
<file path=[Content_Types].xml><?xml version="1.0" encoding="utf-8"?>
<Types xmlns="http://schemas.openxmlformats.org/package/2006/content-types">
  <Override PartName="/ppt/slides/slide29.xml" ContentType="application/vnd.openxmlformats-officedocument.presentationml.slid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Default Extension="doc" ContentType="application/msword"/>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slideLayouts/slideLayout43.xml" ContentType="application/vnd.openxmlformats-officedocument.presentationml.slideLayout+xml"/>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81" r:id="rId2"/>
  </p:sldMasterIdLst>
  <p:notesMasterIdLst>
    <p:notesMasterId r:id="rId49"/>
  </p:notesMasterIdLst>
  <p:sldIdLst>
    <p:sldId id="407" r:id="rId3"/>
    <p:sldId id="408" r:id="rId4"/>
    <p:sldId id="409" r:id="rId5"/>
    <p:sldId id="410" r:id="rId6"/>
    <p:sldId id="304" r:id="rId7"/>
    <p:sldId id="305" r:id="rId8"/>
    <p:sldId id="306" r:id="rId9"/>
    <p:sldId id="399" r:id="rId10"/>
    <p:sldId id="402" r:id="rId11"/>
    <p:sldId id="406" r:id="rId12"/>
    <p:sldId id="312" r:id="rId13"/>
    <p:sldId id="313" r:id="rId14"/>
    <p:sldId id="315" r:id="rId15"/>
    <p:sldId id="314" r:id="rId16"/>
    <p:sldId id="317" r:id="rId17"/>
    <p:sldId id="319" r:id="rId18"/>
    <p:sldId id="321" r:id="rId19"/>
    <p:sldId id="323" r:id="rId20"/>
    <p:sldId id="325" r:id="rId21"/>
    <p:sldId id="331" r:id="rId22"/>
    <p:sldId id="337" r:id="rId23"/>
    <p:sldId id="339" r:id="rId24"/>
    <p:sldId id="340" r:id="rId25"/>
    <p:sldId id="341" r:id="rId26"/>
    <p:sldId id="343" r:id="rId27"/>
    <p:sldId id="345" r:id="rId28"/>
    <p:sldId id="347" r:id="rId29"/>
    <p:sldId id="348" r:id="rId30"/>
    <p:sldId id="349" r:id="rId31"/>
    <p:sldId id="350" r:id="rId32"/>
    <p:sldId id="351" r:id="rId33"/>
    <p:sldId id="354" r:id="rId34"/>
    <p:sldId id="356" r:id="rId35"/>
    <p:sldId id="364" r:id="rId36"/>
    <p:sldId id="365" r:id="rId37"/>
    <p:sldId id="375" r:id="rId38"/>
    <p:sldId id="367" r:id="rId39"/>
    <p:sldId id="374" r:id="rId40"/>
    <p:sldId id="405" r:id="rId41"/>
    <p:sldId id="400" r:id="rId42"/>
    <p:sldId id="372" r:id="rId43"/>
    <p:sldId id="383" r:id="rId44"/>
    <p:sldId id="387" r:id="rId45"/>
    <p:sldId id="389" r:id="rId46"/>
    <p:sldId id="392" r:id="rId47"/>
    <p:sldId id="397" r:id="rId48"/>
  </p:sldIdLst>
  <p:sldSz cx="12188825" cy="6858000"/>
  <p:notesSz cx="7099300" cy="10234613"/>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mji Vasudevan" initials="RV"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47238F"/>
    <a:srgbClr val="009530"/>
    <a:srgbClr val="FFFFFF"/>
    <a:srgbClr val="626469"/>
    <a:srgbClr val="3FAE49"/>
    <a:srgbClr val="000000"/>
    <a:srgbClr val="4FA600"/>
    <a:srgbClr val="42B4E6"/>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1292" autoAdjust="0"/>
    <p:restoredTop sz="81739" autoAdjust="0"/>
  </p:normalViewPr>
  <p:slideViewPr>
    <p:cSldViewPr snapToGrid="0">
      <p:cViewPr varScale="1">
        <p:scale>
          <a:sx n="70" d="100"/>
          <a:sy n="70" d="100"/>
        </p:scale>
        <p:origin x="-864" y="-102"/>
      </p:cViewPr>
      <p:guideLst>
        <p:guide orient="horz" pos="2160"/>
        <p:guide pos="3839"/>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diagrams/_rels/data2.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image" Target="../media/image219.png"/><Relationship Id="rId1" Type="http://schemas.openxmlformats.org/officeDocument/2006/relationships/image" Target="../media/image218.png"/><Relationship Id="rId5" Type="http://schemas.openxmlformats.org/officeDocument/2006/relationships/image" Target="../media/image222.png"/><Relationship Id="rId4" Type="http://schemas.openxmlformats.org/officeDocument/2006/relationships/image" Target="../media/image221.png"/></Relationships>
</file>

<file path=ppt/diagrams/_rels/drawing2.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image" Target="../media/image219.png"/><Relationship Id="rId1" Type="http://schemas.openxmlformats.org/officeDocument/2006/relationships/image" Target="../media/image218.png"/><Relationship Id="rId5" Type="http://schemas.openxmlformats.org/officeDocument/2006/relationships/image" Target="../media/image222.png"/><Relationship Id="rId4" Type="http://schemas.openxmlformats.org/officeDocument/2006/relationships/image" Target="../media/image221.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A04AFD-B37A-4A7F-B8EA-56B48E6D0E1A}" type="doc">
      <dgm:prSet loTypeId="urn:microsoft.com/office/officeart/2009/3/layout/RandomtoResultProcess" loCatId="process" qsTypeId="urn:microsoft.com/office/officeart/2005/8/quickstyle/3d2" qsCatId="3D" csTypeId="urn:microsoft.com/office/officeart/2005/8/colors/accent0_3" csCatId="mainScheme" phldr="1"/>
      <dgm:spPr/>
      <dgm:t>
        <a:bodyPr/>
        <a:lstStyle/>
        <a:p>
          <a:endParaRPr lang="en-AU"/>
        </a:p>
      </dgm:t>
    </dgm:pt>
    <dgm:pt modelId="{E535F711-9857-45A4-B956-46EA58E688D6}">
      <dgm:prSet phldrT="[Text]"/>
      <dgm:spPr/>
      <dgm:t>
        <a:bodyPr/>
        <a:lstStyle/>
        <a:p>
          <a:r>
            <a:rPr lang="ru-RU" dirty="0" smtClean="0">
              <a:solidFill>
                <a:srgbClr val="00B050"/>
              </a:solidFill>
            </a:rPr>
            <a:t>Сбор данных</a:t>
          </a:r>
          <a:endParaRPr lang="en-AU" dirty="0">
            <a:solidFill>
              <a:srgbClr val="00B050"/>
            </a:solidFill>
          </a:endParaRPr>
        </a:p>
      </dgm:t>
    </dgm:pt>
    <dgm:pt modelId="{44AE64AB-F9A8-4601-9F78-21889884D29F}" type="parTrans" cxnId="{23B13AE0-FD06-4470-93BE-40DADFE15395}">
      <dgm:prSet/>
      <dgm:spPr/>
      <dgm:t>
        <a:bodyPr/>
        <a:lstStyle/>
        <a:p>
          <a:endParaRPr lang="en-AU"/>
        </a:p>
      </dgm:t>
    </dgm:pt>
    <dgm:pt modelId="{8EC55583-F1E5-4C4E-9D9B-E56AC0F644A1}" type="sibTrans" cxnId="{23B13AE0-FD06-4470-93BE-40DADFE15395}">
      <dgm:prSet/>
      <dgm:spPr/>
      <dgm:t>
        <a:bodyPr/>
        <a:lstStyle/>
        <a:p>
          <a:endParaRPr lang="en-AU"/>
        </a:p>
      </dgm:t>
    </dgm:pt>
    <dgm:pt modelId="{108100EE-43C6-43B9-BCA4-FFDD032AD333}">
      <dgm:prSet phldrT="[Text]"/>
      <dgm:spPr/>
      <dgm:t>
        <a:bodyPr/>
        <a:lstStyle/>
        <a:p>
          <a:r>
            <a:rPr lang="ru-RU" dirty="0" smtClean="0">
              <a:solidFill>
                <a:srgbClr val="00B050"/>
              </a:solidFill>
            </a:rPr>
            <a:t>ЧТО</a:t>
          </a:r>
          <a:endParaRPr lang="en-AU" dirty="0">
            <a:solidFill>
              <a:srgbClr val="00B050"/>
            </a:solidFill>
          </a:endParaRPr>
        </a:p>
      </dgm:t>
    </dgm:pt>
    <dgm:pt modelId="{484A8051-0E50-4D63-8ACD-1B809C388ECF}" type="parTrans" cxnId="{EFA887A0-8720-45A2-8A98-0675BDE453B8}">
      <dgm:prSet/>
      <dgm:spPr/>
      <dgm:t>
        <a:bodyPr/>
        <a:lstStyle/>
        <a:p>
          <a:endParaRPr lang="en-AU"/>
        </a:p>
      </dgm:t>
    </dgm:pt>
    <dgm:pt modelId="{D6117D4B-3873-4A60-BDB2-5D2EB5126BCF}" type="sibTrans" cxnId="{EFA887A0-8720-45A2-8A98-0675BDE453B8}">
      <dgm:prSet/>
      <dgm:spPr/>
      <dgm:t>
        <a:bodyPr/>
        <a:lstStyle/>
        <a:p>
          <a:endParaRPr lang="en-AU"/>
        </a:p>
      </dgm:t>
    </dgm:pt>
    <dgm:pt modelId="{DAF8D561-ABC9-40AC-8AED-F663D3C7CDAE}">
      <dgm:prSet phldrT="[Text]"/>
      <dgm:spPr/>
      <dgm:t>
        <a:bodyPr/>
        <a:lstStyle/>
        <a:p>
          <a:r>
            <a:rPr lang="ru-RU" dirty="0" smtClean="0">
              <a:solidFill>
                <a:srgbClr val="00B050"/>
              </a:solidFill>
            </a:rPr>
            <a:t>Анализ</a:t>
          </a:r>
          <a:endParaRPr lang="en-AU" dirty="0">
            <a:solidFill>
              <a:srgbClr val="00B050"/>
            </a:solidFill>
          </a:endParaRPr>
        </a:p>
      </dgm:t>
    </dgm:pt>
    <dgm:pt modelId="{368EEA07-39A5-4BEE-84DC-A1E36FB14963}" type="parTrans" cxnId="{78216125-B7B1-4C61-863D-46A64B3EE9C6}">
      <dgm:prSet/>
      <dgm:spPr/>
      <dgm:t>
        <a:bodyPr/>
        <a:lstStyle/>
        <a:p>
          <a:endParaRPr lang="en-AU"/>
        </a:p>
      </dgm:t>
    </dgm:pt>
    <dgm:pt modelId="{21BA1B34-6EB9-4F26-A75E-602339A75491}" type="sibTrans" cxnId="{78216125-B7B1-4C61-863D-46A64B3EE9C6}">
      <dgm:prSet/>
      <dgm:spPr/>
      <dgm:t>
        <a:bodyPr/>
        <a:lstStyle/>
        <a:p>
          <a:endParaRPr lang="en-AU"/>
        </a:p>
      </dgm:t>
    </dgm:pt>
    <dgm:pt modelId="{9DF658BC-D876-4678-8D78-06D68B4DE9E7}">
      <dgm:prSet phldrT="[Text]"/>
      <dgm:spPr/>
      <dgm:t>
        <a:bodyPr/>
        <a:lstStyle/>
        <a:p>
          <a:r>
            <a:rPr lang="ru-RU" dirty="0" smtClean="0">
              <a:solidFill>
                <a:srgbClr val="00B050"/>
              </a:solidFill>
            </a:rPr>
            <a:t>КАК</a:t>
          </a:r>
          <a:endParaRPr lang="en-AU" dirty="0">
            <a:solidFill>
              <a:srgbClr val="00B050"/>
            </a:solidFill>
          </a:endParaRPr>
        </a:p>
      </dgm:t>
    </dgm:pt>
    <dgm:pt modelId="{FEC2C4BC-6215-4D0F-BCBF-073D41FB8B8E}" type="parTrans" cxnId="{78E6ACA1-9A5B-4A15-8B54-DDB9618EC666}">
      <dgm:prSet/>
      <dgm:spPr/>
      <dgm:t>
        <a:bodyPr/>
        <a:lstStyle/>
        <a:p>
          <a:endParaRPr lang="en-AU"/>
        </a:p>
      </dgm:t>
    </dgm:pt>
    <dgm:pt modelId="{5B9F8EE6-44CC-4180-85D0-D5936686679B}" type="sibTrans" cxnId="{78E6ACA1-9A5B-4A15-8B54-DDB9618EC666}">
      <dgm:prSet/>
      <dgm:spPr/>
      <dgm:t>
        <a:bodyPr/>
        <a:lstStyle/>
        <a:p>
          <a:endParaRPr lang="en-AU"/>
        </a:p>
      </dgm:t>
    </dgm:pt>
    <dgm:pt modelId="{7F47C582-815A-49A8-8AD4-8BD5688A08EE}">
      <dgm:prSet phldrT="[Text]"/>
      <dgm:spPr/>
      <dgm:t>
        <a:bodyPr/>
        <a:lstStyle/>
        <a:p>
          <a:r>
            <a:rPr lang="ru-RU" dirty="0" smtClean="0"/>
            <a:t>Информация</a:t>
          </a:r>
          <a:endParaRPr lang="en-AU" dirty="0"/>
        </a:p>
      </dgm:t>
    </dgm:pt>
    <dgm:pt modelId="{8DD9C867-BA5F-4C7F-9DAC-EC16B9A98132}" type="parTrans" cxnId="{C7221DB8-1320-414C-8BDF-41392CE5DEAB}">
      <dgm:prSet/>
      <dgm:spPr/>
      <dgm:t>
        <a:bodyPr/>
        <a:lstStyle/>
        <a:p>
          <a:endParaRPr lang="en-AU"/>
        </a:p>
      </dgm:t>
    </dgm:pt>
    <dgm:pt modelId="{2A48EA3B-6063-4A8F-9DDA-19F0A34CBD01}" type="sibTrans" cxnId="{C7221DB8-1320-414C-8BDF-41392CE5DEAB}">
      <dgm:prSet/>
      <dgm:spPr/>
      <dgm:t>
        <a:bodyPr/>
        <a:lstStyle/>
        <a:p>
          <a:endParaRPr lang="en-AU"/>
        </a:p>
      </dgm:t>
    </dgm:pt>
    <dgm:pt modelId="{0B4F7DA7-D72B-4544-B3A2-F3B911EB1948}">
      <dgm:prSet phldrT="[Text]"/>
      <dgm:spPr/>
      <dgm:t>
        <a:bodyPr/>
        <a:lstStyle/>
        <a:p>
          <a:r>
            <a:rPr lang="ru-RU" dirty="0" smtClean="0">
              <a:solidFill>
                <a:srgbClr val="00B050"/>
              </a:solidFill>
            </a:rPr>
            <a:t>ПОЧЕМУ</a:t>
          </a:r>
          <a:endParaRPr lang="en-AU" dirty="0">
            <a:solidFill>
              <a:srgbClr val="00B050"/>
            </a:solidFill>
          </a:endParaRPr>
        </a:p>
      </dgm:t>
    </dgm:pt>
    <dgm:pt modelId="{E7B32FA9-7487-40A9-9F82-833E7E3854A3}" type="parTrans" cxnId="{CAA00DBF-1B4F-4556-AA01-AA3B14E854CD}">
      <dgm:prSet/>
      <dgm:spPr/>
      <dgm:t>
        <a:bodyPr/>
        <a:lstStyle/>
        <a:p>
          <a:endParaRPr lang="en-AU"/>
        </a:p>
      </dgm:t>
    </dgm:pt>
    <dgm:pt modelId="{743B66D8-9CA7-40E4-993A-2C862CF89E0F}" type="sibTrans" cxnId="{CAA00DBF-1B4F-4556-AA01-AA3B14E854CD}">
      <dgm:prSet/>
      <dgm:spPr/>
      <dgm:t>
        <a:bodyPr/>
        <a:lstStyle/>
        <a:p>
          <a:endParaRPr lang="en-AU"/>
        </a:p>
      </dgm:t>
    </dgm:pt>
    <dgm:pt modelId="{F254FCF8-1925-4CC8-AA8F-2C90F4827097}" type="pres">
      <dgm:prSet presAssocID="{88A04AFD-B37A-4A7F-B8EA-56B48E6D0E1A}" presName="Name0" presStyleCnt="0">
        <dgm:presLayoutVars>
          <dgm:dir/>
          <dgm:animOne val="branch"/>
          <dgm:animLvl val="lvl"/>
        </dgm:presLayoutVars>
      </dgm:prSet>
      <dgm:spPr/>
      <dgm:t>
        <a:bodyPr/>
        <a:lstStyle/>
        <a:p>
          <a:endParaRPr lang="en-AU"/>
        </a:p>
      </dgm:t>
    </dgm:pt>
    <dgm:pt modelId="{167C8B5B-9B5B-49DF-B222-8DAF72A0AEF2}" type="pres">
      <dgm:prSet presAssocID="{E535F711-9857-45A4-B956-46EA58E688D6}" presName="chaos" presStyleCnt="0"/>
      <dgm:spPr/>
      <dgm:t>
        <a:bodyPr/>
        <a:lstStyle/>
        <a:p>
          <a:endParaRPr lang="en-US"/>
        </a:p>
      </dgm:t>
    </dgm:pt>
    <dgm:pt modelId="{289BBFE7-4A09-426E-A143-7337030C013F}" type="pres">
      <dgm:prSet presAssocID="{E535F711-9857-45A4-B956-46EA58E688D6}" presName="parTx1" presStyleLbl="revTx" presStyleIdx="0" presStyleCnt="5"/>
      <dgm:spPr/>
      <dgm:t>
        <a:bodyPr/>
        <a:lstStyle/>
        <a:p>
          <a:endParaRPr lang="en-AU"/>
        </a:p>
      </dgm:t>
    </dgm:pt>
    <dgm:pt modelId="{8590507B-703C-486C-BC7B-988230C21ECB}" type="pres">
      <dgm:prSet presAssocID="{E535F711-9857-45A4-B956-46EA58E688D6}" presName="desTx1" presStyleLbl="revTx" presStyleIdx="1" presStyleCnt="5" custLinFactNeighborY="-16974">
        <dgm:presLayoutVars>
          <dgm:bulletEnabled val="1"/>
        </dgm:presLayoutVars>
      </dgm:prSet>
      <dgm:spPr/>
      <dgm:t>
        <a:bodyPr/>
        <a:lstStyle/>
        <a:p>
          <a:endParaRPr lang="en-AU"/>
        </a:p>
      </dgm:t>
    </dgm:pt>
    <dgm:pt modelId="{F0B54DA8-82EA-4409-9B99-210513C0C2FE}" type="pres">
      <dgm:prSet presAssocID="{E535F711-9857-45A4-B956-46EA58E688D6}" presName="c1" presStyleLbl="node1" presStyleIdx="0" presStyleCnt="19"/>
      <dgm:spPr/>
      <dgm:t>
        <a:bodyPr/>
        <a:lstStyle/>
        <a:p>
          <a:endParaRPr lang="en-US"/>
        </a:p>
      </dgm:t>
    </dgm:pt>
    <dgm:pt modelId="{233F4956-C88A-43BD-A181-050151BCC16F}" type="pres">
      <dgm:prSet presAssocID="{E535F711-9857-45A4-B956-46EA58E688D6}" presName="c2" presStyleLbl="node1" presStyleIdx="1" presStyleCnt="19"/>
      <dgm:spPr/>
      <dgm:t>
        <a:bodyPr/>
        <a:lstStyle/>
        <a:p>
          <a:endParaRPr lang="en-US"/>
        </a:p>
      </dgm:t>
    </dgm:pt>
    <dgm:pt modelId="{CBA3C30A-1968-4AED-951C-E7D8A494708E}" type="pres">
      <dgm:prSet presAssocID="{E535F711-9857-45A4-B956-46EA58E688D6}" presName="c3" presStyleLbl="node1" presStyleIdx="2" presStyleCnt="19"/>
      <dgm:spPr/>
      <dgm:t>
        <a:bodyPr/>
        <a:lstStyle/>
        <a:p>
          <a:endParaRPr lang="en-US"/>
        </a:p>
      </dgm:t>
    </dgm:pt>
    <dgm:pt modelId="{E3D7FD92-A667-4018-A410-75E2E5328096}" type="pres">
      <dgm:prSet presAssocID="{E535F711-9857-45A4-B956-46EA58E688D6}" presName="c4" presStyleLbl="node1" presStyleIdx="3" presStyleCnt="19"/>
      <dgm:spPr/>
      <dgm:t>
        <a:bodyPr/>
        <a:lstStyle/>
        <a:p>
          <a:endParaRPr lang="en-US"/>
        </a:p>
      </dgm:t>
    </dgm:pt>
    <dgm:pt modelId="{C5D64BFF-8DC5-45FE-BFE9-E862185905F4}" type="pres">
      <dgm:prSet presAssocID="{E535F711-9857-45A4-B956-46EA58E688D6}" presName="c5" presStyleLbl="node1" presStyleIdx="4" presStyleCnt="19"/>
      <dgm:spPr/>
      <dgm:t>
        <a:bodyPr/>
        <a:lstStyle/>
        <a:p>
          <a:endParaRPr lang="en-US"/>
        </a:p>
      </dgm:t>
    </dgm:pt>
    <dgm:pt modelId="{E674D0F9-90A2-41CE-97AD-48C0E08C0767}" type="pres">
      <dgm:prSet presAssocID="{E535F711-9857-45A4-B956-46EA58E688D6}" presName="c6" presStyleLbl="node1" presStyleIdx="5" presStyleCnt="19"/>
      <dgm:spPr/>
      <dgm:t>
        <a:bodyPr/>
        <a:lstStyle/>
        <a:p>
          <a:endParaRPr lang="en-US"/>
        </a:p>
      </dgm:t>
    </dgm:pt>
    <dgm:pt modelId="{8EED0F6A-B856-48BF-A795-E4B9C870D9CF}" type="pres">
      <dgm:prSet presAssocID="{E535F711-9857-45A4-B956-46EA58E688D6}" presName="c7" presStyleLbl="node1" presStyleIdx="6" presStyleCnt="19"/>
      <dgm:spPr/>
      <dgm:t>
        <a:bodyPr/>
        <a:lstStyle/>
        <a:p>
          <a:endParaRPr lang="en-US"/>
        </a:p>
      </dgm:t>
    </dgm:pt>
    <dgm:pt modelId="{B26DF38A-F82E-4A2E-BF1B-8C3A0A5B99D7}" type="pres">
      <dgm:prSet presAssocID="{E535F711-9857-45A4-B956-46EA58E688D6}" presName="c8" presStyleLbl="node1" presStyleIdx="7" presStyleCnt="19"/>
      <dgm:spPr/>
      <dgm:t>
        <a:bodyPr/>
        <a:lstStyle/>
        <a:p>
          <a:endParaRPr lang="en-US"/>
        </a:p>
      </dgm:t>
    </dgm:pt>
    <dgm:pt modelId="{5D3E9532-B7C9-47CB-8639-56E50B03F5D2}" type="pres">
      <dgm:prSet presAssocID="{E535F711-9857-45A4-B956-46EA58E688D6}" presName="c9" presStyleLbl="node1" presStyleIdx="8" presStyleCnt="19"/>
      <dgm:spPr/>
      <dgm:t>
        <a:bodyPr/>
        <a:lstStyle/>
        <a:p>
          <a:endParaRPr lang="en-US"/>
        </a:p>
      </dgm:t>
    </dgm:pt>
    <dgm:pt modelId="{417E4C0F-F23E-4E9C-992D-4FDB4106842D}" type="pres">
      <dgm:prSet presAssocID="{E535F711-9857-45A4-B956-46EA58E688D6}" presName="c10" presStyleLbl="node1" presStyleIdx="9" presStyleCnt="19"/>
      <dgm:spPr/>
      <dgm:t>
        <a:bodyPr/>
        <a:lstStyle/>
        <a:p>
          <a:endParaRPr lang="en-US"/>
        </a:p>
      </dgm:t>
    </dgm:pt>
    <dgm:pt modelId="{5EED9D5A-5E62-4941-A3F5-0CDB3EAB8679}" type="pres">
      <dgm:prSet presAssocID="{E535F711-9857-45A4-B956-46EA58E688D6}" presName="c11" presStyleLbl="node1" presStyleIdx="10" presStyleCnt="19"/>
      <dgm:spPr/>
      <dgm:t>
        <a:bodyPr/>
        <a:lstStyle/>
        <a:p>
          <a:endParaRPr lang="en-US"/>
        </a:p>
      </dgm:t>
    </dgm:pt>
    <dgm:pt modelId="{55845402-36C2-408C-B87F-E648BB6B1F26}" type="pres">
      <dgm:prSet presAssocID="{E535F711-9857-45A4-B956-46EA58E688D6}" presName="c12" presStyleLbl="node1" presStyleIdx="11" presStyleCnt="19"/>
      <dgm:spPr/>
      <dgm:t>
        <a:bodyPr/>
        <a:lstStyle/>
        <a:p>
          <a:endParaRPr lang="en-US"/>
        </a:p>
      </dgm:t>
    </dgm:pt>
    <dgm:pt modelId="{0E0AF1F9-76A5-4E02-ADAC-5B26663653C1}" type="pres">
      <dgm:prSet presAssocID="{E535F711-9857-45A4-B956-46EA58E688D6}" presName="c13" presStyleLbl="node1" presStyleIdx="12" presStyleCnt="19"/>
      <dgm:spPr/>
      <dgm:t>
        <a:bodyPr/>
        <a:lstStyle/>
        <a:p>
          <a:endParaRPr lang="en-US"/>
        </a:p>
      </dgm:t>
    </dgm:pt>
    <dgm:pt modelId="{77C5FD88-A579-4444-BC1E-BDBEB83EEA34}" type="pres">
      <dgm:prSet presAssocID="{E535F711-9857-45A4-B956-46EA58E688D6}" presName="c14" presStyleLbl="node1" presStyleIdx="13" presStyleCnt="19"/>
      <dgm:spPr/>
      <dgm:t>
        <a:bodyPr/>
        <a:lstStyle/>
        <a:p>
          <a:endParaRPr lang="en-US"/>
        </a:p>
      </dgm:t>
    </dgm:pt>
    <dgm:pt modelId="{F1027325-CCC4-4129-907E-7DF8B8E926CE}" type="pres">
      <dgm:prSet presAssocID="{E535F711-9857-45A4-B956-46EA58E688D6}" presName="c15" presStyleLbl="node1" presStyleIdx="14" presStyleCnt="19"/>
      <dgm:spPr/>
      <dgm:t>
        <a:bodyPr/>
        <a:lstStyle/>
        <a:p>
          <a:endParaRPr lang="en-US"/>
        </a:p>
      </dgm:t>
    </dgm:pt>
    <dgm:pt modelId="{688F887B-ED11-4222-B3F8-861B02F4D715}" type="pres">
      <dgm:prSet presAssocID="{E535F711-9857-45A4-B956-46EA58E688D6}" presName="c16" presStyleLbl="node1" presStyleIdx="15" presStyleCnt="19"/>
      <dgm:spPr/>
      <dgm:t>
        <a:bodyPr/>
        <a:lstStyle/>
        <a:p>
          <a:endParaRPr lang="en-US"/>
        </a:p>
      </dgm:t>
    </dgm:pt>
    <dgm:pt modelId="{59B46B92-E79A-4F50-A274-21874F172B1E}" type="pres">
      <dgm:prSet presAssocID="{E535F711-9857-45A4-B956-46EA58E688D6}" presName="c17" presStyleLbl="node1" presStyleIdx="16" presStyleCnt="19"/>
      <dgm:spPr/>
      <dgm:t>
        <a:bodyPr/>
        <a:lstStyle/>
        <a:p>
          <a:endParaRPr lang="en-US"/>
        </a:p>
      </dgm:t>
    </dgm:pt>
    <dgm:pt modelId="{79D50906-640D-474D-BB4E-ACED5BFA1D31}" type="pres">
      <dgm:prSet presAssocID="{E535F711-9857-45A4-B956-46EA58E688D6}" presName="c18" presStyleLbl="node1" presStyleIdx="17" presStyleCnt="19"/>
      <dgm:spPr/>
      <dgm:t>
        <a:bodyPr/>
        <a:lstStyle/>
        <a:p>
          <a:endParaRPr lang="en-US"/>
        </a:p>
      </dgm:t>
    </dgm:pt>
    <dgm:pt modelId="{AAFFCE10-82AD-41A8-9D46-6BD9DFEF50A8}" type="pres">
      <dgm:prSet presAssocID="{8EC55583-F1E5-4C4E-9D9B-E56AC0F644A1}" presName="chevronComposite1" presStyleCnt="0"/>
      <dgm:spPr/>
      <dgm:t>
        <a:bodyPr/>
        <a:lstStyle/>
        <a:p>
          <a:endParaRPr lang="en-US"/>
        </a:p>
      </dgm:t>
    </dgm:pt>
    <dgm:pt modelId="{3ACA9E39-2D65-4FC8-8019-08220781D225}" type="pres">
      <dgm:prSet presAssocID="{8EC55583-F1E5-4C4E-9D9B-E56AC0F644A1}" presName="chevron1" presStyleLbl="sibTrans2D1" presStyleIdx="0" presStyleCnt="2"/>
      <dgm:spPr/>
      <dgm:t>
        <a:bodyPr/>
        <a:lstStyle/>
        <a:p>
          <a:endParaRPr lang="en-US"/>
        </a:p>
      </dgm:t>
    </dgm:pt>
    <dgm:pt modelId="{E22B33C1-408E-4FD5-B717-C39AD19D1C96}" type="pres">
      <dgm:prSet presAssocID="{8EC55583-F1E5-4C4E-9D9B-E56AC0F644A1}" presName="spChevron1" presStyleCnt="0"/>
      <dgm:spPr/>
      <dgm:t>
        <a:bodyPr/>
        <a:lstStyle/>
        <a:p>
          <a:endParaRPr lang="en-US"/>
        </a:p>
      </dgm:t>
    </dgm:pt>
    <dgm:pt modelId="{E26C7CAE-B4CD-4E2A-BAED-063AFB9C591D}" type="pres">
      <dgm:prSet presAssocID="{DAF8D561-ABC9-40AC-8AED-F663D3C7CDAE}" presName="middle" presStyleCnt="0"/>
      <dgm:spPr/>
      <dgm:t>
        <a:bodyPr/>
        <a:lstStyle/>
        <a:p>
          <a:endParaRPr lang="en-US"/>
        </a:p>
      </dgm:t>
    </dgm:pt>
    <dgm:pt modelId="{14FD3E11-073E-42E9-AC69-141476FB1630}" type="pres">
      <dgm:prSet presAssocID="{DAF8D561-ABC9-40AC-8AED-F663D3C7CDAE}" presName="parTxMid" presStyleLbl="revTx" presStyleIdx="2" presStyleCnt="5"/>
      <dgm:spPr/>
      <dgm:t>
        <a:bodyPr/>
        <a:lstStyle/>
        <a:p>
          <a:endParaRPr lang="en-AU"/>
        </a:p>
      </dgm:t>
    </dgm:pt>
    <dgm:pt modelId="{39534422-9882-4A46-905F-FF09F1A65CCF}" type="pres">
      <dgm:prSet presAssocID="{DAF8D561-ABC9-40AC-8AED-F663D3C7CDAE}" presName="desTxMid" presStyleLbl="revTx" presStyleIdx="3" presStyleCnt="5" custLinFactNeighborY="-16974">
        <dgm:presLayoutVars>
          <dgm:bulletEnabled val="1"/>
        </dgm:presLayoutVars>
      </dgm:prSet>
      <dgm:spPr/>
      <dgm:t>
        <a:bodyPr/>
        <a:lstStyle/>
        <a:p>
          <a:endParaRPr lang="en-AU"/>
        </a:p>
      </dgm:t>
    </dgm:pt>
    <dgm:pt modelId="{2AD01823-79B2-46D3-98B1-A251C34FAEE4}" type="pres">
      <dgm:prSet presAssocID="{DAF8D561-ABC9-40AC-8AED-F663D3C7CDAE}" presName="spMid" presStyleCnt="0"/>
      <dgm:spPr/>
      <dgm:t>
        <a:bodyPr/>
        <a:lstStyle/>
        <a:p>
          <a:endParaRPr lang="en-US"/>
        </a:p>
      </dgm:t>
    </dgm:pt>
    <dgm:pt modelId="{90750EF0-19AD-429F-B4E7-AAFD48DB276D}" type="pres">
      <dgm:prSet presAssocID="{21BA1B34-6EB9-4F26-A75E-602339A75491}" presName="chevronComposite1" presStyleCnt="0"/>
      <dgm:spPr/>
      <dgm:t>
        <a:bodyPr/>
        <a:lstStyle/>
        <a:p>
          <a:endParaRPr lang="en-US"/>
        </a:p>
      </dgm:t>
    </dgm:pt>
    <dgm:pt modelId="{CC068C2D-B4A9-487F-9EEC-14B334BD1A68}" type="pres">
      <dgm:prSet presAssocID="{21BA1B34-6EB9-4F26-A75E-602339A75491}" presName="chevron1" presStyleLbl="sibTrans2D1" presStyleIdx="1" presStyleCnt="2"/>
      <dgm:spPr/>
      <dgm:t>
        <a:bodyPr/>
        <a:lstStyle/>
        <a:p>
          <a:endParaRPr lang="en-US"/>
        </a:p>
      </dgm:t>
    </dgm:pt>
    <dgm:pt modelId="{76153E13-F67C-4DDE-AA69-6A1B60733126}" type="pres">
      <dgm:prSet presAssocID="{21BA1B34-6EB9-4F26-A75E-602339A75491}" presName="spChevron1" presStyleCnt="0"/>
      <dgm:spPr/>
      <dgm:t>
        <a:bodyPr/>
        <a:lstStyle/>
        <a:p>
          <a:endParaRPr lang="en-US"/>
        </a:p>
      </dgm:t>
    </dgm:pt>
    <dgm:pt modelId="{7C64416C-A200-403E-B599-73E7A6776962}" type="pres">
      <dgm:prSet presAssocID="{7F47C582-815A-49A8-8AD4-8BD5688A08EE}" presName="last" presStyleCnt="0"/>
      <dgm:spPr/>
      <dgm:t>
        <a:bodyPr/>
        <a:lstStyle/>
        <a:p>
          <a:endParaRPr lang="en-US"/>
        </a:p>
      </dgm:t>
    </dgm:pt>
    <dgm:pt modelId="{B055B556-02B4-4109-BCAD-48D0B6C4C2EE}" type="pres">
      <dgm:prSet presAssocID="{7F47C582-815A-49A8-8AD4-8BD5688A08EE}" presName="circleTx" presStyleLbl="node1" presStyleIdx="18" presStyleCnt="19"/>
      <dgm:spPr/>
      <dgm:t>
        <a:bodyPr/>
        <a:lstStyle/>
        <a:p>
          <a:endParaRPr lang="en-AU"/>
        </a:p>
      </dgm:t>
    </dgm:pt>
    <dgm:pt modelId="{B425875C-9A69-4A3A-8611-2E6FCCFDA667}" type="pres">
      <dgm:prSet presAssocID="{7F47C582-815A-49A8-8AD4-8BD5688A08EE}" presName="desTxN" presStyleLbl="revTx" presStyleIdx="4" presStyleCnt="5" custLinFactNeighborY="-16974">
        <dgm:presLayoutVars>
          <dgm:bulletEnabled val="1"/>
        </dgm:presLayoutVars>
      </dgm:prSet>
      <dgm:spPr/>
      <dgm:t>
        <a:bodyPr/>
        <a:lstStyle/>
        <a:p>
          <a:endParaRPr lang="en-AU"/>
        </a:p>
      </dgm:t>
    </dgm:pt>
    <dgm:pt modelId="{45DA5677-DBB7-4743-B673-BCC06826043D}" type="pres">
      <dgm:prSet presAssocID="{7F47C582-815A-49A8-8AD4-8BD5688A08EE}" presName="spN" presStyleCnt="0"/>
      <dgm:spPr/>
      <dgm:t>
        <a:bodyPr/>
        <a:lstStyle/>
        <a:p>
          <a:endParaRPr lang="en-US"/>
        </a:p>
      </dgm:t>
    </dgm:pt>
  </dgm:ptLst>
  <dgm:cxnLst>
    <dgm:cxn modelId="{3A7F1070-78D1-46C5-94A8-4C321B40CBF8}" type="presOf" srcId="{88A04AFD-B37A-4A7F-B8EA-56B48E6D0E1A}" destId="{F254FCF8-1925-4CC8-AA8F-2C90F4827097}" srcOrd="0" destOrd="0" presId="urn:microsoft.com/office/officeart/2009/3/layout/RandomtoResultProcess"/>
    <dgm:cxn modelId="{DE916395-72B5-4B37-BA8D-6BF648A20CEC}" type="presOf" srcId="{E535F711-9857-45A4-B956-46EA58E688D6}" destId="{289BBFE7-4A09-426E-A143-7337030C013F}" srcOrd="0" destOrd="0" presId="urn:microsoft.com/office/officeart/2009/3/layout/RandomtoResultProcess"/>
    <dgm:cxn modelId="{C7221DB8-1320-414C-8BDF-41392CE5DEAB}" srcId="{88A04AFD-B37A-4A7F-B8EA-56B48E6D0E1A}" destId="{7F47C582-815A-49A8-8AD4-8BD5688A08EE}" srcOrd="2" destOrd="0" parTransId="{8DD9C867-BA5F-4C7F-9DAC-EC16B9A98132}" sibTransId="{2A48EA3B-6063-4A8F-9DDA-19F0A34CBD01}"/>
    <dgm:cxn modelId="{0670808E-49C4-4619-85FD-2BF9A03160CC}" type="presOf" srcId="{9DF658BC-D876-4678-8D78-06D68B4DE9E7}" destId="{39534422-9882-4A46-905F-FF09F1A65CCF}" srcOrd="0" destOrd="0" presId="urn:microsoft.com/office/officeart/2009/3/layout/RandomtoResultProcess"/>
    <dgm:cxn modelId="{DAA2C011-5A84-4792-BC6A-ADAFF725D6C2}" type="presOf" srcId="{0B4F7DA7-D72B-4544-B3A2-F3B911EB1948}" destId="{B425875C-9A69-4A3A-8611-2E6FCCFDA667}" srcOrd="0" destOrd="0" presId="urn:microsoft.com/office/officeart/2009/3/layout/RandomtoResultProcess"/>
    <dgm:cxn modelId="{1EF109C9-E0B1-470C-BD23-2F78ED9AA7CC}" type="presOf" srcId="{DAF8D561-ABC9-40AC-8AED-F663D3C7CDAE}" destId="{14FD3E11-073E-42E9-AC69-141476FB1630}" srcOrd="0" destOrd="0" presId="urn:microsoft.com/office/officeart/2009/3/layout/RandomtoResultProcess"/>
    <dgm:cxn modelId="{A6CE46DC-A573-493B-ABC9-C39017DB1142}" type="presOf" srcId="{108100EE-43C6-43B9-BCA4-FFDD032AD333}" destId="{8590507B-703C-486C-BC7B-988230C21ECB}" srcOrd="0" destOrd="0" presId="urn:microsoft.com/office/officeart/2009/3/layout/RandomtoResultProcess"/>
    <dgm:cxn modelId="{78E6ACA1-9A5B-4A15-8B54-DDB9618EC666}" srcId="{DAF8D561-ABC9-40AC-8AED-F663D3C7CDAE}" destId="{9DF658BC-D876-4678-8D78-06D68B4DE9E7}" srcOrd="0" destOrd="0" parTransId="{FEC2C4BC-6215-4D0F-BCBF-073D41FB8B8E}" sibTransId="{5B9F8EE6-44CC-4180-85D0-D5936686679B}"/>
    <dgm:cxn modelId="{66FE745B-DB8D-488B-A207-E0823D8C1ACB}" type="presOf" srcId="{7F47C582-815A-49A8-8AD4-8BD5688A08EE}" destId="{B055B556-02B4-4109-BCAD-48D0B6C4C2EE}" srcOrd="0" destOrd="0" presId="urn:microsoft.com/office/officeart/2009/3/layout/RandomtoResultProcess"/>
    <dgm:cxn modelId="{EFA887A0-8720-45A2-8A98-0675BDE453B8}" srcId="{E535F711-9857-45A4-B956-46EA58E688D6}" destId="{108100EE-43C6-43B9-BCA4-FFDD032AD333}" srcOrd="0" destOrd="0" parTransId="{484A8051-0E50-4D63-8ACD-1B809C388ECF}" sibTransId="{D6117D4B-3873-4A60-BDB2-5D2EB5126BCF}"/>
    <dgm:cxn modelId="{78216125-B7B1-4C61-863D-46A64B3EE9C6}" srcId="{88A04AFD-B37A-4A7F-B8EA-56B48E6D0E1A}" destId="{DAF8D561-ABC9-40AC-8AED-F663D3C7CDAE}" srcOrd="1" destOrd="0" parTransId="{368EEA07-39A5-4BEE-84DC-A1E36FB14963}" sibTransId="{21BA1B34-6EB9-4F26-A75E-602339A75491}"/>
    <dgm:cxn modelId="{CAA00DBF-1B4F-4556-AA01-AA3B14E854CD}" srcId="{7F47C582-815A-49A8-8AD4-8BD5688A08EE}" destId="{0B4F7DA7-D72B-4544-B3A2-F3B911EB1948}" srcOrd="0" destOrd="0" parTransId="{E7B32FA9-7487-40A9-9F82-833E7E3854A3}" sibTransId="{743B66D8-9CA7-40E4-993A-2C862CF89E0F}"/>
    <dgm:cxn modelId="{23B13AE0-FD06-4470-93BE-40DADFE15395}" srcId="{88A04AFD-B37A-4A7F-B8EA-56B48E6D0E1A}" destId="{E535F711-9857-45A4-B956-46EA58E688D6}" srcOrd="0" destOrd="0" parTransId="{44AE64AB-F9A8-4601-9F78-21889884D29F}" sibTransId="{8EC55583-F1E5-4C4E-9D9B-E56AC0F644A1}"/>
    <dgm:cxn modelId="{FAAC6242-20B8-4299-A730-346D7AA9B2E9}" type="presParOf" srcId="{F254FCF8-1925-4CC8-AA8F-2C90F4827097}" destId="{167C8B5B-9B5B-49DF-B222-8DAF72A0AEF2}" srcOrd="0" destOrd="0" presId="urn:microsoft.com/office/officeart/2009/3/layout/RandomtoResultProcess"/>
    <dgm:cxn modelId="{6F75A49E-5D06-4335-BF6B-4888C81D763F}" type="presParOf" srcId="{167C8B5B-9B5B-49DF-B222-8DAF72A0AEF2}" destId="{289BBFE7-4A09-426E-A143-7337030C013F}" srcOrd="0" destOrd="0" presId="urn:microsoft.com/office/officeart/2009/3/layout/RandomtoResultProcess"/>
    <dgm:cxn modelId="{7684F925-EC54-4036-A011-EE1B52219A87}" type="presParOf" srcId="{167C8B5B-9B5B-49DF-B222-8DAF72A0AEF2}" destId="{8590507B-703C-486C-BC7B-988230C21ECB}" srcOrd="1" destOrd="0" presId="urn:microsoft.com/office/officeart/2009/3/layout/RandomtoResultProcess"/>
    <dgm:cxn modelId="{FAB91A01-35EB-4E65-AB15-E9640F89649A}" type="presParOf" srcId="{167C8B5B-9B5B-49DF-B222-8DAF72A0AEF2}" destId="{F0B54DA8-82EA-4409-9B99-210513C0C2FE}" srcOrd="2" destOrd="0" presId="urn:microsoft.com/office/officeart/2009/3/layout/RandomtoResultProcess"/>
    <dgm:cxn modelId="{BD77760B-3BB1-49C2-9D3E-87621CA02BFB}" type="presParOf" srcId="{167C8B5B-9B5B-49DF-B222-8DAF72A0AEF2}" destId="{233F4956-C88A-43BD-A181-050151BCC16F}" srcOrd="3" destOrd="0" presId="urn:microsoft.com/office/officeart/2009/3/layout/RandomtoResultProcess"/>
    <dgm:cxn modelId="{3FBB2500-B24B-4F7C-AB71-AC84E4C6FA48}" type="presParOf" srcId="{167C8B5B-9B5B-49DF-B222-8DAF72A0AEF2}" destId="{CBA3C30A-1968-4AED-951C-E7D8A494708E}" srcOrd="4" destOrd="0" presId="urn:microsoft.com/office/officeart/2009/3/layout/RandomtoResultProcess"/>
    <dgm:cxn modelId="{93722048-4873-4621-95C9-965C4815C6BB}" type="presParOf" srcId="{167C8B5B-9B5B-49DF-B222-8DAF72A0AEF2}" destId="{E3D7FD92-A667-4018-A410-75E2E5328096}" srcOrd="5" destOrd="0" presId="urn:microsoft.com/office/officeart/2009/3/layout/RandomtoResultProcess"/>
    <dgm:cxn modelId="{6D725220-3070-4CA0-A670-C0A6674378B5}" type="presParOf" srcId="{167C8B5B-9B5B-49DF-B222-8DAF72A0AEF2}" destId="{C5D64BFF-8DC5-45FE-BFE9-E862185905F4}" srcOrd="6" destOrd="0" presId="urn:microsoft.com/office/officeart/2009/3/layout/RandomtoResultProcess"/>
    <dgm:cxn modelId="{4C59CA09-2B16-4E30-B806-700FA15FCD42}" type="presParOf" srcId="{167C8B5B-9B5B-49DF-B222-8DAF72A0AEF2}" destId="{E674D0F9-90A2-41CE-97AD-48C0E08C0767}" srcOrd="7" destOrd="0" presId="urn:microsoft.com/office/officeart/2009/3/layout/RandomtoResultProcess"/>
    <dgm:cxn modelId="{7B7D0A90-6667-4744-9972-1D24FB3FA096}" type="presParOf" srcId="{167C8B5B-9B5B-49DF-B222-8DAF72A0AEF2}" destId="{8EED0F6A-B856-48BF-A795-E4B9C870D9CF}" srcOrd="8" destOrd="0" presId="urn:microsoft.com/office/officeart/2009/3/layout/RandomtoResultProcess"/>
    <dgm:cxn modelId="{CC3A53E5-49C0-446A-90B4-B7DC9AD684BB}" type="presParOf" srcId="{167C8B5B-9B5B-49DF-B222-8DAF72A0AEF2}" destId="{B26DF38A-F82E-4A2E-BF1B-8C3A0A5B99D7}" srcOrd="9" destOrd="0" presId="urn:microsoft.com/office/officeart/2009/3/layout/RandomtoResultProcess"/>
    <dgm:cxn modelId="{2654A7CA-43B4-4D8F-8ECD-457491CEE3D4}" type="presParOf" srcId="{167C8B5B-9B5B-49DF-B222-8DAF72A0AEF2}" destId="{5D3E9532-B7C9-47CB-8639-56E50B03F5D2}" srcOrd="10" destOrd="0" presId="urn:microsoft.com/office/officeart/2009/3/layout/RandomtoResultProcess"/>
    <dgm:cxn modelId="{184F4BD0-D30D-4B0F-B399-DF2722F185C6}" type="presParOf" srcId="{167C8B5B-9B5B-49DF-B222-8DAF72A0AEF2}" destId="{417E4C0F-F23E-4E9C-992D-4FDB4106842D}" srcOrd="11" destOrd="0" presId="urn:microsoft.com/office/officeart/2009/3/layout/RandomtoResultProcess"/>
    <dgm:cxn modelId="{7367BE34-60C1-40D4-AA31-36F9C77AD3A0}" type="presParOf" srcId="{167C8B5B-9B5B-49DF-B222-8DAF72A0AEF2}" destId="{5EED9D5A-5E62-4941-A3F5-0CDB3EAB8679}" srcOrd="12" destOrd="0" presId="urn:microsoft.com/office/officeart/2009/3/layout/RandomtoResultProcess"/>
    <dgm:cxn modelId="{6051EEED-9A43-42BD-991A-BA5059A1935C}" type="presParOf" srcId="{167C8B5B-9B5B-49DF-B222-8DAF72A0AEF2}" destId="{55845402-36C2-408C-B87F-E648BB6B1F26}" srcOrd="13" destOrd="0" presId="urn:microsoft.com/office/officeart/2009/3/layout/RandomtoResultProcess"/>
    <dgm:cxn modelId="{0D028C1D-0544-4F5B-857F-6782B95D7581}" type="presParOf" srcId="{167C8B5B-9B5B-49DF-B222-8DAF72A0AEF2}" destId="{0E0AF1F9-76A5-4E02-ADAC-5B26663653C1}" srcOrd="14" destOrd="0" presId="urn:microsoft.com/office/officeart/2009/3/layout/RandomtoResultProcess"/>
    <dgm:cxn modelId="{0E3D0F46-C2CF-4818-9EAB-1DB0B1CBC4B1}" type="presParOf" srcId="{167C8B5B-9B5B-49DF-B222-8DAF72A0AEF2}" destId="{77C5FD88-A579-4444-BC1E-BDBEB83EEA34}" srcOrd="15" destOrd="0" presId="urn:microsoft.com/office/officeart/2009/3/layout/RandomtoResultProcess"/>
    <dgm:cxn modelId="{6AEDD876-2404-417A-99D6-BABE74ECB31A}" type="presParOf" srcId="{167C8B5B-9B5B-49DF-B222-8DAF72A0AEF2}" destId="{F1027325-CCC4-4129-907E-7DF8B8E926CE}" srcOrd="16" destOrd="0" presId="urn:microsoft.com/office/officeart/2009/3/layout/RandomtoResultProcess"/>
    <dgm:cxn modelId="{F80BC5B6-B499-4302-BD24-FC3C4F6524E3}" type="presParOf" srcId="{167C8B5B-9B5B-49DF-B222-8DAF72A0AEF2}" destId="{688F887B-ED11-4222-B3F8-861B02F4D715}" srcOrd="17" destOrd="0" presId="urn:microsoft.com/office/officeart/2009/3/layout/RandomtoResultProcess"/>
    <dgm:cxn modelId="{78F432A3-DEDE-4B58-A262-4AF4537FAFBD}" type="presParOf" srcId="{167C8B5B-9B5B-49DF-B222-8DAF72A0AEF2}" destId="{59B46B92-E79A-4F50-A274-21874F172B1E}" srcOrd="18" destOrd="0" presId="urn:microsoft.com/office/officeart/2009/3/layout/RandomtoResultProcess"/>
    <dgm:cxn modelId="{FC56643F-0E44-4CD5-8AC3-CA5D5A0585E5}" type="presParOf" srcId="{167C8B5B-9B5B-49DF-B222-8DAF72A0AEF2}" destId="{79D50906-640D-474D-BB4E-ACED5BFA1D31}" srcOrd="19" destOrd="0" presId="urn:microsoft.com/office/officeart/2009/3/layout/RandomtoResultProcess"/>
    <dgm:cxn modelId="{C712F913-6BAC-4F1F-928A-F4CCBD8A03F1}" type="presParOf" srcId="{F254FCF8-1925-4CC8-AA8F-2C90F4827097}" destId="{AAFFCE10-82AD-41A8-9D46-6BD9DFEF50A8}" srcOrd="1" destOrd="0" presId="urn:microsoft.com/office/officeart/2009/3/layout/RandomtoResultProcess"/>
    <dgm:cxn modelId="{76986BD8-D356-4068-B378-DB4FBD276D56}" type="presParOf" srcId="{AAFFCE10-82AD-41A8-9D46-6BD9DFEF50A8}" destId="{3ACA9E39-2D65-4FC8-8019-08220781D225}" srcOrd="0" destOrd="0" presId="urn:microsoft.com/office/officeart/2009/3/layout/RandomtoResultProcess"/>
    <dgm:cxn modelId="{6608D8A2-B463-4860-A0F8-6E4B8CE999E7}" type="presParOf" srcId="{AAFFCE10-82AD-41A8-9D46-6BD9DFEF50A8}" destId="{E22B33C1-408E-4FD5-B717-C39AD19D1C96}" srcOrd="1" destOrd="0" presId="urn:microsoft.com/office/officeart/2009/3/layout/RandomtoResultProcess"/>
    <dgm:cxn modelId="{1EC2BC86-F70D-4E8A-A5CC-BB7D60D309A7}" type="presParOf" srcId="{F254FCF8-1925-4CC8-AA8F-2C90F4827097}" destId="{E26C7CAE-B4CD-4E2A-BAED-063AFB9C591D}" srcOrd="2" destOrd="0" presId="urn:microsoft.com/office/officeart/2009/3/layout/RandomtoResultProcess"/>
    <dgm:cxn modelId="{0D0BF2C8-473A-45BD-9E79-C1D82B9C5DDF}" type="presParOf" srcId="{E26C7CAE-B4CD-4E2A-BAED-063AFB9C591D}" destId="{14FD3E11-073E-42E9-AC69-141476FB1630}" srcOrd="0" destOrd="0" presId="urn:microsoft.com/office/officeart/2009/3/layout/RandomtoResultProcess"/>
    <dgm:cxn modelId="{5F363BD6-F8C5-40D0-BF16-7BEDCF1EA9B2}" type="presParOf" srcId="{E26C7CAE-B4CD-4E2A-BAED-063AFB9C591D}" destId="{39534422-9882-4A46-905F-FF09F1A65CCF}" srcOrd="1" destOrd="0" presId="urn:microsoft.com/office/officeart/2009/3/layout/RandomtoResultProcess"/>
    <dgm:cxn modelId="{775B3520-649E-46E8-BFB3-99E9935C6FC3}" type="presParOf" srcId="{E26C7CAE-B4CD-4E2A-BAED-063AFB9C591D}" destId="{2AD01823-79B2-46D3-98B1-A251C34FAEE4}" srcOrd="2" destOrd="0" presId="urn:microsoft.com/office/officeart/2009/3/layout/RandomtoResultProcess"/>
    <dgm:cxn modelId="{D4D766E4-BFD5-491E-AFCF-AD94D2D8CF4E}" type="presParOf" srcId="{F254FCF8-1925-4CC8-AA8F-2C90F4827097}" destId="{90750EF0-19AD-429F-B4E7-AAFD48DB276D}" srcOrd="3" destOrd="0" presId="urn:microsoft.com/office/officeart/2009/3/layout/RandomtoResultProcess"/>
    <dgm:cxn modelId="{9C8536B4-1472-4C40-827C-0102CFE7960B}" type="presParOf" srcId="{90750EF0-19AD-429F-B4E7-AAFD48DB276D}" destId="{CC068C2D-B4A9-487F-9EEC-14B334BD1A68}" srcOrd="0" destOrd="0" presId="urn:microsoft.com/office/officeart/2009/3/layout/RandomtoResultProcess"/>
    <dgm:cxn modelId="{87ADCF07-72AB-4F75-83B4-77089071BDE0}" type="presParOf" srcId="{90750EF0-19AD-429F-B4E7-AAFD48DB276D}" destId="{76153E13-F67C-4DDE-AA69-6A1B60733126}" srcOrd="1" destOrd="0" presId="urn:microsoft.com/office/officeart/2009/3/layout/RandomtoResultProcess"/>
    <dgm:cxn modelId="{64CCBAD9-2F5A-463A-AB29-0033548DF72D}" type="presParOf" srcId="{F254FCF8-1925-4CC8-AA8F-2C90F4827097}" destId="{7C64416C-A200-403E-B599-73E7A6776962}" srcOrd="4" destOrd="0" presId="urn:microsoft.com/office/officeart/2009/3/layout/RandomtoResultProcess"/>
    <dgm:cxn modelId="{23809454-EA86-4CC8-AFAF-760FA29216A0}" type="presParOf" srcId="{7C64416C-A200-403E-B599-73E7A6776962}" destId="{B055B556-02B4-4109-BCAD-48D0B6C4C2EE}" srcOrd="0" destOrd="0" presId="urn:microsoft.com/office/officeart/2009/3/layout/RandomtoResultProcess"/>
    <dgm:cxn modelId="{A32B8BFE-5B4B-4209-92BE-7182244FEF87}" type="presParOf" srcId="{7C64416C-A200-403E-B599-73E7A6776962}" destId="{B425875C-9A69-4A3A-8611-2E6FCCFDA667}" srcOrd="1" destOrd="0" presId="urn:microsoft.com/office/officeart/2009/3/layout/RandomtoResultProcess"/>
    <dgm:cxn modelId="{056087D4-9D2B-4F63-9BCC-68C871A71779}" type="presParOf" srcId="{7C64416C-A200-403E-B599-73E7A6776962}" destId="{45DA5677-DBB7-4743-B673-BCC06826043D}" srcOrd="2" destOrd="0" presId="urn:microsoft.com/office/officeart/2009/3/layout/RandomtoResultProcess"/>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0A83DB-A75A-4A74-8317-297705933069}" type="doc">
      <dgm:prSet loTypeId="urn:microsoft.com/office/officeart/2005/8/layout/pList2" loCatId="list" qsTypeId="urn:microsoft.com/office/officeart/2005/8/quickstyle/3d6" qsCatId="3D" csTypeId="urn:microsoft.com/office/officeart/2005/8/colors/accent0_3" csCatId="mainScheme" phldr="1"/>
      <dgm:spPr/>
      <dgm:t>
        <a:bodyPr/>
        <a:lstStyle/>
        <a:p>
          <a:endParaRPr lang="en-US"/>
        </a:p>
      </dgm:t>
    </dgm:pt>
    <dgm:pt modelId="{620ABF3C-811E-42EE-948E-0967A149660B}">
      <dgm:prSet phldrT="[Text]" custT="1"/>
      <dgm:spPr/>
      <dgm:t>
        <a:bodyPr/>
        <a:lstStyle/>
        <a:p>
          <a:r>
            <a:rPr lang="en-IN" sz="2000" dirty="0" smtClean="0"/>
            <a:t>Controls</a:t>
          </a:r>
          <a:endParaRPr lang="en-US" sz="2000" dirty="0"/>
        </a:p>
      </dgm:t>
    </dgm:pt>
    <dgm:pt modelId="{520FE4E6-9050-436E-BC62-696F8E13C510}" type="parTrans" cxnId="{5F256243-6FF9-47FE-A4AC-9D9A3177991F}">
      <dgm:prSet/>
      <dgm:spPr/>
      <dgm:t>
        <a:bodyPr/>
        <a:lstStyle/>
        <a:p>
          <a:endParaRPr lang="en-US" sz="2800"/>
        </a:p>
      </dgm:t>
    </dgm:pt>
    <dgm:pt modelId="{46123060-7472-491B-80F2-069515A683AC}" type="sibTrans" cxnId="{5F256243-6FF9-47FE-A4AC-9D9A3177991F}">
      <dgm:prSet/>
      <dgm:spPr/>
      <dgm:t>
        <a:bodyPr/>
        <a:lstStyle/>
        <a:p>
          <a:endParaRPr lang="en-US" sz="2800"/>
        </a:p>
      </dgm:t>
    </dgm:pt>
    <dgm:pt modelId="{D1A1B538-5F51-4DFF-A20D-25B69ECFC18E}">
      <dgm:prSet phldrT="[Text]" custT="1"/>
      <dgm:spPr/>
      <dgm:t>
        <a:bodyPr/>
        <a:lstStyle/>
        <a:p>
          <a:r>
            <a:rPr lang="en-IN" sz="2000" dirty="0" smtClean="0"/>
            <a:t>Communication</a:t>
          </a:r>
          <a:endParaRPr lang="en-US" sz="2000" dirty="0"/>
        </a:p>
      </dgm:t>
    </dgm:pt>
    <dgm:pt modelId="{21EAC4AC-73BF-461B-827A-6CE200882865}" type="parTrans" cxnId="{0F72711A-65F5-4A57-922A-9363217DFA97}">
      <dgm:prSet/>
      <dgm:spPr/>
      <dgm:t>
        <a:bodyPr/>
        <a:lstStyle/>
        <a:p>
          <a:endParaRPr lang="en-US" sz="2800"/>
        </a:p>
      </dgm:t>
    </dgm:pt>
    <dgm:pt modelId="{6D26E156-36B8-4EFA-9C16-79C8669C8E44}" type="sibTrans" cxnId="{0F72711A-65F5-4A57-922A-9363217DFA97}">
      <dgm:prSet/>
      <dgm:spPr/>
      <dgm:t>
        <a:bodyPr/>
        <a:lstStyle/>
        <a:p>
          <a:endParaRPr lang="en-US" sz="2800"/>
        </a:p>
      </dgm:t>
    </dgm:pt>
    <dgm:pt modelId="{F4446255-971E-4FF9-8DB8-AAC11C43C2B3}">
      <dgm:prSet phldrT="[Text]" custT="1"/>
      <dgm:spPr/>
      <dgm:t>
        <a:bodyPr/>
        <a:lstStyle/>
        <a:p>
          <a:r>
            <a:rPr lang="en-IN" sz="2000" dirty="0" smtClean="0"/>
            <a:t>Supervision</a:t>
          </a:r>
          <a:endParaRPr lang="en-US" sz="2000" dirty="0"/>
        </a:p>
      </dgm:t>
    </dgm:pt>
    <dgm:pt modelId="{A4985A3C-2DA0-42E6-94E4-98520087DFC3}" type="parTrans" cxnId="{54C1DBFE-CF53-412D-99F2-F1316CE3BAC2}">
      <dgm:prSet/>
      <dgm:spPr/>
      <dgm:t>
        <a:bodyPr/>
        <a:lstStyle/>
        <a:p>
          <a:endParaRPr lang="en-US" sz="2800"/>
        </a:p>
      </dgm:t>
    </dgm:pt>
    <dgm:pt modelId="{E64FCC9F-1D14-4FF4-84E8-C2142DF79AF7}" type="sibTrans" cxnId="{54C1DBFE-CF53-412D-99F2-F1316CE3BAC2}">
      <dgm:prSet/>
      <dgm:spPr/>
      <dgm:t>
        <a:bodyPr/>
        <a:lstStyle/>
        <a:p>
          <a:endParaRPr lang="en-US" sz="2800"/>
        </a:p>
      </dgm:t>
    </dgm:pt>
    <dgm:pt modelId="{303535E5-0669-4D79-BB64-4963E22B8DFA}">
      <dgm:prSet phldrT="[Text]" custT="1"/>
      <dgm:spPr/>
      <dgm:t>
        <a:bodyPr/>
        <a:lstStyle/>
        <a:p>
          <a:r>
            <a:rPr lang="en-IN" sz="1200" dirty="0" smtClean="0"/>
            <a:t>Field Proven Hardware platform</a:t>
          </a:r>
          <a:endParaRPr lang="en-US" sz="1200" dirty="0"/>
        </a:p>
      </dgm:t>
    </dgm:pt>
    <dgm:pt modelId="{847662CD-4593-4139-89A7-7F008E8D80F5}" type="parTrans" cxnId="{5B528D8E-0152-4DF8-9A8A-D59E1817FF02}">
      <dgm:prSet/>
      <dgm:spPr/>
      <dgm:t>
        <a:bodyPr/>
        <a:lstStyle/>
        <a:p>
          <a:endParaRPr lang="en-US" sz="2800"/>
        </a:p>
      </dgm:t>
    </dgm:pt>
    <dgm:pt modelId="{9A44F496-61C9-4D9F-9073-0C0E6DBBE38A}" type="sibTrans" cxnId="{5B528D8E-0152-4DF8-9A8A-D59E1817FF02}">
      <dgm:prSet/>
      <dgm:spPr/>
      <dgm:t>
        <a:bodyPr/>
        <a:lstStyle/>
        <a:p>
          <a:endParaRPr lang="en-US" sz="2800"/>
        </a:p>
      </dgm:t>
    </dgm:pt>
    <dgm:pt modelId="{01073A09-59E4-4BBA-9CA6-A143FA0F2BD8}">
      <dgm:prSet phldrT="[Text]" custT="1"/>
      <dgm:spPr/>
      <dgm:t>
        <a:bodyPr/>
        <a:lstStyle/>
        <a:p>
          <a:r>
            <a:rPr lang="en-IN" sz="1200" dirty="0" smtClean="0"/>
            <a:t>Scalable architecture</a:t>
          </a:r>
          <a:endParaRPr lang="en-US" sz="1200" dirty="0"/>
        </a:p>
      </dgm:t>
    </dgm:pt>
    <dgm:pt modelId="{5C813B81-F425-4073-89D3-8582F30DF02E}" type="parTrans" cxnId="{3656C866-A3F5-49C1-B992-27872A9D0192}">
      <dgm:prSet/>
      <dgm:spPr/>
      <dgm:t>
        <a:bodyPr/>
        <a:lstStyle/>
        <a:p>
          <a:endParaRPr lang="en-US" sz="2800"/>
        </a:p>
      </dgm:t>
    </dgm:pt>
    <dgm:pt modelId="{05553DE7-071A-495E-8331-2119A861817E}" type="sibTrans" cxnId="{3656C866-A3F5-49C1-B992-27872A9D0192}">
      <dgm:prSet/>
      <dgm:spPr/>
      <dgm:t>
        <a:bodyPr/>
        <a:lstStyle/>
        <a:p>
          <a:endParaRPr lang="en-US" sz="2800"/>
        </a:p>
      </dgm:t>
    </dgm:pt>
    <dgm:pt modelId="{A29899C5-D6A9-4352-B0B2-D1FB6EA1187A}">
      <dgm:prSet phldrT="[Text]" custT="1"/>
      <dgm:spPr/>
      <dgm:t>
        <a:bodyPr/>
        <a:lstStyle/>
        <a:p>
          <a:r>
            <a:rPr lang="en-IN" sz="1200" dirty="0" smtClean="0"/>
            <a:t>Choice of controller based on your application</a:t>
          </a:r>
          <a:endParaRPr lang="en-US" sz="1200" dirty="0"/>
        </a:p>
      </dgm:t>
    </dgm:pt>
    <dgm:pt modelId="{252A3E6F-F186-4458-BCB4-B7EC509C5755}" type="parTrans" cxnId="{1388437F-BBCA-4601-BEC0-A4335C69D3BF}">
      <dgm:prSet/>
      <dgm:spPr/>
      <dgm:t>
        <a:bodyPr/>
        <a:lstStyle/>
        <a:p>
          <a:endParaRPr lang="en-US" sz="2800"/>
        </a:p>
      </dgm:t>
    </dgm:pt>
    <dgm:pt modelId="{CB67E9EB-36F7-4731-9BDA-3CBE1E28488A}" type="sibTrans" cxnId="{1388437F-BBCA-4601-BEC0-A4335C69D3BF}">
      <dgm:prSet/>
      <dgm:spPr/>
      <dgm:t>
        <a:bodyPr/>
        <a:lstStyle/>
        <a:p>
          <a:endParaRPr lang="en-US" sz="2800"/>
        </a:p>
      </dgm:t>
    </dgm:pt>
    <dgm:pt modelId="{52B67048-9885-48AE-B766-D72755F4877E}">
      <dgm:prSet phldrT="[Text]" custT="1"/>
      <dgm:spPr/>
      <dgm:t>
        <a:bodyPr/>
        <a:lstStyle/>
        <a:p>
          <a:r>
            <a:rPr lang="en-IN" sz="1200" dirty="0" smtClean="0"/>
            <a:t>Supports OPC for 3</a:t>
          </a:r>
          <a:r>
            <a:rPr lang="en-IN" sz="1200" baseline="30000" dirty="0" smtClean="0"/>
            <a:t>rd</a:t>
          </a:r>
          <a:r>
            <a:rPr lang="en-IN" sz="1200" dirty="0" smtClean="0"/>
            <a:t> party</a:t>
          </a:r>
          <a:endParaRPr lang="en-US" sz="1200" dirty="0"/>
        </a:p>
      </dgm:t>
    </dgm:pt>
    <dgm:pt modelId="{5E0F4859-4848-492A-8774-811DBB01C119}" type="parTrans" cxnId="{8D0DE07E-0FF3-4827-81CB-700515E5213C}">
      <dgm:prSet/>
      <dgm:spPr/>
      <dgm:t>
        <a:bodyPr/>
        <a:lstStyle/>
        <a:p>
          <a:endParaRPr lang="en-US" sz="2800"/>
        </a:p>
      </dgm:t>
    </dgm:pt>
    <dgm:pt modelId="{D0157D3E-B1DC-481A-9A2B-CBD842FA0B9E}" type="sibTrans" cxnId="{8D0DE07E-0FF3-4827-81CB-700515E5213C}">
      <dgm:prSet/>
      <dgm:spPr/>
      <dgm:t>
        <a:bodyPr/>
        <a:lstStyle/>
        <a:p>
          <a:endParaRPr lang="en-US" sz="2800"/>
        </a:p>
      </dgm:t>
    </dgm:pt>
    <dgm:pt modelId="{DB93FD75-3E7C-4DFE-8ED4-7C9A4A48E2F2}">
      <dgm:prSet phldrT="[Text]" custT="1"/>
      <dgm:spPr/>
      <dgm:t>
        <a:bodyPr/>
        <a:lstStyle/>
        <a:p>
          <a:r>
            <a:rPr lang="en-IN" sz="1200" dirty="0" err="1" smtClean="0"/>
            <a:t>Modbus</a:t>
          </a:r>
          <a:r>
            <a:rPr lang="en-IN" sz="1200" dirty="0" smtClean="0"/>
            <a:t>, </a:t>
          </a:r>
          <a:r>
            <a:rPr lang="en-IN" sz="1200" dirty="0" err="1" smtClean="0"/>
            <a:t>Profibus</a:t>
          </a:r>
          <a:r>
            <a:rPr lang="en-IN" sz="1200" dirty="0" smtClean="0"/>
            <a:t> protocol for device communication</a:t>
          </a:r>
          <a:endParaRPr lang="en-US" sz="1200" dirty="0"/>
        </a:p>
      </dgm:t>
    </dgm:pt>
    <dgm:pt modelId="{72DB6A1C-49D9-4EC0-BB3A-AB3A1239741F}" type="parTrans" cxnId="{C4437642-AECF-4A07-B419-13512C51E2E8}">
      <dgm:prSet/>
      <dgm:spPr/>
      <dgm:t>
        <a:bodyPr/>
        <a:lstStyle/>
        <a:p>
          <a:endParaRPr lang="en-US" sz="2800"/>
        </a:p>
      </dgm:t>
    </dgm:pt>
    <dgm:pt modelId="{6C99681C-50CD-4D08-9DF7-025231F9C15E}" type="sibTrans" cxnId="{C4437642-AECF-4A07-B419-13512C51E2E8}">
      <dgm:prSet/>
      <dgm:spPr/>
      <dgm:t>
        <a:bodyPr/>
        <a:lstStyle/>
        <a:p>
          <a:endParaRPr lang="en-US" sz="2800"/>
        </a:p>
      </dgm:t>
    </dgm:pt>
    <dgm:pt modelId="{36DE4DB6-042B-4DD2-8EDB-5E6C7CC6F2C9}">
      <dgm:prSet phldrT="[Text]" custT="1"/>
      <dgm:spPr/>
      <dgm:t>
        <a:bodyPr/>
        <a:lstStyle/>
        <a:p>
          <a:r>
            <a:rPr lang="en-IN" sz="1200" dirty="0" smtClean="0"/>
            <a:t>Ethernet backbone </a:t>
          </a:r>
        </a:p>
        <a:p>
          <a:endParaRPr lang="en-US" sz="1200" dirty="0"/>
        </a:p>
      </dgm:t>
    </dgm:pt>
    <dgm:pt modelId="{670A4A2C-646A-41D7-9BD7-647CA00493F4}" type="parTrans" cxnId="{E9CE691D-0317-4CF1-A399-EB61D5E05345}">
      <dgm:prSet/>
      <dgm:spPr/>
      <dgm:t>
        <a:bodyPr/>
        <a:lstStyle/>
        <a:p>
          <a:endParaRPr lang="en-US" sz="2800"/>
        </a:p>
      </dgm:t>
    </dgm:pt>
    <dgm:pt modelId="{A788EF03-E650-4F67-8F31-027121198E9C}" type="sibTrans" cxnId="{E9CE691D-0317-4CF1-A399-EB61D5E05345}">
      <dgm:prSet/>
      <dgm:spPr/>
      <dgm:t>
        <a:bodyPr/>
        <a:lstStyle/>
        <a:p>
          <a:endParaRPr lang="en-US" sz="2800"/>
        </a:p>
      </dgm:t>
    </dgm:pt>
    <dgm:pt modelId="{04FCE667-CB65-44E7-ABEC-EAE9D5F41200}">
      <dgm:prSet custT="1"/>
      <dgm:spPr/>
      <dgm:t>
        <a:bodyPr/>
        <a:lstStyle/>
        <a:p>
          <a:r>
            <a:rPr lang="en-IN" sz="2000" dirty="0" smtClean="0"/>
            <a:t>Libraries</a:t>
          </a:r>
          <a:endParaRPr lang="en-US" sz="2000" dirty="0"/>
        </a:p>
      </dgm:t>
    </dgm:pt>
    <dgm:pt modelId="{4162FC23-A856-486B-9147-B172D6D2EFEE}" type="parTrans" cxnId="{15AA4A09-E312-4B26-893B-93A0B8838297}">
      <dgm:prSet/>
      <dgm:spPr/>
      <dgm:t>
        <a:bodyPr/>
        <a:lstStyle/>
        <a:p>
          <a:endParaRPr lang="en-US" sz="2800"/>
        </a:p>
      </dgm:t>
    </dgm:pt>
    <dgm:pt modelId="{C4D6C2FB-4851-46C8-A396-9525EFECC4F6}" type="sibTrans" cxnId="{15AA4A09-E312-4B26-893B-93A0B8838297}">
      <dgm:prSet/>
      <dgm:spPr/>
      <dgm:t>
        <a:bodyPr/>
        <a:lstStyle/>
        <a:p>
          <a:endParaRPr lang="en-US" sz="2800"/>
        </a:p>
      </dgm:t>
    </dgm:pt>
    <dgm:pt modelId="{861331A5-A006-4C87-97A4-F34C0108B1FA}">
      <dgm:prSet custT="1"/>
      <dgm:spPr/>
      <dgm:t>
        <a:bodyPr/>
        <a:lstStyle/>
        <a:p>
          <a:r>
            <a:rPr lang="en-IN" sz="1200" dirty="0" smtClean="0"/>
            <a:t>Runtime Navigation Services</a:t>
          </a:r>
          <a:endParaRPr lang="en-US" sz="1200" dirty="0"/>
        </a:p>
      </dgm:t>
    </dgm:pt>
    <dgm:pt modelId="{752CB2E7-79AD-4992-8843-28ED635A8E59}" type="parTrans" cxnId="{4C93E275-0636-4B01-8A85-11A208F385E5}">
      <dgm:prSet/>
      <dgm:spPr/>
      <dgm:t>
        <a:bodyPr/>
        <a:lstStyle/>
        <a:p>
          <a:endParaRPr lang="en-US" sz="2800"/>
        </a:p>
      </dgm:t>
    </dgm:pt>
    <dgm:pt modelId="{9F04E20C-DF4D-410F-9E58-643494AC1F11}" type="sibTrans" cxnId="{4C93E275-0636-4B01-8A85-11A208F385E5}">
      <dgm:prSet/>
      <dgm:spPr/>
      <dgm:t>
        <a:bodyPr/>
        <a:lstStyle/>
        <a:p>
          <a:endParaRPr lang="en-US" sz="2800"/>
        </a:p>
      </dgm:t>
    </dgm:pt>
    <dgm:pt modelId="{4EDB244F-A46D-4867-813D-C2225B48BC7F}">
      <dgm:prSet custT="1"/>
      <dgm:spPr/>
      <dgm:t>
        <a:bodyPr/>
        <a:lstStyle/>
        <a:p>
          <a:r>
            <a:rPr lang="en-IN" sz="1200" dirty="0" smtClean="0"/>
            <a:t>Informative faceplates and Genies providing details about various operations and Maintenance related information</a:t>
          </a:r>
          <a:endParaRPr lang="en-US" sz="1200" dirty="0"/>
        </a:p>
      </dgm:t>
    </dgm:pt>
    <dgm:pt modelId="{BC4A2B04-1A60-4EF1-933A-1C75C65BB80E}" type="parTrans" cxnId="{8D5D66F3-700A-46A2-957A-F0C21394A217}">
      <dgm:prSet/>
      <dgm:spPr/>
      <dgm:t>
        <a:bodyPr/>
        <a:lstStyle/>
        <a:p>
          <a:endParaRPr lang="en-US" sz="2800"/>
        </a:p>
      </dgm:t>
    </dgm:pt>
    <dgm:pt modelId="{9C98E082-31EC-4166-9A14-EA85B527F81C}" type="sibTrans" cxnId="{8D5D66F3-700A-46A2-957A-F0C21394A217}">
      <dgm:prSet/>
      <dgm:spPr/>
      <dgm:t>
        <a:bodyPr/>
        <a:lstStyle/>
        <a:p>
          <a:endParaRPr lang="en-US" sz="2800"/>
        </a:p>
      </dgm:t>
    </dgm:pt>
    <dgm:pt modelId="{9AF75DAA-DA0D-450D-A437-D2F9C9513381}">
      <dgm:prSet custT="1"/>
      <dgm:spPr/>
      <dgm:t>
        <a:bodyPr/>
        <a:lstStyle/>
        <a:p>
          <a:r>
            <a:rPr lang="en-IN" sz="1800" dirty="0" smtClean="0"/>
            <a:t>Programming</a:t>
          </a:r>
          <a:endParaRPr lang="en-US" sz="1800" dirty="0"/>
        </a:p>
      </dgm:t>
    </dgm:pt>
    <dgm:pt modelId="{35B545F1-12CD-47A7-94AE-7B177FD11429}" type="parTrans" cxnId="{65463693-3664-4850-85E1-0BDCAC2C8BE1}">
      <dgm:prSet/>
      <dgm:spPr/>
      <dgm:t>
        <a:bodyPr/>
        <a:lstStyle/>
        <a:p>
          <a:endParaRPr lang="en-US" sz="2800"/>
        </a:p>
      </dgm:t>
    </dgm:pt>
    <dgm:pt modelId="{90F63D62-F8A9-4772-A206-EB8B2126F22C}" type="sibTrans" cxnId="{65463693-3664-4850-85E1-0BDCAC2C8BE1}">
      <dgm:prSet/>
      <dgm:spPr/>
      <dgm:t>
        <a:bodyPr/>
        <a:lstStyle/>
        <a:p>
          <a:endParaRPr lang="en-US" sz="2800"/>
        </a:p>
      </dgm:t>
    </dgm:pt>
    <dgm:pt modelId="{35F5580C-130B-4BFA-897B-3A8EF9D0E90E}">
      <dgm:prSet custT="1"/>
      <dgm:spPr/>
      <dgm:t>
        <a:bodyPr/>
        <a:lstStyle/>
        <a:p>
          <a:r>
            <a:rPr lang="en-IN" sz="1200" dirty="0" smtClean="0"/>
            <a:t>Audit Trail and Version Control</a:t>
          </a:r>
          <a:endParaRPr lang="en-US" sz="1200" dirty="0"/>
        </a:p>
      </dgm:t>
    </dgm:pt>
    <dgm:pt modelId="{32A65908-5763-4BDF-A3BF-6F043EA809B5}" type="parTrans" cxnId="{AF7C380E-AAAD-46CB-9C90-AA7BCF3F1DF8}">
      <dgm:prSet/>
      <dgm:spPr/>
      <dgm:t>
        <a:bodyPr/>
        <a:lstStyle/>
        <a:p>
          <a:endParaRPr lang="en-US" sz="2800"/>
        </a:p>
      </dgm:t>
    </dgm:pt>
    <dgm:pt modelId="{4832AAB4-01DA-43DC-B39D-4C05342CFDD7}" type="sibTrans" cxnId="{AF7C380E-AAAD-46CB-9C90-AA7BCF3F1DF8}">
      <dgm:prSet/>
      <dgm:spPr/>
      <dgm:t>
        <a:bodyPr/>
        <a:lstStyle/>
        <a:p>
          <a:endParaRPr lang="en-US" sz="2800"/>
        </a:p>
      </dgm:t>
    </dgm:pt>
    <dgm:pt modelId="{E3688FB6-C538-4955-AC8A-E73BB24EECF6}">
      <dgm:prSet custT="1"/>
      <dgm:spPr/>
      <dgm:t>
        <a:bodyPr/>
        <a:lstStyle/>
        <a:p>
          <a:r>
            <a:rPr lang="en-IN" sz="1200" dirty="0" smtClean="0"/>
            <a:t>Alarm management</a:t>
          </a:r>
          <a:endParaRPr lang="en-US" sz="1200" dirty="0"/>
        </a:p>
      </dgm:t>
    </dgm:pt>
    <dgm:pt modelId="{B314BDD2-0EC5-43DC-A8B1-B781BDA382F7}" type="parTrans" cxnId="{4147E58F-95B3-44C9-8DA2-44F23CDF20FB}">
      <dgm:prSet/>
      <dgm:spPr/>
      <dgm:t>
        <a:bodyPr/>
        <a:lstStyle/>
        <a:p>
          <a:endParaRPr lang="en-US" sz="2800"/>
        </a:p>
      </dgm:t>
    </dgm:pt>
    <dgm:pt modelId="{825C5F1B-0982-4FAA-96E1-3F108F8210D6}" type="sibTrans" cxnId="{4147E58F-95B3-44C9-8DA2-44F23CDF20FB}">
      <dgm:prSet/>
      <dgm:spPr/>
      <dgm:t>
        <a:bodyPr/>
        <a:lstStyle/>
        <a:p>
          <a:endParaRPr lang="en-US" sz="2800"/>
        </a:p>
      </dgm:t>
    </dgm:pt>
    <dgm:pt modelId="{368D2CF2-4D58-42AF-BFDD-B62E35008786}">
      <dgm:prSet custT="1"/>
      <dgm:spPr/>
      <dgm:t>
        <a:bodyPr/>
        <a:lstStyle/>
        <a:p>
          <a:r>
            <a:rPr lang="en-IN" sz="1200" dirty="0" smtClean="0"/>
            <a:t>Global Database</a:t>
          </a:r>
          <a:endParaRPr lang="en-US" sz="1200" dirty="0"/>
        </a:p>
      </dgm:t>
    </dgm:pt>
    <dgm:pt modelId="{B8B17005-E28D-407E-8471-040728446177}" type="parTrans" cxnId="{33142335-F23D-4216-951C-319209688FC7}">
      <dgm:prSet/>
      <dgm:spPr/>
      <dgm:t>
        <a:bodyPr/>
        <a:lstStyle/>
        <a:p>
          <a:endParaRPr lang="en-US" sz="2800"/>
        </a:p>
      </dgm:t>
    </dgm:pt>
    <dgm:pt modelId="{C3E4CA14-FAFB-4E9A-A5BC-0EA84C579757}" type="sibTrans" cxnId="{33142335-F23D-4216-951C-319209688FC7}">
      <dgm:prSet/>
      <dgm:spPr/>
      <dgm:t>
        <a:bodyPr/>
        <a:lstStyle/>
        <a:p>
          <a:endParaRPr lang="en-US" sz="2800"/>
        </a:p>
      </dgm:t>
    </dgm:pt>
    <dgm:pt modelId="{37E2D550-2340-41A2-8F8E-AF7573CF9BBA}">
      <dgm:prSet custT="1"/>
      <dgm:spPr/>
      <dgm:t>
        <a:bodyPr/>
        <a:lstStyle/>
        <a:p>
          <a:r>
            <a:rPr lang="en-IN" sz="1200" dirty="0" smtClean="0"/>
            <a:t>Single configuration environment for control and Supervision</a:t>
          </a:r>
          <a:endParaRPr lang="en-US" sz="1200" dirty="0"/>
        </a:p>
      </dgm:t>
    </dgm:pt>
    <dgm:pt modelId="{2D66430E-4AB0-4D97-95B9-FECB6D1BC5EA}" type="parTrans" cxnId="{2A1D46F7-52E7-42C8-A00E-643C8747763D}">
      <dgm:prSet/>
      <dgm:spPr/>
      <dgm:t>
        <a:bodyPr/>
        <a:lstStyle/>
        <a:p>
          <a:endParaRPr lang="en-US" sz="2800"/>
        </a:p>
      </dgm:t>
    </dgm:pt>
    <dgm:pt modelId="{31A02AEE-E671-4FCF-A3F5-7F1B0F5C5803}" type="sibTrans" cxnId="{2A1D46F7-52E7-42C8-A00E-643C8747763D}">
      <dgm:prSet/>
      <dgm:spPr/>
      <dgm:t>
        <a:bodyPr/>
        <a:lstStyle/>
        <a:p>
          <a:endParaRPr lang="en-US" sz="2800"/>
        </a:p>
      </dgm:t>
    </dgm:pt>
    <dgm:pt modelId="{E8D0AF69-C1F9-4E44-B848-7C699D1A6757}">
      <dgm:prSet custT="1"/>
      <dgm:spPr/>
      <dgm:t>
        <a:bodyPr/>
        <a:lstStyle/>
        <a:p>
          <a:r>
            <a:rPr lang="en-IN" sz="1200" dirty="0" smtClean="0"/>
            <a:t>Readily available device communication block</a:t>
          </a:r>
          <a:endParaRPr lang="en-US" sz="1200" dirty="0"/>
        </a:p>
      </dgm:t>
    </dgm:pt>
    <dgm:pt modelId="{F244900D-CA10-4D8E-8A77-EE162F9B92CE}" type="parTrans" cxnId="{AD77816E-6B91-40F9-910B-BE04E0319113}">
      <dgm:prSet/>
      <dgm:spPr/>
      <dgm:t>
        <a:bodyPr/>
        <a:lstStyle/>
        <a:p>
          <a:endParaRPr lang="en-US" sz="2800"/>
        </a:p>
      </dgm:t>
    </dgm:pt>
    <dgm:pt modelId="{0D212A74-91BF-4AA8-AB0B-8221027B90AE}" type="sibTrans" cxnId="{AD77816E-6B91-40F9-910B-BE04E0319113}">
      <dgm:prSet/>
      <dgm:spPr/>
      <dgm:t>
        <a:bodyPr/>
        <a:lstStyle/>
        <a:p>
          <a:endParaRPr lang="en-US" sz="2800"/>
        </a:p>
      </dgm:t>
    </dgm:pt>
    <dgm:pt modelId="{CB41CF75-E4B0-4EB1-BF32-1302CFAC029F}">
      <dgm:prSet custT="1"/>
      <dgm:spPr/>
      <dgm:t>
        <a:bodyPr/>
        <a:lstStyle/>
        <a:p>
          <a:r>
            <a:rPr lang="en-IN" sz="1200" dirty="0" smtClean="0"/>
            <a:t>Segment Specific library brining domain expertise</a:t>
          </a:r>
          <a:endParaRPr lang="en-US" sz="1200" dirty="0"/>
        </a:p>
      </dgm:t>
    </dgm:pt>
    <dgm:pt modelId="{77B6C840-2E3E-4E92-BE92-120D602C4804}" type="parTrans" cxnId="{2A487E32-4C89-4FC4-A49D-CF9FA6595E71}">
      <dgm:prSet/>
      <dgm:spPr/>
      <dgm:t>
        <a:bodyPr/>
        <a:lstStyle/>
        <a:p>
          <a:endParaRPr lang="en-US" sz="2800"/>
        </a:p>
      </dgm:t>
    </dgm:pt>
    <dgm:pt modelId="{F6B092B8-1F9C-43FF-B0EB-F5826C2B0CDE}" type="sibTrans" cxnId="{2A487E32-4C89-4FC4-A49D-CF9FA6595E71}">
      <dgm:prSet/>
      <dgm:spPr/>
      <dgm:t>
        <a:bodyPr/>
        <a:lstStyle/>
        <a:p>
          <a:endParaRPr lang="en-US" sz="2800"/>
        </a:p>
      </dgm:t>
    </dgm:pt>
    <dgm:pt modelId="{479B133B-566B-4D52-809B-625BC20575BC}">
      <dgm:prSet custT="1"/>
      <dgm:spPr/>
      <dgm:t>
        <a:bodyPr/>
        <a:lstStyle/>
        <a:p>
          <a:r>
            <a:rPr lang="en-IN" sz="1200" dirty="0" smtClean="0"/>
            <a:t>Advance process control</a:t>
          </a:r>
          <a:endParaRPr lang="en-US" sz="1200" dirty="0"/>
        </a:p>
      </dgm:t>
    </dgm:pt>
    <dgm:pt modelId="{9FDBCF7A-D777-45F9-AA25-A698DB50D6A4}" type="parTrans" cxnId="{2004418D-B52F-4A2B-BB57-7E53EF54BAA7}">
      <dgm:prSet/>
      <dgm:spPr/>
      <dgm:t>
        <a:bodyPr/>
        <a:lstStyle/>
        <a:p>
          <a:endParaRPr lang="en-US" sz="2800"/>
        </a:p>
      </dgm:t>
    </dgm:pt>
    <dgm:pt modelId="{3C34654A-98EA-46E6-86E8-98C9E8373071}" type="sibTrans" cxnId="{2004418D-B52F-4A2B-BB57-7E53EF54BAA7}">
      <dgm:prSet/>
      <dgm:spPr/>
      <dgm:t>
        <a:bodyPr/>
        <a:lstStyle/>
        <a:p>
          <a:endParaRPr lang="en-US" sz="2800"/>
        </a:p>
      </dgm:t>
    </dgm:pt>
    <dgm:pt modelId="{5D4D1659-D63C-4969-93F3-47FCB5CB8276}">
      <dgm:prSet custT="1"/>
      <dgm:spPr/>
      <dgm:t>
        <a:bodyPr/>
        <a:lstStyle/>
        <a:p>
          <a:r>
            <a:rPr lang="en-IN" sz="1200" dirty="0" smtClean="0"/>
            <a:t>Energy Management</a:t>
          </a:r>
          <a:endParaRPr lang="en-US" sz="1200" dirty="0"/>
        </a:p>
      </dgm:t>
    </dgm:pt>
    <dgm:pt modelId="{B57E23F0-3B76-476E-BF79-AF06E280749F}" type="parTrans" cxnId="{8F1AB77C-AEB0-4303-ACD7-0DE29971593D}">
      <dgm:prSet/>
      <dgm:spPr/>
      <dgm:t>
        <a:bodyPr/>
        <a:lstStyle/>
        <a:p>
          <a:endParaRPr lang="en-US" sz="2800"/>
        </a:p>
      </dgm:t>
    </dgm:pt>
    <dgm:pt modelId="{E1B3BCFB-389C-43CE-9DD7-F7D76C1C13F2}" type="sibTrans" cxnId="{8F1AB77C-AEB0-4303-ACD7-0DE29971593D}">
      <dgm:prSet/>
      <dgm:spPr/>
      <dgm:t>
        <a:bodyPr/>
        <a:lstStyle/>
        <a:p>
          <a:endParaRPr lang="en-US" sz="2800"/>
        </a:p>
      </dgm:t>
    </dgm:pt>
    <dgm:pt modelId="{25C0D160-177E-47BD-92E2-75700E9EABEE}">
      <dgm:prSet custT="1"/>
      <dgm:spPr/>
      <dgm:t>
        <a:bodyPr/>
        <a:lstStyle/>
        <a:p>
          <a:r>
            <a:rPr lang="en-IN" sz="1200" dirty="0" smtClean="0"/>
            <a:t>Multiuser</a:t>
          </a:r>
          <a:endParaRPr lang="en-US" sz="1200" dirty="0"/>
        </a:p>
      </dgm:t>
    </dgm:pt>
    <dgm:pt modelId="{16F704B9-D285-479E-A9FF-1395F8185EB9}" type="parTrans" cxnId="{F8E4162C-DDD5-4F0E-BE72-547D9E5BDA60}">
      <dgm:prSet/>
      <dgm:spPr/>
      <dgm:t>
        <a:bodyPr/>
        <a:lstStyle/>
        <a:p>
          <a:endParaRPr lang="en-US"/>
        </a:p>
      </dgm:t>
    </dgm:pt>
    <dgm:pt modelId="{CE2F2598-5FE6-43D2-97A2-951026EC4505}" type="sibTrans" cxnId="{F8E4162C-DDD5-4F0E-BE72-547D9E5BDA60}">
      <dgm:prSet/>
      <dgm:spPr/>
      <dgm:t>
        <a:bodyPr/>
        <a:lstStyle/>
        <a:p>
          <a:endParaRPr lang="en-US"/>
        </a:p>
      </dgm:t>
    </dgm:pt>
    <dgm:pt modelId="{D495189D-2152-4966-876F-59793E88F91B}" type="pres">
      <dgm:prSet presAssocID="{FF0A83DB-A75A-4A74-8317-297705933069}" presName="Name0" presStyleCnt="0">
        <dgm:presLayoutVars>
          <dgm:dir/>
          <dgm:resizeHandles val="exact"/>
        </dgm:presLayoutVars>
      </dgm:prSet>
      <dgm:spPr/>
      <dgm:t>
        <a:bodyPr/>
        <a:lstStyle/>
        <a:p>
          <a:endParaRPr lang="en-US"/>
        </a:p>
      </dgm:t>
    </dgm:pt>
    <dgm:pt modelId="{2B4DA78A-8F23-4541-8452-08C5C33CF85B}" type="pres">
      <dgm:prSet presAssocID="{FF0A83DB-A75A-4A74-8317-297705933069}" presName="bkgdShp" presStyleLbl="alignAccFollowNode1" presStyleIdx="0" presStyleCnt="1"/>
      <dgm:spPr/>
    </dgm:pt>
    <dgm:pt modelId="{2512E23D-18BA-48F4-B0A8-22DE363CA81F}" type="pres">
      <dgm:prSet presAssocID="{FF0A83DB-A75A-4A74-8317-297705933069}" presName="linComp" presStyleCnt="0"/>
      <dgm:spPr/>
    </dgm:pt>
    <dgm:pt modelId="{46E63C95-EA56-4775-9C5A-6CBDFA09790A}" type="pres">
      <dgm:prSet presAssocID="{620ABF3C-811E-42EE-948E-0967A149660B}" presName="compNode" presStyleCnt="0"/>
      <dgm:spPr/>
    </dgm:pt>
    <dgm:pt modelId="{FF2F3753-8E31-4DA0-B786-90C1BED649C4}" type="pres">
      <dgm:prSet presAssocID="{620ABF3C-811E-42EE-948E-0967A149660B}" presName="node" presStyleLbl="node1" presStyleIdx="0" presStyleCnt="5">
        <dgm:presLayoutVars>
          <dgm:bulletEnabled val="1"/>
        </dgm:presLayoutVars>
      </dgm:prSet>
      <dgm:spPr/>
      <dgm:t>
        <a:bodyPr/>
        <a:lstStyle/>
        <a:p>
          <a:endParaRPr lang="en-US"/>
        </a:p>
      </dgm:t>
    </dgm:pt>
    <dgm:pt modelId="{28D84114-1FC4-44ED-B2BF-A7A9748559E2}" type="pres">
      <dgm:prSet presAssocID="{620ABF3C-811E-42EE-948E-0967A149660B}" presName="invisiNode" presStyleLbl="node1" presStyleIdx="0" presStyleCnt="5"/>
      <dgm:spPr/>
    </dgm:pt>
    <dgm:pt modelId="{1FB25155-ACA9-45D2-821D-4C977E41F4D1}" type="pres">
      <dgm:prSet presAssocID="{620ABF3C-811E-42EE-948E-0967A149660B}" presName="imagNode" presStyleLbl="fgImgPlace1" presStyleIdx="0" presStyleCnt="5"/>
      <dgm:spPr>
        <a:blipFill rotWithShape="0">
          <a:blip xmlns:r="http://schemas.openxmlformats.org/officeDocument/2006/relationships" r:embed="rId1"/>
          <a:stretch>
            <a:fillRect/>
          </a:stretch>
        </a:blipFill>
      </dgm:spPr>
    </dgm:pt>
    <dgm:pt modelId="{BB3C3208-BFA9-404C-BBB1-4401EA18275A}" type="pres">
      <dgm:prSet presAssocID="{46123060-7472-491B-80F2-069515A683AC}" presName="sibTrans" presStyleLbl="sibTrans2D1" presStyleIdx="0" presStyleCnt="0"/>
      <dgm:spPr/>
      <dgm:t>
        <a:bodyPr/>
        <a:lstStyle/>
        <a:p>
          <a:endParaRPr lang="en-US"/>
        </a:p>
      </dgm:t>
    </dgm:pt>
    <dgm:pt modelId="{42C7FDBE-86FC-4E6B-90A7-B194E2B05A25}" type="pres">
      <dgm:prSet presAssocID="{D1A1B538-5F51-4DFF-A20D-25B69ECFC18E}" presName="compNode" presStyleCnt="0"/>
      <dgm:spPr/>
    </dgm:pt>
    <dgm:pt modelId="{510D6672-F246-4A1D-A1F8-2DC472672258}" type="pres">
      <dgm:prSet presAssocID="{D1A1B538-5F51-4DFF-A20D-25B69ECFC18E}" presName="node" presStyleLbl="node1" presStyleIdx="1" presStyleCnt="5">
        <dgm:presLayoutVars>
          <dgm:bulletEnabled val="1"/>
        </dgm:presLayoutVars>
      </dgm:prSet>
      <dgm:spPr/>
      <dgm:t>
        <a:bodyPr/>
        <a:lstStyle/>
        <a:p>
          <a:endParaRPr lang="en-US"/>
        </a:p>
      </dgm:t>
    </dgm:pt>
    <dgm:pt modelId="{6B45EF27-2CEC-4EBE-9D41-90E198F2255C}" type="pres">
      <dgm:prSet presAssocID="{D1A1B538-5F51-4DFF-A20D-25B69ECFC18E}" presName="invisiNode" presStyleLbl="node1" presStyleIdx="1" presStyleCnt="5"/>
      <dgm:spPr/>
    </dgm:pt>
    <dgm:pt modelId="{C473481A-0A28-4F96-8E9B-3856E024ECE3}" type="pres">
      <dgm:prSet presAssocID="{D1A1B538-5F51-4DFF-A20D-25B69ECFC18E}" presName="imagNode" presStyleLbl="fgImgPlace1" presStyleIdx="1" presStyleCnt="5"/>
      <dgm:spPr>
        <a:blipFill rotWithShape="0">
          <a:blip xmlns:r="http://schemas.openxmlformats.org/officeDocument/2006/relationships" r:embed="rId2"/>
          <a:stretch>
            <a:fillRect/>
          </a:stretch>
        </a:blipFill>
      </dgm:spPr>
    </dgm:pt>
    <dgm:pt modelId="{36ADA444-6A37-4D68-B8A3-7F106F8E7F3D}" type="pres">
      <dgm:prSet presAssocID="{6D26E156-36B8-4EFA-9C16-79C8669C8E44}" presName="sibTrans" presStyleLbl="sibTrans2D1" presStyleIdx="0" presStyleCnt="0"/>
      <dgm:spPr/>
      <dgm:t>
        <a:bodyPr/>
        <a:lstStyle/>
        <a:p>
          <a:endParaRPr lang="en-US"/>
        </a:p>
      </dgm:t>
    </dgm:pt>
    <dgm:pt modelId="{C1DA985F-AAFA-4576-92CB-D2165018E401}" type="pres">
      <dgm:prSet presAssocID="{F4446255-971E-4FF9-8DB8-AAC11C43C2B3}" presName="compNode" presStyleCnt="0"/>
      <dgm:spPr/>
    </dgm:pt>
    <dgm:pt modelId="{0F2A8BD2-3128-462C-8096-9B3F6A60070F}" type="pres">
      <dgm:prSet presAssocID="{F4446255-971E-4FF9-8DB8-AAC11C43C2B3}" presName="node" presStyleLbl="node1" presStyleIdx="2" presStyleCnt="5">
        <dgm:presLayoutVars>
          <dgm:bulletEnabled val="1"/>
        </dgm:presLayoutVars>
      </dgm:prSet>
      <dgm:spPr/>
      <dgm:t>
        <a:bodyPr/>
        <a:lstStyle/>
        <a:p>
          <a:endParaRPr lang="en-US"/>
        </a:p>
      </dgm:t>
    </dgm:pt>
    <dgm:pt modelId="{48982187-C68C-471D-AA49-910E2EEAAAE8}" type="pres">
      <dgm:prSet presAssocID="{F4446255-971E-4FF9-8DB8-AAC11C43C2B3}" presName="invisiNode" presStyleLbl="node1" presStyleIdx="2" presStyleCnt="5"/>
      <dgm:spPr/>
    </dgm:pt>
    <dgm:pt modelId="{CBB211F2-2699-4C4C-9FD6-E5B1FC9183F7}" type="pres">
      <dgm:prSet presAssocID="{F4446255-971E-4FF9-8DB8-AAC11C43C2B3}" presName="imagNode" presStyleLbl="fgImgPlace1" presStyleIdx="2" presStyleCnt="5"/>
      <dgm:spPr>
        <a:blipFill rotWithShape="0">
          <a:blip xmlns:r="http://schemas.openxmlformats.org/officeDocument/2006/relationships" r:embed="rId3"/>
          <a:stretch>
            <a:fillRect/>
          </a:stretch>
        </a:blipFill>
      </dgm:spPr>
      <dgm:t>
        <a:bodyPr/>
        <a:lstStyle/>
        <a:p>
          <a:endParaRPr lang="en-US"/>
        </a:p>
      </dgm:t>
    </dgm:pt>
    <dgm:pt modelId="{781B3839-6FC7-474A-8238-DF4AE6F86E08}" type="pres">
      <dgm:prSet presAssocID="{E64FCC9F-1D14-4FF4-84E8-C2142DF79AF7}" presName="sibTrans" presStyleLbl="sibTrans2D1" presStyleIdx="0" presStyleCnt="0"/>
      <dgm:spPr/>
      <dgm:t>
        <a:bodyPr/>
        <a:lstStyle/>
        <a:p>
          <a:endParaRPr lang="en-US"/>
        </a:p>
      </dgm:t>
    </dgm:pt>
    <dgm:pt modelId="{1275A710-9EBD-450D-896B-A23757B1D53B}" type="pres">
      <dgm:prSet presAssocID="{9AF75DAA-DA0D-450D-A437-D2F9C9513381}" presName="compNode" presStyleCnt="0"/>
      <dgm:spPr/>
    </dgm:pt>
    <dgm:pt modelId="{45DBB20A-1E7C-49E7-9589-C3FADC34EE23}" type="pres">
      <dgm:prSet presAssocID="{9AF75DAA-DA0D-450D-A437-D2F9C9513381}" presName="node" presStyleLbl="node1" presStyleIdx="3" presStyleCnt="5">
        <dgm:presLayoutVars>
          <dgm:bulletEnabled val="1"/>
        </dgm:presLayoutVars>
      </dgm:prSet>
      <dgm:spPr/>
      <dgm:t>
        <a:bodyPr/>
        <a:lstStyle/>
        <a:p>
          <a:endParaRPr lang="en-US"/>
        </a:p>
      </dgm:t>
    </dgm:pt>
    <dgm:pt modelId="{4F385472-A353-4D52-BF83-B3FE91E54BF1}" type="pres">
      <dgm:prSet presAssocID="{9AF75DAA-DA0D-450D-A437-D2F9C9513381}" presName="invisiNode" presStyleLbl="node1" presStyleIdx="3" presStyleCnt="5"/>
      <dgm:spPr/>
    </dgm:pt>
    <dgm:pt modelId="{6E09D5D9-BDFB-4F7A-BA5E-17BA210703C6}" type="pres">
      <dgm:prSet presAssocID="{9AF75DAA-DA0D-450D-A437-D2F9C9513381}" presName="imagNode" presStyleLbl="fgImgPlace1" presStyleIdx="3" presStyleCnt="5"/>
      <dgm:spPr>
        <a:blipFill rotWithShape="0">
          <a:blip xmlns:r="http://schemas.openxmlformats.org/officeDocument/2006/relationships" r:embed="rId4"/>
          <a:stretch>
            <a:fillRect/>
          </a:stretch>
        </a:blipFill>
      </dgm:spPr>
    </dgm:pt>
    <dgm:pt modelId="{2B69A69A-41CA-428F-87FA-A3BB408334F1}" type="pres">
      <dgm:prSet presAssocID="{90F63D62-F8A9-4772-A206-EB8B2126F22C}" presName="sibTrans" presStyleLbl="sibTrans2D1" presStyleIdx="0" presStyleCnt="0"/>
      <dgm:spPr/>
      <dgm:t>
        <a:bodyPr/>
        <a:lstStyle/>
        <a:p>
          <a:endParaRPr lang="en-US"/>
        </a:p>
      </dgm:t>
    </dgm:pt>
    <dgm:pt modelId="{3894B509-E31F-4436-85CB-14A1DDD107A1}" type="pres">
      <dgm:prSet presAssocID="{04FCE667-CB65-44E7-ABEC-EAE9D5F41200}" presName="compNode" presStyleCnt="0"/>
      <dgm:spPr/>
    </dgm:pt>
    <dgm:pt modelId="{56AA85A4-4C47-4A6E-A844-9CB16243082A}" type="pres">
      <dgm:prSet presAssocID="{04FCE667-CB65-44E7-ABEC-EAE9D5F41200}" presName="node" presStyleLbl="node1" presStyleIdx="4" presStyleCnt="5">
        <dgm:presLayoutVars>
          <dgm:bulletEnabled val="1"/>
        </dgm:presLayoutVars>
      </dgm:prSet>
      <dgm:spPr/>
      <dgm:t>
        <a:bodyPr/>
        <a:lstStyle/>
        <a:p>
          <a:endParaRPr lang="en-US"/>
        </a:p>
      </dgm:t>
    </dgm:pt>
    <dgm:pt modelId="{2CC5C5E0-1968-490B-B495-B1145A00E972}" type="pres">
      <dgm:prSet presAssocID="{04FCE667-CB65-44E7-ABEC-EAE9D5F41200}" presName="invisiNode" presStyleLbl="node1" presStyleIdx="4" presStyleCnt="5"/>
      <dgm:spPr/>
    </dgm:pt>
    <dgm:pt modelId="{06248759-48DF-47AD-A4CD-0F9E90EA8AEF}" type="pres">
      <dgm:prSet presAssocID="{04FCE667-CB65-44E7-ABEC-EAE9D5F41200}" presName="imagNode" presStyleLbl="fgImgPlace1" presStyleIdx="4" presStyleCnt="5"/>
      <dgm:spPr>
        <a:blipFill rotWithShape="0">
          <a:blip xmlns:r="http://schemas.openxmlformats.org/officeDocument/2006/relationships" r:embed="rId5"/>
          <a:stretch>
            <a:fillRect/>
          </a:stretch>
        </a:blipFill>
      </dgm:spPr>
    </dgm:pt>
  </dgm:ptLst>
  <dgm:cxnLst>
    <dgm:cxn modelId="{15AA4A09-E312-4B26-893B-93A0B8838297}" srcId="{FF0A83DB-A75A-4A74-8317-297705933069}" destId="{04FCE667-CB65-44E7-ABEC-EAE9D5F41200}" srcOrd="4" destOrd="0" parTransId="{4162FC23-A856-486B-9147-B172D6D2EFEE}" sibTransId="{C4D6C2FB-4851-46C8-A396-9525EFECC4F6}"/>
    <dgm:cxn modelId="{C0509620-BCAD-4E6F-BD1F-E8D49FE8B845}" type="presOf" srcId="{52B67048-9885-48AE-B766-D72755F4877E}" destId="{510D6672-F246-4A1D-A1F8-2DC472672258}" srcOrd="0" destOrd="1" presId="urn:microsoft.com/office/officeart/2005/8/layout/pList2"/>
    <dgm:cxn modelId="{2004418D-B52F-4A2B-BB57-7E53EF54BAA7}" srcId="{04FCE667-CB65-44E7-ABEC-EAE9D5F41200}" destId="{479B133B-566B-4D52-809B-625BC20575BC}" srcOrd="1" destOrd="0" parTransId="{9FDBCF7A-D777-45F9-AA25-A698DB50D6A4}" sibTransId="{3C34654A-98EA-46E6-86E8-98C9E8373071}"/>
    <dgm:cxn modelId="{2A1D46F7-52E7-42C8-A00E-643C8747763D}" srcId="{9AF75DAA-DA0D-450D-A437-D2F9C9513381}" destId="{37E2D550-2340-41A2-8F8E-AF7573CF9BBA}" srcOrd="2" destOrd="0" parTransId="{2D66430E-4AB0-4D97-95B9-FECB6D1BC5EA}" sibTransId="{31A02AEE-E671-4FCF-A3F5-7F1B0F5C5803}"/>
    <dgm:cxn modelId="{8F1AB77C-AEB0-4303-ACD7-0DE29971593D}" srcId="{04FCE667-CB65-44E7-ABEC-EAE9D5F41200}" destId="{5D4D1659-D63C-4969-93F3-47FCB5CB8276}" srcOrd="2" destOrd="0" parTransId="{B57E23F0-3B76-476E-BF79-AF06E280749F}" sibTransId="{E1B3BCFB-389C-43CE-9DD7-F7D76C1C13F2}"/>
    <dgm:cxn modelId="{B334D196-EB61-4803-8A73-489B50D99DE2}" type="presOf" srcId="{368D2CF2-4D58-42AF-BFDD-B62E35008786}" destId="{45DBB20A-1E7C-49E7-9589-C3FADC34EE23}" srcOrd="0" destOrd="2" presId="urn:microsoft.com/office/officeart/2005/8/layout/pList2"/>
    <dgm:cxn modelId="{671CE517-8343-47E5-B4F9-6BA92E77057B}" type="presOf" srcId="{CB41CF75-E4B0-4EB1-BF32-1302CFAC029F}" destId="{56AA85A4-4C47-4A6E-A844-9CB16243082A}" srcOrd="0" destOrd="1" presId="urn:microsoft.com/office/officeart/2005/8/layout/pList2"/>
    <dgm:cxn modelId="{4C93E275-0636-4B01-8A85-11A208F385E5}" srcId="{F4446255-971E-4FF9-8DB8-AAC11C43C2B3}" destId="{861331A5-A006-4C87-97A4-F34C0108B1FA}" srcOrd="0" destOrd="0" parTransId="{752CB2E7-79AD-4992-8843-28ED635A8E59}" sibTransId="{9F04E20C-DF4D-410F-9E58-643494AC1F11}"/>
    <dgm:cxn modelId="{23163F80-234F-42B3-B36F-F60EB4FDA132}" type="presOf" srcId="{D1A1B538-5F51-4DFF-A20D-25B69ECFC18E}" destId="{510D6672-F246-4A1D-A1F8-2DC472672258}" srcOrd="0" destOrd="0" presId="urn:microsoft.com/office/officeart/2005/8/layout/pList2"/>
    <dgm:cxn modelId="{2F31EFA2-8FFC-4131-9871-19244234EA47}" type="presOf" srcId="{FF0A83DB-A75A-4A74-8317-297705933069}" destId="{D495189D-2152-4966-876F-59793E88F91B}" srcOrd="0" destOrd="0" presId="urn:microsoft.com/office/officeart/2005/8/layout/pList2"/>
    <dgm:cxn modelId="{0D964D76-206C-4C87-85B0-CBCC7508A28A}" type="presOf" srcId="{90F63D62-F8A9-4772-A206-EB8B2126F22C}" destId="{2B69A69A-41CA-428F-87FA-A3BB408334F1}" srcOrd="0" destOrd="0" presId="urn:microsoft.com/office/officeart/2005/8/layout/pList2"/>
    <dgm:cxn modelId="{AF7C380E-AAAD-46CB-9C90-AA7BCF3F1DF8}" srcId="{F4446255-971E-4FF9-8DB8-AAC11C43C2B3}" destId="{35F5580C-130B-4BFA-897B-3A8EF9D0E90E}" srcOrd="2" destOrd="0" parTransId="{32A65908-5763-4BDF-A3BF-6F043EA809B5}" sibTransId="{4832AAB4-01DA-43DC-B39D-4C05342CFDD7}"/>
    <dgm:cxn modelId="{785BA1EB-6989-4A36-B5A5-D754354A6B35}" type="presOf" srcId="{25C0D160-177E-47BD-92E2-75700E9EABEE}" destId="{45DBB20A-1E7C-49E7-9589-C3FADC34EE23}" srcOrd="0" destOrd="1" presId="urn:microsoft.com/office/officeart/2005/8/layout/pList2"/>
    <dgm:cxn modelId="{D85E2C72-AD3B-4DB4-9950-43ABAE611047}" type="presOf" srcId="{4EDB244F-A46D-4867-813D-C2225B48BC7F}" destId="{0F2A8BD2-3128-462C-8096-9B3F6A60070F}" srcOrd="0" destOrd="2" presId="urn:microsoft.com/office/officeart/2005/8/layout/pList2"/>
    <dgm:cxn modelId="{8D02F2E8-03EA-40E2-838B-DBC7ED7A856E}" type="presOf" srcId="{E64FCC9F-1D14-4FF4-84E8-C2142DF79AF7}" destId="{781B3839-6FC7-474A-8238-DF4AE6F86E08}" srcOrd="0" destOrd="0" presId="urn:microsoft.com/office/officeart/2005/8/layout/pList2"/>
    <dgm:cxn modelId="{5B528D8E-0152-4DF8-9A8A-D59E1817FF02}" srcId="{620ABF3C-811E-42EE-948E-0967A149660B}" destId="{303535E5-0669-4D79-BB64-4963E22B8DFA}" srcOrd="0" destOrd="0" parTransId="{847662CD-4593-4139-89A7-7F008E8D80F5}" sibTransId="{9A44F496-61C9-4D9F-9073-0C0E6DBBE38A}"/>
    <dgm:cxn modelId="{7A003911-F813-4D4C-BF00-75411ACA8C7F}" type="presOf" srcId="{36DE4DB6-042B-4DD2-8EDB-5E6C7CC6F2C9}" destId="{510D6672-F246-4A1D-A1F8-2DC472672258}" srcOrd="0" destOrd="3" presId="urn:microsoft.com/office/officeart/2005/8/layout/pList2"/>
    <dgm:cxn modelId="{AB2E2E6C-3F57-414F-8AD4-C8751E902E49}" type="presOf" srcId="{04FCE667-CB65-44E7-ABEC-EAE9D5F41200}" destId="{56AA85A4-4C47-4A6E-A844-9CB16243082A}" srcOrd="0" destOrd="0" presId="urn:microsoft.com/office/officeart/2005/8/layout/pList2"/>
    <dgm:cxn modelId="{678E1533-B0C8-4A56-8687-8F3B195C1327}" type="presOf" srcId="{46123060-7472-491B-80F2-069515A683AC}" destId="{BB3C3208-BFA9-404C-BBB1-4401EA18275A}" srcOrd="0" destOrd="0" presId="urn:microsoft.com/office/officeart/2005/8/layout/pList2"/>
    <dgm:cxn modelId="{B65DB4BB-3ABD-4604-9741-367898CF5803}" type="presOf" srcId="{A29899C5-D6A9-4352-B0B2-D1FB6EA1187A}" destId="{FF2F3753-8E31-4DA0-B786-90C1BED649C4}" srcOrd="0" destOrd="3" presId="urn:microsoft.com/office/officeart/2005/8/layout/pList2"/>
    <dgm:cxn modelId="{6ABB1D38-C19F-48C0-955D-2D8C5DA4C427}" type="presOf" srcId="{6D26E156-36B8-4EFA-9C16-79C8669C8E44}" destId="{36ADA444-6A37-4D68-B8A3-7F106F8E7F3D}" srcOrd="0" destOrd="0" presId="urn:microsoft.com/office/officeart/2005/8/layout/pList2"/>
    <dgm:cxn modelId="{52728D58-5D2B-49DA-8121-C762AC465D95}" type="presOf" srcId="{620ABF3C-811E-42EE-948E-0967A149660B}" destId="{FF2F3753-8E31-4DA0-B786-90C1BED649C4}" srcOrd="0" destOrd="0" presId="urn:microsoft.com/office/officeart/2005/8/layout/pList2"/>
    <dgm:cxn modelId="{33142335-F23D-4216-951C-319209688FC7}" srcId="{9AF75DAA-DA0D-450D-A437-D2F9C9513381}" destId="{368D2CF2-4D58-42AF-BFDD-B62E35008786}" srcOrd="1" destOrd="0" parTransId="{B8B17005-E28D-407E-8471-040728446177}" sibTransId="{C3E4CA14-FAFB-4E9A-A5BC-0EA84C579757}"/>
    <dgm:cxn modelId="{F3A5B239-F4D2-4033-B39E-0A63BE20DB84}" type="presOf" srcId="{9AF75DAA-DA0D-450D-A437-D2F9C9513381}" destId="{45DBB20A-1E7C-49E7-9589-C3FADC34EE23}" srcOrd="0" destOrd="0" presId="urn:microsoft.com/office/officeart/2005/8/layout/pList2"/>
    <dgm:cxn modelId="{91530E7B-C7BE-45F1-A70B-73BA9E2731A3}" type="presOf" srcId="{E3688FB6-C538-4955-AC8A-E73BB24EECF6}" destId="{0F2A8BD2-3128-462C-8096-9B3F6A60070F}" srcOrd="0" destOrd="4" presId="urn:microsoft.com/office/officeart/2005/8/layout/pList2"/>
    <dgm:cxn modelId="{2A487E32-4C89-4FC4-A49D-CF9FA6595E71}" srcId="{04FCE667-CB65-44E7-ABEC-EAE9D5F41200}" destId="{CB41CF75-E4B0-4EB1-BF32-1302CFAC029F}" srcOrd="0" destOrd="0" parTransId="{77B6C840-2E3E-4E92-BE92-120D602C4804}" sibTransId="{F6B092B8-1F9C-43FF-B0EB-F5826C2B0CDE}"/>
    <dgm:cxn modelId="{AD77816E-6B91-40F9-910B-BE04E0319113}" srcId="{9AF75DAA-DA0D-450D-A437-D2F9C9513381}" destId="{E8D0AF69-C1F9-4E44-B848-7C699D1A6757}" srcOrd="3" destOrd="0" parTransId="{F244900D-CA10-4D8E-8A77-EE162F9B92CE}" sibTransId="{0D212A74-91BF-4AA8-AB0B-8221027B90AE}"/>
    <dgm:cxn modelId="{FD0D508A-5A40-43BA-84AD-6B96211F591B}" type="presOf" srcId="{01073A09-59E4-4BBA-9CA6-A143FA0F2BD8}" destId="{FF2F3753-8E31-4DA0-B786-90C1BED649C4}" srcOrd="0" destOrd="2" presId="urn:microsoft.com/office/officeart/2005/8/layout/pList2"/>
    <dgm:cxn modelId="{B21353B9-FD54-4ED7-93DA-0B259E80D187}" type="presOf" srcId="{DB93FD75-3E7C-4DFE-8ED4-7C9A4A48E2F2}" destId="{510D6672-F246-4A1D-A1F8-2DC472672258}" srcOrd="0" destOrd="2" presId="urn:microsoft.com/office/officeart/2005/8/layout/pList2"/>
    <dgm:cxn modelId="{8D5D66F3-700A-46A2-957A-F0C21394A217}" srcId="{F4446255-971E-4FF9-8DB8-AAC11C43C2B3}" destId="{4EDB244F-A46D-4867-813D-C2225B48BC7F}" srcOrd="1" destOrd="0" parTransId="{BC4A2B04-1A60-4EF1-933A-1C75C65BB80E}" sibTransId="{9C98E082-31EC-4166-9A14-EA85B527F81C}"/>
    <dgm:cxn modelId="{5E45D3AF-B8C2-49EF-8CAD-233E38267532}" type="presOf" srcId="{35F5580C-130B-4BFA-897B-3A8EF9D0E90E}" destId="{0F2A8BD2-3128-462C-8096-9B3F6A60070F}" srcOrd="0" destOrd="3" presId="urn:microsoft.com/office/officeart/2005/8/layout/pList2"/>
    <dgm:cxn modelId="{BCB8439F-0C00-4CE1-BAC9-FBA899137ED2}" type="presOf" srcId="{F4446255-971E-4FF9-8DB8-AAC11C43C2B3}" destId="{0F2A8BD2-3128-462C-8096-9B3F6A60070F}" srcOrd="0" destOrd="0" presId="urn:microsoft.com/office/officeart/2005/8/layout/pList2"/>
    <dgm:cxn modelId="{9ADFF5EC-E294-48AE-A2E0-A62B865188D2}" type="presOf" srcId="{37E2D550-2340-41A2-8F8E-AF7573CF9BBA}" destId="{45DBB20A-1E7C-49E7-9589-C3FADC34EE23}" srcOrd="0" destOrd="3" presId="urn:microsoft.com/office/officeart/2005/8/layout/pList2"/>
    <dgm:cxn modelId="{C4437642-AECF-4A07-B419-13512C51E2E8}" srcId="{D1A1B538-5F51-4DFF-A20D-25B69ECFC18E}" destId="{DB93FD75-3E7C-4DFE-8ED4-7C9A4A48E2F2}" srcOrd="1" destOrd="0" parTransId="{72DB6A1C-49D9-4EC0-BB3A-AB3A1239741F}" sibTransId="{6C99681C-50CD-4D08-9DF7-025231F9C15E}"/>
    <dgm:cxn modelId="{5F256243-6FF9-47FE-A4AC-9D9A3177991F}" srcId="{FF0A83DB-A75A-4A74-8317-297705933069}" destId="{620ABF3C-811E-42EE-948E-0967A149660B}" srcOrd="0" destOrd="0" parTransId="{520FE4E6-9050-436E-BC62-696F8E13C510}" sibTransId="{46123060-7472-491B-80F2-069515A683AC}"/>
    <dgm:cxn modelId="{E9CE691D-0317-4CF1-A399-EB61D5E05345}" srcId="{D1A1B538-5F51-4DFF-A20D-25B69ECFC18E}" destId="{36DE4DB6-042B-4DD2-8EDB-5E6C7CC6F2C9}" srcOrd="2" destOrd="0" parTransId="{670A4A2C-646A-41D7-9BD7-647CA00493F4}" sibTransId="{A788EF03-E650-4F67-8F31-027121198E9C}"/>
    <dgm:cxn modelId="{A8F0F4F4-2200-47E0-8A93-3D2C9825C310}" type="presOf" srcId="{303535E5-0669-4D79-BB64-4963E22B8DFA}" destId="{FF2F3753-8E31-4DA0-B786-90C1BED649C4}" srcOrd="0" destOrd="1" presId="urn:microsoft.com/office/officeart/2005/8/layout/pList2"/>
    <dgm:cxn modelId="{8A7399E6-F6B8-4A4C-9B47-DE960EFC0947}" type="presOf" srcId="{479B133B-566B-4D52-809B-625BC20575BC}" destId="{56AA85A4-4C47-4A6E-A844-9CB16243082A}" srcOrd="0" destOrd="2" presId="urn:microsoft.com/office/officeart/2005/8/layout/pList2"/>
    <dgm:cxn modelId="{F8E4162C-DDD5-4F0E-BE72-547D9E5BDA60}" srcId="{9AF75DAA-DA0D-450D-A437-D2F9C9513381}" destId="{25C0D160-177E-47BD-92E2-75700E9EABEE}" srcOrd="0" destOrd="0" parTransId="{16F704B9-D285-479E-A9FF-1395F8185EB9}" sibTransId="{CE2F2598-5FE6-43D2-97A2-951026EC4505}"/>
    <dgm:cxn modelId="{0F72711A-65F5-4A57-922A-9363217DFA97}" srcId="{FF0A83DB-A75A-4A74-8317-297705933069}" destId="{D1A1B538-5F51-4DFF-A20D-25B69ECFC18E}" srcOrd="1" destOrd="0" parTransId="{21EAC4AC-73BF-461B-827A-6CE200882865}" sibTransId="{6D26E156-36B8-4EFA-9C16-79C8669C8E44}"/>
    <dgm:cxn modelId="{D7431047-759E-4F87-85E3-6B5542F3381A}" type="presOf" srcId="{E8D0AF69-C1F9-4E44-B848-7C699D1A6757}" destId="{45DBB20A-1E7C-49E7-9589-C3FADC34EE23}" srcOrd="0" destOrd="4" presId="urn:microsoft.com/office/officeart/2005/8/layout/pList2"/>
    <dgm:cxn modelId="{4147E58F-95B3-44C9-8DA2-44F23CDF20FB}" srcId="{F4446255-971E-4FF9-8DB8-AAC11C43C2B3}" destId="{E3688FB6-C538-4955-AC8A-E73BB24EECF6}" srcOrd="3" destOrd="0" parTransId="{B314BDD2-0EC5-43DC-A8B1-B781BDA382F7}" sibTransId="{825C5F1B-0982-4FAA-96E1-3F108F8210D6}"/>
    <dgm:cxn modelId="{3656C866-A3F5-49C1-B992-27872A9D0192}" srcId="{620ABF3C-811E-42EE-948E-0967A149660B}" destId="{01073A09-59E4-4BBA-9CA6-A143FA0F2BD8}" srcOrd="1" destOrd="0" parTransId="{5C813B81-F425-4073-89D3-8582F30DF02E}" sibTransId="{05553DE7-071A-495E-8331-2119A861817E}"/>
    <dgm:cxn modelId="{1388437F-BBCA-4601-BEC0-A4335C69D3BF}" srcId="{620ABF3C-811E-42EE-948E-0967A149660B}" destId="{A29899C5-D6A9-4352-B0B2-D1FB6EA1187A}" srcOrd="2" destOrd="0" parTransId="{252A3E6F-F186-4458-BCB4-B7EC509C5755}" sibTransId="{CB67E9EB-36F7-4731-9BDA-3CBE1E28488A}"/>
    <dgm:cxn modelId="{65463693-3664-4850-85E1-0BDCAC2C8BE1}" srcId="{FF0A83DB-A75A-4A74-8317-297705933069}" destId="{9AF75DAA-DA0D-450D-A437-D2F9C9513381}" srcOrd="3" destOrd="0" parTransId="{35B545F1-12CD-47A7-94AE-7B177FD11429}" sibTransId="{90F63D62-F8A9-4772-A206-EB8B2126F22C}"/>
    <dgm:cxn modelId="{D302C04A-6BAA-481C-9D9E-9D543F30578F}" type="presOf" srcId="{5D4D1659-D63C-4969-93F3-47FCB5CB8276}" destId="{56AA85A4-4C47-4A6E-A844-9CB16243082A}" srcOrd="0" destOrd="3" presId="urn:microsoft.com/office/officeart/2005/8/layout/pList2"/>
    <dgm:cxn modelId="{8D0DE07E-0FF3-4827-81CB-700515E5213C}" srcId="{D1A1B538-5F51-4DFF-A20D-25B69ECFC18E}" destId="{52B67048-9885-48AE-B766-D72755F4877E}" srcOrd="0" destOrd="0" parTransId="{5E0F4859-4848-492A-8774-811DBB01C119}" sibTransId="{D0157D3E-B1DC-481A-9A2B-CBD842FA0B9E}"/>
    <dgm:cxn modelId="{54C1DBFE-CF53-412D-99F2-F1316CE3BAC2}" srcId="{FF0A83DB-A75A-4A74-8317-297705933069}" destId="{F4446255-971E-4FF9-8DB8-AAC11C43C2B3}" srcOrd="2" destOrd="0" parTransId="{A4985A3C-2DA0-42E6-94E4-98520087DFC3}" sibTransId="{E64FCC9F-1D14-4FF4-84E8-C2142DF79AF7}"/>
    <dgm:cxn modelId="{0F4177EB-F9CF-4879-8BE2-5D373D9AB740}" type="presOf" srcId="{861331A5-A006-4C87-97A4-F34C0108B1FA}" destId="{0F2A8BD2-3128-462C-8096-9B3F6A60070F}" srcOrd="0" destOrd="1" presId="urn:microsoft.com/office/officeart/2005/8/layout/pList2"/>
    <dgm:cxn modelId="{2D08CD0F-7BC0-48A8-9EFA-78E3E3C5D9EB}" type="presParOf" srcId="{D495189D-2152-4966-876F-59793E88F91B}" destId="{2B4DA78A-8F23-4541-8452-08C5C33CF85B}" srcOrd="0" destOrd="0" presId="urn:microsoft.com/office/officeart/2005/8/layout/pList2"/>
    <dgm:cxn modelId="{53A2C390-F9F2-45DB-AD14-DB756398C070}" type="presParOf" srcId="{D495189D-2152-4966-876F-59793E88F91B}" destId="{2512E23D-18BA-48F4-B0A8-22DE363CA81F}" srcOrd="1" destOrd="0" presId="urn:microsoft.com/office/officeart/2005/8/layout/pList2"/>
    <dgm:cxn modelId="{EE063D5C-610C-43AC-8045-6323A98332E8}" type="presParOf" srcId="{2512E23D-18BA-48F4-B0A8-22DE363CA81F}" destId="{46E63C95-EA56-4775-9C5A-6CBDFA09790A}" srcOrd="0" destOrd="0" presId="urn:microsoft.com/office/officeart/2005/8/layout/pList2"/>
    <dgm:cxn modelId="{C84BC27C-A513-4B3F-BB69-FE817316535E}" type="presParOf" srcId="{46E63C95-EA56-4775-9C5A-6CBDFA09790A}" destId="{FF2F3753-8E31-4DA0-B786-90C1BED649C4}" srcOrd="0" destOrd="0" presId="urn:microsoft.com/office/officeart/2005/8/layout/pList2"/>
    <dgm:cxn modelId="{EF050211-6502-4FE6-B600-A7CCC4965393}" type="presParOf" srcId="{46E63C95-EA56-4775-9C5A-6CBDFA09790A}" destId="{28D84114-1FC4-44ED-B2BF-A7A9748559E2}" srcOrd="1" destOrd="0" presId="urn:microsoft.com/office/officeart/2005/8/layout/pList2"/>
    <dgm:cxn modelId="{7566D35B-6576-4625-8E77-1DBDD5554757}" type="presParOf" srcId="{46E63C95-EA56-4775-9C5A-6CBDFA09790A}" destId="{1FB25155-ACA9-45D2-821D-4C977E41F4D1}" srcOrd="2" destOrd="0" presId="urn:microsoft.com/office/officeart/2005/8/layout/pList2"/>
    <dgm:cxn modelId="{4CC267B6-B0D1-489D-B9CE-BD2F19E3F706}" type="presParOf" srcId="{2512E23D-18BA-48F4-B0A8-22DE363CA81F}" destId="{BB3C3208-BFA9-404C-BBB1-4401EA18275A}" srcOrd="1" destOrd="0" presId="urn:microsoft.com/office/officeart/2005/8/layout/pList2"/>
    <dgm:cxn modelId="{4DC7637E-163C-4D60-8605-66FD73FD880D}" type="presParOf" srcId="{2512E23D-18BA-48F4-B0A8-22DE363CA81F}" destId="{42C7FDBE-86FC-4E6B-90A7-B194E2B05A25}" srcOrd="2" destOrd="0" presId="urn:microsoft.com/office/officeart/2005/8/layout/pList2"/>
    <dgm:cxn modelId="{17B56B4F-F032-404E-B489-6233BA1D0BA4}" type="presParOf" srcId="{42C7FDBE-86FC-4E6B-90A7-B194E2B05A25}" destId="{510D6672-F246-4A1D-A1F8-2DC472672258}" srcOrd="0" destOrd="0" presId="urn:microsoft.com/office/officeart/2005/8/layout/pList2"/>
    <dgm:cxn modelId="{F5DE366B-D3C6-459C-91C9-2F2DCE358D8A}" type="presParOf" srcId="{42C7FDBE-86FC-4E6B-90A7-B194E2B05A25}" destId="{6B45EF27-2CEC-4EBE-9D41-90E198F2255C}" srcOrd="1" destOrd="0" presId="urn:microsoft.com/office/officeart/2005/8/layout/pList2"/>
    <dgm:cxn modelId="{EF32313D-6858-42FE-AC29-CD822A8925A7}" type="presParOf" srcId="{42C7FDBE-86FC-4E6B-90A7-B194E2B05A25}" destId="{C473481A-0A28-4F96-8E9B-3856E024ECE3}" srcOrd="2" destOrd="0" presId="urn:microsoft.com/office/officeart/2005/8/layout/pList2"/>
    <dgm:cxn modelId="{94280B9A-CCC0-4C7E-9C7C-D4580A6F9339}" type="presParOf" srcId="{2512E23D-18BA-48F4-B0A8-22DE363CA81F}" destId="{36ADA444-6A37-4D68-B8A3-7F106F8E7F3D}" srcOrd="3" destOrd="0" presId="urn:microsoft.com/office/officeart/2005/8/layout/pList2"/>
    <dgm:cxn modelId="{7A78759A-6505-4BC9-B895-E45080EB656F}" type="presParOf" srcId="{2512E23D-18BA-48F4-B0A8-22DE363CA81F}" destId="{C1DA985F-AAFA-4576-92CB-D2165018E401}" srcOrd="4" destOrd="0" presId="urn:microsoft.com/office/officeart/2005/8/layout/pList2"/>
    <dgm:cxn modelId="{E8451F3B-5007-4D80-8930-5E799203FB83}" type="presParOf" srcId="{C1DA985F-AAFA-4576-92CB-D2165018E401}" destId="{0F2A8BD2-3128-462C-8096-9B3F6A60070F}" srcOrd="0" destOrd="0" presId="urn:microsoft.com/office/officeart/2005/8/layout/pList2"/>
    <dgm:cxn modelId="{62ABAE24-F1DA-41EF-9E3C-6691A7F84862}" type="presParOf" srcId="{C1DA985F-AAFA-4576-92CB-D2165018E401}" destId="{48982187-C68C-471D-AA49-910E2EEAAAE8}" srcOrd="1" destOrd="0" presId="urn:microsoft.com/office/officeart/2005/8/layout/pList2"/>
    <dgm:cxn modelId="{AF225AF5-F541-44EF-91EF-DED94B2727CF}" type="presParOf" srcId="{C1DA985F-AAFA-4576-92CB-D2165018E401}" destId="{CBB211F2-2699-4C4C-9FD6-E5B1FC9183F7}" srcOrd="2" destOrd="0" presId="urn:microsoft.com/office/officeart/2005/8/layout/pList2"/>
    <dgm:cxn modelId="{E4342885-E8D7-483E-907B-E759B5FA2F7B}" type="presParOf" srcId="{2512E23D-18BA-48F4-B0A8-22DE363CA81F}" destId="{781B3839-6FC7-474A-8238-DF4AE6F86E08}" srcOrd="5" destOrd="0" presId="urn:microsoft.com/office/officeart/2005/8/layout/pList2"/>
    <dgm:cxn modelId="{48C6F324-644E-4888-BA87-C62843A06C53}" type="presParOf" srcId="{2512E23D-18BA-48F4-B0A8-22DE363CA81F}" destId="{1275A710-9EBD-450D-896B-A23757B1D53B}" srcOrd="6" destOrd="0" presId="urn:microsoft.com/office/officeart/2005/8/layout/pList2"/>
    <dgm:cxn modelId="{4E58EA81-FA91-4D4A-933A-3AFDCE15D949}" type="presParOf" srcId="{1275A710-9EBD-450D-896B-A23757B1D53B}" destId="{45DBB20A-1E7C-49E7-9589-C3FADC34EE23}" srcOrd="0" destOrd="0" presId="urn:microsoft.com/office/officeart/2005/8/layout/pList2"/>
    <dgm:cxn modelId="{B941E2E0-4B14-423A-872A-75DE2F191F41}" type="presParOf" srcId="{1275A710-9EBD-450D-896B-A23757B1D53B}" destId="{4F385472-A353-4D52-BF83-B3FE91E54BF1}" srcOrd="1" destOrd="0" presId="urn:microsoft.com/office/officeart/2005/8/layout/pList2"/>
    <dgm:cxn modelId="{FFE15296-3052-4E29-9731-108F4E4426FB}" type="presParOf" srcId="{1275A710-9EBD-450D-896B-A23757B1D53B}" destId="{6E09D5D9-BDFB-4F7A-BA5E-17BA210703C6}" srcOrd="2" destOrd="0" presId="urn:microsoft.com/office/officeart/2005/8/layout/pList2"/>
    <dgm:cxn modelId="{9C71F5A1-F2C9-4CA1-90D4-88FC015155D4}" type="presParOf" srcId="{2512E23D-18BA-48F4-B0A8-22DE363CA81F}" destId="{2B69A69A-41CA-428F-87FA-A3BB408334F1}" srcOrd="7" destOrd="0" presId="urn:microsoft.com/office/officeart/2005/8/layout/pList2"/>
    <dgm:cxn modelId="{23E1FE08-6D8B-4A59-80CE-A89A32262508}" type="presParOf" srcId="{2512E23D-18BA-48F4-B0A8-22DE363CA81F}" destId="{3894B509-E31F-4436-85CB-14A1DDD107A1}" srcOrd="8" destOrd="0" presId="urn:microsoft.com/office/officeart/2005/8/layout/pList2"/>
    <dgm:cxn modelId="{2DD316B9-3E8F-43F4-A038-D6BC2203F70B}" type="presParOf" srcId="{3894B509-E31F-4436-85CB-14A1DDD107A1}" destId="{56AA85A4-4C47-4A6E-A844-9CB16243082A}" srcOrd="0" destOrd="0" presId="urn:microsoft.com/office/officeart/2005/8/layout/pList2"/>
    <dgm:cxn modelId="{54E15CBF-72A7-4262-B09D-B82789E5243F}" type="presParOf" srcId="{3894B509-E31F-4436-85CB-14A1DDD107A1}" destId="{2CC5C5E0-1968-490B-B495-B1145A00E972}" srcOrd="1" destOrd="0" presId="urn:microsoft.com/office/officeart/2005/8/layout/pList2"/>
    <dgm:cxn modelId="{6E88E65A-696B-405C-9AEE-65D8DB555EA8}" type="presParOf" srcId="{3894B509-E31F-4436-85CB-14A1DDD107A1}" destId="{06248759-48DF-47AD-A4CD-0F9E90EA8AEF}" srcOrd="2" destOrd="0" presId="urn:microsoft.com/office/officeart/2005/8/layout/p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89BBFE7-4A09-426E-A143-7337030C013F}">
      <dsp:nvSpPr>
        <dsp:cNvPr id="0" name=""/>
        <dsp:cNvSpPr/>
      </dsp:nvSpPr>
      <dsp:spPr>
        <a:xfrm>
          <a:off x="557042" y="856392"/>
          <a:ext cx="2403142" cy="7919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ru-RU" sz="1800" kern="1200" dirty="0" smtClean="0">
              <a:solidFill>
                <a:srgbClr val="00B050"/>
              </a:solidFill>
            </a:rPr>
            <a:t>Сбор данных</a:t>
          </a:r>
          <a:endParaRPr lang="en-AU" sz="1800" kern="1200" dirty="0">
            <a:solidFill>
              <a:srgbClr val="00B050"/>
            </a:solidFill>
          </a:endParaRPr>
        </a:p>
      </dsp:txBody>
      <dsp:txXfrm>
        <a:off x="557042" y="856392"/>
        <a:ext cx="2403142" cy="791944"/>
      </dsp:txXfrm>
    </dsp:sp>
    <dsp:sp modelId="{8590507B-703C-486C-BC7B-988230C21ECB}">
      <dsp:nvSpPr>
        <dsp:cNvPr id="0" name=""/>
        <dsp:cNvSpPr/>
      </dsp:nvSpPr>
      <dsp:spPr>
        <a:xfrm>
          <a:off x="557042" y="2274485"/>
          <a:ext cx="2403142" cy="1483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1866900">
            <a:lnSpc>
              <a:spcPct val="90000"/>
            </a:lnSpc>
            <a:spcBef>
              <a:spcPct val="0"/>
            </a:spcBef>
            <a:spcAft>
              <a:spcPct val="35000"/>
            </a:spcAft>
          </a:pPr>
          <a:r>
            <a:rPr lang="ru-RU" sz="4200" kern="1200" dirty="0" smtClean="0">
              <a:solidFill>
                <a:srgbClr val="00B050"/>
              </a:solidFill>
            </a:rPr>
            <a:t>ЧТО</a:t>
          </a:r>
          <a:endParaRPr lang="en-AU" sz="4200" kern="1200" dirty="0">
            <a:solidFill>
              <a:srgbClr val="00B050"/>
            </a:solidFill>
          </a:endParaRPr>
        </a:p>
      </dsp:txBody>
      <dsp:txXfrm>
        <a:off x="557042" y="2274485"/>
        <a:ext cx="2403142" cy="1483718"/>
      </dsp:txXfrm>
    </dsp:sp>
    <dsp:sp modelId="{F0B54DA8-82EA-4409-9B99-210513C0C2FE}">
      <dsp:nvSpPr>
        <dsp:cNvPr id="0" name=""/>
        <dsp:cNvSpPr/>
      </dsp:nvSpPr>
      <dsp:spPr>
        <a:xfrm>
          <a:off x="554311" y="615532"/>
          <a:ext cx="191159" cy="191159"/>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33F4956-C88A-43BD-A181-050151BCC16F}">
      <dsp:nvSpPr>
        <dsp:cNvPr id="0" name=""/>
        <dsp:cNvSpPr/>
      </dsp:nvSpPr>
      <dsp:spPr>
        <a:xfrm>
          <a:off x="688122" y="347909"/>
          <a:ext cx="191159" cy="191159"/>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CBA3C30A-1968-4AED-951C-E7D8A494708E}">
      <dsp:nvSpPr>
        <dsp:cNvPr id="0" name=""/>
        <dsp:cNvSpPr/>
      </dsp:nvSpPr>
      <dsp:spPr>
        <a:xfrm>
          <a:off x="1009270" y="401434"/>
          <a:ext cx="300392" cy="300392"/>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3D7FD92-A667-4018-A410-75E2E5328096}">
      <dsp:nvSpPr>
        <dsp:cNvPr id="0" name=""/>
        <dsp:cNvSpPr/>
      </dsp:nvSpPr>
      <dsp:spPr>
        <a:xfrm>
          <a:off x="1276892" y="107049"/>
          <a:ext cx="191159" cy="191159"/>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C5D64BFF-8DC5-45FE-BFE9-E862185905F4}">
      <dsp:nvSpPr>
        <dsp:cNvPr id="0" name=""/>
        <dsp:cNvSpPr/>
      </dsp:nvSpPr>
      <dsp:spPr>
        <a:xfrm>
          <a:off x="1624802" y="0"/>
          <a:ext cx="191159" cy="191159"/>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674D0F9-90A2-41CE-97AD-48C0E08C0767}">
      <dsp:nvSpPr>
        <dsp:cNvPr id="0" name=""/>
        <dsp:cNvSpPr/>
      </dsp:nvSpPr>
      <dsp:spPr>
        <a:xfrm>
          <a:off x="2052998" y="187335"/>
          <a:ext cx="191159" cy="191159"/>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8EED0F6A-B856-48BF-A795-E4B9C870D9CF}">
      <dsp:nvSpPr>
        <dsp:cNvPr id="0" name=""/>
        <dsp:cNvSpPr/>
      </dsp:nvSpPr>
      <dsp:spPr>
        <a:xfrm>
          <a:off x="2320621" y="321147"/>
          <a:ext cx="300392" cy="300392"/>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26DF38A-F82E-4A2E-BF1B-8C3A0A5B99D7}">
      <dsp:nvSpPr>
        <dsp:cNvPr id="0" name=""/>
        <dsp:cNvSpPr/>
      </dsp:nvSpPr>
      <dsp:spPr>
        <a:xfrm>
          <a:off x="2695293" y="615532"/>
          <a:ext cx="191159" cy="191159"/>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D3E9532-B7C9-47CB-8639-56E50B03F5D2}">
      <dsp:nvSpPr>
        <dsp:cNvPr id="0" name=""/>
        <dsp:cNvSpPr/>
      </dsp:nvSpPr>
      <dsp:spPr>
        <a:xfrm>
          <a:off x="2855866" y="909917"/>
          <a:ext cx="191159" cy="191159"/>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17E4C0F-F23E-4E9C-992D-4FDB4106842D}">
      <dsp:nvSpPr>
        <dsp:cNvPr id="0" name=""/>
        <dsp:cNvSpPr/>
      </dsp:nvSpPr>
      <dsp:spPr>
        <a:xfrm>
          <a:off x="1464228" y="347909"/>
          <a:ext cx="491551" cy="491551"/>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EED9D5A-5E62-4941-A3F5-0CDB3EAB8679}">
      <dsp:nvSpPr>
        <dsp:cNvPr id="0" name=""/>
        <dsp:cNvSpPr/>
      </dsp:nvSpPr>
      <dsp:spPr>
        <a:xfrm>
          <a:off x="420500" y="1364875"/>
          <a:ext cx="191159" cy="191159"/>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5845402-36C2-408C-B87F-E648BB6B1F26}">
      <dsp:nvSpPr>
        <dsp:cNvPr id="0" name=""/>
        <dsp:cNvSpPr/>
      </dsp:nvSpPr>
      <dsp:spPr>
        <a:xfrm>
          <a:off x="581073" y="1605736"/>
          <a:ext cx="300392" cy="300392"/>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0E0AF1F9-76A5-4E02-ADAC-5B26663653C1}">
      <dsp:nvSpPr>
        <dsp:cNvPr id="0" name=""/>
        <dsp:cNvSpPr/>
      </dsp:nvSpPr>
      <dsp:spPr>
        <a:xfrm>
          <a:off x="982507" y="1819834"/>
          <a:ext cx="436935" cy="436935"/>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77C5FD88-A579-4444-BC1E-BDBEB83EEA34}">
      <dsp:nvSpPr>
        <dsp:cNvPr id="0" name=""/>
        <dsp:cNvSpPr/>
      </dsp:nvSpPr>
      <dsp:spPr>
        <a:xfrm>
          <a:off x="1544515" y="2167744"/>
          <a:ext cx="191159" cy="191159"/>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F1027325-CCC4-4129-907E-7DF8B8E926CE}">
      <dsp:nvSpPr>
        <dsp:cNvPr id="0" name=""/>
        <dsp:cNvSpPr/>
      </dsp:nvSpPr>
      <dsp:spPr>
        <a:xfrm>
          <a:off x="1651564" y="1819834"/>
          <a:ext cx="300392" cy="300392"/>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688F887B-ED11-4222-B3F8-861B02F4D715}">
      <dsp:nvSpPr>
        <dsp:cNvPr id="0" name=""/>
        <dsp:cNvSpPr/>
      </dsp:nvSpPr>
      <dsp:spPr>
        <a:xfrm>
          <a:off x="1919187" y="2194506"/>
          <a:ext cx="191159" cy="191159"/>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9B46B92-E79A-4F50-A274-21874F172B1E}">
      <dsp:nvSpPr>
        <dsp:cNvPr id="0" name=""/>
        <dsp:cNvSpPr/>
      </dsp:nvSpPr>
      <dsp:spPr>
        <a:xfrm>
          <a:off x="2160047" y="1766309"/>
          <a:ext cx="436935" cy="436935"/>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79D50906-640D-474D-BB4E-ACED5BFA1D31}">
      <dsp:nvSpPr>
        <dsp:cNvPr id="0" name=""/>
        <dsp:cNvSpPr/>
      </dsp:nvSpPr>
      <dsp:spPr>
        <a:xfrm>
          <a:off x="2748817" y="1659260"/>
          <a:ext cx="300392" cy="300392"/>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3ACA9E39-2D65-4FC8-8019-08220781D225}">
      <dsp:nvSpPr>
        <dsp:cNvPr id="0" name=""/>
        <dsp:cNvSpPr/>
      </dsp:nvSpPr>
      <dsp:spPr>
        <a:xfrm>
          <a:off x="3049210" y="400988"/>
          <a:ext cx="882211" cy="1684237"/>
        </a:xfrm>
        <a:prstGeom prst="chevron">
          <a:avLst>
            <a:gd name="adj" fmla="val 62310"/>
          </a:avLst>
        </a:prstGeom>
        <a:solidFill>
          <a:schemeClr val="dk2">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14FD3E11-073E-42E9-AC69-141476FB1630}">
      <dsp:nvSpPr>
        <dsp:cNvPr id="0" name=""/>
        <dsp:cNvSpPr/>
      </dsp:nvSpPr>
      <dsp:spPr>
        <a:xfrm>
          <a:off x="3931421" y="401807"/>
          <a:ext cx="2406030" cy="16842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ru-RU" sz="1800" kern="1200" dirty="0" smtClean="0">
              <a:solidFill>
                <a:srgbClr val="00B050"/>
              </a:solidFill>
            </a:rPr>
            <a:t>Анализ</a:t>
          </a:r>
          <a:endParaRPr lang="en-AU" sz="1800" kern="1200" dirty="0">
            <a:solidFill>
              <a:srgbClr val="00B050"/>
            </a:solidFill>
          </a:endParaRPr>
        </a:p>
      </dsp:txBody>
      <dsp:txXfrm>
        <a:off x="3931421" y="401807"/>
        <a:ext cx="2406030" cy="1684221"/>
      </dsp:txXfrm>
    </dsp:sp>
    <dsp:sp modelId="{39534422-9882-4A46-905F-FF09F1A65CCF}">
      <dsp:nvSpPr>
        <dsp:cNvPr id="0" name=""/>
        <dsp:cNvSpPr/>
      </dsp:nvSpPr>
      <dsp:spPr>
        <a:xfrm>
          <a:off x="3931421" y="2274485"/>
          <a:ext cx="2406030" cy="1483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1866900">
            <a:lnSpc>
              <a:spcPct val="90000"/>
            </a:lnSpc>
            <a:spcBef>
              <a:spcPct val="0"/>
            </a:spcBef>
            <a:spcAft>
              <a:spcPct val="35000"/>
            </a:spcAft>
          </a:pPr>
          <a:r>
            <a:rPr lang="ru-RU" sz="4200" kern="1200" dirty="0" smtClean="0">
              <a:solidFill>
                <a:srgbClr val="00B050"/>
              </a:solidFill>
            </a:rPr>
            <a:t>КАК</a:t>
          </a:r>
          <a:endParaRPr lang="en-AU" sz="4200" kern="1200" dirty="0">
            <a:solidFill>
              <a:srgbClr val="00B050"/>
            </a:solidFill>
          </a:endParaRPr>
        </a:p>
      </dsp:txBody>
      <dsp:txXfrm>
        <a:off x="3931421" y="2274485"/>
        <a:ext cx="2406030" cy="1483718"/>
      </dsp:txXfrm>
    </dsp:sp>
    <dsp:sp modelId="{CC068C2D-B4A9-487F-9EEC-14B334BD1A68}">
      <dsp:nvSpPr>
        <dsp:cNvPr id="0" name=""/>
        <dsp:cNvSpPr/>
      </dsp:nvSpPr>
      <dsp:spPr>
        <a:xfrm>
          <a:off x="6337451" y="400988"/>
          <a:ext cx="882211" cy="1684237"/>
        </a:xfrm>
        <a:prstGeom prst="chevron">
          <a:avLst>
            <a:gd name="adj" fmla="val 62310"/>
          </a:avLst>
        </a:prstGeom>
        <a:solidFill>
          <a:schemeClr val="dk2">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B055B556-02B4-4109-BCAD-48D0B6C4C2EE}">
      <dsp:nvSpPr>
        <dsp:cNvPr id="0" name=""/>
        <dsp:cNvSpPr/>
      </dsp:nvSpPr>
      <dsp:spPr>
        <a:xfrm>
          <a:off x="7400114" y="281505"/>
          <a:ext cx="2045125" cy="2045125"/>
        </a:xfrm>
        <a:prstGeom prst="ellipse">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ru-RU" sz="1800" kern="1200" dirty="0" smtClean="0"/>
            <a:t>Информация</a:t>
          </a:r>
          <a:endParaRPr lang="en-AU" sz="1800" kern="1200" dirty="0"/>
        </a:p>
      </dsp:txBody>
      <dsp:txXfrm>
        <a:off x="7400114" y="281505"/>
        <a:ext cx="2045125" cy="2045125"/>
      </dsp:txXfrm>
    </dsp:sp>
    <dsp:sp modelId="{B425875C-9A69-4A3A-8611-2E6FCCFDA667}">
      <dsp:nvSpPr>
        <dsp:cNvPr id="0" name=""/>
        <dsp:cNvSpPr/>
      </dsp:nvSpPr>
      <dsp:spPr>
        <a:xfrm>
          <a:off x="7219662" y="2274485"/>
          <a:ext cx="2406030" cy="1483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1866900">
            <a:lnSpc>
              <a:spcPct val="90000"/>
            </a:lnSpc>
            <a:spcBef>
              <a:spcPct val="0"/>
            </a:spcBef>
            <a:spcAft>
              <a:spcPct val="35000"/>
            </a:spcAft>
          </a:pPr>
          <a:r>
            <a:rPr lang="ru-RU" sz="4200" kern="1200" dirty="0" smtClean="0">
              <a:solidFill>
                <a:srgbClr val="00B050"/>
              </a:solidFill>
            </a:rPr>
            <a:t>ПОЧЕМУ</a:t>
          </a:r>
          <a:endParaRPr lang="en-AU" sz="4200" kern="1200" dirty="0">
            <a:solidFill>
              <a:srgbClr val="00B050"/>
            </a:solidFill>
          </a:endParaRPr>
        </a:p>
      </dsp:txBody>
      <dsp:txXfrm>
        <a:off x="7219662" y="2274485"/>
        <a:ext cx="2406030" cy="148371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4DA78A-8F23-4541-8452-08C5C33CF85B}">
      <dsp:nvSpPr>
        <dsp:cNvPr id="0" name=""/>
        <dsp:cNvSpPr/>
      </dsp:nvSpPr>
      <dsp:spPr>
        <a:xfrm>
          <a:off x="0" y="0"/>
          <a:ext cx="11067595" cy="2916000"/>
        </a:xfrm>
        <a:prstGeom prst="roundRect">
          <a:avLst>
            <a:gd name="adj" fmla="val 10000"/>
          </a:avLst>
        </a:prstGeom>
        <a:solidFill>
          <a:schemeClr val="dk2">
            <a:alpha val="90000"/>
            <a:tint val="40000"/>
            <a:hueOff val="0"/>
            <a:satOff val="0"/>
            <a:lumOff val="0"/>
            <a:alphaOff val="0"/>
          </a:schemeClr>
        </a:solidFill>
        <a:ln>
          <a:noFill/>
        </a:ln>
        <a:effectLst>
          <a:outerShdw blurRad="40000" dist="23000" dir="5400000" rotWithShape="0">
            <a:srgbClr val="000000">
              <a:alpha val="35000"/>
            </a:srgbClr>
          </a:outerShdw>
        </a:effectLst>
        <a:sp3d prstMaterial="plastic">
          <a:bevelT w="25400" h="25400"/>
          <a:bevelB w="25400" h="25400"/>
        </a:sp3d>
      </dsp:spPr>
      <dsp:style>
        <a:lnRef idx="0">
          <a:scrgbClr r="0" g="0" b="0"/>
        </a:lnRef>
        <a:fillRef idx="1">
          <a:scrgbClr r="0" g="0" b="0"/>
        </a:fillRef>
        <a:effectRef idx="2">
          <a:scrgbClr r="0" g="0" b="0"/>
        </a:effectRef>
        <a:fontRef idx="minor"/>
      </dsp:style>
    </dsp:sp>
    <dsp:sp modelId="{1FB25155-ACA9-45D2-821D-4C977E41F4D1}">
      <dsp:nvSpPr>
        <dsp:cNvPr id="0" name=""/>
        <dsp:cNvSpPr/>
      </dsp:nvSpPr>
      <dsp:spPr>
        <a:xfrm>
          <a:off x="335583" y="388799"/>
          <a:ext cx="1925264" cy="2138400"/>
        </a:xfrm>
        <a:prstGeom prst="roundRect">
          <a:avLst>
            <a:gd name="adj" fmla="val 10000"/>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p3d z="50080" prstMaterial="plastic">
          <a:bevelT w="50800" h="50800"/>
          <a:bevelB w="50800" h="50800"/>
        </a:sp3d>
      </dsp:spPr>
      <dsp:style>
        <a:lnRef idx="0">
          <a:scrgbClr r="0" g="0" b="0"/>
        </a:lnRef>
        <a:fillRef idx="1">
          <a:scrgbClr r="0" g="0" b="0"/>
        </a:fillRef>
        <a:effectRef idx="2">
          <a:scrgbClr r="0" g="0" b="0"/>
        </a:effectRef>
        <a:fontRef idx="minor"/>
      </dsp:style>
    </dsp:sp>
    <dsp:sp modelId="{FF2F3753-8E31-4DA0-B786-90C1BED649C4}">
      <dsp:nvSpPr>
        <dsp:cNvPr id="0" name=""/>
        <dsp:cNvSpPr/>
      </dsp:nvSpPr>
      <dsp:spPr>
        <a:xfrm rot="10800000">
          <a:off x="335583" y="2915999"/>
          <a:ext cx="1925264" cy="3564000"/>
        </a:xfrm>
        <a:prstGeom prst="round2SameRect">
          <a:avLst>
            <a:gd name="adj1" fmla="val 10500"/>
            <a:gd name="adj2" fmla="val 0"/>
          </a:avLst>
        </a:prstGeom>
        <a:solidFill>
          <a:schemeClr val="dk2">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en-IN" sz="2000" kern="1200" dirty="0" smtClean="0"/>
            <a:t>Controls</a:t>
          </a:r>
          <a:endParaRPr lang="en-US" sz="2000" kern="1200" dirty="0"/>
        </a:p>
        <a:p>
          <a:pPr marL="114300" lvl="1" indent="-114300" algn="l" defTabSz="533400">
            <a:lnSpc>
              <a:spcPct val="90000"/>
            </a:lnSpc>
            <a:spcBef>
              <a:spcPct val="0"/>
            </a:spcBef>
            <a:spcAft>
              <a:spcPct val="15000"/>
            </a:spcAft>
            <a:buChar char="••"/>
          </a:pPr>
          <a:r>
            <a:rPr lang="en-IN" sz="1200" kern="1200" dirty="0" smtClean="0"/>
            <a:t>Field Proven Hardware platform</a:t>
          </a:r>
          <a:endParaRPr lang="en-US" sz="1200" kern="1200" dirty="0"/>
        </a:p>
        <a:p>
          <a:pPr marL="114300" lvl="1" indent="-114300" algn="l" defTabSz="533400">
            <a:lnSpc>
              <a:spcPct val="90000"/>
            </a:lnSpc>
            <a:spcBef>
              <a:spcPct val="0"/>
            </a:spcBef>
            <a:spcAft>
              <a:spcPct val="15000"/>
            </a:spcAft>
            <a:buChar char="••"/>
          </a:pPr>
          <a:r>
            <a:rPr lang="en-IN" sz="1200" kern="1200" dirty="0" smtClean="0"/>
            <a:t>Scalable architecture</a:t>
          </a:r>
          <a:endParaRPr lang="en-US" sz="1200" kern="1200" dirty="0"/>
        </a:p>
        <a:p>
          <a:pPr marL="114300" lvl="1" indent="-114300" algn="l" defTabSz="533400">
            <a:lnSpc>
              <a:spcPct val="90000"/>
            </a:lnSpc>
            <a:spcBef>
              <a:spcPct val="0"/>
            </a:spcBef>
            <a:spcAft>
              <a:spcPct val="15000"/>
            </a:spcAft>
            <a:buChar char="••"/>
          </a:pPr>
          <a:r>
            <a:rPr lang="en-IN" sz="1200" kern="1200" dirty="0" smtClean="0"/>
            <a:t>Choice of controller based on your application</a:t>
          </a:r>
          <a:endParaRPr lang="en-US" sz="1200" kern="1200" dirty="0"/>
        </a:p>
      </dsp:txBody>
      <dsp:txXfrm rot="10800000">
        <a:off x="335583" y="2915999"/>
        <a:ext cx="1925264" cy="3564000"/>
      </dsp:txXfrm>
    </dsp:sp>
    <dsp:sp modelId="{C473481A-0A28-4F96-8E9B-3856E024ECE3}">
      <dsp:nvSpPr>
        <dsp:cNvPr id="0" name=""/>
        <dsp:cNvSpPr/>
      </dsp:nvSpPr>
      <dsp:spPr>
        <a:xfrm>
          <a:off x="2453374" y="388799"/>
          <a:ext cx="1925264" cy="2138400"/>
        </a:xfrm>
        <a:prstGeom prst="roundRect">
          <a:avLst>
            <a:gd name="adj" fmla="val 10000"/>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p3d z="50080" prstMaterial="plastic">
          <a:bevelT w="50800" h="50800"/>
          <a:bevelB w="50800" h="50800"/>
        </a:sp3d>
      </dsp:spPr>
      <dsp:style>
        <a:lnRef idx="0">
          <a:scrgbClr r="0" g="0" b="0"/>
        </a:lnRef>
        <a:fillRef idx="1">
          <a:scrgbClr r="0" g="0" b="0"/>
        </a:fillRef>
        <a:effectRef idx="2">
          <a:scrgbClr r="0" g="0" b="0"/>
        </a:effectRef>
        <a:fontRef idx="minor"/>
      </dsp:style>
    </dsp:sp>
    <dsp:sp modelId="{510D6672-F246-4A1D-A1F8-2DC472672258}">
      <dsp:nvSpPr>
        <dsp:cNvPr id="0" name=""/>
        <dsp:cNvSpPr/>
      </dsp:nvSpPr>
      <dsp:spPr>
        <a:xfrm rot="10800000">
          <a:off x="2453374" y="2915999"/>
          <a:ext cx="1925264" cy="3564000"/>
        </a:xfrm>
        <a:prstGeom prst="round2SameRect">
          <a:avLst>
            <a:gd name="adj1" fmla="val 10500"/>
            <a:gd name="adj2" fmla="val 0"/>
          </a:avLst>
        </a:prstGeom>
        <a:solidFill>
          <a:schemeClr val="dk2">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en-IN" sz="2000" kern="1200" dirty="0" smtClean="0"/>
            <a:t>Communication</a:t>
          </a:r>
          <a:endParaRPr lang="en-US" sz="2000" kern="1200" dirty="0"/>
        </a:p>
        <a:p>
          <a:pPr marL="114300" lvl="1" indent="-114300" algn="l" defTabSz="533400">
            <a:lnSpc>
              <a:spcPct val="90000"/>
            </a:lnSpc>
            <a:spcBef>
              <a:spcPct val="0"/>
            </a:spcBef>
            <a:spcAft>
              <a:spcPct val="15000"/>
            </a:spcAft>
            <a:buChar char="••"/>
          </a:pPr>
          <a:r>
            <a:rPr lang="en-IN" sz="1200" kern="1200" dirty="0" smtClean="0"/>
            <a:t>Supports OPC for 3</a:t>
          </a:r>
          <a:r>
            <a:rPr lang="en-IN" sz="1200" kern="1200" baseline="30000" dirty="0" smtClean="0"/>
            <a:t>rd</a:t>
          </a:r>
          <a:r>
            <a:rPr lang="en-IN" sz="1200" kern="1200" dirty="0" smtClean="0"/>
            <a:t> party</a:t>
          </a:r>
          <a:endParaRPr lang="en-US" sz="1200" kern="1200" dirty="0"/>
        </a:p>
        <a:p>
          <a:pPr marL="114300" lvl="1" indent="-114300" algn="l" defTabSz="533400">
            <a:lnSpc>
              <a:spcPct val="90000"/>
            </a:lnSpc>
            <a:spcBef>
              <a:spcPct val="0"/>
            </a:spcBef>
            <a:spcAft>
              <a:spcPct val="15000"/>
            </a:spcAft>
            <a:buChar char="••"/>
          </a:pPr>
          <a:r>
            <a:rPr lang="en-IN" sz="1200" kern="1200" dirty="0" err="1" smtClean="0"/>
            <a:t>Modbus</a:t>
          </a:r>
          <a:r>
            <a:rPr lang="en-IN" sz="1200" kern="1200" dirty="0" smtClean="0"/>
            <a:t>, </a:t>
          </a:r>
          <a:r>
            <a:rPr lang="en-IN" sz="1200" kern="1200" dirty="0" err="1" smtClean="0"/>
            <a:t>Profibus</a:t>
          </a:r>
          <a:r>
            <a:rPr lang="en-IN" sz="1200" kern="1200" dirty="0" smtClean="0"/>
            <a:t> protocol for device communication</a:t>
          </a:r>
          <a:endParaRPr lang="en-US" sz="1200" kern="1200" dirty="0"/>
        </a:p>
        <a:p>
          <a:pPr marL="114300" lvl="1" indent="-114300" algn="l" defTabSz="533400">
            <a:lnSpc>
              <a:spcPct val="90000"/>
            </a:lnSpc>
            <a:spcBef>
              <a:spcPct val="0"/>
            </a:spcBef>
            <a:spcAft>
              <a:spcPct val="15000"/>
            </a:spcAft>
            <a:buChar char="••"/>
          </a:pPr>
          <a:r>
            <a:rPr lang="en-IN" sz="1200" kern="1200" dirty="0" smtClean="0"/>
            <a:t>Ethernet backbone </a:t>
          </a:r>
        </a:p>
        <a:p>
          <a:pPr marL="114300" lvl="1" indent="-114300" algn="l" defTabSz="533400">
            <a:lnSpc>
              <a:spcPct val="90000"/>
            </a:lnSpc>
            <a:spcBef>
              <a:spcPct val="0"/>
            </a:spcBef>
            <a:spcAft>
              <a:spcPct val="15000"/>
            </a:spcAft>
            <a:buChar char="••"/>
          </a:pPr>
          <a:endParaRPr lang="en-US" sz="1200" kern="1200" dirty="0"/>
        </a:p>
      </dsp:txBody>
      <dsp:txXfrm rot="10800000">
        <a:off x="2453374" y="2915999"/>
        <a:ext cx="1925264" cy="3564000"/>
      </dsp:txXfrm>
    </dsp:sp>
    <dsp:sp modelId="{CBB211F2-2699-4C4C-9FD6-E5B1FC9183F7}">
      <dsp:nvSpPr>
        <dsp:cNvPr id="0" name=""/>
        <dsp:cNvSpPr/>
      </dsp:nvSpPr>
      <dsp:spPr>
        <a:xfrm>
          <a:off x="4571165" y="388799"/>
          <a:ext cx="1925264" cy="2138400"/>
        </a:xfrm>
        <a:prstGeom prst="roundRect">
          <a:avLst>
            <a:gd name="adj" fmla="val 10000"/>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p3d z="50080" prstMaterial="plastic">
          <a:bevelT w="50800" h="50800"/>
          <a:bevelB w="50800" h="50800"/>
        </a:sp3d>
      </dsp:spPr>
      <dsp:style>
        <a:lnRef idx="0">
          <a:scrgbClr r="0" g="0" b="0"/>
        </a:lnRef>
        <a:fillRef idx="1">
          <a:scrgbClr r="0" g="0" b="0"/>
        </a:fillRef>
        <a:effectRef idx="2">
          <a:scrgbClr r="0" g="0" b="0"/>
        </a:effectRef>
        <a:fontRef idx="minor"/>
      </dsp:style>
    </dsp:sp>
    <dsp:sp modelId="{0F2A8BD2-3128-462C-8096-9B3F6A60070F}">
      <dsp:nvSpPr>
        <dsp:cNvPr id="0" name=""/>
        <dsp:cNvSpPr/>
      </dsp:nvSpPr>
      <dsp:spPr>
        <a:xfrm rot="10800000">
          <a:off x="4571165" y="2915999"/>
          <a:ext cx="1925264" cy="3564000"/>
        </a:xfrm>
        <a:prstGeom prst="round2SameRect">
          <a:avLst>
            <a:gd name="adj1" fmla="val 10500"/>
            <a:gd name="adj2" fmla="val 0"/>
          </a:avLst>
        </a:prstGeom>
        <a:solidFill>
          <a:schemeClr val="dk2">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en-IN" sz="2000" kern="1200" dirty="0" smtClean="0"/>
            <a:t>Supervision</a:t>
          </a:r>
          <a:endParaRPr lang="en-US" sz="2000" kern="1200" dirty="0"/>
        </a:p>
        <a:p>
          <a:pPr marL="114300" lvl="1" indent="-114300" algn="l" defTabSz="533400">
            <a:lnSpc>
              <a:spcPct val="90000"/>
            </a:lnSpc>
            <a:spcBef>
              <a:spcPct val="0"/>
            </a:spcBef>
            <a:spcAft>
              <a:spcPct val="15000"/>
            </a:spcAft>
            <a:buChar char="••"/>
          </a:pPr>
          <a:r>
            <a:rPr lang="en-IN" sz="1200" kern="1200" dirty="0" smtClean="0"/>
            <a:t>Runtime Navigation Services</a:t>
          </a:r>
          <a:endParaRPr lang="en-US" sz="1200" kern="1200" dirty="0"/>
        </a:p>
        <a:p>
          <a:pPr marL="114300" lvl="1" indent="-114300" algn="l" defTabSz="533400">
            <a:lnSpc>
              <a:spcPct val="90000"/>
            </a:lnSpc>
            <a:spcBef>
              <a:spcPct val="0"/>
            </a:spcBef>
            <a:spcAft>
              <a:spcPct val="15000"/>
            </a:spcAft>
            <a:buChar char="••"/>
          </a:pPr>
          <a:r>
            <a:rPr lang="en-IN" sz="1200" kern="1200" dirty="0" smtClean="0"/>
            <a:t>Informative faceplates and Genies providing details about various operations and Maintenance related information</a:t>
          </a:r>
          <a:endParaRPr lang="en-US" sz="1200" kern="1200" dirty="0"/>
        </a:p>
        <a:p>
          <a:pPr marL="114300" lvl="1" indent="-114300" algn="l" defTabSz="533400">
            <a:lnSpc>
              <a:spcPct val="90000"/>
            </a:lnSpc>
            <a:spcBef>
              <a:spcPct val="0"/>
            </a:spcBef>
            <a:spcAft>
              <a:spcPct val="15000"/>
            </a:spcAft>
            <a:buChar char="••"/>
          </a:pPr>
          <a:r>
            <a:rPr lang="en-IN" sz="1200" kern="1200" dirty="0" smtClean="0"/>
            <a:t>Audit Trail and Version Control</a:t>
          </a:r>
          <a:endParaRPr lang="en-US" sz="1200" kern="1200" dirty="0"/>
        </a:p>
        <a:p>
          <a:pPr marL="114300" lvl="1" indent="-114300" algn="l" defTabSz="533400">
            <a:lnSpc>
              <a:spcPct val="90000"/>
            </a:lnSpc>
            <a:spcBef>
              <a:spcPct val="0"/>
            </a:spcBef>
            <a:spcAft>
              <a:spcPct val="15000"/>
            </a:spcAft>
            <a:buChar char="••"/>
          </a:pPr>
          <a:r>
            <a:rPr lang="en-IN" sz="1200" kern="1200" dirty="0" smtClean="0"/>
            <a:t>Alarm management</a:t>
          </a:r>
          <a:endParaRPr lang="en-US" sz="1200" kern="1200" dirty="0"/>
        </a:p>
      </dsp:txBody>
      <dsp:txXfrm rot="10800000">
        <a:off x="4571165" y="2915999"/>
        <a:ext cx="1925264" cy="3564000"/>
      </dsp:txXfrm>
    </dsp:sp>
    <dsp:sp modelId="{6E09D5D9-BDFB-4F7A-BA5E-17BA210703C6}">
      <dsp:nvSpPr>
        <dsp:cNvPr id="0" name=""/>
        <dsp:cNvSpPr/>
      </dsp:nvSpPr>
      <dsp:spPr>
        <a:xfrm>
          <a:off x="6688956" y="388799"/>
          <a:ext cx="1925264" cy="2138400"/>
        </a:xfrm>
        <a:prstGeom prst="roundRect">
          <a:avLst>
            <a:gd name="adj" fmla="val 10000"/>
          </a:avLst>
        </a:prstGeom>
        <a:blipFill rotWithShape="0">
          <a:blip xmlns:r="http://schemas.openxmlformats.org/officeDocument/2006/relationships" r:embed="rId4"/>
          <a:stretch>
            <a:fillRect/>
          </a:stretch>
        </a:blipFill>
        <a:ln>
          <a:noFill/>
        </a:ln>
        <a:effectLst>
          <a:outerShdw blurRad="40000" dist="23000" dir="5400000" rotWithShape="0">
            <a:srgbClr val="000000">
              <a:alpha val="35000"/>
            </a:srgbClr>
          </a:outerShdw>
        </a:effectLst>
        <a:sp3d z="50080" prstMaterial="plastic">
          <a:bevelT w="50800" h="50800"/>
          <a:bevelB w="50800" h="50800"/>
        </a:sp3d>
      </dsp:spPr>
      <dsp:style>
        <a:lnRef idx="0">
          <a:scrgbClr r="0" g="0" b="0"/>
        </a:lnRef>
        <a:fillRef idx="1">
          <a:scrgbClr r="0" g="0" b="0"/>
        </a:fillRef>
        <a:effectRef idx="2">
          <a:scrgbClr r="0" g="0" b="0"/>
        </a:effectRef>
        <a:fontRef idx="minor"/>
      </dsp:style>
    </dsp:sp>
    <dsp:sp modelId="{45DBB20A-1E7C-49E7-9589-C3FADC34EE23}">
      <dsp:nvSpPr>
        <dsp:cNvPr id="0" name=""/>
        <dsp:cNvSpPr/>
      </dsp:nvSpPr>
      <dsp:spPr>
        <a:xfrm rot="10800000">
          <a:off x="6688956" y="2915999"/>
          <a:ext cx="1925264" cy="3564000"/>
        </a:xfrm>
        <a:prstGeom prst="round2SameRect">
          <a:avLst>
            <a:gd name="adj1" fmla="val 10500"/>
            <a:gd name="adj2" fmla="val 0"/>
          </a:avLst>
        </a:prstGeom>
        <a:solidFill>
          <a:schemeClr val="dk2">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28016" tIns="128016" rIns="128016" bIns="128016" numCol="1" spcCol="1270" anchor="t" anchorCtr="0">
          <a:noAutofit/>
        </a:bodyPr>
        <a:lstStyle/>
        <a:p>
          <a:pPr lvl="0" algn="l" defTabSz="800100">
            <a:lnSpc>
              <a:spcPct val="90000"/>
            </a:lnSpc>
            <a:spcBef>
              <a:spcPct val="0"/>
            </a:spcBef>
            <a:spcAft>
              <a:spcPct val="35000"/>
            </a:spcAft>
          </a:pPr>
          <a:r>
            <a:rPr lang="en-IN" sz="1800" kern="1200" dirty="0" smtClean="0"/>
            <a:t>Programming</a:t>
          </a:r>
          <a:endParaRPr lang="en-US" sz="1800" kern="1200" dirty="0"/>
        </a:p>
        <a:p>
          <a:pPr marL="114300" lvl="1" indent="-114300" algn="l" defTabSz="533400">
            <a:lnSpc>
              <a:spcPct val="90000"/>
            </a:lnSpc>
            <a:spcBef>
              <a:spcPct val="0"/>
            </a:spcBef>
            <a:spcAft>
              <a:spcPct val="15000"/>
            </a:spcAft>
            <a:buChar char="••"/>
          </a:pPr>
          <a:r>
            <a:rPr lang="en-IN" sz="1200" kern="1200" dirty="0" smtClean="0"/>
            <a:t>Multiuser</a:t>
          </a:r>
          <a:endParaRPr lang="en-US" sz="1200" kern="1200" dirty="0"/>
        </a:p>
        <a:p>
          <a:pPr marL="114300" lvl="1" indent="-114300" algn="l" defTabSz="533400">
            <a:lnSpc>
              <a:spcPct val="90000"/>
            </a:lnSpc>
            <a:spcBef>
              <a:spcPct val="0"/>
            </a:spcBef>
            <a:spcAft>
              <a:spcPct val="15000"/>
            </a:spcAft>
            <a:buChar char="••"/>
          </a:pPr>
          <a:r>
            <a:rPr lang="en-IN" sz="1200" kern="1200" dirty="0" smtClean="0"/>
            <a:t>Global Database</a:t>
          </a:r>
          <a:endParaRPr lang="en-US" sz="1200" kern="1200" dirty="0"/>
        </a:p>
        <a:p>
          <a:pPr marL="114300" lvl="1" indent="-114300" algn="l" defTabSz="533400">
            <a:lnSpc>
              <a:spcPct val="90000"/>
            </a:lnSpc>
            <a:spcBef>
              <a:spcPct val="0"/>
            </a:spcBef>
            <a:spcAft>
              <a:spcPct val="15000"/>
            </a:spcAft>
            <a:buChar char="••"/>
          </a:pPr>
          <a:r>
            <a:rPr lang="en-IN" sz="1200" kern="1200" dirty="0" smtClean="0"/>
            <a:t>Single configuration environment for control and Supervision</a:t>
          </a:r>
          <a:endParaRPr lang="en-US" sz="1200" kern="1200" dirty="0"/>
        </a:p>
        <a:p>
          <a:pPr marL="114300" lvl="1" indent="-114300" algn="l" defTabSz="533400">
            <a:lnSpc>
              <a:spcPct val="90000"/>
            </a:lnSpc>
            <a:spcBef>
              <a:spcPct val="0"/>
            </a:spcBef>
            <a:spcAft>
              <a:spcPct val="15000"/>
            </a:spcAft>
            <a:buChar char="••"/>
          </a:pPr>
          <a:r>
            <a:rPr lang="en-IN" sz="1200" kern="1200" dirty="0" smtClean="0"/>
            <a:t>Readily available device communication block</a:t>
          </a:r>
          <a:endParaRPr lang="en-US" sz="1200" kern="1200" dirty="0"/>
        </a:p>
      </dsp:txBody>
      <dsp:txXfrm rot="10800000">
        <a:off x="6688956" y="2915999"/>
        <a:ext cx="1925264" cy="3564000"/>
      </dsp:txXfrm>
    </dsp:sp>
    <dsp:sp modelId="{06248759-48DF-47AD-A4CD-0F9E90EA8AEF}">
      <dsp:nvSpPr>
        <dsp:cNvPr id="0" name=""/>
        <dsp:cNvSpPr/>
      </dsp:nvSpPr>
      <dsp:spPr>
        <a:xfrm>
          <a:off x="8806746" y="388799"/>
          <a:ext cx="1925264" cy="2138400"/>
        </a:xfrm>
        <a:prstGeom prst="roundRect">
          <a:avLst>
            <a:gd name="adj" fmla="val 10000"/>
          </a:avLst>
        </a:prstGeom>
        <a:blipFill rotWithShape="0">
          <a:blip xmlns:r="http://schemas.openxmlformats.org/officeDocument/2006/relationships" r:embed="rId5"/>
          <a:stretch>
            <a:fillRect/>
          </a:stretch>
        </a:blipFill>
        <a:ln>
          <a:noFill/>
        </a:ln>
        <a:effectLst>
          <a:outerShdw blurRad="40000" dist="23000" dir="5400000" rotWithShape="0">
            <a:srgbClr val="000000">
              <a:alpha val="35000"/>
            </a:srgbClr>
          </a:outerShdw>
        </a:effectLst>
        <a:sp3d z="50080" prstMaterial="plastic">
          <a:bevelT w="50800" h="50800"/>
          <a:bevelB w="50800" h="50800"/>
        </a:sp3d>
      </dsp:spPr>
      <dsp:style>
        <a:lnRef idx="0">
          <a:scrgbClr r="0" g="0" b="0"/>
        </a:lnRef>
        <a:fillRef idx="1">
          <a:scrgbClr r="0" g="0" b="0"/>
        </a:fillRef>
        <a:effectRef idx="2">
          <a:scrgbClr r="0" g="0" b="0"/>
        </a:effectRef>
        <a:fontRef idx="minor"/>
      </dsp:style>
    </dsp:sp>
    <dsp:sp modelId="{56AA85A4-4C47-4A6E-A844-9CB16243082A}">
      <dsp:nvSpPr>
        <dsp:cNvPr id="0" name=""/>
        <dsp:cNvSpPr/>
      </dsp:nvSpPr>
      <dsp:spPr>
        <a:xfrm rot="10800000">
          <a:off x="8806746" y="2915999"/>
          <a:ext cx="1925264" cy="3564000"/>
        </a:xfrm>
        <a:prstGeom prst="round2SameRect">
          <a:avLst>
            <a:gd name="adj1" fmla="val 10500"/>
            <a:gd name="adj2" fmla="val 0"/>
          </a:avLst>
        </a:prstGeom>
        <a:solidFill>
          <a:schemeClr val="dk2">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en-IN" sz="2000" kern="1200" dirty="0" smtClean="0"/>
            <a:t>Libraries</a:t>
          </a:r>
          <a:endParaRPr lang="en-US" sz="2000" kern="1200" dirty="0"/>
        </a:p>
        <a:p>
          <a:pPr marL="114300" lvl="1" indent="-114300" algn="l" defTabSz="533400">
            <a:lnSpc>
              <a:spcPct val="90000"/>
            </a:lnSpc>
            <a:spcBef>
              <a:spcPct val="0"/>
            </a:spcBef>
            <a:spcAft>
              <a:spcPct val="15000"/>
            </a:spcAft>
            <a:buChar char="••"/>
          </a:pPr>
          <a:r>
            <a:rPr lang="en-IN" sz="1200" kern="1200" dirty="0" smtClean="0"/>
            <a:t>Segment Specific library brining domain expertise</a:t>
          </a:r>
          <a:endParaRPr lang="en-US" sz="1200" kern="1200" dirty="0"/>
        </a:p>
        <a:p>
          <a:pPr marL="114300" lvl="1" indent="-114300" algn="l" defTabSz="533400">
            <a:lnSpc>
              <a:spcPct val="90000"/>
            </a:lnSpc>
            <a:spcBef>
              <a:spcPct val="0"/>
            </a:spcBef>
            <a:spcAft>
              <a:spcPct val="15000"/>
            </a:spcAft>
            <a:buChar char="••"/>
          </a:pPr>
          <a:r>
            <a:rPr lang="en-IN" sz="1200" kern="1200" dirty="0" smtClean="0"/>
            <a:t>Advance process control</a:t>
          </a:r>
          <a:endParaRPr lang="en-US" sz="1200" kern="1200" dirty="0"/>
        </a:p>
        <a:p>
          <a:pPr marL="114300" lvl="1" indent="-114300" algn="l" defTabSz="533400">
            <a:lnSpc>
              <a:spcPct val="90000"/>
            </a:lnSpc>
            <a:spcBef>
              <a:spcPct val="0"/>
            </a:spcBef>
            <a:spcAft>
              <a:spcPct val="15000"/>
            </a:spcAft>
            <a:buChar char="••"/>
          </a:pPr>
          <a:r>
            <a:rPr lang="en-IN" sz="1200" kern="1200" dirty="0" smtClean="0"/>
            <a:t>Energy Management</a:t>
          </a:r>
          <a:endParaRPr lang="en-US" sz="1200" kern="1200" dirty="0"/>
        </a:p>
      </dsp:txBody>
      <dsp:txXfrm rot="10800000">
        <a:off x="8806746" y="2915999"/>
        <a:ext cx="1925264" cy="3564000"/>
      </dsp:txXfrm>
    </dsp:sp>
  </dsp:spTree>
</dsp:drawing>
</file>

<file path=ppt/diagrams/layout1.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466" cy="511223"/>
          </a:xfrm>
          <a:prstGeom prst="rect">
            <a:avLst/>
          </a:prstGeom>
        </p:spPr>
        <p:txBody>
          <a:bodyPr vert="horz" lIns="96625" tIns="48312" rIns="96625" bIns="48312"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021293" y="0"/>
            <a:ext cx="3076466" cy="511223"/>
          </a:xfrm>
          <a:prstGeom prst="rect">
            <a:avLst/>
          </a:prstGeom>
        </p:spPr>
        <p:txBody>
          <a:bodyPr vert="horz" lIns="96625" tIns="48312" rIns="96625" bIns="48312" rtlCol="0"/>
          <a:lstStyle>
            <a:lvl1pPr algn="r" fontAlgn="auto">
              <a:spcBef>
                <a:spcPts val="0"/>
              </a:spcBef>
              <a:spcAft>
                <a:spcPts val="0"/>
              </a:spcAft>
              <a:defRPr sz="1300" smtClean="0">
                <a:latin typeface="+mn-lt"/>
                <a:cs typeface="+mn-cs"/>
              </a:defRPr>
            </a:lvl1pPr>
          </a:lstStyle>
          <a:p>
            <a:pPr>
              <a:defRPr/>
            </a:pPr>
            <a:fld id="{CEF5A404-29CA-4EC1-8FA4-C895BA305DE3}" type="datetimeFigureOut">
              <a:rPr lang="en-US"/>
              <a:pPr>
                <a:defRPr/>
              </a:pPr>
              <a:t>11/30/2015</a:t>
            </a:fld>
            <a:endParaRPr lang="en-US"/>
          </a:p>
        </p:txBody>
      </p:sp>
      <p:sp>
        <p:nvSpPr>
          <p:cNvPr id="4" name="Slide Image Placeholder 3"/>
          <p:cNvSpPr>
            <a:spLocks noGrp="1" noRot="1" noChangeAspect="1"/>
          </p:cNvSpPr>
          <p:nvPr>
            <p:ph type="sldImg" idx="2"/>
          </p:nvPr>
        </p:nvSpPr>
        <p:spPr>
          <a:xfrm>
            <a:off x="139700" y="766763"/>
            <a:ext cx="6819900" cy="3838575"/>
          </a:xfrm>
          <a:prstGeom prst="rect">
            <a:avLst/>
          </a:prstGeom>
          <a:noFill/>
          <a:ln w="12700">
            <a:solidFill>
              <a:prstClr val="black"/>
            </a:solidFill>
          </a:ln>
        </p:spPr>
        <p:txBody>
          <a:bodyPr vert="horz" lIns="96625" tIns="48312" rIns="96625" bIns="48312" rtlCol="0" anchor="ctr"/>
          <a:lstStyle/>
          <a:p>
            <a:pPr lvl="0"/>
            <a:endParaRPr lang="en-US" noProof="0"/>
          </a:p>
        </p:txBody>
      </p:sp>
      <p:sp>
        <p:nvSpPr>
          <p:cNvPr id="5" name="Notes Placeholder 4"/>
          <p:cNvSpPr>
            <a:spLocks noGrp="1"/>
          </p:cNvSpPr>
          <p:nvPr>
            <p:ph type="body" sz="quarter" idx="3"/>
          </p:nvPr>
        </p:nvSpPr>
        <p:spPr>
          <a:xfrm>
            <a:off x="710547" y="4861695"/>
            <a:ext cx="5678207" cy="4606084"/>
          </a:xfrm>
          <a:prstGeom prst="rect">
            <a:avLst/>
          </a:prstGeom>
        </p:spPr>
        <p:txBody>
          <a:bodyPr vert="horz" lIns="96625" tIns="48312" rIns="96625" bIns="48312"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721698"/>
            <a:ext cx="3076466" cy="511223"/>
          </a:xfrm>
          <a:prstGeom prst="rect">
            <a:avLst/>
          </a:prstGeom>
        </p:spPr>
        <p:txBody>
          <a:bodyPr vert="horz" lIns="96625" tIns="48312" rIns="96625" bIns="48312"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021293" y="9721698"/>
            <a:ext cx="3076466" cy="511223"/>
          </a:xfrm>
          <a:prstGeom prst="rect">
            <a:avLst/>
          </a:prstGeom>
        </p:spPr>
        <p:txBody>
          <a:bodyPr vert="horz" lIns="96625" tIns="48312" rIns="96625" bIns="48312" rtlCol="0" anchor="b"/>
          <a:lstStyle>
            <a:lvl1pPr algn="r" fontAlgn="auto">
              <a:spcBef>
                <a:spcPts val="0"/>
              </a:spcBef>
              <a:spcAft>
                <a:spcPts val="0"/>
              </a:spcAft>
              <a:defRPr sz="1300" smtClean="0">
                <a:latin typeface="+mn-lt"/>
                <a:cs typeface="+mn-cs"/>
              </a:defRPr>
            </a:lvl1pPr>
          </a:lstStyle>
          <a:p>
            <a:pPr>
              <a:defRPr/>
            </a:pPr>
            <a:fld id="{D3AD1B7E-C61F-48C0-9E72-153B5C1F292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dirty="0"/>
          </a:p>
        </p:txBody>
      </p:sp>
      <p:sp>
        <p:nvSpPr>
          <p:cNvPr id="4" name="Slide Number Placeholder 3"/>
          <p:cNvSpPr>
            <a:spLocks noGrp="1"/>
          </p:cNvSpPr>
          <p:nvPr>
            <p:ph type="sldNum" sz="quarter" idx="10"/>
          </p:nvPr>
        </p:nvSpPr>
        <p:spPr/>
        <p:txBody>
          <a:bodyPr/>
          <a:lstStyle/>
          <a:p>
            <a:pPr>
              <a:defRPr/>
            </a:pPr>
            <a:fld id="{D3AD1B7E-C61F-48C0-9E72-153B5C1F292C}"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52425" indent="-352425">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1CEAC983-54EE-4F70-BDD0-102B71A5E8E3}" type="slidenum">
              <a:rPr lang="en-US" smtClean="0"/>
              <a:pPr/>
              <a:t>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r>
              <a:rPr lang="en-US" sz="1900" smtClean="0">
                <a:solidFill>
                  <a:schemeClr val="bg2"/>
                </a:solidFill>
                <a:latin typeface="Arial" pitchFamily="34" charset="0"/>
              </a:rPr>
              <a:t>The system takes care of the application life cycle </a:t>
            </a:r>
            <a:r>
              <a:rPr lang="en-US" sz="1900" smtClean="0">
                <a:latin typeface="Arial" pitchFamily="34" charset="0"/>
              </a:rPr>
              <a:t>propagating changes</a:t>
            </a:r>
            <a:r>
              <a:rPr lang="en-US" sz="1900" smtClean="0">
                <a:solidFill>
                  <a:schemeClr val="bg2"/>
                </a:solidFill>
                <a:latin typeface="Arial" pitchFamily="34" charset="0"/>
              </a:rPr>
              <a:t> needed all along the life of the plant</a:t>
            </a:r>
          </a:p>
          <a:p>
            <a:endParaRPr lang="en-US" sz="1900" smtClean="0">
              <a:solidFill>
                <a:schemeClr val="bg2"/>
              </a:solidFill>
              <a:latin typeface="Arial" pitchFamily="34" charset="0"/>
            </a:endParaRPr>
          </a:p>
          <a:p>
            <a:r>
              <a:rPr lang="en-US" sz="1900" smtClean="0">
                <a:solidFill>
                  <a:schemeClr val="bg2"/>
                </a:solidFill>
                <a:latin typeface="Arial" pitchFamily="34" charset="0"/>
              </a:rPr>
              <a:t>The investment done while creating the model is </a:t>
            </a:r>
            <a:r>
              <a:rPr lang="en-US" sz="1900" smtClean="0">
                <a:latin typeface="Arial" pitchFamily="34" charset="0"/>
              </a:rPr>
              <a:t>fully sustainable</a:t>
            </a:r>
          </a:p>
          <a:p>
            <a:pPr lvl="1"/>
            <a:r>
              <a:rPr lang="en-US" sz="1700" smtClean="0">
                <a:latin typeface="Arial" pitchFamily="34" charset="0"/>
              </a:rPr>
              <a:t>Only the changes are applied in an </a:t>
            </a:r>
            <a:r>
              <a:rPr lang="en-US" sz="1700" smtClean="0">
                <a:solidFill>
                  <a:schemeClr val="accent1"/>
                </a:solidFill>
                <a:latin typeface="Arial" pitchFamily="34" charset="0"/>
              </a:rPr>
              <a:t>incremental mode</a:t>
            </a:r>
          </a:p>
          <a:p>
            <a:pPr lvl="1"/>
            <a:endParaRPr lang="en-US" sz="1700" smtClean="0">
              <a:solidFill>
                <a:schemeClr val="accent1"/>
              </a:solidFill>
              <a:latin typeface="Arial" pitchFamily="34" charset="0"/>
            </a:endParaRPr>
          </a:p>
          <a:p>
            <a:r>
              <a:rPr lang="en-US" sz="1900" smtClean="0">
                <a:solidFill>
                  <a:schemeClr val="bg2"/>
                </a:solidFill>
                <a:latin typeface="Arial" pitchFamily="34" charset="0"/>
              </a:rPr>
              <a:t>The system manages the versioning and </a:t>
            </a:r>
            <a:r>
              <a:rPr lang="en-US" sz="1900" smtClean="0">
                <a:latin typeface="Arial" pitchFamily="34" charset="0"/>
              </a:rPr>
              <a:t>informs the user</a:t>
            </a:r>
            <a:r>
              <a:rPr lang="en-US" sz="1900" smtClean="0">
                <a:solidFill>
                  <a:schemeClr val="bg2"/>
                </a:solidFill>
                <a:latin typeface="Arial" pitchFamily="34" charset="0"/>
              </a:rPr>
              <a:t> about any difference between the model and the instances</a:t>
            </a:r>
          </a:p>
          <a:p>
            <a:pPr lvl="1"/>
            <a:r>
              <a:rPr lang="en-US" sz="1700" smtClean="0">
                <a:solidFill>
                  <a:schemeClr val="accent1"/>
                </a:solidFill>
                <a:latin typeface="Arial" pitchFamily="34" charset="0"/>
              </a:rPr>
              <a:t>Consistency</a:t>
            </a:r>
            <a:r>
              <a:rPr lang="en-US" sz="1700" smtClean="0">
                <a:latin typeface="Arial" pitchFamily="34" charset="0"/>
              </a:rPr>
              <a:t> is always checked </a:t>
            </a:r>
          </a:p>
          <a:p>
            <a:pPr eaLnBrk="1" hangingPunct="1"/>
            <a:endParaRPr 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ln w="9525"/>
        </p:spPr>
        <p:txBody>
          <a:bodyPr/>
          <a:lstStyle/>
          <a:p>
            <a:pPr>
              <a:defRPr/>
            </a:pPr>
            <a:r>
              <a:rPr lang="fr-FR" dirty="0" err="1" smtClean="0"/>
              <a:t>watch</a:t>
            </a:r>
            <a:r>
              <a:rPr lang="fr-FR" dirty="0" smtClean="0"/>
              <a:t> point : </a:t>
            </a:r>
            <a:r>
              <a:rPr lang="fr-FR" dirty="0" err="1" smtClean="0"/>
              <a:t>similar</a:t>
            </a:r>
            <a:r>
              <a:rPr lang="fr-FR" dirty="0" smtClean="0"/>
              <a:t> to  Break but </a:t>
            </a:r>
            <a:r>
              <a:rPr lang="fr-FR" dirty="0" err="1" smtClean="0"/>
              <a:t>allows</a:t>
            </a:r>
            <a:r>
              <a:rPr lang="fr-FR" dirty="0" smtClean="0"/>
              <a:t> to test the program in  RUN !!</a:t>
            </a:r>
          </a:p>
          <a:p>
            <a:pPr marL="228600" indent="-228600">
              <a:defRPr/>
            </a:pPr>
            <a:r>
              <a:rPr lang="fr-FR" dirty="0" smtClean="0"/>
              <a:t>Main </a:t>
            </a:r>
            <a:r>
              <a:rPr lang="fr-FR" dirty="0" err="1" smtClean="0"/>
              <a:t>functions</a:t>
            </a:r>
            <a:r>
              <a:rPr lang="fr-FR" dirty="0" smtClean="0"/>
              <a:t> : </a:t>
            </a:r>
          </a:p>
          <a:p>
            <a:pPr marL="228600" indent="-228600">
              <a:buFont typeface="Arial" pitchFamily="34" charset="0"/>
              <a:buChar char="•"/>
              <a:defRPr/>
            </a:pPr>
            <a:r>
              <a:rPr lang="fr-FR" dirty="0" err="1" smtClean="0"/>
              <a:t>Counter</a:t>
            </a:r>
            <a:r>
              <a:rPr lang="fr-FR" dirty="0" smtClean="0"/>
              <a:t> (how </a:t>
            </a:r>
            <a:r>
              <a:rPr lang="fr-FR" dirty="0" err="1" smtClean="0"/>
              <a:t>many</a:t>
            </a:r>
            <a:r>
              <a:rPr lang="fr-FR" dirty="0" smtClean="0"/>
              <a:t> times line </a:t>
            </a:r>
            <a:r>
              <a:rPr lang="fr-FR" dirty="0" err="1" smtClean="0"/>
              <a:t>is</a:t>
            </a:r>
            <a:r>
              <a:rPr lang="fr-FR" dirty="0" smtClean="0"/>
              <a:t> </a:t>
            </a:r>
            <a:r>
              <a:rPr lang="fr-FR" dirty="0" err="1" smtClean="0"/>
              <a:t>executed</a:t>
            </a:r>
            <a:r>
              <a:rPr lang="fr-FR" dirty="0" smtClean="0"/>
              <a:t>)</a:t>
            </a:r>
          </a:p>
          <a:p>
            <a:pPr marL="228600" indent="-228600">
              <a:buFont typeface="Arial" pitchFamily="34" charset="0"/>
              <a:buChar char="•"/>
              <a:defRPr/>
            </a:pPr>
            <a:r>
              <a:rPr lang="fr-FR" dirty="0" err="1" smtClean="0"/>
              <a:t>Refresh</a:t>
            </a:r>
            <a:r>
              <a:rPr lang="fr-FR" dirty="0" smtClean="0"/>
              <a:t> of variables on </a:t>
            </a:r>
            <a:r>
              <a:rPr lang="fr-FR" dirty="0" err="1" smtClean="0"/>
              <a:t>watch</a:t>
            </a:r>
            <a:r>
              <a:rPr lang="fr-FR" dirty="0" smtClean="0"/>
              <a:t> point for </a:t>
            </a:r>
            <a:r>
              <a:rPr lang="fr-FR" dirty="0" err="1" smtClean="0"/>
              <a:t>easy</a:t>
            </a:r>
            <a:r>
              <a:rPr lang="fr-FR" dirty="0" smtClean="0"/>
              <a:t> diagnostic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baseline="0" dirty="0" smtClean="0"/>
          </a:p>
        </p:txBody>
      </p:sp>
      <p:sp>
        <p:nvSpPr>
          <p:cNvPr id="4" name="Slide Number Placeholder 3"/>
          <p:cNvSpPr>
            <a:spLocks noGrp="1"/>
          </p:cNvSpPr>
          <p:nvPr>
            <p:ph type="sldNum" sz="quarter" idx="10"/>
          </p:nvPr>
        </p:nvSpPr>
        <p:spPr/>
        <p:txBody>
          <a:bodyPr/>
          <a:lstStyle/>
          <a:p>
            <a:fld id="{1CEAC983-54EE-4F70-BDD0-102B71A5E8E3}" type="slidenum">
              <a:rPr lang="en-US" smtClean="0"/>
              <a:pPr/>
              <a:t>24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dirty="0" smtClean="0"/>
              <a:t>PES</a:t>
            </a:r>
            <a:r>
              <a:rPr lang="en-IN" baseline="0" dirty="0" smtClean="0"/>
              <a:t> has a comprehensive Energy Monitoring &amp; Management Library. This is a native library of PES and can work seamlessly with Water Library and provide information about how the plant is doing in terms of Energy Use and how the operators can manage the operations better. The EM library also has load shedding sequencing that can be configured to shed least significant loads in time of load crisis.</a:t>
            </a:r>
            <a:endParaRPr lang="en-US" dirty="0"/>
          </a:p>
        </p:txBody>
      </p:sp>
      <p:sp>
        <p:nvSpPr>
          <p:cNvPr id="4" name="Slide Number Placeholder 3"/>
          <p:cNvSpPr>
            <a:spLocks noGrp="1"/>
          </p:cNvSpPr>
          <p:nvPr>
            <p:ph type="sldNum" sz="quarter" idx="10"/>
          </p:nvPr>
        </p:nvSpPr>
        <p:spPr/>
        <p:txBody>
          <a:bodyPr/>
          <a:lstStyle/>
          <a:p>
            <a:fld id="{1CEAC983-54EE-4F70-BDD0-102B71A5E8E3}" type="slidenum">
              <a:rPr lang="en-US" smtClean="0"/>
              <a:pPr/>
              <a:t>33</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EAC983-54EE-4F70-BDD0-102B71A5E8E3}" type="slidenum">
              <a:rPr lang="en-US" smtClean="0"/>
              <a:pPr/>
              <a:t>36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EAC983-54EE-4F70-BDD0-102B71A5E8E3}" type="slidenum">
              <a:rPr lang="en-US" smtClean="0"/>
              <a:pPr/>
              <a:t>37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Rot="1" noChangeAspect="1" noChangeArrowheads="1" noTextEdit="1"/>
          </p:cNvSpPr>
          <p:nvPr>
            <p:ph type="sldImg"/>
          </p:nvPr>
        </p:nvSpPr>
        <p:spPr>
          <a:ln/>
        </p:spPr>
      </p:sp>
      <p:sp>
        <p:nvSpPr>
          <p:cNvPr id="137219" name="Rectangle 2"/>
          <p:cNvSpPr>
            <a:spLocks noGrp="1" noChangeArrowheads="1"/>
          </p:cNvSpPr>
          <p:nvPr>
            <p:ph type="body" idx="1"/>
          </p:nvPr>
        </p:nvSpPr>
        <p:spPr>
          <a:noFill/>
          <a:ln/>
        </p:spPr>
        <p:txBody>
          <a:bodyPr/>
          <a:lstStyle/>
          <a:p>
            <a:pPr marL="87313" indent="-87313">
              <a:buSzPct val="80000"/>
              <a:buFontTx/>
              <a:buChar char="•"/>
            </a:pPr>
            <a:r>
              <a:rPr lang="en-GB" smtClean="0"/>
              <a:t>Along all the engineering phase we have configured, generated, built and deployed the applications. Now it’s time to operate the plant using what the system has built for us. </a:t>
            </a:r>
          </a:p>
          <a:p>
            <a:pPr marL="87313" indent="-87313">
              <a:buSzPct val="80000"/>
              <a:buFontTx/>
              <a:buChar char="•"/>
            </a:pPr>
            <a:endParaRPr lang="en-GB" smtClean="0"/>
          </a:p>
          <a:p>
            <a:pPr marL="87313" indent="-87313">
              <a:buSzPct val="80000"/>
              <a:buFontTx/>
              <a:buChar char="•"/>
            </a:pPr>
            <a:r>
              <a:rPr lang="en-GB" smtClean="0"/>
              <a:t>With PlantStruxure PES, not only does the operator have all of the standard operating features available in most standard clients (Graphics, Alarms, Trends, User Security, Faceplates etc) the operator also has added functionality only available with PlantStruxure PES.  We call some of these additional features PES Runtime Services.</a:t>
            </a:r>
          </a:p>
          <a:p>
            <a:pPr marL="87313" indent="-87313"/>
            <a:endParaRPr lang="en-GB" smtClean="0"/>
          </a:p>
          <a:p>
            <a:pPr marL="87313" indent="-87313">
              <a:buSzPct val="80000"/>
              <a:buFontTx/>
              <a:buChar char="•"/>
            </a:pPr>
            <a:r>
              <a:rPr lang="en-GB" smtClean="0"/>
              <a:t>Let’s take an example:</a:t>
            </a:r>
          </a:p>
          <a:p>
            <a:pPr marL="87313" indent="-87313"/>
            <a:r>
              <a:rPr lang="en-GB" smtClean="0"/>
              <a:t>I’m the operator, so I’m in the control room in front of my operator station and I’m operating my plant.</a:t>
            </a:r>
          </a:p>
          <a:p>
            <a:pPr marL="87313" indent="-87313"/>
            <a:r>
              <a:rPr lang="en-GB" smtClean="0"/>
              <a:t>I have a doubt about a device (a pump in this example) and I want to know more about it.</a:t>
            </a:r>
          </a:p>
          <a:p>
            <a:pPr marL="87313" indent="-87313"/>
            <a:r>
              <a:rPr lang="en-GB" smtClean="0"/>
              <a:t>Thanks to the genie (the animated symbol) and faceplate provided in the PlantStruxure PES libraries, I already have access to a lot of information about it, directly shown by the state of the pump’s genie or clicking on it to get the pump’s faceplate and browsing through the information in the set of tabs (monitoring, tuning, interlocks, alarms…). But I’m still not comfortable with this information and I want to know more.</a:t>
            </a:r>
          </a:p>
          <a:p>
            <a:pPr marL="87313" indent="-87313"/>
            <a:r>
              <a:rPr lang="en-GB" smtClean="0"/>
              <a:t>So, clicking on my environment I will ask the system to invoke the Runtime Services to give me all the additional information that the system has for this particular pump (this one, not the below one or any other) accordingly my user rights.</a:t>
            </a:r>
          </a:p>
          <a:p>
            <a:pPr marL="87313" indent="-87313"/>
            <a:r>
              <a:rPr lang="en-GB" smtClean="0"/>
              <a:t>And by doing this, PlantStruxure PES opens a pop up showing me all the targets I can access, such as the control view of my pump, its documentation, the DTM if there is one, the operator procedure I must follow and/or any other information coming from the central database and related to this pump. I will make my choice asking the system for the information I’m interested in and the system will open a new window on my workstation (no need to go to a dedicated workstation or to leave my operating environment) showing me what I have requested.</a:t>
            </a:r>
          </a:p>
          <a:p>
            <a:pPr marL="87313" indent="-87313"/>
            <a:r>
              <a:rPr lang="en-GB" smtClean="0"/>
              <a:t>In this example the system shows me the control view of my pump (the right instance in the right section in the right controller) and I have now all the information to understand what’s happening and make the right decision. </a:t>
            </a:r>
          </a:p>
          <a:p>
            <a:pPr marL="87313" indent="-87313"/>
            <a:endParaRPr lang="en-GB" smtClean="0"/>
          </a:p>
          <a:p>
            <a:pPr marL="87313" indent="-87313">
              <a:buSzPct val="80000"/>
              <a:buFontTx/>
              <a:buChar char="•"/>
            </a:pPr>
            <a:r>
              <a:rPr lang="en-GB" smtClean="0"/>
              <a:t>We are offering here what is typically touted as a DCS function and value and with this capability (which is only the beginning) we are taking a huge step forward in operational features for users </a:t>
            </a:r>
          </a:p>
          <a:p>
            <a:pPr marL="87313" indent="-87313"/>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endParaRPr lang="en-US" dirty="0"/>
          </a:p>
        </p:txBody>
      </p:sp>
      <p:sp>
        <p:nvSpPr>
          <p:cNvPr id="4" name="Slide Number Placeholder 3"/>
          <p:cNvSpPr>
            <a:spLocks noGrp="1"/>
          </p:cNvSpPr>
          <p:nvPr>
            <p:ph type="sldNum" sz="quarter" idx="10"/>
          </p:nvPr>
        </p:nvSpPr>
        <p:spPr/>
        <p:txBody>
          <a:bodyPr/>
          <a:lstStyle/>
          <a:p>
            <a:fld id="{1CEAC983-54EE-4F70-BDD0-102B71A5E8E3}" type="slidenum">
              <a:rPr lang="en-US" smtClean="0"/>
              <a:pPr/>
              <a:t>41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CEAC983-54EE-4F70-BDD0-102B71A5E8E3}" type="slidenum">
              <a:rPr lang="en-US" smtClean="0"/>
              <a:pPr/>
              <a:t>42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dirty="0"/>
          </a:p>
        </p:txBody>
      </p:sp>
      <p:sp>
        <p:nvSpPr>
          <p:cNvPr id="4" name="Slide Number Placeholder 3"/>
          <p:cNvSpPr>
            <a:spLocks noGrp="1"/>
          </p:cNvSpPr>
          <p:nvPr>
            <p:ph type="sldNum" sz="quarter" idx="10"/>
          </p:nvPr>
        </p:nvSpPr>
        <p:spPr/>
        <p:txBody>
          <a:bodyPr/>
          <a:lstStyle/>
          <a:p>
            <a:pPr>
              <a:defRPr/>
            </a:pPr>
            <a:fld id="{D3AD1B7E-C61F-48C0-9E72-153B5C1F292C}"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F01D935C-9C8F-475E-9C57-818E8520D0F8}" type="slidenum">
              <a:rPr lang="en-GB"/>
              <a:pPr/>
              <a:t>44</a:t>
            </a:fld>
            <a:endParaRPr lang="en-GB"/>
          </a:p>
        </p:txBody>
      </p:sp>
      <p:sp>
        <p:nvSpPr>
          <p:cNvPr id="278530" name="Rectangle 7"/>
          <p:cNvSpPr txBox="1">
            <a:spLocks noGrp="1" noChangeArrowheads="1"/>
          </p:cNvSpPr>
          <p:nvPr/>
        </p:nvSpPr>
        <p:spPr bwMode="auto">
          <a:xfrm>
            <a:off x="4020607" y="9721160"/>
            <a:ext cx="3077029" cy="511812"/>
          </a:xfrm>
          <a:prstGeom prst="rect">
            <a:avLst/>
          </a:prstGeom>
          <a:noFill/>
          <a:ln w="9525">
            <a:noFill/>
            <a:miter lim="800000"/>
            <a:headEnd/>
            <a:tailEnd/>
          </a:ln>
        </p:spPr>
        <p:txBody>
          <a:bodyPr anchor="b"/>
          <a:lstStyle/>
          <a:p>
            <a:pPr algn="r" defTabSz="914400">
              <a:buClrTx/>
              <a:buSzTx/>
              <a:buFontTx/>
              <a:buNone/>
            </a:pPr>
            <a:fld id="{BC8145EB-E1F8-4BF3-B16F-FA66B19D2518}" type="slidenum">
              <a:rPr lang="en-GB" sz="1200">
                <a:solidFill>
                  <a:schemeClr val="tx1"/>
                </a:solidFill>
              </a:rPr>
              <a:pPr algn="r" defTabSz="914400">
                <a:buClrTx/>
                <a:buSzTx/>
                <a:buFontTx/>
                <a:buNone/>
              </a:pPr>
              <a:t>44</a:t>
            </a:fld>
            <a:endParaRPr lang="en-GB" sz="1200">
              <a:solidFill>
                <a:schemeClr val="tx1"/>
              </a:solidFill>
            </a:endParaRPr>
          </a:p>
        </p:txBody>
      </p:sp>
      <p:sp>
        <p:nvSpPr>
          <p:cNvPr id="278531" name="Rectangle 2"/>
          <p:cNvSpPr>
            <a:spLocks noGrp="1" noRot="1" noChangeAspect="1" noChangeArrowheads="1" noTextEdit="1"/>
          </p:cNvSpPr>
          <p:nvPr>
            <p:ph type="sldImg"/>
          </p:nvPr>
        </p:nvSpPr>
        <p:spPr>
          <a:xfrm>
            <a:off x="153988" y="774700"/>
            <a:ext cx="6792912" cy="3822700"/>
          </a:xfrm>
          <a:ln/>
        </p:spPr>
      </p:sp>
      <p:sp>
        <p:nvSpPr>
          <p:cNvPr id="278532" name="Rectangle 3"/>
          <p:cNvSpPr>
            <a:spLocks noGrp="1" noChangeArrowheads="1"/>
          </p:cNvSpPr>
          <p:nvPr>
            <p:ph type="body" idx="1"/>
          </p:nvPr>
        </p:nvSpPr>
        <p:spPr>
          <a:xfrm>
            <a:off x="943579" y="4875345"/>
            <a:ext cx="5178861" cy="4629280"/>
          </a:xfrm>
        </p:spPr>
        <p:txBody>
          <a:bodyPr lIns="90739" tIns="45371" rIns="90739" bIns="45371"/>
          <a:lstStyle/>
          <a:p>
            <a:pPr defTabSz="762000" eaLnBrk="1" hangingPunct="1"/>
            <a:r>
              <a:rPr lang="en-US"/>
              <a:t>your cabinets will gain one size : 150 mm depth</a:t>
            </a:r>
          </a:p>
          <a:p>
            <a:pPr defTabSz="762000" eaLnBrk="1" hangingPunct="1"/>
            <a:r>
              <a:rPr lang="en-US"/>
              <a:t>more robust than Premium : mechanical, electrical constraints &gt; standard &amp; &gt; premium</a:t>
            </a:r>
          </a:p>
          <a:p>
            <a:pPr defTabSz="762000" eaLnBrk="1" hangingPunct="1"/>
            <a:r>
              <a:rPr lang="en-US"/>
              <a:t>any module hot swap for easy maintenance </a:t>
            </a:r>
          </a:p>
          <a:p>
            <a:pPr defTabSz="762000" eaLnBrk="1" hangingPunct="1"/>
            <a:r>
              <a:rPr lang="en-US"/>
              <a:t>4 racks, 4 PS, 4 CPU</a:t>
            </a:r>
          </a:p>
          <a:p>
            <a:pPr defTabSz="762000" eaLnBrk="1" hangingPunct="1"/>
            <a:r>
              <a:rPr lang="en-US"/>
              <a:t>rack slots for modules : PS not included</a:t>
            </a:r>
          </a:p>
          <a:p>
            <a:pPr defTabSz="762000" eaLnBrk="1" hangingPunct="1"/>
            <a:r>
              <a:rPr lang="en-US"/>
              <a:t>PS: 2 direct current , 2 alternative with 24VDC 0,5 or 0,9 A</a:t>
            </a:r>
          </a:p>
          <a:p>
            <a:pPr defTabSz="762000" eaLnBrk="1" hangingPunct="1"/>
            <a:r>
              <a:rPr lang="en-US"/>
              <a:t>	+ relay output + reset button :cold start hardware</a:t>
            </a:r>
          </a:p>
          <a:p>
            <a:pPr defTabSz="762000" eaLnBrk="1" hangingPunct="1"/>
            <a:endParaRPr lang="en-US"/>
          </a:p>
          <a:p>
            <a:pPr defTabSz="762000" eaLnBrk="1" hangingPunct="1"/>
            <a:r>
              <a:rPr lang="en-US"/>
              <a:t>BMX = M340     M: midrange,  X : PLC</a:t>
            </a:r>
          </a:p>
          <a:p>
            <a:pPr defTabSz="762000" eaLnBrk="1" hangingPunct="1"/>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dirty="0" smtClean="0"/>
              <a:t>Summarise the</a:t>
            </a:r>
            <a:r>
              <a:rPr lang="en-IN" baseline="0" dirty="0" smtClean="0"/>
              <a:t> utility of PES</a:t>
            </a:r>
          </a:p>
          <a:p>
            <a:endParaRPr lang="en-IN" baseline="0" dirty="0" smtClean="0"/>
          </a:p>
        </p:txBody>
      </p:sp>
      <p:sp>
        <p:nvSpPr>
          <p:cNvPr id="4" name="Slide Number Placeholder 3"/>
          <p:cNvSpPr>
            <a:spLocks noGrp="1"/>
          </p:cNvSpPr>
          <p:nvPr>
            <p:ph type="sldNum" sz="quarter" idx="10"/>
          </p:nvPr>
        </p:nvSpPr>
        <p:spPr/>
        <p:txBody>
          <a:bodyPr/>
          <a:lstStyle/>
          <a:p>
            <a:fld id="{1CEAC983-54EE-4F70-BDD0-102B71A5E8E3}" type="slidenum">
              <a:rPr lang="en-US" smtClean="0"/>
              <a:pPr/>
              <a:t>45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p:nvPr>
        </p:nvSpPr>
        <p:spPr>
          <a:noFill/>
        </p:spPr>
        <p:txBody>
          <a:bodyPr/>
          <a:lstStyle/>
          <a:p>
            <a:fld id="{0AF3FFCB-BE42-4321-85B9-B7B38C7D10F0}" type="slidenum">
              <a:rPr lang="en-GB" smtClean="0">
                <a:solidFill>
                  <a:srgbClr val="FFFFFF"/>
                </a:solidFill>
              </a:rPr>
              <a:pPr/>
              <a:t>5</a:t>
            </a:fld>
            <a:endParaRPr lang="en-GB" smtClean="0">
              <a:solidFill>
                <a:srgbClr val="FFFFFF"/>
              </a:solidFill>
            </a:endParaRPr>
          </a:p>
        </p:txBody>
      </p:sp>
      <p:sp>
        <p:nvSpPr>
          <p:cNvPr id="41987" name="Slide Image Placeholder 1"/>
          <p:cNvSpPr>
            <a:spLocks noGrp="1" noRot="1" noChangeAspect="1" noTextEdit="1"/>
          </p:cNvSpPr>
          <p:nvPr>
            <p:ph type="sldImg"/>
          </p:nvPr>
        </p:nvSpPr>
        <p:spPr>
          <a:xfrm>
            <a:off x="1257300" y="519113"/>
            <a:ext cx="4691063" cy="2640012"/>
          </a:xfrm>
          <a:ln/>
        </p:spPr>
      </p:sp>
      <p:sp>
        <p:nvSpPr>
          <p:cNvPr id="41988" name="Notes Placeholder 2"/>
          <p:cNvSpPr>
            <a:spLocks noGrp="1"/>
          </p:cNvSpPr>
          <p:nvPr>
            <p:ph type="body" idx="1"/>
          </p:nvPr>
        </p:nvSpPr>
        <p:spPr>
          <a:xfrm>
            <a:off x="319519" y="3338266"/>
            <a:ext cx="6460263" cy="6599429"/>
          </a:xfrm>
          <a:noFill/>
          <a:ln/>
        </p:spPr>
        <p:txBody>
          <a:bodyPr lIns="92885" tIns="46442" rIns="92885" bIns="46442"/>
          <a:lstStyle/>
          <a:p>
            <a:r>
              <a:rPr lang="en-US" smtClean="0">
                <a:latin typeface="Arial" pitchFamily="34" charset="0"/>
              </a:rPr>
              <a:t>So we understand your challenges</a:t>
            </a:r>
          </a:p>
          <a:p>
            <a:r>
              <a:rPr lang="en-US" smtClean="0">
                <a:latin typeface="Arial" pitchFamily="34" charset="0"/>
              </a:rPr>
              <a:t>We understand what you expect from automation to help you face those challenges</a:t>
            </a:r>
          </a:p>
          <a:p>
            <a:r>
              <a:rPr lang="en-US" smtClean="0">
                <a:latin typeface="Arial" pitchFamily="34" charset="0"/>
              </a:rPr>
              <a:t>And this is what we did…</a:t>
            </a:r>
          </a:p>
          <a:p>
            <a:endParaRPr lang="en-US" smtClean="0">
              <a:latin typeface="Arial" pitchFamily="34" charset="0"/>
            </a:endParaRPr>
          </a:p>
          <a:p>
            <a:r>
              <a:rPr lang="en-US" smtClean="0">
                <a:latin typeface="Arial" pitchFamily="34" charset="0"/>
              </a:rPr>
              <a:t>On the one hand of the spectrum we have the traditional</a:t>
            </a:r>
          </a:p>
          <a:p>
            <a:r>
              <a:rPr lang="en-US" b="1" smtClean="0">
                <a:latin typeface="Arial" pitchFamily="34" charset="0"/>
              </a:rPr>
              <a:t>PLC/Scada offering</a:t>
            </a:r>
          </a:p>
          <a:p>
            <a:r>
              <a:rPr lang="en-US" smtClean="0">
                <a:latin typeface="Arial" pitchFamily="34" charset="0"/>
              </a:rPr>
              <a:t>&gt; applications built on a PLC/Scada platform are </a:t>
            </a:r>
            <a:r>
              <a:rPr lang="en-US" u="sng" smtClean="0">
                <a:latin typeface="Arial" pitchFamily="34" charset="0"/>
              </a:rPr>
              <a:t>typically very flexible, are open</a:t>
            </a:r>
            <a:r>
              <a:rPr lang="en-US" smtClean="0">
                <a:latin typeface="Arial" pitchFamily="34" charset="0"/>
              </a:rPr>
              <a:t> and make connection to 3d party components easy, and last but not least, cost effective</a:t>
            </a:r>
          </a:p>
          <a:p>
            <a:r>
              <a:rPr lang="en-US" smtClean="0">
                <a:latin typeface="Arial" pitchFamily="34" charset="0"/>
              </a:rPr>
              <a:t>&gt; But on the other hand, </a:t>
            </a:r>
            <a:r>
              <a:rPr lang="en-US" u="sng" smtClean="0">
                <a:latin typeface="Arial" pitchFamily="34" charset="0"/>
              </a:rPr>
              <a:t>there is a very low level of integration</a:t>
            </a:r>
            <a:r>
              <a:rPr lang="en-US" smtClean="0">
                <a:latin typeface="Arial" pitchFamily="34" charset="0"/>
              </a:rPr>
              <a:t>, which means your teams have to manage many different tools</a:t>
            </a:r>
          </a:p>
          <a:p>
            <a:endParaRPr lang="en-US" smtClean="0">
              <a:latin typeface="Arial" pitchFamily="34" charset="0"/>
            </a:endParaRPr>
          </a:p>
          <a:p>
            <a:r>
              <a:rPr lang="en-US" smtClean="0">
                <a:latin typeface="Arial" pitchFamily="34" charset="0"/>
              </a:rPr>
              <a:t>On the other hand of the spectrum we have the traditional</a:t>
            </a:r>
          </a:p>
          <a:p>
            <a:r>
              <a:rPr lang="en-US" b="1" smtClean="0">
                <a:latin typeface="Arial" pitchFamily="34" charset="0"/>
              </a:rPr>
              <a:t>DCS or Distributed Control Systems</a:t>
            </a:r>
          </a:p>
          <a:p>
            <a:pPr>
              <a:buFont typeface="Wingdings" pitchFamily="2" charset="2"/>
              <a:buNone/>
            </a:pPr>
            <a:r>
              <a:rPr lang="en-US" smtClean="0">
                <a:latin typeface="Arial" pitchFamily="34" charset="0"/>
              </a:rPr>
              <a:t>&gt; DCS systems bring a h</a:t>
            </a:r>
            <a:r>
              <a:rPr lang="en-US" u="sng" smtClean="0">
                <a:latin typeface="Arial" pitchFamily="34" charset="0"/>
              </a:rPr>
              <a:t>igh level of integration</a:t>
            </a:r>
            <a:r>
              <a:rPr lang="en-US" smtClean="0">
                <a:latin typeface="Arial" pitchFamily="34" charset="0"/>
              </a:rPr>
              <a:t>, are built on a </a:t>
            </a:r>
            <a:r>
              <a:rPr lang="en-US" u="sng" smtClean="0">
                <a:latin typeface="Arial" pitchFamily="34" charset="0"/>
              </a:rPr>
              <a:t>single master database </a:t>
            </a:r>
            <a:r>
              <a:rPr lang="en-US" smtClean="0">
                <a:latin typeface="Arial" pitchFamily="34" charset="0"/>
              </a:rPr>
              <a:t>which brings a number of key values e.g. global consistency of data, powerful diagnostics…</a:t>
            </a:r>
          </a:p>
          <a:p>
            <a:pPr>
              <a:buFont typeface="Wingdings" pitchFamily="2" charset="2"/>
              <a:buNone/>
            </a:pPr>
            <a:r>
              <a:rPr lang="en-US" smtClean="0">
                <a:latin typeface="Arial" pitchFamily="34" charset="0"/>
              </a:rPr>
              <a:t>&gt; But on the other hand, DCS systems are not known to be very open, flexible nor easy to implement</a:t>
            </a:r>
          </a:p>
          <a:p>
            <a:endParaRPr lang="en-US" smtClean="0">
              <a:latin typeface="Arial" pitchFamily="34" charset="0"/>
            </a:endParaRPr>
          </a:p>
          <a:p>
            <a:r>
              <a:rPr lang="en-US" b="1" smtClean="0">
                <a:latin typeface="Arial" pitchFamily="34" charset="0"/>
              </a:rPr>
              <a:t>So what we did….we took the best of both worlds</a:t>
            </a:r>
          </a:p>
          <a:p>
            <a:r>
              <a:rPr lang="en-US" smtClean="0">
                <a:latin typeface="Arial" pitchFamily="34" charset="0"/>
              </a:rPr>
              <a:t>&gt;&gt; PlantStruxure, is our Process Automation System</a:t>
            </a:r>
          </a:p>
          <a:p>
            <a:r>
              <a:rPr lang="en-US" smtClean="0">
                <a:latin typeface="Arial" pitchFamily="34" charset="0"/>
              </a:rPr>
              <a:t>&gt; PlantStruxure keeps the flexibility, openness and ease of use from the traditional PLC/Scada world…</a:t>
            </a:r>
          </a:p>
          <a:p>
            <a:pPr>
              <a:buFont typeface="Wingdings" pitchFamily="2" charset="2"/>
              <a:buChar char="Ø"/>
            </a:pPr>
            <a:r>
              <a:rPr lang="en-US" smtClean="0">
                <a:latin typeface="Arial" pitchFamily="34" charset="0"/>
              </a:rPr>
              <a:t>We took the high integration, and the single master database from the DCS world…This enables us to deliver some powerful features</a:t>
            </a:r>
          </a:p>
          <a:p>
            <a:endParaRPr lang="en-US" smtClean="0">
              <a:latin typeface="Arial" pitchFamily="34" charset="0"/>
            </a:endParaRPr>
          </a:p>
          <a:p>
            <a:r>
              <a:rPr lang="en-US" smtClean="0">
                <a:latin typeface="Arial" pitchFamily="34" charset="0"/>
              </a:rPr>
              <a:t>We bring you…PlantStruxure</a:t>
            </a:r>
          </a:p>
        </p:txBody>
      </p:sp>
      <p:sp>
        <p:nvSpPr>
          <p:cNvPr id="41989" name="Slide Number Placeholder 3"/>
          <p:cNvSpPr txBox="1">
            <a:spLocks noGrp="1"/>
          </p:cNvSpPr>
          <p:nvPr/>
        </p:nvSpPr>
        <p:spPr bwMode="auto">
          <a:xfrm>
            <a:off x="4020607" y="9721160"/>
            <a:ext cx="3077029" cy="511812"/>
          </a:xfrm>
          <a:prstGeom prst="rect">
            <a:avLst/>
          </a:prstGeom>
          <a:noFill/>
          <a:ln w="9525">
            <a:noFill/>
            <a:miter lim="800000"/>
            <a:headEnd/>
            <a:tailEnd/>
          </a:ln>
        </p:spPr>
        <p:txBody>
          <a:bodyPr lIns="92885" tIns="46442" rIns="92885" bIns="46442"/>
          <a:lstStyle/>
          <a:p>
            <a:pPr defTabSz="928688"/>
            <a:fld id="{E01A3941-922A-4FE7-840E-C560DA7BB803}" type="slidenum">
              <a:rPr lang="en-AU">
                <a:solidFill>
                  <a:srgbClr val="EEECE1"/>
                </a:solidFill>
                <a:cs typeface="Arial" pitchFamily="34" charset="0"/>
              </a:rPr>
              <a:pPr defTabSz="928688"/>
              <a:t>5</a:t>
            </a:fld>
            <a:endParaRPr lang="en-AU">
              <a:solidFill>
                <a:srgbClr val="EEECE1"/>
              </a:solidFill>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endParaRPr lang="en-US" dirty="0"/>
          </a:p>
        </p:txBody>
      </p:sp>
      <p:sp>
        <p:nvSpPr>
          <p:cNvPr id="4" name="Slide Number Placeholder 3"/>
          <p:cNvSpPr>
            <a:spLocks noGrp="1"/>
          </p:cNvSpPr>
          <p:nvPr>
            <p:ph type="sldNum" sz="quarter" idx="10"/>
          </p:nvPr>
        </p:nvSpPr>
        <p:spPr/>
        <p:txBody>
          <a:bodyPr/>
          <a:lstStyle/>
          <a:p>
            <a:fld id="{1CEAC983-54EE-4F70-BDD0-102B71A5E8E3}"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endParaRPr lang="en-US" dirty="0"/>
          </a:p>
        </p:txBody>
      </p:sp>
      <p:sp>
        <p:nvSpPr>
          <p:cNvPr id="4" name="Slide Number Placeholder 3"/>
          <p:cNvSpPr>
            <a:spLocks noGrp="1"/>
          </p:cNvSpPr>
          <p:nvPr>
            <p:ph type="sldNum" sz="quarter" idx="10"/>
          </p:nvPr>
        </p:nvSpPr>
        <p:spPr/>
        <p:txBody>
          <a:bodyPr/>
          <a:lstStyle/>
          <a:p>
            <a:fld id="{1CEAC983-54EE-4F70-BDD0-102B71A5E8E3}"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endParaRPr lang="en-US" dirty="0"/>
          </a:p>
        </p:txBody>
      </p:sp>
      <p:sp>
        <p:nvSpPr>
          <p:cNvPr id="4" name="Slide Number Placeholder 3"/>
          <p:cNvSpPr>
            <a:spLocks noGrp="1"/>
          </p:cNvSpPr>
          <p:nvPr>
            <p:ph type="sldNum" sz="quarter" idx="10"/>
          </p:nvPr>
        </p:nvSpPr>
        <p:spPr/>
        <p:txBody>
          <a:bodyPr/>
          <a:lstStyle/>
          <a:p>
            <a:fld id="{1CEAC983-54EE-4F70-BDD0-102B71A5E8E3}" type="slidenum">
              <a:rPr lang="en-US" smtClean="0"/>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endParaRPr lang="en-US" dirty="0"/>
          </a:p>
        </p:txBody>
      </p:sp>
      <p:sp>
        <p:nvSpPr>
          <p:cNvPr id="4" name="Slide Number Placeholder 3"/>
          <p:cNvSpPr>
            <a:spLocks noGrp="1"/>
          </p:cNvSpPr>
          <p:nvPr>
            <p:ph type="sldNum" sz="quarter" idx="10"/>
          </p:nvPr>
        </p:nvSpPr>
        <p:spPr/>
        <p:txBody>
          <a:bodyPr/>
          <a:lstStyle/>
          <a:p>
            <a:fld id="{1CEAC983-54EE-4F70-BDD0-102B71A5E8E3}" type="slidenum">
              <a:rPr lang="en-US" smtClean="0"/>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endParaRPr lang="en-US" dirty="0"/>
          </a:p>
        </p:txBody>
      </p:sp>
      <p:sp>
        <p:nvSpPr>
          <p:cNvPr id="4" name="Slide Number Placeholder 3"/>
          <p:cNvSpPr>
            <a:spLocks noGrp="1"/>
          </p:cNvSpPr>
          <p:nvPr>
            <p:ph type="sldNum" sz="quarter" idx="10"/>
          </p:nvPr>
        </p:nvSpPr>
        <p:spPr/>
        <p:txBody>
          <a:bodyPr/>
          <a:lstStyle/>
          <a:p>
            <a:fld id="{1CEAC983-54EE-4F70-BDD0-102B71A5E8E3}" type="slidenum">
              <a:rPr lang="en-US" smtClean="0"/>
              <a:pPr/>
              <a:t>14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endParaRPr lang="en-US" dirty="0"/>
          </a:p>
        </p:txBody>
      </p:sp>
      <p:sp>
        <p:nvSpPr>
          <p:cNvPr id="4" name="Slide Number Placeholder 3"/>
          <p:cNvSpPr>
            <a:spLocks noGrp="1"/>
          </p:cNvSpPr>
          <p:nvPr>
            <p:ph type="sldNum" sz="quarter" idx="10"/>
          </p:nvPr>
        </p:nvSpPr>
        <p:spPr/>
        <p:txBody>
          <a:bodyPr/>
          <a:lstStyle/>
          <a:p>
            <a:fld id="{1CEAC983-54EE-4F70-BDD0-102B71A5E8E3}"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gi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5" name="Rectangle 4"/>
          <p:cNvSpPr/>
          <p:nvPr/>
        </p:nvSpPr>
        <p:spPr>
          <a:xfrm>
            <a:off x="11215688" y="5983288"/>
            <a:ext cx="619125" cy="523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Picture 23" descr="C:\Users\Kurt\Desktop\Untitled-1cc.png"/>
          <p:cNvPicPr>
            <a:picLocks noChangeAspect="1" noChangeArrowheads="1"/>
          </p:cNvPicPr>
          <p:nvPr/>
        </p:nvPicPr>
        <p:blipFill>
          <a:blip r:embed="rId2" cstate="email"/>
          <a:srcRect/>
          <a:stretch>
            <a:fillRect/>
          </a:stretch>
        </p:blipFill>
        <p:spPr bwMode="auto">
          <a:xfrm>
            <a:off x="9688513" y="5903913"/>
            <a:ext cx="1892300" cy="565150"/>
          </a:xfrm>
          <a:prstGeom prst="rect">
            <a:avLst/>
          </a:prstGeom>
          <a:noFill/>
          <a:ln w="9525">
            <a:noFill/>
            <a:miter lim="800000"/>
            <a:headEnd/>
            <a:tailEnd/>
          </a:ln>
        </p:spPr>
      </p:pic>
      <p:sp>
        <p:nvSpPr>
          <p:cNvPr id="2" name="Title 1"/>
          <p:cNvSpPr>
            <a:spLocks noGrp="1"/>
          </p:cNvSpPr>
          <p:nvPr>
            <p:ph type="ctrTitle"/>
          </p:nvPr>
        </p:nvSpPr>
        <p:spPr>
          <a:xfrm>
            <a:off x="608013" y="2130432"/>
            <a:ext cx="10971212" cy="1470025"/>
          </a:xfrm>
        </p:spPr>
        <p:txBody>
          <a:bodyPr anchor="b">
            <a:noAutofit/>
          </a:bodyPr>
          <a:lstStyle>
            <a:lvl1pPr algn="l">
              <a:defRPr sz="3600" b="1">
                <a:latin typeface="Arial" pitchFamily="34" charset="0"/>
                <a:cs typeface="Arial" pitchFamily="34" charset="0"/>
              </a:defRPr>
            </a:lvl1pPr>
          </a:lstStyle>
          <a:p>
            <a:r>
              <a:rPr lang="en-US" noProof="0" smtClean="0"/>
              <a:t>Click to edit Master title style</a:t>
            </a:r>
            <a:endParaRPr lang="en-US" noProof="0" dirty="0"/>
          </a:p>
        </p:txBody>
      </p:sp>
      <p:sp>
        <p:nvSpPr>
          <p:cNvPr id="3" name="Subtitle 2"/>
          <p:cNvSpPr>
            <a:spLocks noGrp="1"/>
          </p:cNvSpPr>
          <p:nvPr>
            <p:ph type="subTitle" idx="1"/>
          </p:nvPr>
        </p:nvSpPr>
        <p:spPr>
          <a:xfrm>
            <a:off x="609440" y="3644658"/>
            <a:ext cx="10971212" cy="1099870"/>
          </a:xfrm>
        </p:spPr>
        <p:txBody>
          <a:bodyPr/>
          <a:lstStyle>
            <a:lvl1pPr marL="0" indent="0" algn="l">
              <a:buNone/>
              <a:defRPr sz="2200">
                <a:solidFill>
                  <a:srgbClr val="626469"/>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US" noProof="0" dirty="0"/>
          </a:p>
        </p:txBody>
      </p:sp>
      <p:sp>
        <p:nvSpPr>
          <p:cNvPr id="9" name="Text Placeholder 8"/>
          <p:cNvSpPr>
            <a:spLocks noGrp="1"/>
          </p:cNvSpPr>
          <p:nvPr>
            <p:ph type="body" sz="quarter" idx="10"/>
          </p:nvPr>
        </p:nvSpPr>
        <p:spPr>
          <a:xfrm>
            <a:off x="609600" y="5124577"/>
            <a:ext cx="8586158" cy="1120775"/>
          </a:xfrm>
        </p:spPr>
        <p:txBody>
          <a:bodyPr>
            <a:normAutofit/>
          </a:bodyPr>
          <a:lstStyle>
            <a:lvl1pPr marL="0" indent="0">
              <a:buNone/>
              <a:defRPr sz="1600">
                <a:solidFill>
                  <a:srgbClr val="898989"/>
                </a:solidFill>
                <a:latin typeface="Arial" pitchFamily="34" charset="0"/>
                <a:cs typeface="Arial" pitchFamily="34" charset="0"/>
              </a:defRPr>
            </a:lvl1pPr>
          </a:lstStyle>
          <a:p>
            <a:pPr lvl="0"/>
            <a:r>
              <a:rPr lang="en-US" noProof="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White">
    <p:spTree>
      <p:nvGrpSpPr>
        <p:cNvPr id="1" name=""/>
        <p:cNvGrpSpPr/>
        <p:nvPr/>
      </p:nvGrpSpPr>
      <p:grpSpPr>
        <a:xfrm>
          <a:off x="0" y="0"/>
          <a:ext cx="0" cy="0"/>
          <a:chOff x="0" y="0"/>
          <a:chExt cx="0" cy="0"/>
        </a:xfrm>
      </p:grpSpPr>
      <p:sp>
        <p:nvSpPr>
          <p:cNvPr id="2" name="Title 1"/>
          <p:cNvSpPr>
            <a:spLocks noGrp="1"/>
          </p:cNvSpPr>
          <p:nvPr>
            <p:ph type="title"/>
          </p:nvPr>
        </p:nvSpPr>
        <p:spPr>
          <a:xfrm>
            <a:off x="609442" y="271463"/>
            <a:ext cx="10969784" cy="1095375"/>
          </a:xfrm>
        </p:spPr>
        <p:txBody>
          <a:bodyPr/>
          <a:lstStyle>
            <a:lvl1pPr>
              <a:defRPr>
                <a:solidFill>
                  <a:srgbClr val="009530"/>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441" y="1509713"/>
            <a:ext cx="5184934" cy="517525"/>
          </a:xfrm>
        </p:spPr>
        <p:txBody>
          <a:bodyPr rIns="0" anchor="t" anchorCtr="0"/>
          <a:lstStyle>
            <a:lvl1pPr marL="0" indent="0" algn="l">
              <a:buNone/>
              <a:defRPr sz="2200" b="1">
                <a:solidFill>
                  <a:srgbClr val="009530"/>
                </a:solidFill>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6191754" y="1509713"/>
            <a:ext cx="5387471" cy="517525"/>
          </a:xfrm>
        </p:spPr>
        <p:txBody>
          <a:bodyPr rIns="0" anchor="t" anchorCtr="0"/>
          <a:lstStyle>
            <a:lvl1pPr marL="0" indent="0" algn="l">
              <a:buNone/>
              <a:defRPr sz="2200" b="1">
                <a:solidFill>
                  <a:srgbClr val="009530"/>
                </a:solidFill>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7"/>
          <p:cNvSpPr>
            <a:spLocks noGrp="1"/>
          </p:cNvSpPr>
          <p:nvPr>
            <p:ph type="body" sz="quarter" idx="10"/>
          </p:nvPr>
        </p:nvSpPr>
        <p:spPr>
          <a:xfrm>
            <a:off x="609600" y="2144713"/>
            <a:ext cx="5184775" cy="4127499"/>
          </a:xfrm>
        </p:spPr>
        <p:txBody>
          <a:bodyPr/>
          <a:lstStyle>
            <a:lvl1pPr>
              <a:defRPr sz="20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1"/>
          </p:nvPr>
        </p:nvSpPr>
        <p:spPr>
          <a:xfrm>
            <a:off x="6191250" y="2144713"/>
            <a:ext cx="5387975" cy="4127499"/>
          </a:xfrm>
        </p:spPr>
        <p:txBody>
          <a:bodyPr/>
          <a:lstStyle>
            <a:lvl1pPr>
              <a:defRPr sz="2000"/>
            </a:lvl1pPr>
            <a:lvl2pPr>
              <a:defRPr sz="18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2" name="Rectangle 1"/>
          <p:cNvSpPr/>
          <p:nvPr/>
        </p:nvSpPr>
        <p:spPr>
          <a:xfrm>
            <a:off x="11085513" y="6207125"/>
            <a:ext cx="620712" cy="523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Picture 23" descr="C:\Users\Kurt\Desktop\Untitled-1cc.png"/>
          <p:cNvPicPr>
            <a:picLocks noChangeAspect="1" noChangeArrowheads="1"/>
          </p:cNvPicPr>
          <p:nvPr/>
        </p:nvPicPr>
        <p:blipFill>
          <a:blip r:embed="rId2" cstate="email"/>
          <a:srcRect/>
          <a:stretch>
            <a:fillRect/>
          </a:stretch>
        </p:blipFill>
        <p:spPr bwMode="auto">
          <a:xfrm>
            <a:off x="9688513" y="5903913"/>
            <a:ext cx="1890712" cy="565150"/>
          </a:xfrm>
          <a:prstGeom prst="rect">
            <a:avLst/>
          </a:prstGeom>
          <a:noFill/>
          <a:ln w="9525">
            <a:noFill/>
            <a:miter lim="800000"/>
            <a:headEnd/>
            <a:tailEnd/>
          </a:ln>
        </p:spPr>
      </p:pic>
      <p:sp>
        <p:nvSpPr>
          <p:cNvPr id="4" name="TextBox 3"/>
          <p:cNvSpPr txBox="1"/>
          <p:nvPr/>
        </p:nvSpPr>
        <p:spPr>
          <a:xfrm>
            <a:off x="608013" y="6161088"/>
            <a:ext cx="9658350" cy="307975"/>
          </a:xfrm>
          <a:prstGeom prst="rect">
            <a:avLst/>
          </a:prstGeom>
          <a:noFill/>
        </p:spPr>
        <p:txBody>
          <a:bodyPr lIns="0" tIns="0" rIns="0" bIns="0" anchor="b">
            <a:spAutoFit/>
          </a:bodyPr>
          <a:lstStyle/>
          <a:p>
            <a:pPr fontAlgn="auto">
              <a:spcBef>
                <a:spcPts val="0"/>
              </a:spcBef>
              <a:spcAft>
                <a:spcPts val="0"/>
              </a:spcAft>
              <a:defRPr/>
            </a:pPr>
            <a:r>
              <a:rPr lang="en-US" sz="1000" dirty="0">
                <a:solidFill>
                  <a:srgbClr val="626469"/>
                </a:solidFill>
                <a:latin typeface="Arial" pitchFamily="34" charset="0"/>
                <a:ea typeface="ＭＳ Ｐゴシック" pitchFamily="34" charset="-128"/>
                <a:cs typeface="Arial" pitchFamily="34" charset="0"/>
              </a:rPr>
              <a:t>©2014 Schneider Electric. All Rights Reserved.</a:t>
            </a:r>
            <a:br>
              <a:rPr lang="en-US" sz="1000" dirty="0">
                <a:solidFill>
                  <a:srgbClr val="626469"/>
                </a:solidFill>
                <a:latin typeface="Arial" pitchFamily="34" charset="0"/>
                <a:ea typeface="ＭＳ Ｐゴシック" pitchFamily="34" charset="-128"/>
                <a:cs typeface="Arial" pitchFamily="34" charset="0"/>
              </a:rPr>
            </a:br>
            <a:r>
              <a:rPr lang="en-US" sz="1000" dirty="0">
                <a:solidFill>
                  <a:srgbClr val="626469"/>
                </a:solidFill>
                <a:latin typeface="Arial" pitchFamily="34" charset="0"/>
                <a:ea typeface="ＭＳ Ｐゴシック" pitchFamily="34" charset="-128"/>
                <a:cs typeface="Arial" pitchFamily="34" charset="0"/>
              </a:rPr>
              <a:t>All trademarks are owned by Schneider Electric Industries SAS or its affiliated companies or their respective owners.</a:t>
            </a:r>
          </a:p>
        </p:txBody>
      </p:sp>
      <p:sp>
        <p:nvSpPr>
          <p:cNvPr id="5" name="Rectangle 4"/>
          <p:cNvSpPr/>
          <p:nvPr/>
        </p:nvSpPr>
        <p:spPr>
          <a:xfrm>
            <a:off x="519113" y="3001963"/>
            <a:ext cx="7038975" cy="647700"/>
          </a:xfrm>
          <a:prstGeom prst="rect">
            <a:avLst/>
          </a:prstGeom>
        </p:spPr>
        <p:txBody>
          <a:bodyPr wrap="none" anchor="b">
            <a:spAutoFit/>
          </a:bodyPr>
          <a:lstStyle/>
          <a:p>
            <a:pPr fontAlgn="auto">
              <a:spcBef>
                <a:spcPts val="0"/>
              </a:spcBef>
              <a:spcAft>
                <a:spcPts val="0"/>
              </a:spcAft>
              <a:defRPr/>
            </a:pPr>
            <a:r>
              <a:rPr lang="en-US" sz="3600" b="1" dirty="0">
                <a:solidFill>
                  <a:srgbClr val="009530"/>
                </a:solidFill>
                <a:latin typeface="Arial" pitchFamily="34" charset="0"/>
                <a:ea typeface="+mj-ea"/>
                <a:cs typeface="Arial" pitchFamily="34" charset="0"/>
              </a:rPr>
              <a:t>Make the most of your energy</a:t>
            </a:r>
            <a:r>
              <a:rPr lang="en-US" sz="2000" b="1" baseline="70000" dirty="0">
                <a:solidFill>
                  <a:srgbClr val="009530"/>
                </a:solidFill>
                <a:latin typeface="Arial" pitchFamily="34" charset="0"/>
                <a:ea typeface="+mj-ea"/>
                <a:cs typeface="Arial" pitchFamily="34" charset="0"/>
              </a:rPr>
              <a:t>SM</a:t>
            </a:r>
            <a:r>
              <a:rPr lang="en-US" sz="2400" b="1" baseline="30000" dirty="0">
                <a:solidFill>
                  <a:srgbClr val="009530"/>
                </a:solidFill>
                <a:latin typeface="Arial" pitchFamily="34" charset="0"/>
                <a:ea typeface="+mj-ea"/>
                <a:cs typeface="Arial" pitchFamily="34" charset="0"/>
              </a:rPr>
              <a:t> </a:t>
            </a:r>
            <a:endParaRPr lang="en-US" dirty="0">
              <a:latin typeface="+mn-lt"/>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Slide Spruce Green">
    <p:bg>
      <p:bgPr>
        <a:solidFill>
          <a:srgbClr val="009530"/>
        </a:solidFill>
        <a:effectLst/>
      </p:bgPr>
    </p:bg>
    <p:spTree>
      <p:nvGrpSpPr>
        <p:cNvPr id="1" name=""/>
        <p:cNvGrpSpPr/>
        <p:nvPr/>
      </p:nvGrpSpPr>
      <p:grpSpPr>
        <a:xfrm>
          <a:off x="0" y="0"/>
          <a:ext cx="0" cy="0"/>
          <a:chOff x="0" y="0"/>
          <a:chExt cx="0" cy="0"/>
        </a:xfrm>
      </p:grpSpPr>
      <p:sp>
        <p:nvSpPr>
          <p:cNvPr id="2" name="Rectangle 1"/>
          <p:cNvSpPr/>
          <p:nvPr/>
        </p:nvSpPr>
        <p:spPr>
          <a:xfrm>
            <a:off x="11215688" y="6207125"/>
            <a:ext cx="619125" cy="523875"/>
          </a:xfrm>
          <a:prstGeom prst="rect">
            <a:avLst/>
          </a:prstGeom>
          <a:solidFill>
            <a:srgbClr val="0095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Picture 23" descr="C:\Users\Kurt\Desktop\Untitled-1cc.png"/>
          <p:cNvPicPr>
            <a:picLocks noChangeArrowheads="1"/>
          </p:cNvPicPr>
          <p:nvPr/>
        </p:nvPicPr>
        <p:blipFill>
          <a:blip r:embed="rId2" cstate="email"/>
          <a:srcRect/>
          <a:stretch>
            <a:fillRect/>
          </a:stretch>
        </p:blipFill>
        <p:spPr bwMode="auto">
          <a:xfrm>
            <a:off x="9686925" y="5902325"/>
            <a:ext cx="1892300" cy="566738"/>
          </a:xfrm>
          <a:prstGeom prst="rect">
            <a:avLst/>
          </a:prstGeom>
          <a:noFill/>
          <a:ln w="9525">
            <a:noFill/>
            <a:miter lim="800000"/>
            <a:headEnd/>
            <a:tailEnd/>
          </a:ln>
        </p:spPr>
      </p:pic>
      <p:sp>
        <p:nvSpPr>
          <p:cNvPr id="4" name="Rectangle 3"/>
          <p:cNvSpPr/>
          <p:nvPr/>
        </p:nvSpPr>
        <p:spPr>
          <a:xfrm>
            <a:off x="519113" y="3001963"/>
            <a:ext cx="7038975" cy="647700"/>
          </a:xfrm>
          <a:prstGeom prst="rect">
            <a:avLst/>
          </a:prstGeom>
        </p:spPr>
        <p:txBody>
          <a:bodyPr wrap="none" anchor="b">
            <a:spAutoFit/>
          </a:bodyPr>
          <a:lstStyle/>
          <a:p>
            <a:pPr fontAlgn="auto">
              <a:spcBef>
                <a:spcPts val="0"/>
              </a:spcBef>
              <a:spcAft>
                <a:spcPts val="0"/>
              </a:spcAft>
              <a:defRPr/>
            </a:pPr>
            <a:r>
              <a:rPr lang="en-US" sz="3600" b="1" dirty="0">
                <a:solidFill>
                  <a:schemeClr val="bg1"/>
                </a:solidFill>
                <a:latin typeface="Arial" pitchFamily="34" charset="0"/>
                <a:ea typeface="+mj-ea"/>
                <a:cs typeface="Arial" pitchFamily="34" charset="0"/>
              </a:rPr>
              <a:t>Make the most of your energy</a:t>
            </a:r>
            <a:r>
              <a:rPr lang="en-US" sz="2000" b="1" baseline="70000" dirty="0">
                <a:solidFill>
                  <a:schemeClr val="bg1"/>
                </a:solidFill>
                <a:latin typeface="Arial" pitchFamily="34" charset="0"/>
                <a:ea typeface="+mj-ea"/>
                <a:cs typeface="Arial" pitchFamily="34" charset="0"/>
              </a:rPr>
              <a:t>SM</a:t>
            </a:r>
            <a:r>
              <a:rPr lang="en-US" sz="2400" b="1" baseline="30000" dirty="0">
                <a:solidFill>
                  <a:schemeClr val="bg1"/>
                </a:solidFill>
                <a:latin typeface="Arial" pitchFamily="34" charset="0"/>
                <a:ea typeface="+mj-ea"/>
                <a:cs typeface="Arial" pitchFamily="34" charset="0"/>
              </a:rPr>
              <a:t> </a:t>
            </a:r>
            <a:endParaRPr lang="en-US" dirty="0">
              <a:solidFill>
                <a:schemeClr val="bg1"/>
              </a:solidFill>
              <a:latin typeface="+mn-lt"/>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Thank You">
    <p:spTree>
      <p:nvGrpSpPr>
        <p:cNvPr id="1" name=""/>
        <p:cNvGrpSpPr/>
        <p:nvPr/>
      </p:nvGrpSpPr>
      <p:grpSpPr>
        <a:xfrm>
          <a:off x="0" y="0"/>
          <a:ext cx="0" cy="0"/>
          <a:chOff x="0" y="0"/>
          <a:chExt cx="0" cy="0"/>
        </a:xfrm>
      </p:grpSpPr>
      <p:sp>
        <p:nvSpPr>
          <p:cNvPr id="2" name="Rectangle 1"/>
          <p:cNvSpPr/>
          <p:nvPr/>
        </p:nvSpPr>
        <p:spPr>
          <a:xfrm>
            <a:off x="11085513" y="6207125"/>
            <a:ext cx="620712" cy="523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Picture 23" descr="C:\Users\Kurt\Desktop\Untitled-1cc.png"/>
          <p:cNvPicPr>
            <a:picLocks noChangeAspect="1" noChangeArrowheads="1"/>
          </p:cNvPicPr>
          <p:nvPr/>
        </p:nvPicPr>
        <p:blipFill>
          <a:blip r:embed="rId2" cstate="email"/>
          <a:srcRect/>
          <a:stretch>
            <a:fillRect/>
          </a:stretch>
        </p:blipFill>
        <p:spPr bwMode="auto">
          <a:xfrm>
            <a:off x="9688513" y="5903913"/>
            <a:ext cx="1890712" cy="565150"/>
          </a:xfrm>
          <a:prstGeom prst="rect">
            <a:avLst/>
          </a:prstGeom>
          <a:noFill/>
          <a:ln w="9525">
            <a:noFill/>
            <a:miter lim="800000"/>
            <a:headEnd/>
            <a:tailEnd/>
          </a:ln>
        </p:spPr>
      </p:pic>
      <p:sp>
        <p:nvSpPr>
          <p:cNvPr id="4" name="TextBox 3"/>
          <p:cNvSpPr txBox="1"/>
          <p:nvPr/>
        </p:nvSpPr>
        <p:spPr>
          <a:xfrm>
            <a:off x="608013" y="6161088"/>
            <a:ext cx="9658350" cy="307975"/>
          </a:xfrm>
          <a:prstGeom prst="rect">
            <a:avLst/>
          </a:prstGeom>
          <a:noFill/>
        </p:spPr>
        <p:txBody>
          <a:bodyPr lIns="0" tIns="0" rIns="0" bIns="0" anchor="b">
            <a:spAutoFit/>
          </a:bodyPr>
          <a:lstStyle/>
          <a:p>
            <a:pPr fontAlgn="auto">
              <a:spcBef>
                <a:spcPts val="0"/>
              </a:spcBef>
              <a:spcAft>
                <a:spcPts val="0"/>
              </a:spcAft>
              <a:defRPr/>
            </a:pPr>
            <a:r>
              <a:rPr lang="en-US" sz="1000" dirty="0">
                <a:solidFill>
                  <a:srgbClr val="626469"/>
                </a:solidFill>
                <a:latin typeface="Arial" pitchFamily="34" charset="0"/>
                <a:ea typeface="ＭＳ Ｐゴシック" pitchFamily="34" charset="-128"/>
                <a:cs typeface="Arial" pitchFamily="34" charset="0"/>
              </a:rPr>
              <a:t>©2014 Schneider Electric. All Rights Reserved.</a:t>
            </a:r>
            <a:br>
              <a:rPr lang="en-US" sz="1000" dirty="0">
                <a:solidFill>
                  <a:srgbClr val="626469"/>
                </a:solidFill>
                <a:latin typeface="Arial" pitchFamily="34" charset="0"/>
                <a:ea typeface="ＭＳ Ｐゴシック" pitchFamily="34" charset="-128"/>
                <a:cs typeface="Arial" pitchFamily="34" charset="0"/>
              </a:rPr>
            </a:br>
            <a:r>
              <a:rPr lang="en-US" sz="1000" dirty="0">
                <a:solidFill>
                  <a:srgbClr val="626469"/>
                </a:solidFill>
                <a:latin typeface="Arial" pitchFamily="34" charset="0"/>
                <a:ea typeface="ＭＳ Ｐゴシック" pitchFamily="34" charset="-128"/>
                <a:cs typeface="Arial" pitchFamily="34" charset="0"/>
              </a:rPr>
              <a:t>All trademarks are owned by Schneider Electric Industries SAS or its affiliated companies or their respective owners.</a:t>
            </a:r>
          </a:p>
        </p:txBody>
      </p:sp>
      <p:pic>
        <p:nvPicPr>
          <p:cNvPr id="5" name="Picture 7" descr="Thankyou2.jpg"/>
          <p:cNvPicPr>
            <a:picLocks noChangeAspect="1"/>
          </p:cNvPicPr>
          <p:nvPr/>
        </p:nvPicPr>
        <p:blipFill>
          <a:blip r:embed="rId3" cstate="email"/>
          <a:srcRect/>
          <a:stretch>
            <a:fillRect/>
          </a:stretch>
        </p:blipFill>
        <p:spPr bwMode="auto">
          <a:xfrm>
            <a:off x="0" y="1812925"/>
            <a:ext cx="12188825" cy="3022600"/>
          </a:xfrm>
          <a:prstGeom prst="rect">
            <a:avLst/>
          </a:prstGeom>
          <a:noFill/>
          <a:ln w="9525">
            <a:noFill/>
            <a:miter lim="800000"/>
            <a:headEnd/>
            <a:tailEnd/>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Horizontal Split Page Spruce Green Top">
    <p:spTree>
      <p:nvGrpSpPr>
        <p:cNvPr id="1" name=""/>
        <p:cNvGrpSpPr/>
        <p:nvPr/>
      </p:nvGrpSpPr>
      <p:grpSpPr>
        <a:xfrm>
          <a:off x="0" y="0"/>
          <a:ext cx="0" cy="0"/>
          <a:chOff x="0" y="0"/>
          <a:chExt cx="0" cy="0"/>
        </a:xfrm>
      </p:grpSpPr>
      <p:sp>
        <p:nvSpPr>
          <p:cNvPr id="4" name="Rectangle 3"/>
          <p:cNvSpPr/>
          <p:nvPr/>
        </p:nvSpPr>
        <p:spPr>
          <a:xfrm>
            <a:off x="0" y="0"/>
            <a:ext cx="12188825" cy="226853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rgbClr val="626469"/>
                </a:solidFill>
                <a:latin typeface="Arial" pitchFamily="34" charset="0"/>
                <a:cs typeface="Arial" pitchFamily="34" charset="0"/>
              </a:rPr>
              <a:t>Confidential Property of Schneider Electric</a:t>
            </a:r>
          </a:p>
        </p:txBody>
      </p:sp>
      <p:sp>
        <p:nvSpPr>
          <p:cNvPr id="2" name="Title 1"/>
          <p:cNvSpPr>
            <a:spLocks noGrp="1"/>
          </p:cNvSpPr>
          <p:nvPr>
            <p:ph type="title"/>
          </p:nvPr>
        </p:nvSpPr>
        <p:spPr>
          <a:xfrm>
            <a:off x="609441" y="271463"/>
            <a:ext cx="10969943" cy="1096962"/>
          </a:xfrm>
        </p:spPr>
        <p:txBody>
          <a:bodyPr/>
          <a:lstStyle>
            <a:lvl1pPr algn="l">
              <a:defRPr>
                <a:solidFill>
                  <a:schemeClr val="bg1"/>
                </a:solidFill>
              </a:defRPr>
            </a:lvl1pPr>
          </a:lstStyle>
          <a:p>
            <a:r>
              <a:rPr lang="en-US" smtClean="0"/>
              <a:t>Click to edit Master title style</a:t>
            </a:r>
            <a:endParaRPr lang="en-US" noProof="0" dirty="0"/>
          </a:p>
        </p:txBody>
      </p:sp>
      <p:sp>
        <p:nvSpPr>
          <p:cNvPr id="3" name="Content Placeholder 2"/>
          <p:cNvSpPr>
            <a:spLocks noGrp="1"/>
          </p:cNvSpPr>
          <p:nvPr>
            <p:ph idx="1"/>
          </p:nvPr>
        </p:nvSpPr>
        <p:spPr>
          <a:xfrm>
            <a:off x="609440" y="2476500"/>
            <a:ext cx="10969943" cy="3682766"/>
          </a:xfrm>
          <a:prstGeom prst="rect">
            <a:avLst/>
          </a:prstGeom>
        </p:spPr>
        <p:txBody>
          <a:bodyPr/>
          <a:lstStyle>
            <a:lvl1pPr>
              <a:buFont typeface="Arial" pitchFamily="34" charset="0"/>
              <a:buChar char="&gt;"/>
              <a:defRPr/>
            </a:lvl1pPr>
            <a:lvl5pPr>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orizontal Split Page Spruce Green Bottom">
    <p:spTree>
      <p:nvGrpSpPr>
        <p:cNvPr id="1" name=""/>
        <p:cNvGrpSpPr/>
        <p:nvPr/>
      </p:nvGrpSpPr>
      <p:grpSpPr>
        <a:xfrm>
          <a:off x="0" y="0"/>
          <a:ext cx="0" cy="0"/>
          <a:chOff x="0" y="0"/>
          <a:chExt cx="0" cy="0"/>
        </a:xfrm>
      </p:grpSpPr>
      <p:sp>
        <p:nvSpPr>
          <p:cNvPr id="5" name="TextBox 4"/>
          <p:cNvSpPr txBox="1"/>
          <p:nvPr/>
        </p:nvSpPr>
        <p:spPr>
          <a:xfrm>
            <a:off x="473075" y="6340475"/>
            <a:ext cx="2840038" cy="214313"/>
          </a:xfrm>
          <a:prstGeom prst="rect">
            <a:avLst/>
          </a:prstGeom>
          <a:noFill/>
        </p:spPr>
        <p:txBody>
          <a:bodyPr>
            <a:spAutoFit/>
          </a:bodyPr>
          <a:lstStyle/>
          <a:p>
            <a:pPr fontAlgn="auto">
              <a:spcBef>
                <a:spcPts val="0"/>
              </a:spcBef>
              <a:spcAft>
                <a:spcPts val="0"/>
              </a:spcAft>
              <a:defRPr/>
            </a:pPr>
            <a:r>
              <a:rPr lang="en-US" sz="800" dirty="0">
                <a:solidFill>
                  <a:srgbClr val="626469"/>
                </a:solidFill>
                <a:latin typeface="Arial" pitchFamily="34" charset="0"/>
                <a:cs typeface="Arial" pitchFamily="34" charset="0"/>
              </a:rPr>
              <a:t>Confidential Property of Schneider Electric</a:t>
            </a:r>
          </a:p>
        </p:txBody>
      </p:sp>
      <p:sp>
        <p:nvSpPr>
          <p:cNvPr id="6" name="Rectangle 5"/>
          <p:cNvSpPr/>
          <p:nvPr/>
        </p:nvSpPr>
        <p:spPr>
          <a:xfrm>
            <a:off x="0" y="4567238"/>
            <a:ext cx="12188825" cy="230346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B1723AEC-07BD-4668-B3D1-A99185E5D378}" type="slidenum">
              <a:rPr lang="en-US" sz="1200">
                <a:solidFill>
                  <a:srgbClr val="FFFFFF"/>
                </a:solidFill>
                <a:latin typeface="Arial" pitchFamily="34" charset="0"/>
                <a:ea typeface="ＭＳ Ｐゴシック" pitchFamily="34" charset="-128"/>
                <a:cs typeface="Arial" pitchFamily="34" charset="0"/>
              </a:rPr>
              <a:pPr algn="r">
                <a:defRPr/>
              </a:pPr>
              <a:t>‹#›</a:t>
            </a:fld>
            <a:endParaRPr lang="en-US" sz="1200" dirty="0">
              <a:solidFill>
                <a:srgbClr val="FFFFFF"/>
              </a:solidFill>
              <a:latin typeface="Arial" pitchFamily="34" charset="0"/>
              <a:ea typeface="ＭＳ Ｐゴシック" pitchFamily="34" charset="-128"/>
              <a:cs typeface="Arial" pitchFamily="34" charset="0"/>
            </a:endParaRPr>
          </a:p>
        </p:txBody>
      </p:sp>
      <p:sp>
        <p:nvSpPr>
          <p:cNvPr id="8" name="TextBox 7"/>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2" name="Title 1"/>
          <p:cNvSpPr>
            <a:spLocks noGrp="1"/>
          </p:cNvSpPr>
          <p:nvPr>
            <p:ph type="title"/>
          </p:nvPr>
        </p:nvSpPr>
        <p:spPr/>
        <p:txBody>
          <a:bodyPr/>
          <a:lstStyle>
            <a:lvl1pPr algn="l">
              <a:defRPr>
                <a:solidFill>
                  <a:srgbClr val="009530"/>
                </a:solidFill>
              </a:defRPr>
            </a:lvl1pPr>
          </a:lstStyle>
          <a:p>
            <a:r>
              <a:rPr lang="en-US" smtClean="0"/>
              <a:t>Click to edit Master title style</a:t>
            </a:r>
            <a:endParaRPr lang="en-US" noProof="0" dirty="0"/>
          </a:p>
        </p:txBody>
      </p:sp>
      <p:sp>
        <p:nvSpPr>
          <p:cNvPr id="3" name="Content Placeholder 2"/>
          <p:cNvSpPr>
            <a:spLocks noGrp="1"/>
          </p:cNvSpPr>
          <p:nvPr>
            <p:ph idx="1"/>
          </p:nvPr>
        </p:nvSpPr>
        <p:spPr>
          <a:xfrm>
            <a:off x="609441" y="1509713"/>
            <a:ext cx="10969943" cy="3057525"/>
          </a:xfrm>
          <a:prstGeom prst="rect">
            <a:avLst/>
          </a:prstGeom>
        </p:spPr>
        <p:txBody>
          <a:bodyPr/>
          <a:lstStyle>
            <a:lvl1pPr>
              <a:buFont typeface="Arial" pitchFamily="34" charset="0"/>
              <a:buChar char="&gt;"/>
              <a:defRPr/>
            </a:lvl1pPr>
            <a:lvl5pPr>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3" name="Content Placeholder 2"/>
          <p:cNvSpPr>
            <a:spLocks noGrp="1"/>
          </p:cNvSpPr>
          <p:nvPr>
            <p:ph sz="half" idx="10"/>
          </p:nvPr>
        </p:nvSpPr>
        <p:spPr>
          <a:xfrm>
            <a:off x="609441" y="4567238"/>
            <a:ext cx="10969943" cy="1643781"/>
          </a:xfrm>
        </p:spPr>
        <p:txBody>
          <a:bodyPr rIns="0"/>
          <a:lstStyle>
            <a:lvl1pPr marL="0" indent="0" algn="l">
              <a:buNone/>
              <a:defRPr sz="2200">
                <a:solidFill>
                  <a:srgbClr val="FFFFFF"/>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ransition Spruce Green">
    <p:bg>
      <p:bgPr>
        <a:solidFill>
          <a:srgbClr val="009530"/>
        </a:solidFill>
        <a:effectLst/>
      </p:bgPr>
    </p:bg>
    <p:spTree>
      <p:nvGrpSpPr>
        <p:cNvPr id="1" name=""/>
        <p:cNvGrpSpPr/>
        <p:nvPr/>
      </p:nvGrpSpPr>
      <p:grpSpPr>
        <a:xfrm>
          <a:off x="0" y="0"/>
          <a:ext cx="0" cy="0"/>
          <a:chOff x="0" y="0"/>
          <a:chExt cx="0" cy="0"/>
        </a:xfrm>
      </p:grpSpPr>
      <p:pic>
        <p:nvPicPr>
          <p:cNvPr id="4" name="Picture 23" descr="C:\Users\Kurt\Desktop\Untitled-1cc.png"/>
          <p:cNvPicPr>
            <a:picLocks noChangeAspect="1" noChangeArrowheads="1"/>
          </p:cNvPicPr>
          <p:nvPr/>
        </p:nvPicPr>
        <p:blipFill>
          <a:blip r:embed="rId2" cstate="email"/>
          <a:srcRect/>
          <a:stretch>
            <a:fillRect/>
          </a:stretch>
        </p:blipFill>
        <p:spPr bwMode="auto">
          <a:xfrm>
            <a:off x="10074275" y="6132513"/>
            <a:ext cx="1130300" cy="336550"/>
          </a:xfrm>
          <a:prstGeom prst="rect">
            <a:avLst/>
          </a:prstGeom>
          <a:noFill/>
          <a:ln w="9525">
            <a:noFill/>
            <a:miter lim="800000"/>
            <a:headEnd/>
            <a:tailEnd/>
          </a:ln>
        </p:spPr>
      </p:pic>
      <p:sp>
        <p:nvSpPr>
          <p:cNvPr id="5" name="Freeform 4"/>
          <p:cNvSpPr/>
          <p:nvPr/>
        </p:nvSpPr>
        <p:spPr>
          <a:xfrm>
            <a:off x="11288713" y="6253163"/>
            <a:ext cx="46037" cy="215900"/>
          </a:xfrm>
          <a:custGeom>
            <a:avLst/>
            <a:gdLst>
              <a:gd name="connsiteX0" fmla="*/ 0 w 0"/>
              <a:gd name="connsiteY0" fmla="*/ 0 h 167951"/>
              <a:gd name="connsiteX1" fmla="*/ 0 w 0"/>
              <a:gd name="connsiteY1" fmla="*/ 167951 h 167951"/>
            </a:gdLst>
            <a:ahLst/>
            <a:cxnLst>
              <a:cxn ang="0">
                <a:pos x="connsiteX0" y="connsiteY0"/>
              </a:cxn>
              <a:cxn ang="0">
                <a:pos x="connsiteX1" y="connsiteY1"/>
              </a:cxn>
            </a:cxnLst>
            <a:rect l="l" t="t" r="r" b="b"/>
            <a:pathLst>
              <a:path h="167951">
                <a:moveTo>
                  <a:pt x="0" y="0"/>
                </a:moveTo>
                <a:lnTo>
                  <a:pt x="0" y="167951"/>
                </a:lnTo>
              </a:path>
            </a:pathLst>
          </a:custGeom>
          <a:noFill/>
          <a:ln w="19050" cap="flat" cmpd="sng" algn="ctr">
            <a:solidFill>
              <a:schemeClr val="bg1"/>
            </a:solidFill>
            <a:prstDash val="solid"/>
          </a:ln>
          <a:effectLst/>
        </p:spPr>
        <p:txBody>
          <a:bodyPr anchor="ctr"/>
          <a:lstStyle/>
          <a:p>
            <a:pPr algn="ctr" defTabSz="1218987" fontAlgn="auto">
              <a:spcBef>
                <a:spcPts val="0"/>
              </a:spcBef>
              <a:spcAft>
                <a:spcPts val="0"/>
              </a:spcAft>
              <a:defRPr/>
            </a:pPr>
            <a:endParaRPr lang="en-US" sz="2400" kern="0">
              <a:solidFill>
                <a:prstClr val="black"/>
              </a:solidFill>
              <a:latin typeface="Calibri"/>
              <a:cs typeface="+mn-cs"/>
            </a:endParaRPr>
          </a:p>
        </p:txBody>
      </p:sp>
      <p:sp>
        <p:nvSpPr>
          <p:cNvPr id="2" name="Title 1"/>
          <p:cNvSpPr>
            <a:spLocks noGrp="1"/>
          </p:cNvSpPr>
          <p:nvPr>
            <p:ph type="title"/>
          </p:nvPr>
        </p:nvSpPr>
        <p:spPr>
          <a:xfrm>
            <a:off x="609441" y="2436813"/>
            <a:ext cx="10969943" cy="1255711"/>
          </a:xfrm>
        </p:spPr>
        <p:txBody>
          <a:bodyPr anchor="b">
            <a:normAutofit/>
          </a:bodyPr>
          <a:lstStyle>
            <a:lvl1pPr>
              <a:defRPr>
                <a:solidFill>
                  <a:srgbClr val="FFFFFF"/>
                </a:solidFill>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603250" y="3765551"/>
            <a:ext cx="10972800" cy="1228724"/>
          </a:xfrm>
        </p:spPr>
        <p:txBody>
          <a:bodyPr rIns="0"/>
          <a:lstStyle>
            <a:lvl1pPr marL="0" indent="0" algn="l">
              <a:buNone/>
              <a:defRPr sz="2200">
                <a:solidFill>
                  <a:srgbClr val="FFFFFF"/>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Large Object Spruce Green">
    <p:bg>
      <p:bgPr>
        <a:solidFill>
          <a:srgbClr val="009530"/>
        </a:solidFill>
        <a:effectLst/>
      </p:bgPr>
    </p:bg>
    <p:spTree>
      <p:nvGrpSpPr>
        <p:cNvPr id="1" name=""/>
        <p:cNvGrpSpPr/>
        <p:nvPr/>
      </p:nvGrpSpPr>
      <p:grpSpPr>
        <a:xfrm>
          <a:off x="0" y="0"/>
          <a:ext cx="0" cy="0"/>
          <a:chOff x="0" y="0"/>
          <a:chExt cx="0" cy="0"/>
        </a:xfrm>
      </p:grpSpPr>
      <p:sp>
        <p:nvSpPr>
          <p:cNvPr id="4" name="TextBox 3"/>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5"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AA6344EA-EDF8-4195-8A02-0A04953AEEE0}" type="slidenum">
              <a:rPr lang="en-US" sz="1200">
                <a:solidFill>
                  <a:srgbClr val="FFFFFF"/>
                </a:solidFill>
                <a:latin typeface="Arial" pitchFamily="34" charset="0"/>
                <a:ea typeface="ＭＳ Ｐゴシック" pitchFamily="34" charset="-128"/>
                <a:cs typeface="Arial" pitchFamily="34" charset="0"/>
              </a:rPr>
              <a:pPr algn="r">
                <a:defRPr/>
              </a:pPr>
              <a:t>‹#›</a:t>
            </a:fld>
            <a:endParaRPr lang="en-US" sz="1200" dirty="0">
              <a:solidFill>
                <a:srgbClr val="FFFFFF"/>
              </a:solidFill>
              <a:latin typeface="Arial" pitchFamily="34" charset="0"/>
              <a:ea typeface="ＭＳ Ｐゴシック" pitchFamily="34" charset="-128"/>
              <a:cs typeface="Arial" pitchFamily="34" charset="0"/>
            </a:endParaRPr>
          </a:p>
        </p:txBody>
      </p:sp>
      <p:sp>
        <p:nvSpPr>
          <p:cNvPr id="2" name="Title 1"/>
          <p:cNvSpPr>
            <a:spLocks noGrp="1"/>
          </p:cNvSpPr>
          <p:nvPr>
            <p:ph type="title"/>
          </p:nvPr>
        </p:nvSpPr>
        <p:spPr>
          <a:xfrm>
            <a:off x="609441" y="271463"/>
            <a:ext cx="10969943" cy="1095375"/>
          </a:xfrm>
        </p:spPr>
        <p:txBody>
          <a:bodyPr>
            <a:noAutofit/>
          </a:bodyPr>
          <a:lstStyle>
            <a:lvl1pPr>
              <a:defRPr>
                <a:solidFill>
                  <a:srgbClr val="FFFFFF"/>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609441" y="1509713"/>
            <a:ext cx="10969943" cy="4701306"/>
          </a:xfrm>
        </p:spPr>
        <p:txBody>
          <a:bodyPr rIns="0"/>
          <a:lstStyle>
            <a:lvl1pPr marL="0" indent="0" algn="l">
              <a:buNone/>
              <a:defRPr sz="2200">
                <a:solidFill>
                  <a:srgbClr val="FFFFFF"/>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plit Page Spruce Green">
    <p:bg>
      <p:bgPr>
        <a:solidFill>
          <a:srgbClr val="009530"/>
        </a:solidFill>
        <a:effectLst/>
      </p:bgPr>
    </p:bg>
    <p:spTree>
      <p:nvGrpSpPr>
        <p:cNvPr id="1" name=""/>
        <p:cNvGrpSpPr/>
        <p:nvPr/>
      </p:nvGrpSpPr>
      <p:grpSpPr>
        <a:xfrm>
          <a:off x="0" y="0"/>
          <a:ext cx="0" cy="0"/>
          <a:chOff x="0" y="0"/>
          <a:chExt cx="0" cy="0"/>
        </a:xfrm>
      </p:grpSpPr>
      <p:sp>
        <p:nvSpPr>
          <p:cNvPr id="5" name="Rectangle 4"/>
          <p:cNvSpPr/>
          <p:nvPr/>
        </p:nvSpPr>
        <p:spPr>
          <a:xfrm>
            <a:off x="6094413" y="0"/>
            <a:ext cx="60944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extBox 5"/>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7"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6F62932F-4CC7-44DC-AFEF-D452A5C4CB61}" type="slidenum">
              <a:rPr lang="en-US" sz="1200">
                <a:solidFill>
                  <a:srgbClr val="626469"/>
                </a:solidFill>
                <a:latin typeface="Arial" pitchFamily="34" charset="0"/>
                <a:ea typeface="ＭＳ Ｐゴシック" pitchFamily="34" charset="-128"/>
                <a:cs typeface="Arial" pitchFamily="34" charset="0"/>
              </a:rPr>
              <a:pPr algn="r">
                <a:defRPr/>
              </a:pPr>
              <a:t>‹#›</a:t>
            </a:fld>
            <a:endParaRPr lang="en-US" sz="1200" dirty="0">
              <a:solidFill>
                <a:srgbClr val="626469"/>
              </a:solidFill>
              <a:latin typeface="Arial" pitchFamily="34" charset="0"/>
              <a:ea typeface="ＭＳ Ｐゴシック" pitchFamily="34" charset="-128"/>
              <a:cs typeface="Arial" pitchFamily="34" charset="0"/>
            </a:endParaRPr>
          </a:p>
        </p:txBody>
      </p:sp>
      <p:sp>
        <p:nvSpPr>
          <p:cNvPr id="8" name="Title 7"/>
          <p:cNvSpPr>
            <a:spLocks noGrp="1"/>
          </p:cNvSpPr>
          <p:nvPr>
            <p:ph type="title"/>
          </p:nvPr>
        </p:nvSpPr>
        <p:spPr>
          <a:xfrm>
            <a:off x="608013" y="261938"/>
            <a:ext cx="5175249" cy="1271587"/>
          </a:xfrm>
        </p:spPr>
        <p:txBody>
          <a:bodyPr/>
          <a:lstStyle>
            <a:lvl1pPr algn="l">
              <a:defRPr>
                <a:solidFill>
                  <a:schemeClr val="bg1"/>
                </a:solidFill>
              </a:defRPr>
            </a:lvl1pPr>
          </a:lstStyle>
          <a:p>
            <a:r>
              <a:rPr lang="en-US" smtClean="0"/>
              <a:t>Click to edit Master title style</a:t>
            </a:r>
            <a:endParaRPr lang="en-US" dirty="0"/>
          </a:p>
        </p:txBody>
      </p:sp>
      <p:sp>
        <p:nvSpPr>
          <p:cNvPr id="15" name="Content Placeholder 14"/>
          <p:cNvSpPr>
            <a:spLocks noGrp="1"/>
          </p:cNvSpPr>
          <p:nvPr>
            <p:ph sz="quarter" idx="12"/>
          </p:nvPr>
        </p:nvSpPr>
        <p:spPr>
          <a:xfrm>
            <a:off x="6094411" y="0"/>
            <a:ext cx="6094413" cy="6858000"/>
          </a:xfrm>
        </p:spPr>
        <p:txBody>
          <a:bodyPr lIns="274320" tIns="1691640" anchor="t" anchorCtr="0"/>
          <a:lstStyle>
            <a:lvl1pPr>
              <a:buClr>
                <a:srgbClr val="009530"/>
              </a:buClr>
              <a:buFont typeface="Arial" pitchFamily="34" charset="0"/>
              <a:buChar char="&gt;"/>
              <a:defRPr sz="2000">
                <a:solidFill>
                  <a:srgbClr val="009530"/>
                </a:solidFill>
              </a:defRPr>
            </a:lvl1pPr>
            <a:lvl2pPr marL="461963" indent="-222250">
              <a:buClr>
                <a:srgbClr val="626469"/>
              </a:buClr>
              <a:buFont typeface="SE Rounded Medium" pitchFamily="50" charset="0"/>
              <a:buChar char="&gt;"/>
              <a:defRPr sz="1800">
                <a:solidFill>
                  <a:srgbClr val="626469"/>
                </a:solidFill>
              </a:defRPr>
            </a:lvl2pPr>
            <a:lvl3pPr marL="685800" marR="0" indent="-217488" algn="l" defTabSz="914400" rtl="0" eaLnBrk="1" fontAlgn="auto" latinLnBrk="0" hangingPunct="1">
              <a:lnSpc>
                <a:spcPct val="100000"/>
              </a:lnSpc>
              <a:spcBef>
                <a:spcPct val="20000"/>
              </a:spcBef>
              <a:spcAft>
                <a:spcPts val="0"/>
              </a:spcAft>
              <a:buClr>
                <a:srgbClr val="626469"/>
              </a:buClr>
              <a:buSzTx/>
              <a:buFont typeface="Arial" pitchFamily="34" charset="0"/>
              <a:buChar char="-"/>
              <a:tabLst/>
              <a:defRPr sz="1600">
                <a:solidFill>
                  <a:srgbClr val="626469"/>
                </a:solidFill>
              </a:defRPr>
            </a:lvl3pPr>
            <a:lvl4pPr marL="914400" indent="-228600">
              <a:buClr>
                <a:srgbClr val="626469"/>
              </a:buClr>
              <a:buFont typeface="Arial" pitchFamily="34" charset="0"/>
              <a:buChar char="-"/>
              <a:defRPr sz="1400">
                <a:solidFill>
                  <a:srgbClr val="626469"/>
                </a:solidFill>
              </a:defRPr>
            </a:lvl4pPr>
            <a:lvl5pPr>
              <a:defRPr sz="20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0" name="Text Placeholder 11"/>
          <p:cNvSpPr>
            <a:spLocks noGrp="1"/>
          </p:cNvSpPr>
          <p:nvPr>
            <p:ph type="body" sz="quarter" idx="15"/>
          </p:nvPr>
        </p:nvSpPr>
        <p:spPr>
          <a:xfrm>
            <a:off x="608317" y="1630363"/>
            <a:ext cx="5186057" cy="4421188"/>
          </a:xfrm>
        </p:spPr>
        <p:txBody>
          <a:bodyPr/>
          <a:lstStyle>
            <a:lvl1pPr marL="0" indent="0">
              <a:buClr>
                <a:schemeClr val="accent1"/>
              </a:buClr>
              <a:buFontTx/>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plit Page with Caption Spruce Green">
    <p:bg>
      <p:bgPr>
        <a:solidFill>
          <a:srgbClr val="009530"/>
        </a:solidFill>
        <a:effectLst/>
      </p:bgPr>
    </p:bg>
    <p:spTree>
      <p:nvGrpSpPr>
        <p:cNvPr id="1" name=""/>
        <p:cNvGrpSpPr/>
        <p:nvPr/>
      </p:nvGrpSpPr>
      <p:grpSpPr>
        <a:xfrm>
          <a:off x="0" y="0"/>
          <a:ext cx="0" cy="0"/>
          <a:chOff x="0" y="0"/>
          <a:chExt cx="0" cy="0"/>
        </a:xfrm>
      </p:grpSpPr>
      <p:sp>
        <p:nvSpPr>
          <p:cNvPr id="6" name="Rectangle 5"/>
          <p:cNvSpPr/>
          <p:nvPr/>
        </p:nvSpPr>
        <p:spPr>
          <a:xfrm>
            <a:off x="6056313" y="5434013"/>
            <a:ext cx="6132512" cy="144938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8"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A01A387A-F7D8-42D8-87B6-ACA99EDDAAFA}" type="slidenum">
              <a:rPr lang="en-US" sz="1200">
                <a:solidFill>
                  <a:srgbClr val="FFFFFF"/>
                </a:solidFill>
                <a:latin typeface="Arial" pitchFamily="34" charset="0"/>
                <a:ea typeface="ＭＳ Ｐゴシック" pitchFamily="34" charset="-128"/>
                <a:cs typeface="Arial" pitchFamily="34" charset="0"/>
              </a:rPr>
              <a:pPr algn="r">
                <a:defRPr/>
              </a:pPr>
              <a:t>‹#›</a:t>
            </a:fld>
            <a:endParaRPr lang="en-US" sz="1200" dirty="0">
              <a:solidFill>
                <a:srgbClr val="FFFFFF"/>
              </a:solidFill>
              <a:latin typeface="Arial" pitchFamily="34" charset="0"/>
              <a:ea typeface="ＭＳ Ｐゴシック" pitchFamily="34" charset="-128"/>
              <a:cs typeface="Arial" pitchFamily="34" charset="0"/>
            </a:endParaRPr>
          </a:p>
        </p:txBody>
      </p:sp>
      <p:sp>
        <p:nvSpPr>
          <p:cNvPr id="12" name="Text Placeholder 11"/>
          <p:cNvSpPr>
            <a:spLocks noGrp="1"/>
          </p:cNvSpPr>
          <p:nvPr>
            <p:ph type="body" sz="quarter" idx="15"/>
          </p:nvPr>
        </p:nvSpPr>
        <p:spPr>
          <a:xfrm>
            <a:off x="608011" y="1630363"/>
            <a:ext cx="5186363" cy="4421187"/>
          </a:xfrm>
        </p:spPr>
        <p:txBody>
          <a:bodyPr/>
          <a:lstStyle>
            <a:lvl1pPr marL="0" indent="0">
              <a:buClr>
                <a:schemeClr val="accent1"/>
              </a:buClr>
              <a:buFontTx/>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p:txBody>
      </p:sp>
      <p:sp>
        <p:nvSpPr>
          <p:cNvPr id="13" name="Picture Placeholder 12"/>
          <p:cNvSpPr>
            <a:spLocks noGrp="1"/>
          </p:cNvSpPr>
          <p:nvPr>
            <p:ph type="pic" sz="quarter" idx="16"/>
          </p:nvPr>
        </p:nvSpPr>
        <p:spPr>
          <a:xfrm>
            <a:off x="6056313" y="0"/>
            <a:ext cx="6132512" cy="5434013"/>
          </a:xfrm>
        </p:spPr>
        <p:txBody>
          <a:bodyPr/>
          <a:lstStyle>
            <a:lvl1pPr marL="225425" marR="0" indent="-225425" algn="l" defTabSz="914400" rtl="0" eaLnBrk="1" fontAlgn="auto" latinLnBrk="0" hangingPunct="1">
              <a:lnSpc>
                <a:spcPct val="100000"/>
              </a:lnSpc>
              <a:spcBef>
                <a:spcPct val="20000"/>
              </a:spcBef>
              <a:spcAft>
                <a:spcPts val="0"/>
              </a:spcAft>
              <a:buClr>
                <a:srgbClr val="009530"/>
              </a:buClr>
              <a:buSzTx/>
              <a:buFont typeface="Arial" panose="020B0604020202020204" pitchFamily="34" charset="0"/>
              <a:buNone/>
              <a:tabLst/>
              <a:defRPr sz="1800">
                <a:solidFill>
                  <a:schemeClr val="bg1"/>
                </a:solidFill>
              </a:defRPr>
            </a:lvl1pPr>
          </a:lstStyle>
          <a:p>
            <a:pPr lvl="0"/>
            <a:r>
              <a:rPr lang="en-US" noProof="0" smtClean="0"/>
              <a:t>Click icon to add picture</a:t>
            </a:r>
            <a:endParaRPr lang="en-US" noProof="0" dirty="0"/>
          </a:p>
        </p:txBody>
      </p:sp>
      <p:sp>
        <p:nvSpPr>
          <p:cNvPr id="16" name="Text Placeholder 15"/>
          <p:cNvSpPr>
            <a:spLocks noGrp="1"/>
          </p:cNvSpPr>
          <p:nvPr>
            <p:ph type="body" sz="quarter" idx="17"/>
          </p:nvPr>
        </p:nvSpPr>
        <p:spPr>
          <a:xfrm>
            <a:off x="6056313" y="5434366"/>
            <a:ext cx="5316537" cy="1476375"/>
          </a:xfrm>
        </p:spPr>
        <p:txBody>
          <a:bodyPr/>
          <a:lstStyle>
            <a:lvl1pPr>
              <a:buClr>
                <a:srgbClr val="000000"/>
              </a:buClr>
              <a:defRPr sz="1600" i="1">
                <a:solidFill>
                  <a:schemeClr val="bg1"/>
                </a:solidFill>
              </a:defRPr>
            </a:lvl1pPr>
            <a:lvl2pPr marL="461963" indent="-230188">
              <a:buClr>
                <a:srgbClr val="FFFFFF"/>
              </a:buClr>
              <a:buFont typeface="Arial" pitchFamily="34" charset="0"/>
              <a:buChar char="&gt;"/>
              <a:defRPr sz="1400" i="1">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p:txBody>
      </p:sp>
      <p:sp>
        <p:nvSpPr>
          <p:cNvPr id="11" name="Title 10"/>
          <p:cNvSpPr>
            <a:spLocks noGrp="1"/>
          </p:cNvSpPr>
          <p:nvPr>
            <p:ph type="title"/>
          </p:nvPr>
        </p:nvSpPr>
        <p:spPr>
          <a:xfrm>
            <a:off x="608012" y="261938"/>
            <a:ext cx="5186363" cy="1271587"/>
          </a:xfrm>
        </p:spPr>
        <p:txBody>
          <a:bodyPr/>
          <a:lstStyle>
            <a:lvl1pPr algn="l">
              <a:defRPr>
                <a:solidFill>
                  <a:schemeClr val="bg1"/>
                </a:solidFill>
              </a:defRPr>
            </a:lvl1pPr>
          </a:lstStyle>
          <a:p>
            <a:r>
              <a:rPr lang="en-US" smtClean="0"/>
              <a:t>Click to edit Master 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Spruce Green">
    <p:bg>
      <p:bgPr>
        <a:solidFill>
          <a:srgbClr val="009530"/>
        </a:solidFill>
        <a:effectLst/>
      </p:bgPr>
    </p:bg>
    <p:spTree>
      <p:nvGrpSpPr>
        <p:cNvPr id="1" name=""/>
        <p:cNvGrpSpPr/>
        <p:nvPr/>
      </p:nvGrpSpPr>
      <p:grpSpPr>
        <a:xfrm>
          <a:off x="0" y="0"/>
          <a:ext cx="0" cy="0"/>
          <a:chOff x="0" y="0"/>
          <a:chExt cx="0" cy="0"/>
        </a:xfrm>
      </p:grpSpPr>
      <p:sp>
        <p:nvSpPr>
          <p:cNvPr id="5" name="Rectangle 4"/>
          <p:cNvSpPr/>
          <p:nvPr/>
        </p:nvSpPr>
        <p:spPr>
          <a:xfrm>
            <a:off x="11215688" y="6207125"/>
            <a:ext cx="619125" cy="523875"/>
          </a:xfrm>
          <a:prstGeom prst="rect">
            <a:avLst/>
          </a:prstGeom>
          <a:solidFill>
            <a:srgbClr val="0095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Picture 23" descr="C:\Users\Kurt\Desktop\Untitled-1cc.png"/>
          <p:cNvPicPr>
            <a:picLocks noChangeArrowheads="1"/>
          </p:cNvPicPr>
          <p:nvPr/>
        </p:nvPicPr>
        <p:blipFill>
          <a:blip r:embed="rId2" cstate="email"/>
          <a:srcRect/>
          <a:stretch>
            <a:fillRect/>
          </a:stretch>
        </p:blipFill>
        <p:spPr bwMode="auto">
          <a:xfrm>
            <a:off x="9686925" y="5902325"/>
            <a:ext cx="1892300" cy="566738"/>
          </a:xfrm>
          <a:prstGeom prst="rect">
            <a:avLst/>
          </a:prstGeom>
          <a:noFill/>
          <a:ln w="9525">
            <a:noFill/>
            <a:miter lim="800000"/>
            <a:headEnd/>
            <a:tailEnd/>
          </a:ln>
        </p:spPr>
      </p:pic>
      <p:sp>
        <p:nvSpPr>
          <p:cNvPr id="2" name="Title 1"/>
          <p:cNvSpPr>
            <a:spLocks noGrp="1"/>
          </p:cNvSpPr>
          <p:nvPr>
            <p:ph type="ctrTitle"/>
          </p:nvPr>
        </p:nvSpPr>
        <p:spPr>
          <a:xfrm>
            <a:off x="599916" y="2130432"/>
            <a:ext cx="10979309" cy="1470025"/>
          </a:xfrm>
        </p:spPr>
        <p:txBody>
          <a:bodyPr anchor="b">
            <a:noAutofit/>
          </a:bodyPr>
          <a:lstStyle>
            <a:lvl1pPr algn="l">
              <a:defRPr sz="3600" b="1">
                <a:solidFill>
                  <a:schemeClr val="bg1"/>
                </a:solidFill>
                <a:latin typeface="Arial" pitchFamily="34" charset="0"/>
                <a:cs typeface="Arial" pitchFamily="34" charset="0"/>
              </a:defRPr>
            </a:lvl1pPr>
          </a:lstStyle>
          <a:p>
            <a:r>
              <a:rPr lang="en-US" noProof="0" smtClean="0"/>
              <a:t>Click to edit Master title style</a:t>
            </a:r>
            <a:endParaRPr lang="en-US" noProof="0" dirty="0"/>
          </a:p>
        </p:txBody>
      </p:sp>
      <p:sp>
        <p:nvSpPr>
          <p:cNvPr id="3" name="Subtitle 2"/>
          <p:cNvSpPr>
            <a:spLocks noGrp="1"/>
          </p:cNvSpPr>
          <p:nvPr>
            <p:ph type="subTitle" idx="1"/>
          </p:nvPr>
        </p:nvSpPr>
        <p:spPr>
          <a:xfrm>
            <a:off x="599915" y="3644658"/>
            <a:ext cx="10979309" cy="1099870"/>
          </a:xfrm>
        </p:spPr>
        <p:txBody>
          <a:bodyPr/>
          <a:lstStyle>
            <a:lvl1pPr marL="0" indent="0" algn="l">
              <a:buNone/>
              <a:defRPr sz="2200">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US" noProof="0" dirty="0"/>
          </a:p>
        </p:txBody>
      </p:sp>
      <p:sp>
        <p:nvSpPr>
          <p:cNvPr id="9" name="Text Placeholder 8"/>
          <p:cNvSpPr>
            <a:spLocks noGrp="1"/>
          </p:cNvSpPr>
          <p:nvPr>
            <p:ph type="body" sz="quarter" idx="10"/>
          </p:nvPr>
        </p:nvSpPr>
        <p:spPr>
          <a:xfrm>
            <a:off x="600075" y="5124577"/>
            <a:ext cx="8586158" cy="1120775"/>
          </a:xfrm>
        </p:spPr>
        <p:txBody>
          <a:bodyPr>
            <a:normAutofit/>
          </a:bodyPr>
          <a:lstStyle>
            <a:lvl1pPr marL="0" indent="0">
              <a:buNone/>
              <a:defRPr sz="1600">
                <a:solidFill>
                  <a:schemeClr val="bg1"/>
                </a:solidFill>
                <a:latin typeface="Arial" pitchFamily="34" charset="0"/>
                <a:cs typeface="Arial" pitchFamily="34" charset="0"/>
              </a:defRPr>
            </a:lvl1pPr>
          </a:lstStyle>
          <a:p>
            <a:pPr lvl="0"/>
            <a:r>
              <a:rPr lang="en-US" noProof="0"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Spruce Green">
    <p:bg>
      <p:bgPr>
        <a:solidFill>
          <a:srgbClr val="009530"/>
        </a:solidFill>
        <a:effectLst/>
      </p:bgPr>
    </p:bg>
    <p:spTree>
      <p:nvGrpSpPr>
        <p:cNvPr id="1" name=""/>
        <p:cNvGrpSpPr/>
        <p:nvPr/>
      </p:nvGrpSpPr>
      <p:grpSpPr>
        <a:xfrm>
          <a:off x="0" y="0"/>
          <a:ext cx="0" cy="0"/>
          <a:chOff x="0" y="0"/>
          <a:chExt cx="0" cy="0"/>
        </a:xfrm>
      </p:grpSpPr>
      <p:sp>
        <p:nvSpPr>
          <p:cNvPr id="7" name="TextBox 6"/>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8"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E6C8B89B-D51D-4198-9E43-ADC27F1D3FA5}" type="slidenum">
              <a:rPr lang="en-US" sz="1200">
                <a:solidFill>
                  <a:srgbClr val="FFFFFF"/>
                </a:solidFill>
                <a:latin typeface="Arial" pitchFamily="34" charset="0"/>
                <a:ea typeface="ＭＳ Ｐゴシック" pitchFamily="34" charset="-128"/>
                <a:cs typeface="Arial" pitchFamily="34" charset="0"/>
              </a:rPr>
              <a:pPr algn="r">
                <a:defRPr/>
              </a:pPr>
              <a:t>‹#›</a:t>
            </a:fld>
            <a:endParaRPr lang="en-US" sz="1200" dirty="0">
              <a:solidFill>
                <a:srgbClr val="FFFFFF"/>
              </a:solidFill>
              <a:latin typeface="Arial" pitchFamily="34" charset="0"/>
              <a:ea typeface="ＭＳ Ｐゴシック" pitchFamily="34" charset="-128"/>
              <a:cs typeface="Arial" pitchFamily="34" charset="0"/>
            </a:endParaRPr>
          </a:p>
        </p:txBody>
      </p:sp>
      <p:sp>
        <p:nvSpPr>
          <p:cNvPr id="2" name="Title 1"/>
          <p:cNvSpPr>
            <a:spLocks noGrp="1"/>
          </p:cNvSpPr>
          <p:nvPr>
            <p:ph type="title"/>
          </p:nvPr>
        </p:nvSpPr>
        <p:spPr>
          <a:xfrm>
            <a:off x="609441" y="271463"/>
            <a:ext cx="10969943" cy="1095375"/>
          </a:xfrm>
        </p:spPr>
        <p:txBody>
          <a:bodyPr/>
          <a:lstStyle>
            <a:lvl1pPr>
              <a:defRPr>
                <a:solidFill>
                  <a:srgbClr val="FFFFFF"/>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441" y="1509713"/>
            <a:ext cx="5184935" cy="517525"/>
          </a:xfrm>
        </p:spPr>
        <p:txBody>
          <a:bodyPr rIns="0" anchor="t" anchorCtr="0"/>
          <a:lstStyle>
            <a:lvl1pPr marL="0" indent="0" algn="l">
              <a:buNone/>
              <a:defRPr sz="2200" b="1">
                <a:solidFill>
                  <a:srgbClr val="FFFFFF"/>
                </a:solidFill>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6191754" y="1509713"/>
            <a:ext cx="5387630" cy="517525"/>
          </a:xfrm>
        </p:spPr>
        <p:txBody>
          <a:bodyPr rIns="0" anchor="t" anchorCtr="0"/>
          <a:lstStyle>
            <a:lvl1pPr marL="0" indent="0" algn="l">
              <a:buNone/>
              <a:defRPr sz="2200" b="1">
                <a:solidFill>
                  <a:srgbClr val="FFFFFF"/>
                </a:solidFill>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9" name="Text Placeholder 8"/>
          <p:cNvSpPr>
            <a:spLocks noGrp="1"/>
          </p:cNvSpPr>
          <p:nvPr>
            <p:ph type="body" sz="quarter" idx="10"/>
          </p:nvPr>
        </p:nvSpPr>
        <p:spPr>
          <a:xfrm>
            <a:off x="609600" y="2144713"/>
            <a:ext cx="5184775" cy="4027487"/>
          </a:xfrm>
        </p:spPr>
        <p:txBody>
          <a:bodyPr/>
          <a:lstStyle>
            <a:lvl1pPr>
              <a:buClr>
                <a:schemeClr val="bg1"/>
              </a:buClr>
              <a:defRPr sz="2000">
                <a:solidFill>
                  <a:schemeClr val="bg1"/>
                </a:solidFill>
              </a:defRPr>
            </a:lvl1pPr>
            <a:lvl2pPr>
              <a:buClr>
                <a:schemeClr val="bg1"/>
              </a:buClr>
              <a:defRPr sz="1800">
                <a:solidFill>
                  <a:schemeClr val="bg1"/>
                </a:solidFill>
              </a:defRPr>
            </a:lvl2pPr>
            <a:lvl3pPr>
              <a:buClr>
                <a:schemeClr val="bg1"/>
              </a:buClr>
              <a:defRPr sz="1600">
                <a:solidFill>
                  <a:schemeClr val="bg1"/>
                </a:solidFill>
              </a:defRPr>
            </a:lvl3pPr>
            <a:lvl4pPr>
              <a:buClr>
                <a:schemeClr val="bg1"/>
              </a:buClr>
              <a:defRPr sz="1400">
                <a:solidFill>
                  <a:schemeClr val="bg1"/>
                </a:solidFill>
              </a:defRPr>
            </a:lvl4pPr>
            <a:lvl5pPr>
              <a:buClr>
                <a:schemeClr val="bg1"/>
              </a:buClr>
              <a:defRPr sz="12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1"/>
          </p:nvPr>
        </p:nvSpPr>
        <p:spPr>
          <a:xfrm>
            <a:off x="6191250" y="2143208"/>
            <a:ext cx="5399088" cy="4095671"/>
          </a:xfrm>
        </p:spPr>
        <p:txBody>
          <a:bodyPr/>
          <a:lstStyle>
            <a:lvl1pPr>
              <a:buClr>
                <a:schemeClr val="bg1"/>
              </a:buClr>
              <a:defRPr sz="2000">
                <a:solidFill>
                  <a:schemeClr val="bg1"/>
                </a:solidFill>
              </a:defRPr>
            </a:lvl1pPr>
            <a:lvl2pPr>
              <a:buClr>
                <a:schemeClr val="bg1"/>
              </a:buClr>
              <a:defRPr sz="1800">
                <a:solidFill>
                  <a:schemeClr val="bg1"/>
                </a:solidFill>
              </a:defRPr>
            </a:lvl2pPr>
            <a:lvl3pPr>
              <a:buClr>
                <a:schemeClr val="bg1"/>
              </a:buClr>
              <a:defRPr sz="1600">
                <a:solidFill>
                  <a:schemeClr val="bg1"/>
                </a:solidFill>
              </a:defRPr>
            </a:lvl3pPr>
            <a:lvl4pPr>
              <a:buClr>
                <a:schemeClr val="bg1"/>
              </a:buClr>
              <a:defRPr sz="1400">
                <a:solidFill>
                  <a:schemeClr val="bg1"/>
                </a:solidFill>
              </a:defRPr>
            </a:lvl4pPr>
            <a:lvl5pPr>
              <a:buClr>
                <a:schemeClr val="bg1"/>
              </a:buClr>
              <a:defRPr sz="12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6 Column Spruce Green">
    <p:bg>
      <p:bgPr>
        <a:solidFill>
          <a:srgbClr val="009530"/>
        </a:solidFill>
        <a:effectLst/>
      </p:bgPr>
    </p:bg>
    <p:spTree>
      <p:nvGrpSpPr>
        <p:cNvPr id="1" name=""/>
        <p:cNvGrpSpPr/>
        <p:nvPr/>
      </p:nvGrpSpPr>
      <p:grpSpPr>
        <a:xfrm>
          <a:off x="0" y="0"/>
          <a:ext cx="0" cy="0"/>
          <a:chOff x="0" y="0"/>
          <a:chExt cx="0" cy="0"/>
        </a:xfrm>
      </p:grpSpPr>
      <p:sp>
        <p:nvSpPr>
          <p:cNvPr id="16" name="TextBox 15"/>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2" name="Title 1"/>
          <p:cNvSpPr>
            <a:spLocks noGrp="1"/>
          </p:cNvSpPr>
          <p:nvPr>
            <p:ph type="title"/>
          </p:nvPr>
        </p:nvSpPr>
        <p:spPr>
          <a:xfrm>
            <a:off x="609441" y="271464"/>
            <a:ext cx="10969943" cy="1095374"/>
          </a:xfrm>
        </p:spPr>
        <p:txBody>
          <a:bodyPr/>
          <a:lstStyle>
            <a:lvl1pPr>
              <a:defRPr>
                <a:solidFill>
                  <a:srgbClr val="FFFFFF"/>
                </a:solidFill>
              </a:defRPr>
            </a:lvl1pPr>
          </a:lstStyle>
          <a:p>
            <a:r>
              <a:rPr lang="en-US" smtClean="0"/>
              <a:t>Click to edit Master title style</a:t>
            </a:r>
            <a:endParaRPr lang="en-US" dirty="0"/>
          </a:p>
        </p:txBody>
      </p:sp>
      <p:sp>
        <p:nvSpPr>
          <p:cNvPr id="10" name="Picture Placeholder 9"/>
          <p:cNvSpPr>
            <a:spLocks noGrp="1"/>
          </p:cNvSpPr>
          <p:nvPr>
            <p:ph type="pic" sz="quarter" idx="10"/>
          </p:nvPr>
        </p:nvSpPr>
        <p:spPr>
          <a:xfrm>
            <a:off x="609441" y="2202085"/>
            <a:ext cx="1706722" cy="1737360"/>
          </a:xfrm>
        </p:spPr>
        <p:txBody>
          <a:bodyPr/>
          <a:lstStyle>
            <a:lvl1pPr marL="0" indent="0" algn="ctr">
              <a:buNone/>
              <a:defRPr sz="2000">
                <a:solidFill>
                  <a:srgbClr val="FFFFFF"/>
                </a:solidFill>
              </a:defRPr>
            </a:lvl1pPr>
          </a:lstStyle>
          <a:p>
            <a:pPr lvl="0"/>
            <a:r>
              <a:rPr lang="en-US" noProof="0" smtClean="0"/>
              <a:t>Click icon to add picture</a:t>
            </a:r>
            <a:endParaRPr lang="en-US" noProof="0" dirty="0"/>
          </a:p>
        </p:txBody>
      </p:sp>
      <p:sp>
        <p:nvSpPr>
          <p:cNvPr id="11" name="Picture Placeholder 9"/>
          <p:cNvSpPr>
            <a:spLocks noGrp="1"/>
          </p:cNvSpPr>
          <p:nvPr>
            <p:ph type="pic" sz="quarter" idx="11"/>
          </p:nvPr>
        </p:nvSpPr>
        <p:spPr>
          <a:xfrm>
            <a:off x="2459039" y="2202085"/>
            <a:ext cx="1712911" cy="1737360"/>
          </a:xfrm>
        </p:spPr>
        <p:txBody>
          <a:bodyPr/>
          <a:lstStyle>
            <a:lvl1pPr marL="0" indent="0" algn="ctr">
              <a:buNone/>
              <a:defRPr sz="2000">
                <a:solidFill>
                  <a:srgbClr val="FFFFFF"/>
                </a:solidFill>
              </a:defRPr>
            </a:lvl1pPr>
          </a:lstStyle>
          <a:p>
            <a:pPr lvl="0"/>
            <a:r>
              <a:rPr lang="en-US" noProof="0" smtClean="0"/>
              <a:t>Click icon to add picture</a:t>
            </a:r>
            <a:endParaRPr lang="en-US" noProof="0" dirty="0"/>
          </a:p>
        </p:txBody>
      </p:sp>
      <p:sp>
        <p:nvSpPr>
          <p:cNvPr id="12" name="Picture Placeholder 9"/>
          <p:cNvSpPr>
            <a:spLocks noGrp="1"/>
          </p:cNvSpPr>
          <p:nvPr>
            <p:ph type="pic" sz="quarter" idx="12"/>
          </p:nvPr>
        </p:nvSpPr>
        <p:spPr>
          <a:xfrm>
            <a:off x="4313238" y="2202085"/>
            <a:ext cx="1711325" cy="1737360"/>
          </a:xfrm>
        </p:spPr>
        <p:txBody>
          <a:bodyPr/>
          <a:lstStyle>
            <a:lvl1pPr marL="0" indent="0" algn="ctr">
              <a:buNone/>
              <a:defRPr sz="2000">
                <a:solidFill>
                  <a:srgbClr val="FFFFFF"/>
                </a:solidFill>
              </a:defRPr>
            </a:lvl1pPr>
          </a:lstStyle>
          <a:p>
            <a:pPr lvl="0"/>
            <a:r>
              <a:rPr lang="en-US" noProof="0" smtClean="0"/>
              <a:t>Click icon to add picture</a:t>
            </a:r>
            <a:endParaRPr lang="en-US" noProof="0" dirty="0"/>
          </a:p>
        </p:txBody>
      </p:sp>
      <p:sp>
        <p:nvSpPr>
          <p:cNvPr id="13" name="Picture Placeholder 9"/>
          <p:cNvSpPr>
            <a:spLocks noGrp="1"/>
          </p:cNvSpPr>
          <p:nvPr>
            <p:ph type="pic" sz="quarter" idx="13"/>
          </p:nvPr>
        </p:nvSpPr>
        <p:spPr>
          <a:xfrm>
            <a:off x="6165850" y="2202085"/>
            <a:ext cx="1709928" cy="1737360"/>
          </a:xfrm>
        </p:spPr>
        <p:txBody>
          <a:bodyPr/>
          <a:lstStyle>
            <a:lvl1pPr marL="0" indent="0" algn="ctr">
              <a:buNone/>
              <a:defRPr sz="2000">
                <a:solidFill>
                  <a:srgbClr val="FFFFFF"/>
                </a:solidFill>
              </a:defRPr>
            </a:lvl1pPr>
          </a:lstStyle>
          <a:p>
            <a:pPr lvl="0"/>
            <a:r>
              <a:rPr lang="en-US" noProof="0" smtClean="0"/>
              <a:t>Click icon to add picture</a:t>
            </a:r>
            <a:endParaRPr lang="en-US" noProof="0" dirty="0"/>
          </a:p>
        </p:txBody>
      </p:sp>
      <p:sp>
        <p:nvSpPr>
          <p:cNvPr id="14" name="Picture Placeholder 9"/>
          <p:cNvSpPr>
            <a:spLocks noGrp="1"/>
          </p:cNvSpPr>
          <p:nvPr>
            <p:ph type="pic" sz="quarter" idx="14"/>
          </p:nvPr>
        </p:nvSpPr>
        <p:spPr>
          <a:xfrm>
            <a:off x="8018464" y="2202085"/>
            <a:ext cx="1712911" cy="1737360"/>
          </a:xfrm>
        </p:spPr>
        <p:txBody>
          <a:bodyPr/>
          <a:lstStyle>
            <a:lvl1pPr marL="0" indent="0" algn="ctr">
              <a:buNone/>
              <a:defRPr sz="2000">
                <a:solidFill>
                  <a:srgbClr val="FFFFFF"/>
                </a:solidFill>
              </a:defRPr>
            </a:lvl1pPr>
          </a:lstStyle>
          <a:p>
            <a:pPr lvl="0"/>
            <a:r>
              <a:rPr lang="en-US" noProof="0" smtClean="0"/>
              <a:t>Click icon to add picture</a:t>
            </a:r>
            <a:endParaRPr lang="en-US" noProof="0" dirty="0"/>
          </a:p>
        </p:txBody>
      </p:sp>
      <p:sp>
        <p:nvSpPr>
          <p:cNvPr id="15" name="Picture Placeholder 9"/>
          <p:cNvSpPr>
            <a:spLocks noGrp="1"/>
          </p:cNvSpPr>
          <p:nvPr>
            <p:ph type="pic" sz="quarter" idx="15"/>
          </p:nvPr>
        </p:nvSpPr>
        <p:spPr>
          <a:xfrm>
            <a:off x="9871076" y="2202085"/>
            <a:ext cx="1708150" cy="1737360"/>
          </a:xfrm>
        </p:spPr>
        <p:txBody>
          <a:bodyPr/>
          <a:lstStyle>
            <a:lvl1pPr marL="0" indent="0" algn="ctr">
              <a:buNone/>
              <a:defRPr sz="2000">
                <a:solidFill>
                  <a:srgbClr val="FFFFFF"/>
                </a:solidFill>
              </a:defRPr>
            </a:lvl1pPr>
          </a:lstStyle>
          <a:p>
            <a:pPr lvl="0"/>
            <a:r>
              <a:rPr lang="en-US" noProof="0" smtClean="0"/>
              <a:t>Click icon to add picture</a:t>
            </a:r>
            <a:endParaRPr lang="en-US" noProof="0" dirty="0"/>
          </a:p>
        </p:txBody>
      </p:sp>
      <p:sp>
        <p:nvSpPr>
          <p:cNvPr id="17" name="Text Placeholder 16"/>
          <p:cNvSpPr>
            <a:spLocks noGrp="1"/>
          </p:cNvSpPr>
          <p:nvPr>
            <p:ph type="body" sz="quarter" idx="16"/>
          </p:nvPr>
        </p:nvSpPr>
        <p:spPr>
          <a:xfrm>
            <a:off x="609441" y="4089400"/>
            <a:ext cx="1706722" cy="1085850"/>
          </a:xfrm>
        </p:spPr>
        <p:txBody>
          <a:bodyPr lIns="45720" rIns="45720"/>
          <a:lstStyle>
            <a:lvl1pPr marL="0" indent="0" algn="ctr">
              <a:buNone/>
              <a:defRPr sz="1800" b="0">
                <a:solidFill>
                  <a:srgbClr val="FFFFFF"/>
                </a:solidFill>
              </a:defRPr>
            </a:lvl1pPr>
            <a:lvl2pPr marL="119062" indent="0">
              <a:buNone/>
              <a:defRPr sz="1800" b="0">
                <a:solidFill>
                  <a:schemeClr val="bg1"/>
                </a:solidFill>
              </a:defRPr>
            </a:lvl2pPr>
            <a:lvl3pPr marL="398463" indent="0">
              <a:buNone/>
              <a:defRPr sz="1800" b="0">
                <a:solidFill>
                  <a:schemeClr val="bg1"/>
                </a:solidFill>
              </a:defRPr>
            </a:lvl3pPr>
            <a:lvl4pPr marL="688975" indent="0">
              <a:buNone/>
              <a:defRPr sz="1800" b="0">
                <a:solidFill>
                  <a:schemeClr val="bg1"/>
                </a:solidFill>
              </a:defRPr>
            </a:lvl4pPr>
            <a:lvl5pPr marL="917575" indent="0">
              <a:buNone/>
              <a:defRPr sz="1800" b="0">
                <a:solidFill>
                  <a:schemeClr val="bg1"/>
                </a:solidFill>
              </a:defRPr>
            </a:lvl5pPr>
          </a:lstStyle>
          <a:p>
            <a:pPr lvl="0"/>
            <a:r>
              <a:rPr lang="en-US" smtClean="0"/>
              <a:t>Click to edit Master text styles</a:t>
            </a:r>
          </a:p>
        </p:txBody>
      </p:sp>
      <p:sp>
        <p:nvSpPr>
          <p:cNvPr id="18" name="Text Placeholder 16"/>
          <p:cNvSpPr>
            <a:spLocks noGrp="1"/>
          </p:cNvSpPr>
          <p:nvPr>
            <p:ph type="body" sz="quarter" idx="17"/>
          </p:nvPr>
        </p:nvSpPr>
        <p:spPr>
          <a:xfrm>
            <a:off x="2459039" y="4089400"/>
            <a:ext cx="1712912" cy="1085850"/>
          </a:xfrm>
        </p:spPr>
        <p:txBody>
          <a:bodyPr lIns="45720" rIns="45720"/>
          <a:lstStyle>
            <a:lvl1pPr marL="0" indent="0" algn="ctr">
              <a:buNone/>
              <a:defRPr sz="1800" b="0">
                <a:solidFill>
                  <a:srgbClr val="FFFFFF"/>
                </a:solidFill>
              </a:defRPr>
            </a:lvl1pPr>
            <a:lvl2pPr marL="119062" indent="0">
              <a:buNone/>
              <a:defRPr sz="1800" b="0">
                <a:solidFill>
                  <a:schemeClr val="bg1"/>
                </a:solidFill>
              </a:defRPr>
            </a:lvl2pPr>
            <a:lvl3pPr marL="398463" indent="0">
              <a:buNone/>
              <a:defRPr sz="1800" b="0">
                <a:solidFill>
                  <a:schemeClr val="bg1"/>
                </a:solidFill>
              </a:defRPr>
            </a:lvl3pPr>
            <a:lvl4pPr marL="688975" indent="0">
              <a:buNone/>
              <a:defRPr sz="1800" b="0">
                <a:solidFill>
                  <a:schemeClr val="bg1"/>
                </a:solidFill>
              </a:defRPr>
            </a:lvl4pPr>
            <a:lvl5pPr marL="917575" indent="0">
              <a:buNone/>
              <a:defRPr sz="1800" b="0">
                <a:solidFill>
                  <a:schemeClr val="bg1"/>
                </a:solidFill>
              </a:defRPr>
            </a:lvl5pPr>
          </a:lstStyle>
          <a:p>
            <a:pPr lvl="0"/>
            <a:r>
              <a:rPr lang="en-US" smtClean="0"/>
              <a:t>Click to edit Master text styles</a:t>
            </a:r>
          </a:p>
        </p:txBody>
      </p:sp>
      <p:sp>
        <p:nvSpPr>
          <p:cNvPr id="19" name="Text Placeholder 16"/>
          <p:cNvSpPr>
            <a:spLocks noGrp="1"/>
          </p:cNvSpPr>
          <p:nvPr>
            <p:ph type="body" sz="quarter" idx="18"/>
          </p:nvPr>
        </p:nvSpPr>
        <p:spPr>
          <a:xfrm>
            <a:off x="4313239" y="4089400"/>
            <a:ext cx="1711324" cy="1085850"/>
          </a:xfrm>
        </p:spPr>
        <p:txBody>
          <a:bodyPr lIns="45720" rIns="45720"/>
          <a:lstStyle>
            <a:lvl1pPr marL="0" indent="0" algn="ctr">
              <a:buNone/>
              <a:defRPr sz="1800" b="0">
                <a:solidFill>
                  <a:srgbClr val="FFFFFF"/>
                </a:solidFill>
              </a:defRPr>
            </a:lvl1pPr>
            <a:lvl2pPr marL="119062" indent="0">
              <a:buNone/>
              <a:defRPr sz="1800" b="0">
                <a:solidFill>
                  <a:schemeClr val="bg1"/>
                </a:solidFill>
              </a:defRPr>
            </a:lvl2pPr>
            <a:lvl3pPr marL="398463" indent="0">
              <a:buNone/>
              <a:defRPr sz="1800" b="0">
                <a:solidFill>
                  <a:schemeClr val="bg1"/>
                </a:solidFill>
              </a:defRPr>
            </a:lvl3pPr>
            <a:lvl4pPr marL="688975" indent="0">
              <a:buNone/>
              <a:defRPr sz="1800" b="0">
                <a:solidFill>
                  <a:schemeClr val="bg1"/>
                </a:solidFill>
              </a:defRPr>
            </a:lvl4pPr>
            <a:lvl5pPr marL="917575" indent="0">
              <a:buNone/>
              <a:defRPr sz="1800" b="0">
                <a:solidFill>
                  <a:schemeClr val="bg1"/>
                </a:solidFill>
              </a:defRPr>
            </a:lvl5pPr>
          </a:lstStyle>
          <a:p>
            <a:pPr lvl="0"/>
            <a:r>
              <a:rPr lang="en-US" smtClean="0"/>
              <a:t>Click to edit Master text styles</a:t>
            </a:r>
          </a:p>
        </p:txBody>
      </p:sp>
      <p:sp>
        <p:nvSpPr>
          <p:cNvPr id="20" name="Text Placeholder 16"/>
          <p:cNvSpPr>
            <a:spLocks noGrp="1"/>
          </p:cNvSpPr>
          <p:nvPr>
            <p:ph type="body" sz="quarter" idx="19"/>
          </p:nvPr>
        </p:nvSpPr>
        <p:spPr>
          <a:xfrm>
            <a:off x="6165850" y="4089400"/>
            <a:ext cx="1709928" cy="1085850"/>
          </a:xfrm>
        </p:spPr>
        <p:txBody>
          <a:bodyPr lIns="45720" rIns="45720"/>
          <a:lstStyle>
            <a:lvl1pPr marL="0" indent="0" algn="ctr">
              <a:buNone/>
              <a:defRPr sz="1800" b="0">
                <a:solidFill>
                  <a:srgbClr val="FFFFFF"/>
                </a:solidFill>
              </a:defRPr>
            </a:lvl1pPr>
            <a:lvl2pPr marL="119062" indent="0">
              <a:buNone/>
              <a:defRPr sz="1800" b="0">
                <a:solidFill>
                  <a:schemeClr val="bg1"/>
                </a:solidFill>
              </a:defRPr>
            </a:lvl2pPr>
            <a:lvl3pPr marL="398463" indent="0">
              <a:buNone/>
              <a:defRPr sz="1800" b="0">
                <a:solidFill>
                  <a:schemeClr val="bg1"/>
                </a:solidFill>
              </a:defRPr>
            </a:lvl3pPr>
            <a:lvl4pPr marL="688975" indent="0">
              <a:buNone/>
              <a:defRPr sz="1800" b="0">
                <a:solidFill>
                  <a:schemeClr val="bg1"/>
                </a:solidFill>
              </a:defRPr>
            </a:lvl4pPr>
            <a:lvl5pPr marL="917575" indent="0">
              <a:buNone/>
              <a:defRPr sz="1800" b="0">
                <a:solidFill>
                  <a:schemeClr val="bg1"/>
                </a:solidFill>
              </a:defRPr>
            </a:lvl5pPr>
          </a:lstStyle>
          <a:p>
            <a:pPr lvl="0"/>
            <a:r>
              <a:rPr lang="en-US" smtClean="0"/>
              <a:t>Click to edit Master text styles</a:t>
            </a:r>
          </a:p>
        </p:txBody>
      </p:sp>
      <p:sp>
        <p:nvSpPr>
          <p:cNvPr id="21" name="Text Placeholder 16"/>
          <p:cNvSpPr>
            <a:spLocks noGrp="1"/>
          </p:cNvSpPr>
          <p:nvPr>
            <p:ph type="body" sz="quarter" idx="20"/>
          </p:nvPr>
        </p:nvSpPr>
        <p:spPr>
          <a:xfrm>
            <a:off x="8018464" y="4089400"/>
            <a:ext cx="1712911" cy="1085850"/>
          </a:xfrm>
        </p:spPr>
        <p:txBody>
          <a:bodyPr lIns="45720" rIns="45720"/>
          <a:lstStyle>
            <a:lvl1pPr marL="0" indent="0" algn="ctr">
              <a:buNone/>
              <a:defRPr sz="1800" b="0">
                <a:solidFill>
                  <a:srgbClr val="FFFFFF"/>
                </a:solidFill>
              </a:defRPr>
            </a:lvl1pPr>
            <a:lvl2pPr marL="119062" indent="0">
              <a:buNone/>
              <a:defRPr sz="1800" b="0">
                <a:solidFill>
                  <a:schemeClr val="bg1"/>
                </a:solidFill>
              </a:defRPr>
            </a:lvl2pPr>
            <a:lvl3pPr marL="398463" indent="0">
              <a:buNone/>
              <a:defRPr sz="1800" b="0">
                <a:solidFill>
                  <a:schemeClr val="bg1"/>
                </a:solidFill>
              </a:defRPr>
            </a:lvl3pPr>
            <a:lvl4pPr marL="688975" indent="0">
              <a:buNone/>
              <a:defRPr sz="1800" b="0">
                <a:solidFill>
                  <a:schemeClr val="bg1"/>
                </a:solidFill>
              </a:defRPr>
            </a:lvl4pPr>
            <a:lvl5pPr marL="917575" indent="0">
              <a:buNone/>
              <a:defRPr sz="1800" b="0">
                <a:solidFill>
                  <a:schemeClr val="bg1"/>
                </a:solidFill>
              </a:defRPr>
            </a:lvl5pPr>
          </a:lstStyle>
          <a:p>
            <a:pPr lvl="0"/>
            <a:r>
              <a:rPr lang="en-US" smtClean="0"/>
              <a:t>Click to edit Master text styles</a:t>
            </a:r>
          </a:p>
        </p:txBody>
      </p:sp>
      <p:sp>
        <p:nvSpPr>
          <p:cNvPr id="22" name="Text Placeholder 16"/>
          <p:cNvSpPr>
            <a:spLocks noGrp="1"/>
          </p:cNvSpPr>
          <p:nvPr>
            <p:ph type="body" sz="quarter" idx="21"/>
          </p:nvPr>
        </p:nvSpPr>
        <p:spPr>
          <a:xfrm>
            <a:off x="9871075" y="4089400"/>
            <a:ext cx="1708309" cy="1085850"/>
          </a:xfrm>
        </p:spPr>
        <p:txBody>
          <a:bodyPr lIns="45720" rIns="45720"/>
          <a:lstStyle>
            <a:lvl1pPr marL="0" indent="0" algn="ctr">
              <a:buNone/>
              <a:defRPr sz="1800" b="0">
                <a:solidFill>
                  <a:srgbClr val="FFFFFF"/>
                </a:solidFill>
              </a:defRPr>
            </a:lvl1pPr>
            <a:lvl2pPr marL="119062" indent="0">
              <a:buNone/>
              <a:defRPr sz="1800" b="0">
                <a:solidFill>
                  <a:schemeClr val="bg1"/>
                </a:solidFill>
              </a:defRPr>
            </a:lvl2pPr>
            <a:lvl3pPr marL="398463" indent="0">
              <a:buNone/>
              <a:defRPr sz="1800" b="0">
                <a:solidFill>
                  <a:schemeClr val="bg1"/>
                </a:solidFill>
              </a:defRPr>
            </a:lvl3pPr>
            <a:lvl4pPr marL="688975" indent="0">
              <a:buNone/>
              <a:defRPr sz="1800" b="0">
                <a:solidFill>
                  <a:schemeClr val="bg1"/>
                </a:solidFill>
              </a:defRPr>
            </a:lvl4pPr>
            <a:lvl5pPr marL="917575" indent="0">
              <a:buNone/>
              <a:defRPr sz="1800" b="0">
                <a:solidFill>
                  <a:schemeClr val="bg1"/>
                </a:solidFill>
              </a:defRPr>
            </a:lvl5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ransition Dark Gray">
    <p:bg>
      <p:bgPr>
        <a:solidFill>
          <a:srgbClr val="626469"/>
        </a:solidFill>
        <a:effectLst/>
      </p:bgPr>
    </p:bg>
    <p:spTree>
      <p:nvGrpSpPr>
        <p:cNvPr id="1" name=""/>
        <p:cNvGrpSpPr/>
        <p:nvPr/>
      </p:nvGrpSpPr>
      <p:grpSpPr>
        <a:xfrm>
          <a:off x="0" y="0"/>
          <a:ext cx="0" cy="0"/>
          <a:chOff x="0" y="0"/>
          <a:chExt cx="0" cy="0"/>
        </a:xfrm>
      </p:grpSpPr>
      <p:pic>
        <p:nvPicPr>
          <p:cNvPr id="4" name="Picture 23" descr="C:\Users\Kurt\Desktop\Untitled-1cc.png"/>
          <p:cNvPicPr>
            <a:picLocks noChangeAspect="1" noChangeArrowheads="1"/>
          </p:cNvPicPr>
          <p:nvPr/>
        </p:nvPicPr>
        <p:blipFill>
          <a:blip r:embed="rId2" cstate="email"/>
          <a:srcRect/>
          <a:stretch>
            <a:fillRect/>
          </a:stretch>
        </p:blipFill>
        <p:spPr bwMode="auto">
          <a:xfrm>
            <a:off x="10074275" y="6132513"/>
            <a:ext cx="1130300" cy="336550"/>
          </a:xfrm>
          <a:prstGeom prst="rect">
            <a:avLst/>
          </a:prstGeom>
          <a:noFill/>
          <a:ln w="9525">
            <a:noFill/>
            <a:miter lim="800000"/>
            <a:headEnd/>
            <a:tailEnd/>
          </a:ln>
        </p:spPr>
      </p:pic>
      <p:sp>
        <p:nvSpPr>
          <p:cNvPr id="5" name="Freeform 4"/>
          <p:cNvSpPr/>
          <p:nvPr/>
        </p:nvSpPr>
        <p:spPr>
          <a:xfrm>
            <a:off x="11288713" y="6253163"/>
            <a:ext cx="46037" cy="215900"/>
          </a:xfrm>
          <a:custGeom>
            <a:avLst/>
            <a:gdLst>
              <a:gd name="connsiteX0" fmla="*/ 0 w 0"/>
              <a:gd name="connsiteY0" fmla="*/ 0 h 167951"/>
              <a:gd name="connsiteX1" fmla="*/ 0 w 0"/>
              <a:gd name="connsiteY1" fmla="*/ 167951 h 167951"/>
            </a:gdLst>
            <a:ahLst/>
            <a:cxnLst>
              <a:cxn ang="0">
                <a:pos x="connsiteX0" y="connsiteY0"/>
              </a:cxn>
              <a:cxn ang="0">
                <a:pos x="connsiteX1" y="connsiteY1"/>
              </a:cxn>
            </a:cxnLst>
            <a:rect l="l" t="t" r="r" b="b"/>
            <a:pathLst>
              <a:path h="167951">
                <a:moveTo>
                  <a:pt x="0" y="0"/>
                </a:moveTo>
                <a:lnTo>
                  <a:pt x="0" y="167951"/>
                </a:lnTo>
              </a:path>
            </a:pathLst>
          </a:custGeom>
          <a:noFill/>
          <a:ln w="19050" cap="flat" cmpd="sng" algn="ctr">
            <a:solidFill>
              <a:schemeClr val="bg1"/>
            </a:solidFill>
            <a:prstDash val="solid"/>
          </a:ln>
          <a:effectLst/>
        </p:spPr>
        <p:txBody>
          <a:bodyPr anchor="ctr"/>
          <a:lstStyle/>
          <a:p>
            <a:pPr algn="ctr" defTabSz="1218987" fontAlgn="auto">
              <a:spcBef>
                <a:spcPts val="0"/>
              </a:spcBef>
              <a:spcAft>
                <a:spcPts val="0"/>
              </a:spcAft>
              <a:defRPr/>
            </a:pPr>
            <a:endParaRPr lang="en-US" sz="2400" kern="0">
              <a:solidFill>
                <a:prstClr val="black"/>
              </a:solidFill>
              <a:latin typeface="Calibri"/>
              <a:cs typeface="+mn-cs"/>
            </a:endParaRPr>
          </a:p>
        </p:txBody>
      </p:sp>
      <p:sp>
        <p:nvSpPr>
          <p:cNvPr id="6"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9671EA5F-3705-40ED-A6C3-0AA67AC1BA6F}" type="slidenum">
              <a:rPr lang="en-US" sz="1200">
                <a:solidFill>
                  <a:srgbClr val="FFFFFF"/>
                </a:solidFill>
                <a:latin typeface="Arial" pitchFamily="34" charset="0"/>
                <a:ea typeface="ＭＳ Ｐゴシック" pitchFamily="34" charset="-128"/>
                <a:cs typeface="Arial" pitchFamily="34" charset="0"/>
              </a:rPr>
              <a:pPr algn="r">
                <a:defRPr/>
              </a:pPr>
              <a:t>‹#›</a:t>
            </a:fld>
            <a:endParaRPr lang="en-US" sz="1200" dirty="0">
              <a:solidFill>
                <a:srgbClr val="FFFFFF"/>
              </a:solidFill>
              <a:latin typeface="Arial" pitchFamily="34" charset="0"/>
              <a:ea typeface="ＭＳ Ｐゴシック" pitchFamily="34" charset="-128"/>
              <a:cs typeface="Arial" pitchFamily="34" charset="0"/>
            </a:endParaRPr>
          </a:p>
        </p:txBody>
      </p:sp>
      <p:sp>
        <p:nvSpPr>
          <p:cNvPr id="2" name="Title 1"/>
          <p:cNvSpPr>
            <a:spLocks noGrp="1"/>
          </p:cNvSpPr>
          <p:nvPr>
            <p:ph type="title"/>
          </p:nvPr>
        </p:nvSpPr>
        <p:spPr>
          <a:xfrm>
            <a:off x="609441" y="2436813"/>
            <a:ext cx="10969943" cy="1255711"/>
          </a:xfrm>
        </p:spPr>
        <p:txBody>
          <a:bodyPr anchor="b">
            <a:noAutofit/>
          </a:bodyPr>
          <a:lstStyle>
            <a:lvl1pPr>
              <a:defRPr>
                <a:solidFill>
                  <a:srgbClr val="FFFFFF"/>
                </a:solidFill>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603250" y="3763963"/>
            <a:ext cx="10972800" cy="1074737"/>
          </a:xfrm>
        </p:spPr>
        <p:txBody>
          <a:bodyPr rIns="0"/>
          <a:lstStyle>
            <a:lvl1pPr marL="0" indent="0" algn="l">
              <a:buNone/>
              <a:defRPr sz="2200">
                <a:solidFill>
                  <a:srgbClr val="FFFFFF"/>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arge Object Dark Gray">
    <p:bg>
      <p:bgPr>
        <a:solidFill>
          <a:srgbClr val="626469"/>
        </a:solidFill>
        <a:effectLst/>
      </p:bgPr>
    </p:bg>
    <p:spTree>
      <p:nvGrpSpPr>
        <p:cNvPr id="1" name=""/>
        <p:cNvGrpSpPr/>
        <p:nvPr/>
      </p:nvGrpSpPr>
      <p:grpSpPr>
        <a:xfrm>
          <a:off x="0" y="0"/>
          <a:ext cx="0" cy="0"/>
          <a:chOff x="0" y="0"/>
          <a:chExt cx="0" cy="0"/>
        </a:xfrm>
      </p:grpSpPr>
      <p:sp>
        <p:nvSpPr>
          <p:cNvPr id="4" name="TextBox 3"/>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5"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2BC0E411-E5AE-4950-8529-8F6B24105B14}" type="slidenum">
              <a:rPr lang="en-US" sz="1200">
                <a:solidFill>
                  <a:srgbClr val="FFFFFF"/>
                </a:solidFill>
                <a:latin typeface="Arial" pitchFamily="34" charset="0"/>
                <a:ea typeface="ＭＳ Ｐゴシック" pitchFamily="34" charset="-128"/>
                <a:cs typeface="Arial" pitchFamily="34" charset="0"/>
              </a:rPr>
              <a:pPr algn="r">
                <a:defRPr/>
              </a:pPr>
              <a:t>‹#›</a:t>
            </a:fld>
            <a:endParaRPr lang="en-US" sz="1200" dirty="0">
              <a:solidFill>
                <a:srgbClr val="FFFFFF"/>
              </a:solidFill>
              <a:latin typeface="Arial" pitchFamily="34" charset="0"/>
              <a:ea typeface="ＭＳ Ｐゴシック" pitchFamily="34" charset="-128"/>
              <a:cs typeface="Arial" pitchFamily="34" charset="0"/>
            </a:endParaRPr>
          </a:p>
        </p:txBody>
      </p:sp>
      <p:sp>
        <p:nvSpPr>
          <p:cNvPr id="2" name="Title 1"/>
          <p:cNvSpPr>
            <a:spLocks noGrp="1"/>
          </p:cNvSpPr>
          <p:nvPr>
            <p:ph type="title"/>
          </p:nvPr>
        </p:nvSpPr>
        <p:spPr>
          <a:xfrm>
            <a:off x="609442" y="271463"/>
            <a:ext cx="10969784" cy="1095375"/>
          </a:xfrm>
        </p:spPr>
        <p:txBody>
          <a:bodyPr>
            <a:noAutofit/>
          </a:bodyPr>
          <a:lstStyle>
            <a:lvl1pPr>
              <a:defRPr>
                <a:solidFill>
                  <a:srgbClr val="FFFFFF"/>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609442" y="1509713"/>
            <a:ext cx="10969784" cy="4701306"/>
          </a:xfrm>
        </p:spPr>
        <p:txBody>
          <a:bodyPr rIns="0"/>
          <a:lstStyle>
            <a:lvl1pPr marL="0" indent="0" algn="l">
              <a:buNone/>
              <a:defRPr sz="2200">
                <a:solidFill>
                  <a:srgbClr val="FFFFFF"/>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Horizontal Split Page Dark Gray Top">
    <p:spTree>
      <p:nvGrpSpPr>
        <p:cNvPr id="1" name=""/>
        <p:cNvGrpSpPr/>
        <p:nvPr/>
      </p:nvGrpSpPr>
      <p:grpSpPr>
        <a:xfrm>
          <a:off x="0" y="0"/>
          <a:ext cx="0" cy="0"/>
          <a:chOff x="0" y="0"/>
          <a:chExt cx="0" cy="0"/>
        </a:xfrm>
      </p:grpSpPr>
      <p:sp>
        <p:nvSpPr>
          <p:cNvPr id="4" name="Rectangle 3"/>
          <p:cNvSpPr/>
          <p:nvPr/>
        </p:nvSpPr>
        <p:spPr>
          <a:xfrm>
            <a:off x="0" y="0"/>
            <a:ext cx="12188825" cy="2268538"/>
          </a:xfrm>
          <a:prstGeom prst="rect">
            <a:avLst/>
          </a:prstGeom>
          <a:solidFill>
            <a:srgbClr val="62646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rgbClr val="626469"/>
                </a:solidFill>
                <a:latin typeface="Arial" pitchFamily="34" charset="0"/>
                <a:cs typeface="Arial" pitchFamily="34" charset="0"/>
              </a:rPr>
              <a:t>Confidential Property of Schneider Electric</a:t>
            </a:r>
          </a:p>
        </p:txBody>
      </p:sp>
      <p:sp>
        <p:nvSpPr>
          <p:cNvPr id="2" name="Title 1"/>
          <p:cNvSpPr>
            <a:spLocks noGrp="1"/>
          </p:cNvSpPr>
          <p:nvPr>
            <p:ph type="title"/>
          </p:nvPr>
        </p:nvSpPr>
        <p:spPr>
          <a:xfrm>
            <a:off x="609441" y="271463"/>
            <a:ext cx="10969943" cy="1096962"/>
          </a:xfrm>
        </p:spPr>
        <p:txBody>
          <a:bodyPr/>
          <a:lstStyle>
            <a:lvl1pPr algn="l">
              <a:defRPr>
                <a:solidFill>
                  <a:schemeClr val="bg1"/>
                </a:solidFill>
              </a:defRPr>
            </a:lvl1pPr>
          </a:lstStyle>
          <a:p>
            <a:r>
              <a:rPr lang="en-US" smtClean="0"/>
              <a:t>Click to edit Master title style</a:t>
            </a:r>
            <a:endParaRPr lang="en-US" noProof="0" dirty="0"/>
          </a:p>
        </p:txBody>
      </p:sp>
      <p:sp>
        <p:nvSpPr>
          <p:cNvPr id="3" name="Content Placeholder 2"/>
          <p:cNvSpPr>
            <a:spLocks noGrp="1"/>
          </p:cNvSpPr>
          <p:nvPr>
            <p:ph idx="1"/>
          </p:nvPr>
        </p:nvSpPr>
        <p:spPr>
          <a:xfrm>
            <a:off x="609440" y="2476500"/>
            <a:ext cx="10969943" cy="3682766"/>
          </a:xfrm>
          <a:prstGeom prst="rect">
            <a:avLst/>
          </a:prstGeom>
        </p:spPr>
        <p:txBody>
          <a:bodyPr/>
          <a:lstStyle>
            <a:lvl1pPr>
              <a:buFont typeface="Arial" pitchFamily="34" charset="0"/>
              <a:buChar char="&gt;"/>
              <a:defRPr/>
            </a:lvl1pPr>
            <a:lvl5pPr>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orizontal Split Page Dark Gray Bottom">
    <p:spTree>
      <p:nvGrpSpPr>
        <p:cNvPr id="1" name=""/>
        <p:cNvGrpSpPr/>
        <p:nvPr/>
      </p:nvGrpSpPr>
      <p:grpSpPr>
        <a:xfrm>
          <a:off x="0" y="0"/>
          <a:ext cx="0" cy="0"/>
          <a:chOff x="0" y="0"/>
          <a:chExt cx="0" cy="0"/>
        </a:xfrm>
      </p:grpSpPr>
      <p:sp>
        <p:nvSpPr>
          <p:cNvPr id="5" name="TextBox 4"/>
          <p:cNvSpPr txBox="1"/>
          <p:nvPr/>
        </p:nvSpPr>
        <p:spPr>
          <a:xfrm>
            <a:off x="473075" y="6340475"/>
            <a:ext cx="2840038" cy="214313"/>
          </a:xfrm>
          <a:prstGeom prst="rect">
            <a:avLst/>
          </a:prstGeom>
          <a:noFill/>
        </p:spPr>
        <p:txBody>
          <a:bodyPr>
            <a:spAutoFit/>
          </a:bodyPr>
          <a:lstStyle/>
          <a:p>
            <a:pPr fontAlgn="auto">
              <a:spcBef>
                <a:spcPts val="0"/>
              </a:spcBef>
              <a:spcAft>
                <a:spcPts val="0"/>
              </a:spcAft>
              <a:defRPr/>
            </a:pPr>
            <a:r>
              <a:rPr lang="en-US" sz="800" dirty="0">
                <a:solidFill>
                  <a:srgbClr val="626469"/>
                </a:solidFill>
                <a:latin typeface="Arial" pitchFamily="34" charset="0"/>
                <a:cs typeface="Arial" pitchFamily="34" charset="0"/>
              </a:rPr>
              <a:t>Confidential Property of Schneider Electric</a:t>
            </a:r>
          </a:p>
        </p:txBody>
      </p:sp>
      <p:sp>
        <p:nvSpPr>
          <p:cNvPr id="6" name="Rectangle 5"/>
          <p:cNvSpPr/>
          <p:nvPr/>
        </p:nvSpPr>
        <p:spPr>
          <a:xfrm>
            <a:off x="0" y="4567238"/>
            <a:ext cx="12188825" cy="2303462"/>
          </a:xfrm>
          <a:prstGeom prst="rect">
            <a:avLst/>
          </a:prstGeom>
          <a:solidFill>
            <a:srgbClr val="62646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8"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AFF7CCBB-F687-4A14-B560-40747A77217C}" type="slidenum">
              <a:rPr lang="en-US" sz="1200">
                <a:solidFill>
                  <a:srgbClr val="FFFFFF"/>
                </a:solidFill>
                <a:latin typeface="Arial" pitchFamily="34" charset="0"/>
                <a:ea typeface="ＭＳ Ｐゴシック" pitchFamily="34" charset="-128"/>
                <a:cs typeface="Arial" pitchFamily="34" charset="0"/>
              </a:rPr>
              <a:pPr algn="r">
                <a:defRPr/>
              </a:pPr>
              <a:t>‹#›</a:t>
            </a:fld>
            <a:endParaRPr lang="en-US" sz="1200" dirty="0">
              <a:solidFill>
                <a:srgbClr val="FFFFFF"/>
              </a:solidFill>
              <a:latin typeface="Arial" pitchFamily="34" charset="0"/>
              <a:ea typeface="ＭＳ Ｐゴシック" pitchFamily="34" charset="-128"/>
              <a:cs typeface="Arial" pitchFamily="34" charset="0"/>
            </a:endParaRPr>
          </a:p>
        </p:txBody>
      </p:sp>
      <p:sp>
        <p:nvSpPr>
          <p:cNvPr id="2" name="Title 1"/>
          <p:cNvSpPr>
            <a:spLocks noGrp="1"/>
          </p:cNvSpPr>
          <p:nvPr>
            <p:ph type="title"/>
          </p:nvPr>
        </p:nvSpPr>
        <p:spPr/>
        <p:txBody>
          <a:bodyPr/>
          <a:lstStyle>
            <a:lvl1pPr algn="l">
              <a:defRPr>
                <a:solidFill>
                  <a:srgbClr val="009530"/>
                </a:solidFill>
              </a:defRPr>
            </a:lvl1pPr>
          </a:lstStyle>
          <a:p>
            <a:r>
              <a:rPr lang="en-US" smtClean="0"/>
              <a:t>Click to edit Master title style</a:t>
            </a:r>
            <a:endParaRPr lang="en-US" noProof="0" dirty="0"/>
          </a:p>
        </p:txBody>
      </p:sp>
      <p:sp>
        <p:nvSpPr>
          <p:cNvPr id="3" name="Content Placeholder 2"/>
          <p:cNvSpPr>
            <a:spLocks noGrp="1"/>
          </p:cNvSpPr>
          <p:nvPr>
            <p:ph idx="1"/>
          </p:nvPr>
        </p:nvSpPr>
        <p:spPr>
          <a:xfrm>
            <a:off x="609441" y="1509713"/>
            <a:ext cx="10969943" cy="3057525"/>
          </a:xfrm>
          <a:prstGeom prst="rect">
            <a:avLst/>
          </a:prstGeom>
        </p:spPr>
        <p:txBody>
          <a:bodyPr/>
          <a:lstStyle>
            <a:lvl1pPr>
              <a:buFont typeface="Arial" pitchFamily="34" charset="0"/>
              <a:buChar char="&gt;"/>
              <a:defRPr/>
            </a:lvl1pPr>
            <a:lvl5pPr>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0" name="Content Placeholder 2"/>
          <p:cNvSpPr>
            <a:spLocks noGrp="1"/>
          </p:cNvSpPr>
          <p:nvPr>
            <p:ph sz="half" idx="10"/>
          </p:nvPr>
        </p:nvSpPr>
        <p:spPr>
          <a:xfrm>
            <a:off x="609441" y="4567238"/>
            <a:ext cx="10969943" cy="1643781"/>
          </a:xfrm>
        </p:spPr>
        <p:txBody>
          <a:bodyPr rIns="0"/>
          <a:lstStyle>
            <a:lvl1pPr marL="0" indent="0" algn="l">
              <a:buNone/>
              <a:defRPr sz="2200">
                <a:solidFill>
                  <a:srgbClr val="FFFFFF"/>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plit Page Dark Gray">
    <p:bg>
      <p:bgPr>
        <a:solidFill>
          <a:srgbClr val="626469"/>
        </a:solidFill>
        <a:effectLst/>
      </p:bgPr>
    </p:bg>
    <p:spTree>
      <p:nvGrpSpPr>
        <p:cNvPr id="1" name=""/>
        <p:cNvGrpSpPr/>
        <p:nvPr/>
      </p:nvGrpSpPr>
      <p:grpSpPr>
        <a:xfrm>
          <a:off x="0" y="0"/>
          <a:ext cx="0" cy="0"/>
          <a:chOff x="0" y="0"/>
          <a:chExt cx="0" cy="0"/>
        </a:xfrm>
      </p:grpSpPr>
      <p:sp>
        <p:nvSpPr>
          <p:cNvPr id="5" name="Rectangle 4"/>
          <p:cNvSpPr/>
          <p:nvPr/>
        </p:nvSpPr>
        <p:spPr>
          <a:xfrm>
            <a:off x="6094413" y="0"/>
            <a:ext cx="6094412"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Content Placeholder 14"/>
          <p:cNvSpPr>
            <a:spLocks noGrp="1"/>
          </p:cNvSpPr>
          <p:nvPr>
            <p:ph sz="quarter" idx="12"/>
          </p:nvPr>
        </p:nvSpPr>
        <p:spPr>
          <a:xfrm>
            <a:off x="6094413" y="0"/>
            <a:ext cx="6094412" cy="6858000"/>
          </a:xfrm>
        </p:spPr>
        <p:txBody>
          <a:bodyPr lIns="274320" tIns="1691640" anchor="t" anchorCtr="0"/>
          <a:lstStyle>
            <a:lvl1pPr>
              <a:buClr>
                <a:srgbClr val="009530"/>
              </a:buClr>
              <a:buFont typeface="Arial" pitchFamily="34" charset="0"/>
              <a:buChar char="&gt;"/>
              <a:defRPr sz="2000">
                <a:solidFill>
                  <a:srgbClr val="009530"/>
                </a:solidFill>
              </a:defRPr>
            </a:lvl1pPr>
            <a:lvl2pPr marL="461963" indent="-222250">
              <a:buClr>
                <a:srgbClr val="626469"/>
              </a:buClr>
              <a:buFont typeface="SE Rounded Medium" pitchFamily="50" charset="0"/>
              <a:buChar char="&gt;"/>
              <a:defRPr sz="1800">
                <a:solidFill>
                  <a:srgbClr val="626469"/>
                </a:solidFill>
              </a:defRPr>
            </a:lvl2pPr>
            <a:lvl3pPr marL="685800" marR="0" indent="-217488" algn="l" defTabSz="914400" rtl="0" eaLnBrk="1" fontAlgn="auto" latinLnBrk="0" hangingPunct="1">
              <a:lnSpc>
                <a:spcPct val="100000"/>
              </a:lnSpc>
              <a:spcBef>
                <a:spcPct val="20000"/>
              </a:spcBef>
              <a:spcAft>
                <a:spcPts val="0"/>
              </a:spcAft>
              <a:buClr>
                <a:srgbClr val="626469"/>
              </a:buClr>
              <a:buSzTx/>
              <a:buFont typeface="Arial" panose="020B0604020202020204" pitchFamily="34" charset="0"/>
              <a:buChar char="-"/>
              <a:tabLst/>
              <a:defRPr sz="1600">
                <a:solidFill>
                  <a:srgbClr val="626469"/>
                </a:solidFill>
              </a:defRPr>
            </a:lvl3pPr>
            <a:lvl4pPr marL="914400" indent="-228600">
              <a:buClr>
                <a:srgbClr val="626469"/>
              </a:buClr>
              <a:buFont typeface="Arial" pitchFamily="34" charset="0"/>
              <a:buChar char="-"/>
              <a:tabLst>
                <a:tab pos="914400" algn="l"/>
              </a:tabLst>
              <a:defRPr sz="1400">
                <a:solidFill>
                  <a:srgbClr val="626469"/>
                </a:solidFill>
              </a:defRPr>
            </a:lvl4pPr>
            <a:lvl5pPr>
              <a:defRPr sz="20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6" name="TextBox 5"/>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9" name="Text Placeholder 8"/>
          <p:cNvSpPr>
            <a:spLocks noGrp="1"/>
          </p:cNvSpPr>
          <p:nvPr>
            <p:ph type="body" sz="quarter" idx="14"/>
          </p:nvPr>
        </p:nvSpPr>
        <p:spPr>
          <a:xfrm>
            <a:off x="608013" y="1630363"/>
            <a:ext cx="5186362" cy="4421187"/>
          </a:xfrm>
        </p:spPr>
        <p:txBody>
          <a:bodyPr/>
          <a:lstStyle>
            <a:lvl1pPr marL="0" indent="0">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p:txBody>
      </p:sp>
      <p:sp>
        <p:nvSpPr>
          <p:cNvPr id="11" name="Title 10"/>
          <p:cNvSpPr>
            <a:spLocks noGrp="1"/>
          </p:cNvSpPr>
          <p:nvPr>
            <p:ph type="title"/>
          </p:nvPr>
        </p:nvSpPr>
        <p:spPr>
          <a:xfrm>
            <a:off x="608013" y="261938"/>
            <a:ext cx="5186362" cy="1271587"/>
          </a:xfrm>
        </p:spPr>
        <p:txBody>
          <a:bodyPr/>
          <a:lstStyle>
            <a:lvl1pPr algn="l">
              <a:defRPr>
                <a:solidFill>
                  <a:schemeClr val="bg1"/>
                </a:solidFill>
              </a:defRPr>
            </a:lvl1pPr>
          </a:lstStyle>
          <a:p>
            <a:r>
              <a:rPr lang="en-US" smtClean="0"/>
              <a:t>Click to edit Master title style</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plit Page with Caption Dark Gray">
    <p:bg>
      <p:bgPr>
        <a:solidFill>
          <a:srgbClr val="626469"/>
        </a:solidFill>
        <a:effectLst/>
      </p:bgPr>
    </p:bg>
    <p:spTree>
      <p:nvGrpSpPr>
        <p:cNvPr id="1" name=""/>
        <p:cNvGrpSpPr/>
        <p:nvPr/>
      </p:nvGrpSpPr>
      <p:grpSpPr>
        <a:xfrm>
          <a:off x="0" y="0"/>
          <a:ext cx="0" cy="0"/>
          <a:chOff x="0" y="0"/>
          <a:chExt cx="0" cy="0"/>
        </a:xfrm>
      </p:grpSpPr>
      <p:sp>
        <p:nvSpPr>
          <p:cNvPr id="6" name="Rectangle 5"/>
          <p:cNvSpPr/>
          <p:nvPr/>
        </p:nvSpPr>
        <p:spPr>
          <a:xfrm>
            <a:off x="6056313" y="5434013"/>
            <a:ext cx="6132512" cy="144938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8"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C0DBC82D-91FD-416D-A8A9-B2C2AA2E28FC}" type="slidenum">
              <a:rPr lang="en-US" sz="1200">
                <a:solidFill>
                  <a:srgbClr val="FFFFFF"/>
                </a:solidFill>
                <a:latin typeface="Arial" pitchFamily="34" charset="0"/>
                <a:ea typeface="ＭＳ Ｐゴシック" pitchFamily="34" charset="-128"/>
                <a:cs typeface="Arial" pitchFamily="34" charset="0"/>
              </a:rPr>
              <a:pPr algn="r">
                <a:defRPr/>
              </a:pPr>
              <a:t>‹#›</a:t>
            </a:fld>
            <a:endParaRPr lang="en-US" sz="1200" dirty="0">
              <a:solidFill>
                <a:srgbClr val="FFFFFF"/>
              </a:solidFill>
              <a:latin typeface="Arial" pitchFamily="34" charset="0"/>
              <a:ea typeface="ＭＳ Ｐゴシック" pitchFamily="34" charset="-128"/>
              <a:cs typeface="Arial" pitchFamily="34" charset="0"/>
            </a:endParaRPr>
          </a:p>
        </p:txBody>
      </p:sp>
      <p:sp>
        <p:nvSpPr>
          <p:cNvPr id="12" name="Text Placeholder 11"/>
          <p:cNvSpPr>
            <a:spLocks noGrp="1"/>
          </p:cNvSpPr>
          <p:nvPr>
            <p:ph type="body" sz="quarter" idx="15"/>
          </p:nvPr>
        </p:nvSpPr>
        <p:spPr>
          <a:xfrm>
            <a:off x="608012" y="1630363"/>
            <a:ext cx="5186362" cy="4421187"/>
          </a:xfrm>
        </p:spPr>
        <p:txBody>
          <a:bodyPr/>
          <a:lstStyle>
            <a:lvl1pPr marL="0" indent="0">
              <a:buClr>
                <a:schemeClr val="accent1"/>
              </a:buClr>
              <a:buFontTx/>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p:txBody>
      </p:sp>
      <p:sp>
        <p:nvSpPr>
          <p:cNvPr id="13" name="Picture Placeholder 12"/>
          <p:cNvSpPr>
            <a:spLocks noGrp="1"/>
          </p:cNvSpPr>
          <p:nvPr>
            <p:ph type="pic" sz="quarter" idx="16"/>
          </p:nvPr>
        </p:nvSpPr>
        <p:spPr>
          <a:xfrm>
            <a:off x="6056313" y="0"/>
            <a:ext cx="6132512" cy="5434013"/>
          </a:xfrm>
        </p:spPr>
        <p:txBody>
          <a:bodyPr/>
          <a:lstStyle>
            <a:lvl1pPr marL="225425" marR="0" indent="-225425" algn="l" defTabSz="914400" rtl="0" eaLnBrk="1" fontAlgn="auto" latinLnBrk="0" hangingPunct="1">
              <a:lnSpc>
                <a:spcPct val="100000"/>
              </a:lnSpc>
              <a:spcBef>
                <a:spcPct val="20000"/>
              </a:spcBef>
              <a:spcAft>
                <a:spcPts val="0"/>
              </a:spcAft>
              <a:buClr>
                <a:srgbClr val="009530"/>
              </a:buClr>
              <a:buSzTx/>
              <a:buFont typeface="Arial" panose="020B0604020202020204" pitchFamily="34" charset="0"/>
              <a:buNone/>
              <a:tabLst/>
              <a:defRPr sz="1800">
                <a:solidFill>
                  <a:schemeClr val="bg1"/>
                </a:solidFill>
              </a:defRPr>
            </a:lvl1pPr>
          </a:lstStyle>
          <a:p>
            <a:pPr lvl="0"/>
            <a:r>
              <a:rPr lang="en-US" noProof="0" smtClean="0"/>
              <a:t>Click icon to add picture</a:t>
            </a:r>
            <a:endParaRPr lang="en-US" noProof="0" dirty="0"/>
          </a:p>
        </p:txBody>
      </p:sp>
      <p:sp>
        <p:nvSpPr>
          <p:cNvPr id="14" name="Text Placeholder 13"/>
          <p:cNvSpPr>
            <a:spLocks noGrp="1"/>
          </p:cNvSpPr>
          <p:nvPr>
            <p:ph type="body" sz="quarter" idx="17"/>
          </p:nvPr>
        </p:nvSpPr>
        <p:spPr>
          <a:xfrm>
            <a:off x="6056313" y="5434013"/>
            <a:ext cx="5534025" cy="1449387"/>
          </a:xfrm>
        </p:spPr>
        <p:txBody>
          <a:bodyPr/>
          <a:lstStyle>
            <a:lvl1pPr>
              <a:buClr>
                <a:srgbClr val="000000"/>
              </a:buClr>
              <a:defRPr sz="1600" i="1">
                <a:solidFill>
                  <a:schemeClr val="bg1"/>
                </a:solidFill>
              </a:defRPr>
            </a:lvl1pPr>
            <a:lvl2pPr marL="461963" indent="-230188">
              <a:buClr>
                <a:schemeClr val="bg1"/>
              </a:buClr>
              <a:buFont typeface="Arial" pitchFamily="34" charset="0"/>
              <a:buChar char="&gt;"/>
              <a:defRPr sz="1400" i="1">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p:txBody>
      </p:sp>
      <p:sp>
        <p:nvSpPr>
          <p:cNvPr id="11" name="Title 10"/>
          <p:cNvSpPr>
            <a:spLocks noGrp="1"/>
          </p:cNvSpPr>
          <p:nvPr>
            <p:ph type="title"/>
          </p:nvPr>
        </p:nvSpPr>
        <p:spPr>
          <a:xfrm>
            <a:off x="608012" y="261938"/>
            <a:ext cx="5186363" cy="1271587"/>
          </a:xfrm>
        </p:spPr>
        <p:txBody>
          <a:bodyPr/>
          <a:lstStyle>
            <a:lvl1pPr algn="l">
              <a:defRPr>
                <a:solidFill>
                  <a:schemeClr val="bg1"/>
                </a:solidFill>
              </a:defRPr>
            </a:lvl1pPr>
          </a:lstStyle>
          <a:p>
            <a:r>
              <a:rPr lang="en-US" smtClean="0"/>
              <a:t>Click to edit Master title style</a:t>
            </a:r>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parison Dark Gray">
    <p:bg>
      <p:bgPr>
        <a:solidFill>
          <a:srgbClr val="626469"/>
        </a:solidFill>
        <a:effectLst/>
      </p:bgPr>
    </p:bg>
    <p:spTree>
      <p:nvGrpSpPr>
        <p:cNvPr id="1" name=""/>
        <p:cNvGrpSpPr/>
        <p:nvPr/>
      </p:nvGrpSpPr>
      <p:grpSpPr>
        <a:xfrm>
          <a:off x="0" y="0"/>
          <a:ext cx="0" cy="0"/>
          <a:chOff x="0" y="0"/>
          <a:chExt cx="0" cy="0"/>
        </a:xfrm>
      </p:grpSpPr>
      <p:sp>
        <p:nvSpPr>
          <p:cNvPr id="7" name="TextBox 6"/>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8"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E4E1729D-70BC-4202-A853-9F878097FD12}" type="slidenum">
              <a:rPr lang="en-US" sz="1200">
                <a:solidFill>
                  <a:srgbClr val="FFFFFF"/>
                </a:solidFill>
                <a:latin typeface="Arial" pitchFamily="34" charset="0"/>
                <a:ea typeface="ＭＳ Ｐゴシック" pitchFamily="34" charset="-128"/>
                <a:cs typeface="Arial" pitchFamily="34" charset="0"/>
              </a:rPr>
              <a:pPr algn="r">
                <a:defRPr/>
              </a:pPr>
              <a:t>‹#›</a:t>
            </a:fld>
            <a:endParaRPr lang="en-US" sz="1200" dirty="0">
              <a:solidFill>
                <a:srgbClr val="FFFFFF"/>
              </a:solidFill>
              <a:latin typeface="Arial" pitchFamily="34" charset="0"/>
              <a:ea typeface="ＭＳ Ｐゴシック" pitchFamily="34" charset="-128"/>
              <a:cs typeface="Arial" pitchFamily="34" charset="0"/>
            </a:endParaRPr>
          </a:p>
        </p:txBody>
      </p:sp>
      <p:sp>
        <p:nvSpPr>
          <p:cNvPr id="2" name="Title 1"/>
          <p:cNvSpPr>
            <a:spLocks noGrp="1"/>
          </p:cNvSpPr>
          <p:nvPr>
            <p:ph type="title"/>
          </p:nvPr>
        </p:nvSpPr>
        <p:spPr>
          <a:xfrm>
            <a:off x="609441" y="271463"/>
            <a:ext cx="10969943" cy="1095375"/>
          </a:xfrm>
        </p:spPr>
        <p:txBody>
          <a:bodyPr>
            <a:noAutofit/>
          </a:bodyPr>
          <a:lstStyle>
            <a:lvl1pPr>
              <a:defRPr>
                <a:solidFill>
                  <a:srgbClr val="FFFFFF"/>
                </a:solidFill>
                <a:latin typeface="Arial" pitchFamily="34" charset="0"/>
                <a:cs typeface="Arial"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441" y="1509713"/>
            <a:ext cx="5184935" cy="520700"/>
          </a:xfrm>
        </p:spPr>
        <p:txBody>
          <a:bodyPr rIns="0" anchor="t" anchorCtr="0"/>
          <a:lstStyle>
            <a:lvl1pPr marL="0" indent="0" algn="l">
              <a:buNone/>
              <a:defRPr sz="2200" b="1">
                <a:solidFill>
                  <a:srgbClr val="FFFFFF"/>
                </a:solidFill>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6191754" y="1509713"/>
            <a:ext cx="5387630" cy="520700"/>
          </a:xfrm>
        </p:spPr>
        <p:txBody>
          <a:bodyPr rIns="0" anchor="t" anchorCtr="0"/>
          <a:lstStyle>
            <a:lvl1pPr marL="0" indent="0" algn="l">
              <a:buNone/>
              <a:defRPr sz="2200" b="1">
                <a:solidFill>
                  <a:srgbClr val="FFFFFF"/>
                </a:solidFill>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9" name="Text Placeholder 8"/>
          <p:cNvSpPr>
            <a:spLocks noGrp="1"/>
          </p:cNvSpPr>
          <p:nvPr>
            <p:ph type="body" sz="quarter" idx="10"/>
          </p:nvPr>
        </p:nvSpPr>
        <p:spPr>
          <a:xfrm>
            <a:off x="609600" y="2144713"/>
            <a:ext cx="5184775" cy="4127500"/>
          </a:xfrm>
        </p:spPr>
        <p:txBody>
          <a:bodyPr/>
          <a:lstStyle>
            <a:lvl1pPr>
              <a:buClr>
                <a:schemeClr val="bg1"/>
              </a:buClr>
              <a:defRPr sz="2000">
                <a:solidFill>
                  <a:schemeClr val="bg1"/>
                </a:solidFill>
              </a:defRPr>
            </a:lvl1pPr>
            <a:lvl2pPr>
              <a:buClr>
                <a:schemeClr val="bg1"/>
              </a:buClr>
              <a:defRPr sz="1800">
                <a:solidFill>
                  <a:schemeClr val="bg1"/>
                </a:solidFill>
              </a:defRPr>
            </a:lvl2pPr>
            <a:lvl3pPr>
              <a:buClr>
                <a:schemeClr val="bg1"/>
              </a:buClr>
              <a:defRPr sz="1600">
                <a:solidFill>
                  <a:schemeClr val="bg1"/>
                </a:solidFill>
              </a:defRPr>
            </a:lvl3pPr>
            <a:lvl4pPr>
              <a:buClr>
                <a:schemeClr val="bg1"/>
              </a:buClr>
              <a:defRPr sz="1400">
                <a:solidFill>
                  <a:schemeClr val="bg1"/>
                </a:solidFill>
              </a:defRPr>
            </a:lvl4pPr>
            <a:lvl5pPr>
              <a:buClr>
                <a:schemeClr val="bg1"/>
              </a:buClr>
              <a:defRPr sz="12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1"/>
          <p:cNvSpPr>
            <a:spLocks noGrp="1"/>
          </p:cNvSpPr>
          <p:nvPr>
            <p:ph type="body" sz="quarter" idx="11"/>
          </p:nvPr>
        </p:nvSpPr>
        <p:spPr>
          <a:xfrm>
            <a:off x="6191250" y="2144713"/>
            <a:ext cx="5387975" cy="4127500"/>
          </a:xfrm>
        </p:spPr>
        <p:txBody>
          <a:bodyPr/>
          <a:lstStyle>
            <a:lvl1pPr>
              <a:buClr>
                <a:schemeClr val="bg1"/>
              </a:buClr>
              <a:defRPr sz="2000">
                <a:solidFill>
                  <a:schemeClr val="bg1"/>
                </a:solidFill>
              </a:defRPr>
            </a:lvl1pPr>
            <a:lvl2pPr>
              <a:buClr>
                <a:schemeClr val="bg1"/>
              </a:buClr>
              <a:defRPr sz="1800">
                <a:solidFill>
                  <a:schemeClr val="bg1"/>
                </a:solidFill>
              </a:defRPr>
            </a:lvl2pPr>
            <a:lvl3pPr>
              <a:buClr>
                <a:schemeClr val="bg1"/>
              </a:buClr>
              <a:defRPr sz="1600">
                <a:solidFill>
                  <a:schemeClr val="bg1"/>
                </a:solidFill>
              </a:defRPr>
            </a:lvl3pPr>
            <a:lvl4pPr>
              <a:buClr>
                <a:schemeClr val="bg1"/>
              </a:buClr>
              <a:defRPr sz="1400">
                <a:solidFill>
                  <a:schemeClr val="bg1"/>
                </a:solidFill>
              </a:defRPr>
            </a:lvl4pPr>
            <a:lvl5pPr>
              <a:buClr>
                <a:schemeClr val="bg1"/>
              </a:buClr>
              <a:defRPr sz="12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6 Column Dark Gray">
    <p:bg>
      <p:bgPr>
        <a:solidFill>
          <a:srgbClr val="626469"/>
        </a:solidFill>
        <a:effectLst/>
      </p:bgPr>
    </p:bg>
    <p:spTree>
      <p:nvGrpSpPr>
        <p:cNvPr id="1" name=""/>
        <p:cNvGrpSpPr/>
        <p:nvPr/>
      </p:nvGrpSpPr>
      <p:grpSpPr>
        <a:xfrm>
          <a:off x="0" y="0"/>
          <a:ext cx="0" cy="0"/>
          <a:chOff x="0" y="0"/>
          <a:chExt cx="0" cy="0"/>
        </a:xfrm>
      </p:grpSpPr>
      <p:sp>
        <p:nvSpPr>
          <p:cNvPr id="16" name="TextBox 15"/>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23"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4CA361EE-E33C-47C6-8FC5-8AA3193D29CB}" type="slidenum">
              <a:rPr lang="en-US" sz="1200">
                <a:solidFill>
                  <a:srgbClr val="FFFFFF"/>
                </a:solidFill>
                <a:latin typeface="Arial" pitchFamily="34" charset="0"/>
                <a:ea typeface="ＭＳ Ｐゴシック" pitchFamily="34" charset="-128"/>
                <a:cs typeface="Arial" pitchFamily="34" charset="0"/>
              </a:rPr>
              <a:pPr algn="r">
                <a:defRPr/>
              </a:pPr>
              <a:t>‹#›</a:t>
            </a:fld>
            <a:endParaRPr lang="en-US" sz="1200" dirty="0">
              <a:solidFill>
                <a:srgbClr val="FFFFFF"/>
              </a:solidFill>
              <a:latin typeface="Arial" pitchFamily="34" charset="0"/>
              <a:ea typeface="ＭＳ Ｐゴシック" pitchFamily="34" charset="-128"/>
              <a:cs typeface="Arial" pitchFamily="34" charset="0"/>
            </a:endParaRPr>
          </a:p>
        </p:txBody>
      </p:sp>
      <p:sp>
        <p:nvSpPr>
          <p:cNvPr id="2" name="Title 1"/>
          <p:cNvSpPr>
            <a:spLocks noGrp="1"/>
          </p:cNvSpPr>
          <p:nvPr>
            <p:ph type="title"/>
          </p:nvPr>
        </p:nvSpPr>
        <p:spPr>
          <a:xfrm>
            <a:off x="609441" y="271463"/>
            <a:ext cx="10969943" cy="1095375"/>
          </a:xfrm>
        </p:spPr>
        <p:txBody>
          <a:bodyPr>
            <a:noAutofit/>
          </a:bodyPr>
          <a:lstStyle>
            <a:lvl1pPr>
              <a:defRPr>
                <a:solidFill>
                  <a:srgbClr val="FFFFFF"/>
                </a:solidFill>
              </a:defRPr>
            </a:lvl1pPr>
          </a:lstStyle>
          <a:p>
            <a:r>
              <a:rPr lang="en-US" smtClean="0"/>
              <a:t>Click to edit Master title style</a:t>
            </a:r>
            <a:endParaRPr lang="en-US" dirty="0"/>
          </a:p>
        </p:txBody>
      </p:sp>
      <p:sp>
        <p:nvSpPr>
          <p:cNvPr id="10" name="Picture Placeholder 9"/>
          <p:cNvSpPr>
            <a:spLocks noGrp="1"/>
          </p:cNvSpPr>
          <p:nvPr>
            <p:ph type="pic" sz="quarter" idx="10"/>
          </p:nvPr>
        </p:nvSpPr>
        <p:spPr>
          <a:xfrm>
            <a:off x="606075" y="2202085"/>
            <a:ext cx="1709928" cy="1737360"/>
          </a:xfrm>
        </p:spPr>
        <p:txBody>
          <a:bodyPr/>
          <a:lstStyle>
            <a:lvl1pPr marL="0" indent="0" algn="ctr">
              <a:buNone/>
              <a:defRPr sz="1800">
                <a:solidFill>
                  <a:srgbClr val="FFFFFF"/>
                </a:solidFill>
              </a:defRPr>
            </a:lvl1pPr>
          </a:lstStyle>
          <a:p>
            <a:pPr lvl="0"/>
            <a:r>
              <a:rPr lang="en-US" noProof="0" smtClean="0"/>
              <a:t>Click icon to add picture</a:t>
            </a:r>
            <a:endParaRPr lang="en-US" noProof="0"/>
          </a:p>
        </p:txBody>
      </p:sp>
      <p:sp>
        <p:nvSpPr>
          <p:cNvPr id="11" name="Picture Placeholder 9"/>
          <p:cNvSpPr>
            <a:spLocks noGrp="1"/>
          </p:cNvSpPr>
          <p:nvPr>
            <p:ph type="pic" sz="quarter" idx="11"/>
          </p:nvPr>
        </p:nvSpPr>
        <p:spPr>
          <a:xfrm>
            <a:off x="2459035" y="2202085"/>
            <a:ext cx="1709928" cy="1737360"/>
          </a:xfrm>
        </p:spPr>
        <p:txBody>
          <a:bodyPr/>
          <a:lstStyle>
            <a:lvl1pPr marL="0" indent="0" algn="ctr">
              <a:buNone/>
              <a:defRPr sz="1800">
                <a:solidFill>
                  <a:srgbClr val="FFFFFF"/>
                </a:solidFill>
              </a:defRPr>
            </a:lvl1pPr>
          </a:lstStyle>
          <a:p>
            <a:pPr lvl="0"/>
            <a:r>
              <a:rPr lang="en-US" noProof="0" smtClean="0"/>
              <a:t>Click icon to add picture</a:t>
            </a:r>
            <a:endParaRPr lang="en-US" noProof="0"/>
          </a:p>
        </p:txBody>
      </p:sp>
      <p:sp>
        <p:nvSpPr>
          <p:cNvPr id="12" name="Picture Placeholder 9"/>
          <p:cNvSpPr>
            <a:spLocks noGrp="1"/>
          </p:cNvSpPr>
          <p:nvPr>
            <p:ph type="pic" sz="quarter" idx="12"/>
          </p:nvPr>
        </p:nvSpPr>
        <p:spPr>
          <a:xfrm>
            <a:off x="4313395" y="2202085"/>
            <a:ext cx="1709928" cy="1737360"/>
          </a:xfrm>
        </p:spPr>
        <p:txBody>
          <a:bodyPr/>
          <a:lstStyle>
            <a:lvl1pPr marL="0" indent="0" algn="ctr">
              <a:buNone/>
              <a:defRPr sz="1800">
                <a:solidFill>
                  <a:srgbClr val="FFFFFF"/>
                </a:solidFill>
              </a:defRPr>
            </a:lvl1pPr>
          </a:lstStyle>
          <a:p>
            <a:pPr lvl="0"/>
            <a:r>
              <a:rPr lang="en-US" noProof="0" smtClean="0"/>
              <a:t>Click icon to add picture</a:t>
            </a:r>
            <a:endParaRPr lang="en-US" noProof="0" dirty="0"/>
          </a:p>
        </p:txBody>
      </p:sp>
      <p:sp>
        <p:nvSpPr>
          <p:cNvPr id="13" name="Picture Placeholder 9"/>
          <p:cNvSpPr>
            <a:spLocks noGrp="1"/>
          </p:cNvSpPr>
          <p:nvPr>
            <p:ph type="pic" sz="quarter" idx="13"/>
          </p:nvPr>
        </p:nvSpPr>
        <p:spPr>
          <a:xfrm>
            <a:off x="6166168" y="2202085"/>
            <a:ext cx="1709928" cy="1737360"/>
          </a:xfrm>
        </p:spPr>
        <p:txBody>
          <a:bodyPr/>
          <a:lstStyle>
            <a:lvl1pPr marL="0" indent="0" algn="ctr">
              <a:buNone/>
              <a:defRPr sz="1800">
                <a:solidFill>
                  <a:srgbClr val="FFFFFF"/>
                </a:solidFill>
              </a:defRPr>
            </a:lvl1pPr>
          </a:lstStyle>
          <a:p>
            <a:pPr lvl="0"/>
            <a:r>
              <a:rPr lang="en-US" noProof="0" smtClean="0"/>
              <a:t>Click icon to add picture</a:t>
            </a:r>
            <a:endParaRPr lang="en-US" noProof="0"/>
          </a:p>
        </p:txBody>
      </p:sp>
      <p:sp>
        <p:nvSpPr>
          <p:cNvPr id="14" name="Picture Placeholder 9"/>
          <p:cNvSpPr>
            <a:spLocks noGrp="1"/>
          </p:cNvSpPr>
          <p:nvPr>
            <p:ph type="pic" sz="quarter" idx="14"/>
          </p:nvPr>
        </p:nvSpPr>
        <p:spPr>
          <a:xfrm>
            <a:off x="8013763" y="2202085"/>
            <a:ext cx="1709928" cy="1737360"/>
          </a:xfrm>
        </p:spPr>
        <p:txBody>
          <a:bodyPr/>
          <a:lstStyle>
            <a:lvl1pPr marL="0" indent="0" algn="ctr">
              <a:buNone/>
              <a:defRPr sz="1800">
                <a:solidFill>
                  <a:srgbClr val="FFFFFF"/>
                </a:solidFill>
              </a:defRPr>
            </a:lvl1pPr>
          </a:lstStyle>
          <a:p>
            <a:pPr lvl="0"/>
            <a:r>
              <a:rPr lang="en-US" noProof="0" smtClean="0"/>
              <a:t>Click icon to add picture</a:t>
            </a:r>
            <a:endParaRPr lang="en-US" noProof="0"/>
          </a:p>
        </p:txBody>
      </p:sp>
      <p:sp>
        <p:nvSpPr>
          <p:cNvPr id="15" name="Picture Placeholder 9"/>
          <p:cNvSpPr>
            <a:spLocks noGrp="1"/>
          </p:cNvSpPr>
          <p:nvPr>
            <p:ph type="pic" sz="quarter" idx="15"/>
          </p:nvPr>
        </p:nvSpPr>
        <p:spPr>
          <a:xfrm>
            <a:off x="9869295" y="2202085"/>
            <a:ext cx="1709928" cy="1737360"/>
          </a:xfrm>
        </p:spPr>
        <p:txBody>
          <a:bodyPr/>
          <a:lstStyle>
            <a:lvl1pPr marL="0" indent="0" algn="ctr">
              <a:buNone/>
              <a:defRPr sz="1800">
                <a:solidFill>
                  <a:srgbClr val="FFFFFF"/>
                </a:solidFill>
              </a:defRPr>
            </a:lvl1pPr>
          </a:lstStyle>
          <a:p>
            <a:pPr lvl="0"/>
            <a:r>
              <a:rPr lang="en-US" noProof="0" smtClean="0"/>
              <a:t>Click icon to add picture</a:t>
            </a:r>
            <a:endParaRPr lang="en-US" noProof="0"/>
          </a:p>
        </p:txBody>
      </p:sp>
      <p:sp>
        <p:nvSpPr>
          <p:cNvPr id="17" name="Text Placeholder 16"/>
          <p:cNvSpPr>
            <a:spLocks noGrp="1"/>
          </p:cNvSpPr>
          <p:nvPr>
            <p:ph type="body" sz="quarter" idx="16"/>
          </p:nvPr>
        </p:nvSpPr>
        <p:spPr>
          <a:xfrm>
            <a:off x="606235" y="4089400"/>
            <a:ext cx="1709928" cy="1085850"/>
          </a:xfrm>
        </p:spPr>
        <p:txBody>
          <a:bodyPr lIns="45720" rIns="45720"/>
          <a:lstStyle>
            <a:lvl1pPr marL="0" indent="0" algn="ctr">
              <a:buNone/>
              <a:defRPr sz="1800" b="0">
                <a:solidFill>
                  <a:srgbClr val="FFFFFF"/>
                </a:solidFill>
              </a:defRPr>
            </a:lvl1pPr>
            <a:lvl2pPr marL="119062" indent="0">
              <a:buNone/>
              <a:defRPr sz="1800" b="0">
                <a:solidFill>
                  <a:schemeClr val="bg1"/>
                </a:solidFill>
              </a:defRPr>
            </a:lvl2pPr>
            <a:lvl3pPr marL="398463" indent="0">
              <a:buNone/>
              <a:defRPr sz="1800" b="0">
                <a:solidFill>
                  <a:schemeClr val="bg1"/>
                </a:solidFill>
              </a:defRPr>
            </a:lvl3pPr>
            <a:lvl4pPr marL="688975" indent="0">
              <a:buNone/>
              <a:defRPr sz="1800" b="0">
                <a:solidFill>
                  <a:schemeClr val="bg1"/>
                </a:solidFill>
              </a:defRPr>
            </a:lvl4pPr>
            <a:lvl5pPr marL="917575" indent="0">
              <a:buNone/>
              <a:defRPr sz="1800" b="0">
                <a:solidFill>
                  <a:schemeClr val="bg1"/>
                </a:solidFill>
              </a:defRPr>
            </a:lvl5pPr>
          </a:lstStyle>
          <a:p>
            <a:pPr lvl="0"/>
            <a:r>
              <a:rPr lang="en-US" smtClean="0"/>
              <a:t>Click to edit Master text styles</a:t>
            </a:r>
          </a:p>
        </p:txBody>
      </p:sp>
      <p:sp>
        <p:nvSpPr>
          <p:cNvPr id="18" name="Text Placeholder 16"/>
          <p:cNvSpPr>
            <a:spLocks noGrp="1"/>
          </p:cNvSpPr>
          <p:nvPr>
            <p:ph type="body" sz="quarter" idx="17"/>
          </p:nvPr>
        </p:nvSpPr>
        <p:spPr>
          <a:xfrm>
            <a:off x="2459038" y="4089400"/>
            <a:ext cx="1709928" cy="1085850"/>
          </a:xfrm>
        </p:spPr>
        <p:txBody>
          <a:bodyPr lIns="45720" rIns="45720"/>
          <a:lstStyle>
            <a:lvl1pPr marL="0" indent="0" algn="ctr">
              <a:buNone/>
              <a:defRPr sz="1800" b="0">
                <a:solidFill>
                  <a:srgbClr val="FFFFFF"/>
                </a:solidFill>
              </a:defRPr>
            </a:lvl1pPr>
            <a:lvl2pPr marL="119062" indent="0">
              <a:buNone/>
              <a:defRPr sz="1800" b="0">
                <a:solidFill>
                  <a:schemeClr val="bg1"/>
                </a:solidFill>
              </a:defRPr>
            </a:lvl2pPr>
            <a:lvl3pPr marL="398463" indent="0">
              <a:buNone/>
              <a:defRPr sz="1800" b="0">
                <a:solidFill>
                  <a:schemeClr val="bg1"/>
                </a:solidFill>
              </a:defRPr>
            </a:lvl3pPr>
            <a:lvl4pPr marL="688975" indent="0">
              <a:buNone/>
              <a:defRPr sz="1800" b="0">
                <a:solidFill>
                  <a:schemeClr val="bg1"/>
                </a:solidFill>
              </a:defRPr>
            </a:lvl4pPr>
            <a:lvl5pPr marL="917575" indent="0">
              <a:buNone/>
              <a:defRPr sz="1800" b="0">
                <a:solidFill>
                  <a:schemeClr val="bg1"/>
                </a:solidFill>
              </a:defRPr>
            </a:lvl5pPr>
          </a:lstStyle>
          <a:p>
            <a:pPr lvl="0"/>
            <a:r>
              <a:rPr lang="en-US" smtClean="0"/>
              <a:t>Click to edit Master text styles</a:t>
            </a:r>
          </a:p>
        </p:txBody>
      </p:sp>
      <p:sp>
        <p:nvSpPr>
          <p:cNvPr id="19" name="Text Placeholder 16"/>
          <p:cNvSpPr>
            <a:spLocks noGrp="1"/>
          </p:cNvSpPr>
          <p:nvPr>
            <p:ph type="body" sz="quarter" idx="18"/>
          </p:nvPr>
        </p:nvSpPr>
        <p:spPr>
          <a:xfrm>
            <a:off x="4313238" y="4089400"/>
            <a:ext cx="1709928" cy="1085850"/>
          </a:xfrm>
        </p:spPr>
        <p:txBody>
          <a:bodyPr lIns="45720" rIns="45720"/>
          <a:lstStyle>
            <a:lvl1pPr marL="0" indent="0" algn="ctr">
              <a:buNone/>
              <a:defRPr sz="1800" b="0">
                <a:solidFill>
                  <a:srgbClr val="FFFFFF"/>
                </a:solidFill>
              </a:defRPr>
            </a:lvl1pPr>
            <a:lvl2pPr marL="119062" indent="0">
              <a:buNone/>
              <a:defRPr sz="1800" b="0">
                <a:solidFill>
                  <a:schemeClr val="bg1"/>
                </a:solidFill>
              </a:defRPr>
            </a:lvl2pPr>
            <a:lvl3pPr marL="398463" indent="0">
              <a:buNone/>
              <a:defRPr sz="1800" b="0">
                <a:solidFill>
                  <a:schemeClr val="bg1"/>
                </a:solidFill>
              </a:defRPr>
            </a:lvl3pPr>
            <a:lvl4pPr marL="688975" indent="0">
              <a:buNone/>
              <a:defRPr sz="1800" b="0">
                <a:solidFill>
                  <a:schemeClr val="bg1"/>
                </a:solidFill>
              </a:defRPr>
            </a:lvl4pPr>
            <a:lvl5pPr marL="917575" indent="0">
              <a:buNone/>
              <a:defRPr sz="1800" b="0">
                <a:solidFill>
                  <a:schemeClr val="bg1"/>
                </a:solidFill>
              </a:defRPr>
            </a:lvl5pPr>
          </a:lstStyle>
          <a:p>
            <a:pPr lvl="0"/>
            <a:r>
              <a:rPr lang="en-US" smtClean="0"/>
              <a:t>Click to edit Master text styles</a:t>
            </a:r>
          </a:p>
        </p:txBody>
      </p:sp>
      <p:sp>
        <p:nvSpPr>
          <p:cNvPr id="20" name="Text Placeholder 16"/>
          <p:cNvSpPr>
            <a:spLocks noGrp="1"/>
          </p:cNvSpPr>
          <p:nvPr>
            <p:ph type="body" sz="quarter" idx="19"/>
          </p:nvPr>
        </p:nvSpPr>
        <p:spPr>
          <a:xfrm>
            <a:off x="6165850" y="4089400"/>
            <a:ext cx="1709928" cy="1085850"/>
          </a:xfrm>
        </p:spPr>
        <p:txBody>
          <a:bodyPr lIns="45720" rIns="45720"/>
          <a:lstStyle>
            <a:lvl1pPr marL="0" indent="0" algn="ctr">
              <a:buNone/>
              <a:defRPr sz="1800" b="0">
                <a:solidFill>
                  <a:srgbClr val="FFFFFF"/>
                </a:solidFill>
              </a:defRPr>
            </a:lvl1pPr>
            <a:lvl2pPr marL="119062" indent="0">
              <a:buNone/>
              <a:defRPr sz="1800" b="0">
                <a:solidFill>
                  <a:schemeClr val="bg1"/>
                </a:solidFill>
              </a:defRPr>
            </a:lvl2pPr>
            <a:lvl3pPr marL="398463" indent="0">
              <a:buNone/>
              <a:defRPr sz="1800" b="0">
                <a:solidFill>
                  <a:schemeClr val="bg1"/>
                </a:solidFill>
              </a:defRPr>
            </a:lvl3pPr>
            <a:lvl4pPr marL="688975" indent="0">
              <a:buNone/>
              <a:defRPr sz="1800" b="0">
                <a:solidFill>
                  <a:schemeClr val="bg1"/>
                </a:solidFill>
              </a:defRPr>
            </a:lvl4pPr>
            <a:lvl5pPr marL="917575" indent="0">
              <a:buNone/>
              <a:defRPr sz="1800" b="0">
                <a:solidFill>
                  <a:schemeClr val="bg1"/>
                </a:solidFill>
              </a:defRPr>
            </a:lvl5pPr>
          </a:lstStyle>
          <a:p>
            <a:pPr lvl="0"/>
            <a:r>
              <a:rPr lang="en-US" smtClean="0"/>
              <a:t>Click to edit Master text styles</a:t>
            </a:r>
          </a:p>
        </p:txBody>
      </p:sp>
      <p:sp>
        <p:nvSpPr>
          <p:cNvPr id="21" name="Text Placeholder 16"/>
          <p:cNvSpPr>
            <a:spLocks noGrp="1"/>
          </p:cNvSpPr>
          <p:nvPr>
            <p:ph type="body" sz="quarter" idx="20"/>
          </p:nvPr>
        </p:nvSpPr>
        <p:spPr>
          <a:xfrm>
            <a:off x="8013447" y="4089400"/>
            <a:ext cx="1709928" cy="1085850"/>
          </a:xfrm>
        </p:spPr>
        <p:txBody>
          <a:bodyPr lIns="45720" rIns="45720"/>
          <a:lstStyle>
            <a:lvl1pPr marL="0" indent="0" algn="ctr">
              <a:buNone/>
              <a:defRPr sz="1800" b="0">
                <a:solidFill>
                  <a:srgbClr val="FFFFFF"/>
                </a:solidFill>
              </a:defRPr>
            </a:lvl1pPr>
            <a:lvl2pPr marL="119062" indent="0">
              <a:buNone/>
              <a:defRPr sz="1800" b="0">
                <a:solidFill>
                  <a:schemeClr val="bg1"/>
                </a:solidFill>
              </a:defRPr>
            </a:lvl2pPr>
            <a:lvl3pPr marL="398463" indent="0">
              <a:buNone/>
              <a:defRPr sz="1800" b="0">
                <a:solidFill>
                  <a:schemeClr val="bg1"/>
                </a:solidFill>
              </a:defRPr>
            </a:lvl3pPr>
            <a:lvl4pPr marL="688975" indent="0">
              <a:buNone/>
              <a:defRPr sz="1800" b="0">
                <a:solidFill>
                  <a:schemeClr val="bg1"/>
                </a:solidFill>
              </a:defRPr>
            </a:lvl4pPr>
            <a:lvl5pPr marL="917575" indent="0">
              <a:buNone/>
              <a:defRPr sz="1800" b="0">
                <a:solidFill>
                  <a:schemeClr val="bg1"/>
                </a:solidFill>
              </a:defRPr>
            </a:lvl5pPr>
          </a:lstStyle>
          <a:p>
            <a:pPr lvl="0"/>
            <a:r>
              <a:rPr lang="en-US" smtClean="0"/>
              <a:t>Click to edit Master text styles</a:t>
            </a:r>
          </a:p>
        </p:txBody>
      </p:sp>
      <p:sp>
        <p:nvSpPr>
          <p:cNvPr id="22" name="Text Placeholder 16"/>
          <p:cNvSpPr>
            <a:spLocks noGrp="1"/>
          </p:cNvSpPr>
          <p:nvPr>
            <p:ph type="body" sz="quarter" idx="21"/>
          </p:nvPr>
        </p:nvSpPr>
        <p:spPr>
          <a:xfrm>
            <a:off x="9869297" y="4089400"/>
            <a:ext cx="1709928" cy="1085850"/>
          </a:xfrm>
        </p:spPr>
        <p:txBody>
          <a:bodyPr lIns="45720" rIns="45720"/>
          <a:lstStyle>
            <a:lvl1pPr marL="0" indent="0" algn="ctr">
              <a:buNone/>
              <a:defRPr sz="1800" b="0">
                <a:solidFill>
                  <a:srgbClr val="FFFFFF"/>
                </a:solidFill>
              </a:defRPr>
            </a:lvl1pPr>
            <a:lvl2pPr marL="119062" indent="0">
              <a:buNone/>
              <a:defRPr sz="1800" b="0">
                <a:solidFill>
                  <a:schemeClr val="bg1"/>
                </a:solidFill>
              </a:defRPr>
            </a:lvl2pPr>
            <a:lvl3pPr marL="398463" indent="0">
              <a:buNone/>
              <a:defRPr sz="1800" b="0">
                <a:solidFill>
                  <a:schemeClr val="bg1"/>
                </a:solidFill>
              </a:defRPr>
            </a:lvl3pPr>
            <a:lvl4pPr marL="688975" indent="0">
              <a:buNone/>
              <a:defRPr sz="1800" b="0">
                <a:solidFill>
                  <a:schemeClr val="bg1"/>
                </a:solidFill>
              </a:defRPr>
            </a:lvl4pPr>
            <a:lvl5pPr marL="917575" indent="0">
              <a:buNone/>
              <a:defRPr sz="1800" b="0">
                <a:solidFill>
                  <a:schemeClr val="bg1"/>
                </a:solidFill>
              </a:defRPr>
            </a:lvl5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Bubbles">
    <p:bg>
      <p:bgPr>
        <a:solidFill>
          <a:srgbClr val="009530"/>
        </a:solidFill>
        <a:effectLst/>
      </p:bgPr>
    </p:bg>
    <p:spTree>
      <p:nvGrpSpPr>
        <p:cNvPr id="1" name=""/>
        <p:cNvGrpSpPr/>
        <p:nvPr/>
      </p:nvGrpSpPr>
      <p:grpSpPr>
        <a:xfrm>
          <a:off x="0" y="0"/>
          <a:ext cx="0" cy="0"/>
          <a:chOff x="0" y="0"/>
          <a:chExt cx="0" cy="0"/>
        </a:xfrm>
      </p:grpSpPr>
      <p:pic>
        <p:nvPicPr>
          <p:cNvPr id="5" name="Picture 4" descr="023611862_prevstill.jpg"/>
          <p:cNvPicPr>
            <a:picLocks noChangeAspect="1"/>
          </p:cNvPicPr>
          <p:nvPr/>
        </p:nvPicPr>
        <p:blipFill>
          <a:blip r:embed="rId2" cstate="email"/>
          <a:srcRect/>
          <a:stretch>
            <a:fillRect/>
          </a:stretch>
        </p:blipFill>
        <p:spPr bwMode="auto">
          <a:xfrm>
            <a:off x="0" y="-20638"/>
            <a:ext cx="12188825" cy="6899276"/>
          </a:xfrm>
          <a:prstGeom prst="rect">
            <a:avLst/>
          </a:prstGeom>
          <a:noFill/>
          <a:ln w="9525">
            <a:noFill/>
            <a:miter lim="800000"/>
            <a:headEnd/>
            <a:tailEnd/>
          </a:ln>
        </p:spPr>
      </p:pic>
      <p:pic>
        <p:nvPicPr>
          <p:cNvPr id="6" name="Picture 23" descr="C:\Users\Kurt\Desktop\Untitled-1cc.png"/>
          <p:cNvPicPr>
            <a:picLocks noChangeArrowheads="1"/>
          </p:cNvPicPr>
          <p:nvPr/>
        </p:nvPicPr>
        <p:blipFill>
          <a:blip r:embed="rId3" cstate="email"/>
          <a:srcRect/>
          <a:stretch>
            <a:fillRect/>
          </a:stretch>
        </p:blipFill>
        <p:spPr bwMode="auto">
          <a:xfrm>
            <a:off x="9686925" y="5902325"/>
            <a:ext cx="1892300" cy="566738"/>
          </a:xfrm>
          <a:prstGeom prst="rect">
            <a:avLst/>
          </a:prstGeom>
          <a:noFill/>
          <a:ln w="9525">
            <a:noFill/>
            <a:miter lim="800000"/>
            <a:headEnd/>
            <a:tailEnd/>
          </a:ln>
        </p:spPr>
      </p:pic>
      <p:sp>
        <p:nvSpPr>
          <p:cNvPr id="2" name="Title 1"/>
          <p:cNvSpPr>
            <a:spLocks noGrp="1"/>
          </p:cNvSpPr>
          <p:nvPr>
            <p:ph type="ctrTitle"/>
          </p:nvPr>
        </p:nvSpPr>
        <p:spPr>
          <a:xfrm>
            <a:off x="599916" y="2130432"/>
            <a:ext cx="10979309" cy="1470025"/>
          </a:xfrm>
        </p:spPr>
        <p:txBody>
          <a:bodyPr anchor="b">
            <a:noAutofit/>
          </a:bodyPr>
          <a:lstStyle>
            <a:lvl1pPr algn="l">
              <a:defRPr sz="3600" b="1">
                <a:solidFill>
                  <a:schemeClr val="bg1"/>
                </a:solidFill>
                <a:latin typeface="Arial" pitchFamily="34" charset="0"/>
                <a:cs typeface="Arial" pitchFamily="34" charset="0"/>
              </a:defRPr>
            </a:lvl1pPr>
          </a:lstStyle>
          <a:p>
            <a:r>
              <a:rPr lang="en-US" noProof="0" smtClean="0"/>
              <a:t>Click to edit Master title style</a:t>
            </a:r>
            <a:endParaRPr lang="en-US" noProof="0" dirty="0"/>
          </a:p>
        </p:txBody>
      </p:sp>
      <p:sp>
        <p:nvSpPr>
          <p:cNvPr id="3" name="Subtitle 2"/>
          <p:cNvSpPr>
            <a:spLocks noGrp="1"/>
          </p:cNvSpPr>
          <p:nvPr>
            <p:ph type="subTitle" idx="1"/>
          </p:nvPr>
        </p:nvSpPr>
        <p:spPr>
          <a:xfrm>
            <a:off x="599915" y="3644658"/>
            <a:ext cx="10979309" cy="1099870"/>
          </a:xfrm>
        </p:spPr>
        <p:txBody>
          <a:bodyPr/>
          <a:lstStyle>
            <a:lvl1pPr marL="0" indent="0" algn="l">
              <a:buNone/>
              <a:defRPr sz="2200">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US" noProof="0" dirty="0"/>
          </a:p>
        </p:txBody>
      </p:sp>
      <p:sp>
        <p:nvSpPr>
          <p:cNvPr id="9" name="Text Placeholder 8"/>
          <p:cNvSpPr>
            <a:spLocks noGrp="1"/>
          </p:cNvSpPr>
          <p:nvPr>
            <p:ph type="body" sz="quarter" idx="10"/>
          </p:nvPr>
        </p:nvSpPr>
        <p:spPr>
          <a:xfrm>
            <a:off x="600075" y="5124577"/>
            <a:ext cx="8586158" cy="1120775"/>
          </a:xfrm>
        </p:spPr>
        <p:txBody>
          <a:bodyPr>
            <a:normAutofit/>
          </a:bodyPr>
          <a:lstStyle>
            <a:lvl1pPr marL="0" indent="0">
              <a:buNone/>
              <a:defRPr sz="1600">
                <a:solidFill>
                  <a:schemeClr val="bg1"/>
                </a:solidFill>
                <a:latin typeface="Arial" pitchFamily="34" charset="0"/>
                <a:cs typeface="Arial" pitchFamily="34" charset="0"/>
              </a:defRPr>
            </a:lvl1pPr>
          </a:lstStyle>
          <a:p>
            <a:pPr lvl="0"/>
            <a:r>
              <a:rPr lang="en-US" noProof="0"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arket Pictos_Green">
    <p:spTree>
      <p:nvGrpSpPr>
        <p:cNvPr id="1" name=""/>
        <p:cNvGrpSpPr/>
        <p:nvPr/>
      </p:nvGrpSpPr>
      <p:grpSpPr>
        <a:xfrm>
          <a:off x="0" y="0"/>
          <a:ext cx="0" cy="0"/>
          <a:chOff x="0" y="0"/>
          <a:chExt cx="0" cy="0"/>
        </a:xfrm>
      </p:grpSpPr>
      <p:sp>
        <p:nvSpPr>
          <p:cNvPr id="3" name="Freeform 156"/>
          <p:cNvSpPr>
            <a:spLocks noChangeAspect="1"/>
          </p:cNvSpPr>
          <p:nvPr/>
        </p:nvSpPr>
        <p:spPr bwMode="auto">
          <a:xfrm>
            <a:off x="10350500" y="2195513"/>
            <a:ext cx="392113" cy="393700"/>
          </a:xfrm>
          <a:custGeom>
            <a:avLst/>
            <a:gdLst/>
            <a:ahLst/>
            <a:cxnLst>
              <a:cxn ang="0">
                <a:pos x="319" y="205"/>
              </a:cxn>
              <a:cxn ang="0">
                <a:pos x="264" y="194"/>
              </a:cxn>
              <a:cxn ang="0">
                <a:pos x="255" y="169"/>
              </a:cxn>
              <a:cxn ang="0">
                <a:pos x="369" y="136"/>
              </a:cxn>
              <a:cxn ang="0">
                <a:pos x="379" y="121"/>
              </a:cxn>
              <a:cxn ang="0">
                <a:pos x="362" y="62"/>
              </a:cxn>
              <a:cxn ang="0">
                <a:pos x="277" y="0"/>
              </a:cxn>
              <a:cxn ang="0">
                <a:pos x="184" y="135"/>
              </a:cxn>
              <a:cxn ang="0">
                <a:pos x="174" y="138"/>
              </a:cxn>
              <a:cxn ang="0">
                <a:pos x="136" y="16"/>
              </a:cxn>
              <a:cxn ang="0">
                <a:pos x="121" y="7"/>
              </a:cxn>
              <a:cxn ang="0">
                <a:pos x="62" y="24"/>
              </a:cxn>
              <a:cxn ang="0">
                <a:pos x="0" y="108"/>
              </a:cxn>
              <a:cxn ang="0">
                <a:pos x="75" y="190"/>
              </a:cxn>
              <a:cxn ang="0">
                <a:pos x="129" y="201"/>
              </a:cxn>
              <a:cxn ang="0">
                <a:pos x="135" y="228"/>
              </a:cxn>
              <a:cxn ang="0">
                <a:pos x="24" y="257"/>
              </a:cxn>
              <a:cxn ang="0">
                <a:pos x="14" y="271"/>
              </a:cxn>
              <a:cxn ang="0">
                <a:pos x="31" y="330"/>
              </a:cxn>
              <a:cxn ang="0">
                <a:pos x="115" y="393"/>
              </a:cxn>
              <a:cxn ang="0">
                <a:pos x="197" y="322"/>
              </a:cxn>
              <a:cxn ang="0">
                <a:pos x="210" y="257"/>
              </a:cxn>
              <a:cxn ang="0">
                <a:pos x="198" y="243"/>
              </a:cxn>
              <a:cxn ang="0">
                <a:pos x="184" y="256"/>
              </a:cxn>
              <a:cxn ang="0">
                <a:pos x="184" y="256"/>
              </a:cxn>
              <a:cxn ang="0">
                <a:pos x="115" y="366"/>
              </a:cxn>
              <a:cxn ang="0">
                <a:pos x="42" y="280"/>
              </a:cxn>
              <a:cxn ang="0">
                <a:pos x="158" y="250"/>
              </a:cxn>
              <a:cxn ang="0">
                <a:pos x="168" y="241"/>
              </a:cxn>
              <a:cxn ang="0">
                <a:pos x="165" y="228"/>
              </a:cxn>
              <a:cxn ang="0">
                <a:pos x="157" y="193"/>
              </a:cxn>
              <a:cxn ang="0">
                <a:pos x="155" y="181"/>
              </a:cxn>
              <a:cxn ang="0">
                <a:pos x="145" y="176"/>
              </a:cxn>
              <a:cxn ang="0">
                <a:pos x="26" y="108"/>
              </a:cxn>
              <a:cxn ang="0">
                <a:pos x="114" y="35"/>
              </a:cxn>
              <a:cxn ang="0">
                <a:pos x="153" y="162"/>
              </a:cxn>
              <a:cxn ang="0">
                <a:pos x="162" y="170"/>
              </a:cxn>
              <a:cxn ang="0">
                <a:pos x="174" y="168"/>
              </a:cxn>
              <a:cxn ang="0">
                <a:pos x="195" y="161"/>
              </a:cxn>
              <a:cxn ang="0">
                <a:pos x="205" y="158"/>
              </a:cxn>
              <a:cxn ang="0">
                <a:pos x="210" y="148"/>
              </a:cxn>
              <a:cxn ang="0">
                <a:pos x="277" y="26"/>
              </a:cxn>
              <a:cxn ang="0">
                <a:pos x="350" y="113"/>
              </a:cxn>
              <a:cxn ang="0">
                <a:pos x="229" y="148"/>
              </a:cxn>
              <a:cxn ang="0">
                <a:pos x="220" y="158"/>
              </a:cxn>
              <a:cxn ang="0">
                <a:pos x="224" y="171"/>
              </a:cxn>
              <a:cxn ang="0">
                <a:pos x="238" y="206"/>
              </a:cxn>
              <a:cxn ang="0">
                <a:pos x="241" y="216"/>
              </a:cxn>
              <a:cxn ang="0">
                <a:pos x="251" y="220"/>
              </a:cxn>
              <a:cxn ang="0">
                <a:pos x="366" y="284"/>
              </a:cxn>
              <a:cxn ang="0">
                <a:pos x="279" y="357"/>
              </a:cxn>
              <a:cxn ang="0">
                <a:pos x="247" y="238"/>
              </a:cxn>
              <a:cxn ang="0">
                <a:pos x="230" y="229"/>
              </a:cxn>
              <a:cxn ang="0">
                <a:pos x="221" y="245"/>
              </a:cxn>
              <a:cxn ang="0">
                <a:pos x="257" y="376"/>
              </a:cxn>
              <a:cxn ang="0">
                <a:pos x="271" y="386"/>
              </a:cxn>
              <a:cxn ang="0">
                <a:pos x="330" y="369"/>
              </a:cxn>
              <a:cxn ang="0">
                <a:pos x="393" y="284"/>
              </a:cxn>
              <a:cxn ang="0">
                <a:pos x="319" y="205"/>
              </a:cxn>
            </a:cxnLst>
            <a:rect l="0" t="0" r="r" b="b"/>
            <a:pathLst>
              <a:path w="393" h="393">
                <a:moveTo>
                  <a:pt x="319" y="205"/>
                </a:moveTo>
                <a:cubicBezTo>
                  <a:pt x="298" y="198"/>
                  <a:pt x="277" y="195"/>
                  <a:pt x="264" y="194"/>
                </a:cubicBezTo>
                <a:cubicBezTo>
                  <a:pt x="263" y="184"/>
                  <a:pt x="259" y="175"/>
                  <a:pt x="255" y="169"/>
                </a:cubicBezTo>
                <a:cubicBezTo>
                  <a:pt x="369" y="136"/>
                  <a:pt x="369" y="136"/>
                  <a:pt x="369" y="136"/>
                </a:cubicBezTo>
                <a:cubicBezTo>
                  <a:pt x="375" y="134"/>
                  <a:pt x="379" y="128"/>
                  <a:pt x="379" y="121"/>
                </a:cubicBezTo>
                <a:cubicBezTo>
                  <a:pt x="379" y="120"/>
                  <a:pt x="375" y="91"/>
                  <a:pt x="362" y="62"/>
                </a:cubicBezTo>
                <a:cubicBezTo>
                  <a:pt x="343" y="21"/>
                  <a:pt x="314" y="0"/>
                  <a:pt x="277" y="0"/>
                </a:cubicBezTo>
                <a:cubicBezTo>
                  <a:pt x="204" y="0"/>
                  <a:pt x="188" y="100"/>
                  <a:pt x="184" y="135"/>
                </a:cubicBezTo>
                <a:cubicBezTo>
                  <a:pt x="181" y="136"/>
                  <a:pt x="177" y="137"/>
                  <a:pt x="174" y="138"/>
                </a:cubicBezTo>
                <a:cubicBezTo>
                  <a:pt x="136" y="16"/>
                  <a:pt x="136" y="16"/>
                  <a:pt x="136" y="16"/>
                </a:cubicBezTo>
                <a:cubicBezTo>
                  <a:pt x="134" y="10"/>
                  <a:pt x="128" y="6"/>
                  <a:pt x="121" y="7"/>
                </a:cubicBezTo>
                <a:cubicBezTo>
                  <a:pt x="120" y="7"/>
                  <a:pt x="91" y="11"/>
                  <a:pt x="62" y="24"/>
                </a:cubicBezTo>
                <a:cubicBezTo>
                  <a:pt x="21" y="43"/>
                  <a:pt x="0" y="72"/>
                  <a:pt x="0" y="108"/>
                </a:cubicBezTo>
                <a:cubicBezTo>
                  <a:pt x="0" y="134"/>
                  <a:pt x="13" y="169"/>
                  <a:pt x="75" y="190"/>
                </a:cubicBezTo>
                <a:cubicBezTo>
                  <a:pt x="95" y="196"/>
                  <a:pt x="116" y="200"/>
                  <a:pt x="129" y="201"/>
                </a:cubicBezTo>
                <a:cubicBezTo>
                  <a:pt x="129" y="211"/>
                  <a:pt x="132" y="221"/>
                  <a:pt x="135" y="228"/>
                </a:cubicBezTo>
                <a:cubicBezTo>
                  <a:pt x="24" y="257"/>
                  <a:pt x="24" y="257"/>
                  <a:pt x="24" y="257"/>
                </a:cubicBezTo>
                <a:cubicBezTo>
                  <a:pt x="17" y="259"/>
                  <a:pt x="13" y="265"/>
                  <a:pt x="14" y="271"/>
                </a:cubicBezTo>
                <a:cubicBezTo>
                  <a:pt x="14" y="273"/>
                  <a:pt x="18" y="301"/>
                  <a:pt x="31" y="330"/>
                </a:cubicBezTo>
                <a:cubicBezTo>
                  <a:pt x="50" y="371"/>
                  <a:pt x="79" y="393"/>
                  <a:pt x="115" y="393"/>
                </a:cubicBezTo>
                <a:cubicBezTo>
                  <a:pt x="141" y="393"/>
                  <a:pt x="176" y="381"/>
                  <a:pt x="197" y="322"/>
                </a:cubicBezTo>
                <a:cubicBezTo>
                  <a:pt x="208" y="290"/>
                  <a:pt x="210" y="258"/>
                  <a:pt x="210" y="257"/>
                </a:cubicBezTo>
                <a:cubicBezTo>
                  <a:pt x="211" y="250"/>
                  <a:pt x="205" y="243"/>
                  <a:pt x="198" y="243"/>
                </a:cubicBezTo>
                <a:cubicBezTo>
                  <a:pt x="190" y="243"/>
                  <a:pt x="184" y="248"/>
                  <a:pt x="184" y="256"/>
                </a:cubicBezTo>
                <a:cubicBezTo>
                  <a:pt x="184" y="256"/>
                  <a:pt x="184" y="256"/>
                  <a:pt x="184" y="256"/>
                </a:cubicBezTo>
                <a:cubicBezTo>
                  <a:pt x="184" y="257"/>
                  <a:pt x="177" y="366"/>
                  <a:pt x="115" y="366"/>
                </a:cubicBezTo>
                <a:cubicBezTo>
                  <a:pt x="66" y="366"/>
                  <a:pt x="48" y="305"/>
                  <a:pt x="42" y="280"/>
                </a:cubicBezTo>
                <a:cubicBezTo>
                  <a:pt x="158" y="250"/>
                  <a:pt x="158" y="250"/>
                  <a:pt x="158" y="250"/>
                </a:cubicBezTo>
                <a:cubicBezTo>
                  <a:pt x="163" y="248"/>
                  <a:pt x="166" y="245"/>
                  <a:pt x="168" y="241"/>
                </a:cubicBezTo>
                <a:cubicBezTo>
                  <a:pt x="169" y="236"/>
                  <a:pt x="168" y="232"/>
                  <a:pt x="165" y="228"/>
                </a:cubicBezTo>
                <a:cubicBezTo>
                  <a:pt x="165" y="228"/>
                  <a:pt x="152" y="211"/>
                  <a:pt x="157" y="193"/>
                </a:cubicBezTo>
                <a:cubicBezTo>
                  <a:pt x="158" y="189"/>
                  <a:pt x="158" y="184"/>
                  <a:pt x="155" y="181"/>
                </a:cubicBezTo>
                <a:cubicBezTo>
                  <a:pt x="153" y="178"/>
                  <a:pt x="149" y="176"/>
                  <a:pt x="145" y="176"/>
                </a:cubicBezTo>
                <a:cubicBezTo>
                  <a:pt x="144" y="175"/>
                  <a:pt x="26" y="170"/>
                  <a:pt x="26" y="108"/>
                </a:cubicBezTo>
                <a:cubicBezTo>
                  <a:pt x="26" y="58"/>
                  <a:pt x="88" y="41"/>
                  <a:pt x="114" y="35"/>
                </a:cubicBezTo>
                <a:cubicBezTo>
                  <a:pt x="153" y="162"/>
                  <a:pt x="153" y="162"/>
                  <a:pt x="153" y="162"/>
                </a:cubicBezTo>
                <a:cubicBezTo>
                  <a:pt x="154" y="166"/>
                  <a:pt x="157" y="169"/>
                  <a:pt x="162" y="170"/>
                </a:cubicBezTo>
                <a:cubicBezTo>
                  <a:pt x="166" y="172"/>
                  <a:pt x="170" y="171"/>
                  <a:pt x="174" y="168"/>
                </a:cubicBezTo>
                <a:cubicBezTo>
                  <a:pt x="177" y="166"/>
                  <a:pt x="187" y="160"/>
                  <a:pt x="195" y="161"/>
                </a:cubicBezTo>
                <a:cubicBezTo>
                  <a:pt x="199" y="161"/>
                  <a:pt x="203" y="160"/>
                  <a:pt x="205" y="158"/>
                </a:cubicBezTo>
                <a:cubicBezTo>
                  <a:pt x="208" y="156"/>
                  <a:pt x="210" y="152"/>
                  <a:pt x="210" y="148"/>
                </a:cubicBezTo>
                <a:cubicBezTo>
                  <a:pt x="210" y="147"/>
                  <a:pt x="217" y="26"/>
                  <a:pt x="277" y="26"/>
                </a:cubicBezTo>
                <a:cubicBezTo>
                  <a:pt x="327" y="26"/>
                  <a:pt x="345" y="88"/>
                  <a:pt x="350" y="113"/>
                </a:cubicBezTo>
                <a:cubicBezTo>
                  <a:pt x="229" y="148"/>
                  <a:pt x="229" y="148"/>
                  <a:pt x="229" y="148"/>
                </a:cubicBezTo>
                <a:cubicBezTo>
                  <a:pt x="224" y="150"/>
                  <a:pt x="221" y="154"/>
                  <a:pt x="220" y="158"/>
                </a:cubicBezTo>
                <a:cubicBezTo>
                  <a:pt x="219" y="163"/>
                  <a:pt x="220" y="168"/>
                  <a:pt x="224" y="171"/>
                </a:cubicBezTo>
                <a:cubicBezTo>
                  <a:pt x="225" y="172"/>
                  <a:pt x="239" y="185"/>
                  <a:pt x="238" y="206"/>
                </a:cubicBezTo>
                <a:cubicBezTo>
                  <a:pt x="237" y="210"/>
                  <a:pt x="239" y="213"/>
                  <a:pt x="241" y="216"/>
                </a:cubicBezTo>
                <a:cubicBezTo>
                  <a:pt x="244" y="219"/>
                  <a:pt x="247" y="220"/>
                  <a:pt x="251" y="220"/>
                </a:cubicBezTo>
                <a:cubicBezTo>
                  <a:pt x="252" y="220"/>
                  <a:pt x="366" y="223"/>
                  <a:pt x="366" y="284"/>
                </a:cubicBezTo>
                <a:cubicBezTo>
                  <a:pt x="366" y="334"/>
                  <a:pt x="305" y="352"/>
                  <a:pt x="279" y="357"/>
                </a:cubicBezTo>
                <a:cubicBezTo>
                  <a:pt x="247" y="238"/>
                  <a:pt x="247" y="238"/>
                  <a:pt x="247" y="238"/>
                </a:cubicBezTo>
                <a:cubicBezTo>
                  <a:pt x="245" y="231"/>
                  <a:pt x="237" y="227"/>
                  <a:pt x="230" y="229"/>
                </a:cubicBezTo>
                <a:cubicBezTo>
                  <a:pt x="223" y="231"/>
                  <a:pt x="219" y="238"/>
                  <a:pt x="221" y="245"/>
                </a:cubicBezTo>
                <a:cubicBezTo>
                  <a:pt x="257" y="376"/>
                  <a:pt x="257" y="376"/>
                  <a:pt x="257" y="376"/>
                </a:cubicBezTo>
                <a:cubicBezTo>
                  <a:pt x="259" y="382"/>
                  <a:pt x="265" y="386"/>
                  <a:pt x="271" y="386"/>
                </a:cubicBezTo>
                <a:cubicBezTo>
                  <a:pt x="273" y="385"/>
                  <a:pt x="301" y="382"/>
                  <a:pt x="330" y="369"/>
                </a:cubicBezTo>
                <a:cubicBezTo>
                  <a:pt x="371" y="350"/>
                  <a:pt x="393" y="321"/>
                  <a:pt x="393" y="284"/>
                </a:cubicBezTo>
                <a:cubicBezTo>
                  <a:pt x="393" y="258"/>
                  <a:pt x="380" y="223"/>
                  <a:pt x="319" y="205"/>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4" name="Freeform 188"/>
          <p:cNvSpPr>
            <a:spLocks noChangeAspect="1" noEditPoints="1"/>
          </p:cNvSpPr>
          <p:nvPr/>
        </p:nvSpPr>
        <p:spPr bwMode="auto">
          <a:xfrm>
            <a:off x="10334625" y="3000375"/>
            <a:ext cx="422275" cy="393700"/>
          </a:xfrm>
          <a:custGeom>
            <a:avLst/>
            <a:gdLst/>
            <a:ahLst/>
            <a:cxnLst>
              <a:cxn ang="0">
                <a:pos x="395" y="249"/>
              </a:cxn>
              <a:cxn ang="0">
                <a:pos x="228" y="249"/>
              </a:cxn>
              <a:cxn ang="0">
                <a:pos x="203" y="78"/>
              </a:cxn>
              <a:cxn ang="0">
                <a:pos x="188" y="4"/>
              </a:cxn>
              <a:cxn ang="0">
                <a:pos x="164" y="0"/>
              </a:cxn>
              <a:cxn ang="0">
                <a:pos x="126" y="29"/>
              </a:cxn>
              <a:cxn ang="0">
                <a:pos x="100" y="145"/>
              </a:cxn>
              <a:cxn ang="0">
                <a:pos x="62" y="249"/>
              </a:cxn>
              <a:cxn ang="0">
                <a:pos x="0" y="310"/>
              </a:cxn>
              <a:cxn ang="0">
                <a:pos x="151" y="372"/>
              </a:cxn>
              <a:cxn ang="0">
                <a:pos x="158" y="423"/>
              </a:cxn>
              <a:cxn ang="0">
                <a:pos x="238" y="369"/>
              </a:cxn>
              <a:cxn ang="0">
                <a:pos x="238" y="348"/>
              </a:cxn>
              <a:cxn ang="0">
                <a:pos x="154" y="298"/>
              </a:cxn>
              <a:cxn ang="0">
                <a:pos x="209" y="359"/>
              </a:cxn>
              <a:cxn ang="0">
                <a:pos x="177" y="359"/>
              </a:cxn>
              <a:cxn ang="0">
                <a:pos x="62" y="346"/>
              </a:cxn>
              <a:cxn ang="0">
                <a:pos x="37" y="286"/>
              </a:cxn>
              <a:cxn ang="0">
                <a:pos x="114" y="275"/>
              </a:cxn>
              <a:cxn ang="0">
                <a:pos x="127" y="145"/>
              </a:cxn>
              <a:cxn ang="0">
                <a:pos x="152" y="81"/>
              </a:cxn>
              <a:cxn ang="0">
                <a:pos x="152" y="28"/>
              </a:cxn>
              <a:cxn ang="0">
                <a:pos x="165" y="27"/>
              </a:cxn>
              <a:cxn ang="0">
                <a:pos x="176" y="29"/>
              </a:cxn>
              <a:cxn ang="0">
                <a:pos x="177" y="87"/>
              </a:cxn>
              <a:cxn ang="0">
                <a:pos x="201" y="262"/>
              </a:cxn>
              <a:cxn ang="0">
                <a:pos x="344" y="275"/>
              </a:cxn>
              <a:cxn ang="0">
                <a:pos x="351" y="354"/>
              </a:cxn>
              <a:cxn ang="0">
                <a:pos x="456" y="310"/>
              </a:cxn>
              <a:cxn ang="0">
                <a:pos x="395" y="346"/>
              </a:cxn>
              <a:cxn ang="0">
                <a:pos x="360" y="310"/>
              </a:cxn>
              <a:cxn ang="0">
                <a:pos x="395" y="275"/>
              </a:cxn>
              <a:cxn ang="0">
                <a:pos x="395" y="346"/>
              </a:cxn>
            </a:cxnLst>
            <a:rect l="0" t="0" r="r" b="b"/>
            <a:pathLst>
              <a:path w="456" h="426">
                <a:moveTo>
                  <a:pt x="395" y="249"/>
                </a:moveTo>
                <a:cubicBezTo>
                  <a:pt x="395" y="249"/>
                  <a:pt x="395" y="249"/>
                  <a:pt x="395" y="249"/>
                </a:cubicBezTo>
                <a:cubicBezTo>
                  <a:pt x="395" y="249"/>
                  <a:pt x="395" y="249"/>
                  <a:pt x="395" y="249"/>
                </a:cubicBezTo>
                <a:cubicBezTo>
                  <a:pt x="228" y="249"/>
                  <a:pt x="228" y="249"/>
                  <a:pt x="228" y="249"/>
                </a:cubicBezTo>
                <a:cubicBezTo>
                  <a:pt x="228" y="145"/>
                  <a:pt x="228" y="145"/>
                  <a:pt x="228" y="145"/>
                </a:cubicBezTo>
                <a:cubicBezTo>
                  <a:pt x="228" y="130"/>
                  <a:pt x="211" y="95"/>
                  <a:pt x="203" y="78"/>
                </a:cubicBezTo>
                <a:cubicBezTo>
                  <a:pt x="203" y="29"/>
                  <a:pt x="203" y="29"/>
                  <a:pt x="203" y="29"/>
                </a:cubicBezTo>
                <a:cubicBezTo>
                  <a:pt x="203" y="18"/>
                  <a:pt x="197" y="9"/>
                  <a:pt x="188" y="4"/>
                </a:cubicBezTo>
                <a:cubicBezTo>
                  <a:pt x="181" y="0"/>
                  <a:pt x="172" y="0"/>
                  <a:pt x="165" y="0"/>
                </a:cubicBezTo>
                <a:cubicBezTo>
                  <a:pt x="164" y="0"/>
                  <a:pt x="164" y="0"/>
                  <a:pt x="164" y="0"/>
                </a:cubicBezTo>
                <a:cubicBezTo>
                  <a:pt x="157" y="0"/>
                  <a:pt x="148" y="0"/>
                  <a:pt x="140" y="4"/>
                </a:cubicBezTo>
                <a:cubicBezTo>
                  <a:pt x="131" y="9"/>
                  <a:pt x="126" y="18"/>
                  <a:pt x="126" y="29"/>
                </a:cubicBezTo>
                <a:cubicBezTo>
                  <a:pt x="126" y="78"/>
                  <a:pt x="126" y="78"/>
                  <a:pt x="126" y="78"/>
                </a:cubicBezTo>
                <a:cubicBezTo>
                  <a:pt x="117" y="95"/>
                  <a:pt x="100" y="130"/>
                  <a:pt x="100" y="145"/>
                </a:cubicBezTo>
                <a:cubicBezTo>
                  <a:pt x="100" y="249"/>
                  <a:pt x="100" y="249"/>
                  <a:pt x="100" y="249"/>
                </a:cubicBezTo>
                <a:cubicBezTo>
                  <a:pt x="62" y="249"/>
                  <a:pt x="62" y="249"/>
                  <a:pt x="62" y="249"/>
                </a:cubicBezTo>
                <a:cubicBezTo>
                  <a:pt x="46" y="249"/>
                  <a:pt x="30" y="255"/>
                  <a:pt x="18" y="267"/>
                </a:cubicBezTo>
                <a:cubicBezTo>
                  <a:pt x="7" y="278"/>
                  <a:pt x="0" y="294"/>
                  <a:pt x="0" y="310"/>
                </a:cubicBezTo>
                <a:cubicBezTo>
                  <a:pt x="0" y="344"/>
                  <a:pt x="28" y="372"/>
                  <a:pt x="62" y="372"/>
                </a:cubicBezTo>
                <a:cubicBezTo>
                  <a:pt x="151" y="372"/>
                  <a:pt x="151" y="372"/>
                  <a:pt x="151" y="372"/>
                </a:cubicBezTo>
                <a:cubicBezTo>
                  <a:pt x="151" y="411"/>
                  <a:pt x="151" y="411"/>
                  <a:pt x="151" y="411"/>
                </a:cubicBezTo>
                <a:cubicBezTo>
                  <a:pt x="151" y="417"/>
                  <a:pt x="154" y="421"/>
                  <a:pt x="158" y="423"/>
                </a:cubicBezTo>
                <a:cubicBezTo>
                  <a:pt x="163" y="426"/>
                  <a:pt x="168" y="425"/>
                  <a:pt x="172" y="422"/>
                </a:cubicBezTo>
                <a:cubicBezTo>
                  <a:pt x="238" y="369"/>
                  <a:pt x="238" y="369"/>
                  <a:pt x="238" y="369"/>
                </a:cubicBezTo>
                <a:cubicBezTo>
                  <a:pt x="242" y="367"/>
                  <a:pt x="243" y="363"/>
                  <a:pt x="243" y="359"/>
                </a:cubicBezTo>
                <a:cubicBezTo>
                  <a:pt x="243" y="355"/>
                  <a:pt x="242" y="351"/>
                  <a:pt x="238" y="348"/>
                </a:cubicBezTo>
                <a:cubicBezTo>
                  <a:pt x="172" y="296"/>
                  <a:pt x="172" y="296"/>
                  <a:pt x="172" y="296"/>
                </a:cubicBezTo>
                <a:cubicBezTo>
                  <a:pt x="167" y="291"/>
                  <a:pt x="158" y="292"/>
                  <a:pt x="154" y="298"/>
                </a:cubicBezTo>
                <a:cubicBezTo>
                  <a:pt x="149" y="303"/>
                  <a:pt x="150" y="312"/>
                  <a:pt x="156" y="316"/>
                </a:cubicBezTo>
                <a:cubicBezTo>
                  <a:pt x="209" y="359"/>
                  <a:pt x="209" y="359"/>
                  <a:pt x="209" y="359"/>
                </a:cubicBezTo>
                <a:cubicBezTo>
                  <a:pt x="177" y="384"/>
                  <a:pt x="177" y="384"/>
                  <a:pt x="177" y="384"/>
                </a:cubicBezTo>
                <a:cubicBezTo>
                  <a:pt x="177" y="359"/>
                  <a:pt x="177" y="359"/>
                  <a:pt x="177" y="359"/>
                </a:cubicBezTo>
                <a:cubicBezTo>
                  <a:pt x="177" y="351"/>
                  <a:pt x="172" y="346"/>
                  <a:pt x="164" y="346"/>
                </a:cubicBezTo>
                <a:cubicBezTo>
                  <a:pt x="62" y="346"/>
                  <a:pt x="62" y="346"/>
                  <a:pt x="62" y="346"/>
                </a:cubicBezTo>
                <a:cubicBezTo>
                  <a:pt x="43" y="346"/>
                  <a:pt x="27" y="330"/>
                  <a:pt x="27" y="310"/>
                </a:cubicBezTo>
                <a:cubicBezTo>
                  <a:pt x="27" y="301"/>
                  <a:pt x="31" y="292"/>
                  <a:pt x="37" y="286"/>
                </a:cubicBezTo>
                <a:cubicBezTo>
                  <a:pt x="44" y="279"/>
                  <a:pt x="53" y="275"/>
                  <a:pt x="62" y="275"/>
                </a:cubicBezTo>
                <a:cubicBezTo>
                  <a:pt x="62" y="275"/>
                  <a:pt x="114" y="275"/>
                  <a:pt x="114" y="275"/>
                </a:cubicBezTo>
                <a:cubicBezTo>
                  <a:pt x="121" y="275"/>
                  <a:pt x="127" y="269"/>
                  <a:pt x="127" y="262"/>
                </a:cubicBezTo>
                <a:cubicBezTo>
                  <a:pt x="127" y="145"/>
                  <a:pt x="127" y="145"/>
                  <a:pt x="127" y="145"/>
                </a:cubicBezTo>
                <a:cubicBezTo>
                  <a:pt x="127" y="138"/>
                  <a:pt x="140" y="109"/>
                  <a:pt x="151" y="87"/>
                </a:cubicBezTo>
                <a:cubicBezTo>
                  <a:pt x="152" y="85"/>
                  <a:pt x="152" y="83"/>
                  <a:pt x="152" y="81"/>
                </a:cubicBezTo>
                <a:cubicBezTo>
                  <a:pt x="152" y="29"/>
                  <a:pt x="152" y="29"/>
                  <a:pt x="152" y="29"/>
                </a:cubicBezTo>
                <a:cubicBezTo>
                  <a:pt x="152" y="29"/>
                  <a:pt x="152" y="28"/>
                  <a:pt x="152" y="28"/>
                </a:cubicBezTo>
                <a:cubicBezTo>
                  <a:pt x="153" y="28"/>
                  <a:pt x="156" y="27"/>
                  <a:pt x="164" y="27"/>
                </a:cubicBezTo>
                <a:cubicBezTo>
                  <a:pt x="165" y="27"/>
                  <a:pt x="165" y="27"/>
                  <a:pt x="165" y="27"/>
                </a:cubicBezTo>
                <a:cubicBezTo>
                  <a:pt x="172" y="27"/>
                  <a:pt x="175" y="28"/>
                  <a:pt x="176" y="28"/>
                </a:cubicBezTo>
                <a:cubicBezTo>
                  <a:pt x="176" y="28"/>
                  <a:pt x="176" y="29"/>
                  <a:pt x="176" y="29"/>
                </a:cubicBezTo>
                <a:cubicBezTo>
                  <a:pt x="176" y="81"/>
                  <a:pt x="176" y="81"/>
                  <a:pt x="176" y="81"/>
                </a:cubicBezTo>
                <a:cubicBezTo>
                  <a:pt x="176" y="83"/>
                  <a:pt x="176" y="85"/>
                  <a:pt x="177" y="87"/>
                </a:cubicBezTo>
                <a:cubicBezTo>
                  <a:pt x="189" y="109"/>
                  <a:pt x="201" y="138"/>
                  <a:pt x="201" y="145"/>
                </a:cubicBezTo>
                <a:cubicBezTo>
                  <a:pt x="201" y="262"/>
                  <a:pt x="201" y="262"/>
                  <a:pt x="201" y="262"/>
                </a:cubicBezTo>
                <a:cubicBezTo>
                  <a:pt x="201" y="269"/>
                  <a:pt x="207" y="275"/>
                  <a:pt x="214" y="275"/>
                </a:cubicBezTo>
                <a:cubicBezTo>
                  <a:pt x="344" y="275"/>
                  <a:pt x="344" y="275"/>
                  <a:pt x="344" y="275"/>
                </a:cubicBezTo>
                <a:cubicBezTo>
                  <a:pt x="337" y="286"/>
                  <a:pt x="333" y="298"/>
                  <a:pt x="333" y="310"/>
                </a:cubicBezTo>
                <a:cubicBezTo>
                  <a:pt x="333" y="327"/>
                  <a:pt x="339" y="342"/>
                  <a:pt x="351" y="354"/>
                </a:cubicBezTo>
                <a:cubicBezTo>
                  <a:pt x="363" y="366"/>
                  <a:pt x="378" y="372"/>
                  <a:pt x="395" y="372"/>
                </a:cubicBezTo>
                <a:cubicBezTo>
                  <a:pt x="429" y="372"/>
                  <a:pt x="456" y="344"/>
                  <a:pt x="456" y="310"/>
                </a:cubicBezTo>
                <a:cubicBezTo>
                  <a:pt x="456" y="276"/>
                  <a:pt x="429" y="249"/>
                  <a:pt x="395" y="249"/>
                </a:cubicBezTo>
                <a:close/>
                <a:moveTo>
                  <a:pt x="395" y="346"/>
                </a:moveTo>
                <a:cubicBezTo>
                  <a:pt x="385" y="346"/>
                  <a:pt x="376" y="342"/>
                  <a:pt x="370" y="335"/>
                </a:cubicBezTo>
                <a:cubicBezTo>
                  <a:pt x="363" y="329"/>
                  <a:pt x="360" y="320"/>
                  <a:pt x="360" y="310"/>
                </a:cubicBezTo>
                <a:cubicBezTo>
                  <a:pt x="360" y="301"/>
                  <a:pt x="363" y="292"/>
                  <a:pt x="370" y="286"/>
                </a:cubicBezTo>
                <a:cubicBezTo>
                  <a:pt x="376" y="279"/>
                  <a:pt x="385" y="275"/>
                  <a:pt x="395" y="275"/>
                </a:cubicBezTo>
                <a:cubicBezTo>
                  <a:pt x="414" y="275"/>
                  <a:pt x="430" y="291"/>
                  <a:pt x="430" y="310"/>
                </a:cubicBezTo>
                <a:cubicBezTo>
                  <a:pt x="430" y="330"/>
                  <a:pt x="414" y="346"/>
                  <a:pt x="395" y="346"/>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5" name="Freeform 192"/>
          <p:cNvSpPr>
            <a:spLocks noChangeAspect="1" noEditPoints="1"/>
          </p:cNvSpPr>
          <p:nvPr/>
        </p:nvSpPr>
        <p:spPr bwMode="auto">
          <a:xfrm>
            <a:off x="8472488" y="2195513"/>
            <a:ext cx="393700" cy="393700"/>
          </a:xfrm>
          <a:custGeom>
            <a:avLst/>
            <a:gdLst/>
            <a:ahLst/>
            <a:cxnLst>
              <a:cxn ang="0">
                <a:pos x="113" y="371"/>
              </a:cxn>
              <a:cxn ang="0">
                <a:pos x="33" y="399"/>
              </a:cxn>
              <a:cxn ang="0">
                <a:pos x="0" y="326"/>
              </a:cxn>
              <a:cxn ang="0">
                <a:pos x="54" y="183"/>
              </a:cxn>
              <a:cxn ang="0">
                <a:pos x="120" y="174"/>
              </a:cxn>
              <a:cxn ang="0">
                <a:pos x="128" y="247"/>
              </a:cxn>
              <a:cxn ang="0">
                <a:pos x="158" y="223"/>
              </a:cxn>
              <a:cxn ang="0">
                <a:pos x="129" y="210"/>
              </a:cxn>
              <a:cxn ang="0">
                <a:pos x="153" y="155"/>
              </a:cxn>
              <a:cxn ang="0">
                <a:pos x="316" y="221"/>
              </a:cxn>
              <a:cxn ang="0">
                <a:pos x="340" y="242"/>
              </a:cxn>
              <a:cxn ang="0">
                <a:pos x="398" y="288"/>
              </a:cxn>
              <a:cxn ang="0">
                <a:pos x="402" y="371"/>
              </a:cxn>
              <a:cxn ang="0">
                <a:pos x="308" y="406"/>
              </a:cxn>
              <a:cxn ang="0">
                <a:pos x="262" y="332"/>
              </a:cxn>
              <a:cxn ang="0">
                <a:pos x="324" y="376"/>
              </a:cxn>
              <a:cxn ang="0">
                <a:pos x="376" y="356"/>
              </a:cxn>
              <a:cxn ang="0">
                <a:pos x="373" y="296"/>
              </a:cxn>
              <a:cxn ang="0">
                <a:pos x="330" y="267"/>
              </a:cxn>
              <a:cxn ang="0">
                <a:pos x="279" y="224"/>
              </a:cxn>
              <a:cxn ang="0">
                <a:pos x="158" y="196"/>
              </a:cxn>
              <a:cxn ang="0">
                <a:pos x="290" y="266"/>
              </a:cxn>
              <a:cxn ang="0">
                <a:pos x="128" y="274"/>
              </a:cxn>
              <a:cxn ang="0">
                <a:pos x="93" y="191"/>
              </a:cxn>
              <a:cxn ang="0">
                <a:pos x="28" y="317"/>
              </a:cxn>
              <a:cxn ang="0">
                <a:pos x="27" y="318"/>
              </a:cxn>
              <a:cxn ang="0">
                <a:pos x="29" y="347"/>
              </a:cxn>
              <a:cxn ang="0">
                <a:pos x="62" y="379"/>
              </a:cxn>
              <a:cxn ang="0">
                <a:pos x="103" y="345"/>
              </a:cxn>
              <a:cxn ang="0">
                <a:pos x="230" y="354"/>
              </a:cxn>
              <a:cxn ang="0">
                <a:pos x="242" y="379"/>
              </a:cxn>
              <a:cxn ang="0">
                <a:pos x="379" y="423"/>
              </a:cxn>
              <a:cxn ang="0">
                <a:pos x="410" y="259"/>
              </a:cxn>
              <a:cxn ang="0">
                <a:pos x="355" y="168"/>
              </a:cxn>
              <a:cxn ang="0">
                <a:pos x="358" y="167"/>
              </a:cxn>
              <a:cxn ang="0">
                <a:pos x="391" y="148"/>
              </a:cxn>
              <a:cxn ang="0">
                <a:pos x="396" y="95"/>
              </a:cxn>
              <a:cxn ang="0">
                <a:pos x="391" y="95"/>
              </a:cxn>
              <a:cxn ang="0">
                <a:pos x="377" y="32"/>
              </a:cxn>
              <a:cxn ang="0">
                <a:pos x="369" y="28"/>
              </a:cxn>
              <a:cxn ang="0">
                <a:pos x="364" y="90"/>
              </a:cxn>
              <a:cxn ang="0">
                <a:pos x="312" y="90"/>
              </a:cxn>
              <a:cxn ang="0">
                <a:pos x="306" y="28"/>
              </a:cxn>
              <a:cxn ang="0">
                <a:pos x="299" y="32"/>
              </a:cxn>
              <a:cxn ang="0">
                <a:pos x="284" y="95"/>
              </a:cxn>
              <a:cxn ang="0">
                <a:pos x="280" y="106"/>
              </a:cxn>
              <a:cxn ang="0">
                <a:pos x="282" y="145"/>
              </a:cxn>
              <a:cxn ang="0">
                <a:pos x="318" y="167"/>
              </a:cxn>
              <a:cxn ang="0">
                <a:pos x="269" y="172"/>
              </a:cxn>
              <a:cxn ang="0">
                <a:pos x="255" y="145"/>
              </a:cxn>
              <a:cxn ang="0">
                <a:pos x="253" y="94"/>
              </a:cxn>
              <a:cxn ang="0">
                <a:pos x="272" y="70"/>
              </a:cxn>
              <a:cxn ang="0">
                <a:pos x="304" y="0"/>
              </a:cxn>
              <a:cxn ang="0">
                <a:pos x="334" y="68"/>
              </a:cxn>
              <a:cxn ang="0">
                <a:pos x="351" y="9"/>
              </a:cxn>
              <a:cxn ang="0">
                <a:pos x="403" y="32"/>
              </a:cxn>
              <a:cxn ang="0">
                <a:pos x="422" y="95"/>
              </a:cxn>
              <a:cxn ang="0">
                <a:pos x="415" y="160"/>
              </a:cxn>
              <a:cxn ang="0">
                <a:pos x="384" y="185"/>
              </a:cxn>
              <a:cxn ang="0">
                <a:pos x="444" y="395"/>
              </a:cxn>
              <a:cxn ang="0">
                <a:pos x="331" y="459"/>
              </a:cxn>
              <a:cxn ang="0">
                <a:pos x="294" y="122"/>
              </a:cxn>
            </a:cxnLst>
            <a:rect l="0" t="0" r="r" b="b"/>
            <a:pathLst>
              <a:path w="460" h="459">
                <a:moveTo>
                  <a:pt x="271" y="444"/>
                </a:moveTo>
                <a:cubicBezTo>
                  <a:pt x="254" y="434"/>
                  <a:pt x="242" y="422"/>
                  <a:pt x="232" y="410"/>
                </a:cubicBezTo>
                <a:cubicBezTo>
                  <a:pt x="232" y="410"/>
                  <a:pt x="232" y="410"/>
                  <a:pt x="232" y="410"/>
                </a:cubicBezTo>
                <a:cubicBezTo>
                  <a:pt x="220" y="395"/>
                  <a:pt x="212" y="380"/>
                  <a:pt x="208" y="371"/>
                </a:cubicBezTo>
                <a:cubicBezTo>
                  <a:pt x="208" y="371"/>
                  <a:pt x="208" y="371"/>
                  <a:pt x="208" y="371"/>
                </a:cubicBezTo>
                <a:cubicBezTo>
                  <a:pt x="113" y="371"/>
                  <a:pt x="113" y="371"/>
                  <a:pt x="113" y="371"/>
                </a:cubicBezTo>
                <a:cubicBezTo>
                  <a:pt x="109" y="381"/>
                  <a:pt x="103" y="389"/>
                  <a:pt x="95" y="395"/>
                </a:cubicBezTo>
                <a:cubicBezTo>
                  <a:pt x="95" y="395"/>
                  <a:pt x="95" y="395"/>
                  <a:pt x="95" y="395"/>
                </a:cubicBezTo>
                <a:cubicBezTo>
                  <a:pt x="85" y="403"/>
                  <a:pt x="73" y="406"/>
                  <a:pt x="62" y="406"/>
                </a:cubicBezTo>
                <a:cubicBezTo>
                  <a:pt x="62" y="406"/>
                  <a:pt x="62" y="406"/>
                  <a:pt x="62" y="406"/>
                </a:cubicBezTo>
                <a:cubicBezTo>
                  <a:pt x="52" y="406"/>
                  <a:pt x="42" y="404"/>
                  <a:pt x="33" y="399"/>
                </a:cubicBezTo>
                <a:cubicBezTo>
                  <a:pt x="33" y="399"/>
                  <a:pt x="33" y="399"/>
                  <a:pt x="33" y="399"/>
                </a:cubicBezTo>
                <a:cubicBezTo>
                  <a:pt x="25" y="395"/>
                  <a:pt x="19" y="389"/>
                  <a:pt x="15" y="382"/>
                </a:cubicBezTo>
                <a:cubicBezTo>
                  <a:pt x="15" y="382"/>
                  <a:pt x="15" y="382"/>
                  <a:pt x="15" y="382"/>
                </a:cubicBezTo>
                <a:cubicBezTo>
                  <a:pt x="11" y="376"/>
                  <a:pt x="8" y="369"/>
                  <a:pt x="5" y="362"/>
                </a:cubicBezTo>
                <a:cubicBezTo>
                  <a:pt x="5" y="362"/>
                  <a:pt x="5" y="362"/>
                  <a:pt x="5" y="362"/>
                </a:cubicBezTo>
                <a:cubicBezTo>
                  <a:pt x="1" y="349"/>
                  <a:pt x="1" y="335"/>
                  <a:pt x="0" y="326"/>
                </a:cubicBezTo>
                <a:cubicBezTo>
                  <a:pt x="0" y="326"/>
                  <a:pt x="0" y="326"/>
                  <a:pt x="0" y="326"/>
                </a:cubicBezTo>
                <a:cubicBezTo>
                  <a:pt x="0" y="321"/>
                  <a:pt x="1" y="317"/>
                  <a:pt x="1" y="315"/>
                </a:cubicBezTo>
                <a:cubicBezTo>
                  <a:pt x="1" y="315"/>
                  <a:pt x="1" y="315"/>
                  <a:pt x="1" y="315"/>
                </a:cubicBezTo>
                <a:cubicBezTo>
                  <a:pt x="3" y="280"/>
                  <a:pt x="9" y="252"/>
                  <a:pt x="19" y="230"/>
                </a:cubicBezTo>
                <a:cubicBezTo>
                  <a:pt x="19" y="230"/>
                  <a:pt x="19" y="230"/>
                  <a:pt x="19" y="230"/>
                </a:cubicBezTo>
                <a:cubicBezTo>
                  <a:pt x="29" y="209"/>
                  <a:pt x="41" y="193"/>
                  <a:pt x="54" y="183"/>
                </a:cubicBezTo>
                <a:cubicBezTo>
                  <a:pt x="54" y="183"/>
                  <a:pt x="54" y="183"/>
                  <a:pt x="54" y="183"/>
                </a:cubicBezTo>
                <a:cubicBezTo>
                  <a:pt x="79" y="162"/>
                  <a:pt x="104" y="161"/>
                  <a:pt x="106" y="160"/>
                </a:cubicBezTo>
                <a:cubicBezTo>
                  <a:pt x="106" y="160"/>
                  <a:pt x="106" y="160"/>
                  <a:pt x="106" y="160"/>
                </a:cubicBezTo>
                <a:cubicBezTo>
                  <a:pt x="109" y="160"/>
                  <a:pt x="113" y="162"/>
                  <a:pt x="115" y="164"/>
                </a:cubicBezTo>
                <a:cubicBezTo>
                  <a:pt x="115" y="164"/>
                  <a:pt x="115" y="164"/>
                  <a:pt x="115" y="164"/>
                </a:cubicBezTo>
                <a:cubicBezTo>
                  <a:pt x="118" y="167"/>
                  <a:pt x="120" y="170"/>
                  <a:pt x="120" y="174"/>
                </a:cubicBezTo>
                <a:cubicBezTo>
                  <a:pt x="120" y="174"/>
                  <a:pt x="120" y="174"/>
                  <a:pt x="120" y="174"/>
                </a:cubicBezTo>
                <a:cubicBezTo>
                  <a:pt x="120" y="182"/>
                  <a:pt x="119" y="233"/>
                  <a:pt x="119" y="239"/>
                </a:cubicBezTo>
                <a:cubicBezTo>
                  <a:pt x="119" y="239"/>
                  <a:pt x="119" y="239"/>
                  <a:pt x="119" y="239"/>
                </a:cubicBezTo>
                <a:cubicBezTo>
                  <a:pt x="119" y="240"/>
                  <a:pt x="120" y="243"/>
                  <a:pt x="122" y="245"/>
                </a:cubicBezTo>
                <a:cubicBezTo>
                  <a:pt x="122" y="245"/>
                  <a:pt x="122" y="245"/>
                  <a:pt x="122" y="245"/>
                </a:cubicBezTo>
                <a:cubicBezTo>
                  <a:pt x="124" y="246"/>
                  <a:pt x="126" y="247"/>
                  <a:pt x="128" y="247"/>
                </a:cubicBezTo>
                <a:cubicBezTo>
                  <a:pt x="128" y="247"/>
                  <a:pt x="128" y="247"/>
                  <a:pt x="128" y="247"/>
                </a:cubicBezTo>
                <a:cubicBezTo>
                  <a:pt x="136" y="247"/>
                  <a:pt x="199" y="248"/>
                  <a:pt x="240" y="248"/>
                </a:cubicBezTo>
                <a:cubicBezTo>
                  <a:pt x="240" y="248"/>
                  <a:pt x="240" y="248"/>
                  <a:pt x="240" y="248"/>
                </a:cubicBezTo>
                <a:cubicBezTo>
                  <a:pt x="228" y="240"/>
                  <a:pt x="217" y="235"/>
                  <a:pt x="206" y="231"/>
                </a:cubicBezTo>
                <a:cubicBezTo>
                  <a:pt x="206" y="231"/>
                  <a:pt x="206" y="231"/>
                  <a:pt x="206" y="231"/>
                </a:cubicBezTo>
                <a:cubicBezTo>
                  <a:pt x="186" y="224"/>
                  <a:pt x="169" y="223"/>
                  <a:pt x="158" y="223"/>
                </a:cubicBezTo>
                <a:cubicBezTo>
                  <a:pt x="158" y="223"/>
                  <a:pt x="158" y="223"/>
                  <a:pt x="158" y="223"/>
                </a:cubicBezTo>
                <a:cubicBezTo>
                  <a:pt x="150" y="223"/>
                  <a:pt x="146" y="223"/>
                  <a:pt x="145" y="224"/>
                </a:cubicBezTo>
                <a:cubicBezTo>
                  <a:pt x="145" y="224"/>
                  <a:pt x="145" y="224"/>
                  <a:pt x="145" y="224"/>
                </a:cubicBezTo>
                <a:cubicBezTo>
                  <a:pt x="145" y="224"/>
                  <a:pt x="145" y="224"/>
                  <a:pt x="145" y="224"/>
                </a:cubicBezTo>
                <a:cubicBezTo>
                  <a:pt x="141" y="224"/>
                  <a:pt x="137" y="223"/>
                  <a:pt x="134" y="221"/>
                </a:cubicBezTo>
                <a:cubicBezTo>
                  <a:pt x="134" y="221"/>
                  <a:pt x="134" y="221"/>
                  <a:pt x="134" y="221"/>
                </a:cubicBezTo>
                <a:cubicBezTo>
                  <a:pt x="131" y="218"/>
                  <a:pt x="129" y="214"/>
                  <a:pt x="129" y="210"/>
                </a:cubicBezTo>
                <a:cubicBezTo>
                  <a:pt x="129" y="210"/>
                  <a:pt x="129" y="210"/>
                  <a:pt x="129" y="210"/>
                </a:cubicBezTo>
                <a:cubicBezTo>
                  <a:pt x="129" y="169"/>
                  <a:pt x="129" y="169"/>
                  <a:pt x="129" y="169"/>
                </a:cubicBezTo>
                <a:cubicBezTo>
                  <a:pt x="129" y="162"/>
                  <a:pt x="135" y="156"/>
                  <a:pt x="142" y="155"/>
                </a:cubicBezTo>
                <a:cubicBezTo>
                  <a:pt x="142" y="155"/>
                  <a:pt x="142" y="155"/>
                  <a:pt x="142" y="155"/>
                </a:cubicBezTo>
                <a:cubicBezTo>
                  <a:pt x="146" y="155"/>
                  <a:pt x="150" y="155"/>
                  <a:pt x="153" y="155"/>
                </a:cubicBezTo>
                <a:cubicBezTo>
                  <a:pt x="153" y="155"/>
                  <a:pt x="153" y="155"/>
                  <a:pt x="153" y="155"/>
                </a:cubicBezTo>
                <a:cubicBezTo>
                  <a:pt x="183" y="155"/>
                  <a:pt x="212" y="162"/>
                  <a:pt x="236" y="171"/>
                </a:cubicBezTo>
                <a:cubicBezTo>
                  <a:pt x="236" y="171"/>
                  <a:pt x="236" y="171"/>
                  <a:pt x="236" y="171"/>
                </a:cubicBezTo>
                <a:cubicBezTo>
                  <a:pt x="261" y="180"/>
                  <a:pt x="282" y="192"/>
                  <a:pt x="296" y="203"/>
                </a:cubicBezTo>
                <a:cubicBezTo>
                  <a:pt x="296" y="203"/>
                  <a:pt x="296" y="203"/>
                  <a:pt x="296" y="203"/>
                </a:cubicBezTo>
                <a:cubicBezTo>
                  <a:pt x="302" y="208"/>
                  <a:pt x="309" y="214"/>
                  <a:pt x="316" y="221"/>
                </a:cubicBezTo>
                <a:cubicBezTo>
                  <a:pt x="316" y="221"/>
                  <a:pt x="316" y="221"/>
                  <a:pt x="316" y="221"/>
                </a:cubicBezTo>
                <a:cubicBezTo>
                  <a:pt x="322" y="227"/>
                  <a:pt x="329" y="233"/>
                  <a:pt x="334" y="237"/>
                </a:cubicBezTo>
                <a:cubicBezTo>
                  <a:pt x="334" y="237"/>
                  <a:pt x="334" y="237"/>
                  <a:pt x="334" y="237"/>
                </a:cubicBezTo>
                <a:cubicBezTo>
                  <a:pt x="337" y="240"/>
                  <a:pt x="340" y="242"/>
                  <a:pt x="340" y="242"/>
                </a:cubicBezTo>
                <a:cubicBezTo>
                  <a:pt x="340" y="242"/>
                  <a:pt x="340" y="242"/>
                  <a:pt x="340" y="242"/>
                </a:cubicBezTo>
                <a:cubicBezTo>
                  <a:pt x="340" y="242"/>
                  <a:pt x="340" y="242"/>
                  <a:pt x="340" y="242"/>
                </a:cubicBezTo>
                <a:cubicBezTo>
                  <a:pt x="340" y="242"/>
                  <a:pt x="340" y="242"/>
                  <a:pt x="340" y="242"/>
                </a:cubicBezTo>
                <a:cubicBezTo>
                  <a:pt x="343" y="243"/>
                  <a:pt x="351" y="246"/>
                  <a:pt x="359" y="249"/>
                </a:cubicBezTo>
                <a:cubicBezTo>
                  <a:pt x="359" y="249"/>
                  <a:pt x="359" y="249"/>
                  <a:pt x="359" y="249"/>
                </a:cubicBezTo>
                <a:cubicBezTo>
                  <a:pt x="367" y="253"/>
                  <a:pt x="377" y="259"/>
                  <a:pt x="385" y="267"/>
                </a:cubicBezTo>
                <a:cubicBezTo>
                  <a:pt x="385" y="267"/>
                  <a:pt x="385" y="267"/>
                  <a:pt x="385" y="267"/>
                </a:cubicBezTo>
                <a:cubicBezTo>
                  <a:pt x="390" y="272"/>
                  <a:pt x="395" y="279"/>
                  <a:pt x="398" y="288"/>
                </a:cubicBezTo>
                <a:cubicBezTo>
                  <a:pt x="398" y="288"/>
                  <a:pt x="398" y="288"/>
                  <a:pt x="398" y="288"/>
                </a:cubicBezTo>
                <a:cubicBezTo>
                  <a:pt x="400" y="295"/>
                  <a:pt x="402" y="303"/>
                  <a:pt x="402" y="311"/>
                </a:cubicBezTo>
                <a:cubicBezTo>
                  <a:pt x="402" y="311"/>
                  <a:pt x="402" y="311"/>
                  <a:pt x="402" y="311"/>
                </a:cubicBezTo>
                <a:cubicBezTo>
                  <a:pt x="403" y="319"/>
                  <a:pt x="404" y="327"/>
                  <a:pt x="404" y="335"/>
                </a:cubicBezTo>
                <a:cubicBezTo>
                  <a:pt x="404" y="335"/>
                  <a:pt x="404" y="335"/>
                  <a:pt x="404" y="335"/>
                </a:cubicBezTo>
                <a:cubicBezTo>
                  <a:pt x="404" y="354"/>
                  <a:pt x="402" y="371"/>
                  <a:pt x="402" y="371"/>
                </a:cubicBezTo>
                <a:cubicBezTo>
                  <a:pt x="402" y="371"/>
                  <a:pt x="402" y="371"/>
                  <a:pt x="402" y="371"/>
                </a:cubicBezTo>
                <a:cubicBezTo>
                  <a:pt x="401" y="378"/>
                  <a:pt x="395" y="383"/>
                  <a:pt x="389" y="383"/>
                </a:cubicBezTo>
                <a:cubicBezTo>
                  <a:pt x="389" y="383"/>
                  <a:pt x="389" y="383"/>
                  <a:pt x="389" y="383"/>
                </a:cubicBezTo>
                <a:cubicBezTo>
                  <a:pt x="355" y="383"/>
                  <a:pt x="355" y="383"/>
                  <a:pt x="355" y="383"/>
                </a:cubicBezTo>
                <a:cubicBezTo>
                  <a:pt x="349" y="391"/>
                  <a:pt x="342" y="396"/>
                  <a:pt x="335" y="400"/>
                </a:cubicBezTo>
                <a:cubicBezTo>
                  <a:pt x="335" y="400"/>
                  <a:pt x="335" y="400"/>
                  <a:pt x="335" y="400"/>
                </a:cubicBezTo>
                <a:cubicBezTo>
                  <a:pt x="326" y="404"/>
                  <a:pt x="316" y="406"/>
                  <a:pt x="308" y="406"/>
                </a:cubicBezTo>
                <a:cubicBezTo>
                  <a:pt x="308" y="406"/>
                  <a:pt x="308" y="406"/>
                  <a:pt x="308" y="406"/>
                </a:cubicBezTo>
                <a:cubicBezTo>
                  <a:pt x="292" y="406"/>
                  <a:pt x="278" y="398"/>
                  <a:pt x="268" y="388"/>
                </a:cubicBezTo>
                <a:cubicBezTo>
                  <a:pt x="268" y="388"/>
                  <a:pt x="268" y="388"/>
                  <a:pt x="268" y="388"/>
                </a:cubicBezTo>
                <a:cubicBezTo>
                  <a:pt x="258" y="378"/>
                  <a:pt x="252" y="364"/>
                  <a:pt x="252" y="349"/>
                </a:cubicBezTo>
                <a:cubicBezTo>
                  <a:pt x="252" y="349"/>
                  <a:pt x="252" y="349"/>
                  <a:pt x="252" y="349"/>
                </a:cubicBezTo>
                <a:cubicBezTo>
                  <a:pt x="251" y="338"/>
                  <a:pt x="256" y="332"/>
                  <a:pt x="262" y="332"/>
                </a:cubicBezTo>
                <a:cubicBezTo>
                  <a:pt x="274" y="331"/>
                  <a:pt x="277" y="339"/>
                  <a:pt x="280" y="356"/>
                </a:cubicBezTo>
                <a:cubicBezTo>
                  <a:pt x="281" y="362"/>
                  <a:pt x="283" y="366"/>
                  <a:pt x="287" y="370"/>
                </a:cubicBezTo>
                <a:cubicBezTo>
                  <a:pt x="287" y="370"/>
                  <a:pt x="287" y="370"/>
                  <a:pt x="287" y="370"/>
                </a:cubicBezTo>
                <a:cubicBezTo>
                  <a:pt x="293" y="376"/>
                  <a:pt x="300" y="379"/>
                  <a:pt x="308" y="379"/>
                </a:cubicBezTo>
                <a:cubicBezTo>
                  <a:pt x="308" y="379"/>
                  <a:pt x="308" y="379"/>
                  <a:pt x="308" y="379"/>
                </a:cubicBezTo>
                <a:cubicBezTo>
                  <a:pt x="313" y="379"/>
                  <a:pt x="319" y="378"/>
                  <a:pt x="324" y="376"/>
                </a:cubicBezTo>
                <a:cubicBezTo>
                  <a:pt x="324" y="376"/>
                  <a:pt x="324" y="376"/>
                  <a:pt x="324" y="376"/>
                </a:cubicBezTo>
                <a:cubicBezTo>
                  <a:pt x="328" y="373"/>
                  <a:pt x="332" y="370"/>
                  <a:pt x="336" y="364"/>
                </a:cubicBezTo>
                <a:cubicBezTo>
                  <a:pt x="336" y="364"/>
                  <a:pt x="336" y="364"/>
                  <a:pt x="336" y="364"/>
                </a:cubicBezTo>
                <a:cubicBezTo>
                  <a:pt x="338" y="359"/>
                  <a:pt x="342" y="357"/>
                  <a:pt x="347" y="357"/>
                </a:cubicBezTo>
                <a:cubicBezTo>
                  <a:pt x="347" y="357"/>
                  <a:pt x="347" y="357"/>
                  <a:pt x="347" y="357"/>
                </a:cubicBezTo>
                <a:cubicBezTo>
                  <a:pt x="376" y="356"/>
                  <a:pt x="376" y="356"/>
                  <a:pt x="376" y="356"/>
                </a:cubicBezTo>
                <a:cubicBezTo>
                  <a:pt x="377" y="351"/>
                  <a:pt x="377" y="343"/>
                  <a:pt x="377" y="335"/>
                </a:cubicBezTo>
                <a:cubicBezTo>
                  <a:pt x="377" y="335"/>
                  <a:pt x="377" y="335"/>
                  <a:pt x="377" y="335"/>
                </a:cubicBezTo>
                <a:cubicBezTo>
                  <a:pt x="377" y="328"/>
                  <a:pt x="377" y="320"/>
                  <a:pt x="376" y="313"/>
                </a:cubicBezTo>
                <a:cubicBezTo>
                  <a:pt x="376" y="313"/>
                  <a:pt x="376" y="313"/>
                  <a:pt x="376" y="313"/>
                </a:cubicBezTo>
                <a:cubicBezTo>
                  <a:pt x="375" y="307"/>
                  <a:pt x="374" y="300"/>
                  <a:pt x="373" y="296"/>
                </a:cubicBezTo>
                <a:cubicBezTo>
                  <a:pt x="373" y="296"/>
                  <a:pt x="373" y="296"/>
                  <a:pt x="373" y="296"/>
                </a:cubicBezTo>
                <a:cubicBezTo>
                  <a:pt x="371" y="290"/>
                  <a:pt x="366" y="285"/>
                  <a:pt x="360" y="281"/>
                </a:cubicBezTo>
                <a:cubicBezTo>
                  <a:pt x="360" y="281"/>
                  <a:pt x="360" y="281"/>
                  <a:pt x="360" y="281"/>
                </a:cubicBezTo>
                <a:cubicBezTo>
                  <a:pt x="354" y="277"/>
                  <a:pt x="347" y="273"/>
                  <a:pt x="341" y="271"/>
                </a:cubicBezTo>
                <a:cubicBezTo>
                  <a:pt x="341" y="271"/>
                  <a:pt x="341" y="271"/>
                  <a:pt x="341" y="271"/>
                </a:cubicBezTo>
                <a:cubicBezTo>
                  <a:pt x="337" y="269"/>
                  <a:pt x="333" y="268"/>
                  <a:pt x="330" y="267"/>
                </a:cubicBezTo>
                <a:cubicBezTo>
                  <a:pt x="330" y="267"/>
                  <a:pt x="330" y="267"/>
                  <a:pt x="330" y="267"/>
                </a:cubicBezTo>
                <a:cubicBezTo>
                  <a:pt x="325" y="265"/>
                  <a:pt x="322" y="262"/>
                  <a:pt x="317" y="258"/>
                </a:cubicBezTo>
                <a:cubicBezTo>
                  <a:pt x="317" y="258"/>
                  <a:pt x="317" y="258"/>
                  <a:pt x="317" y="258"/>
                </a:cubicBezTo>
                <a:cubicBezTo>
                  <a:pt x="313" y="255"/>
                  <a:pt x="309" y="251"/>
                  <a:pt x="305" y="247"/>
                </a:cubicBezTo>
                <a:cubicBezTo>
                  <a:pt x="305" y="247"/>
                  <a:pt x="305" y="247"/>
                  <a:pt x="305" y="247"/>
                </a:cubicBezTo>
                <a:cubicBezTo>
                  <a:pt x="296" y="238"/>
                  <a:pt x="287" y="229"/>
                  <a:pt x="279" y="224"/>
                </a:cubicBezTo>
                <a:cubicBezTo>
                  <a:pt x="279" y="224"/>
                  <a:pt x="279" y="224"/>
                  <a:pt x="279" y="224"/>
                </a:cubicBezTo>
                <a:cubicBezTo>
                  <a:pt x="268" y="215"/>
                  <a:pt x="249" y="204"/>
                  <a:pt x="227" y="196"/>
                </a:cubicBezTo>
                <a:cubicBezTo>
                  <a:pt x="227" y="196"/>
                  <a:pt x="227" y="196"/>
                  <a:pt x="227" y="196"/>
                </a:cubicBezTo>
                <a:cubicBezTo>
                  <a:pt x="205" y="188"/>
                  <a:pt x="180" y="182"/>
                  <a:pt x="156" y="182"/>
                </a:cubicBezTo>
                <a:cubicBezTo>
                  <a:pt x="156" y="182"/>
                  <a:pt x="156" y="182"/>
                  <a:pt x="156" y="182"/>
                </a:cubicBezTo>
                <a:cubicBezTo>
                  <a:pt x="156" y="196"/>
                  <a:pt x="156" y="196"/>
                  <a:pt x="156" y="196"/>
                </a:cubicBezTo>
                <a:cubicBezTo>
                  <a:pt x="157" y="196"/>
                  <a:pt x="157" y="196"/>
                  <a:pt x="158" y="196"/>
                </a:cubicBezTo>
                <a:cubicBezTo>
                  <a:pt x="158" y="196"/>
                  <a:pt x="158" y="196"/>
                  <a:pt x="158" y="196"/>
                </a:cubicBezTo>
                <a:cubicBezTo>
                  <a:pt x="171" y="196"/>
                  <a:pt x="191" y="198"/>
                  <a:pt x="214" y="206"/>
                </a:cubicBezTo>
                <a:cubicBezTo>
                  <a:pt x="214" y="206"/>
                  <a:pt x="214" y="206"/>
                  <a:pt x="214" y="206"/>
                </a:cubicBezTo>
                <a:cubicBezTo>
                  <a:pt x="237" y="213"/>
                  <a:pt x="263" y="227"/>
                  <a:pt x="287" y="252"/>
                </a:cubicBezTo>
                <a:cubicBezTo>
                  <a:pt x="287" y="252"/>
                  <a:pt x="287" y="252"/>
                  <a:pt x="287" y="252"/>
                </a:cubicBezTo>
                <a:cubicBezTo>
                  <a:pt x="291" y="255"/>
                  <a:pt x="292" y="261"/>
                  <a:pt x="290" y="266"/>
                </a:cubicBezTo>
                <a:cubicBezTo>
                  <a:pt x="290" y="266"/>
                  <a:pt x="290" y="266"/>
                  <a:pt x="290" y="266"/>
                </a:cubicBezTo>
                <a:cubicBezTo>
                  <a:pt x="288" y="271"/>
                  <a:pt x="283" y="274"/>
                  <a:pt x="278" y="274"/>
                </a:cubicBezTo>
                <a:cubicBezTo>
                  <a:pt x="278" y="274"/>
                  <a:pt x="278" y="274"/>
                  <a:pt x="278" y="274"/>
                </a:cubicBezTo>
                <a:cubicBezTo>
                  <a:pt x="278" y="274"/>
                  <a:pt x="243" y="274"/>
                  <a:pt x="207" y="274"/>
                </a:cubicBezTo>
                <a:cubicBezTo>
                  <a:pt x="207" y="274"/>
                  <a:pt x="207" y="274"/>
                  <a:pt x="207" y="274"/>
                </a:cubicBezTo>
                <a:cubicBezTo>
                  <a:pt x="172" y="274"/>
                  <a:pt x="134" y="274"/>
                  <a:pt x="128" y="274"/>
                </a:cubicBezTo>
                <a:cubicBezTo>
                  <a:pt x="128" y="274"/>
                  <a:pt x="128" y="274"/>
                  <a:pt x="128" y="274"/>
                </a:cubicBezTo>
                <a:cubicBezTo>
                  <a:pt x="118" y="274"/>
                  <a:pt x="109" y="269"/>
                  <a:pt x="103" y="263"/>
                </a:cubicBezTo>
                <a:cubicBezTo>
                  <a:pt x="103" y="263"/>
                  <a:pt x="103" y="263"/>
                  <a:pt x="103" y="263"/>
                </a:cubicBezTo>
                <a:cubicBezTo>
                  <a:pt x="97" y="257"/>
                  <a:pt x="93" y="249"/>
                  <a:pt x="93" y="239"/>
                </a:cubicBezTo>
                <a:cubicBezTo>
                  <a:pt x="93" y="239"/>
                  <a:pt x="93" y="239"/>
                  <a:pt x="93" y="239"/>
                </a:cubicBezTo>
                <a:cubicBezTo>
                  <a:pt x="93" y="235"/>
                  <a:pt x="93" y="209"/>
                  <a:pt x="93" y="191"/>
                </a:cubicBezTo>
                <a:cubicBezTo>
                  <a:pt x="93" y="191"/>
                  <a:pt x="93" y="191"/>
                  <a:pt x="93" y="191"/>
                </a:cubicBezTo>
                <a:cubicBezTo>
                  <a:pt x="90" y="192"/>
                  <a:pt x="88" y="193"/>
                  <a:pt x="85" y="194"/>
                </a:cubicBezTo>
                <a:cubicBezTo>
                  <a:pt x="85" y="194"/>
                  <a:pt x="85" y="194"/>
                  <a:pt x="85" y="194"/>
                </a:cubicBezTo>
                <a:cubicBezTo>
                  <a:pt x="72" y="201"/>
                  <a:pt x="56" y="214"/>
                  <a:pt x="43" y="241"/>
                </a:cubicBezTo>
                <a:cubicBezTo>
                  <a:pt x="43" y="241"/>
                  <a:pt x="43" y="241"/>
                  <a:pt x="43" y="241"/>
                </a:cubicBezTo>
                <a:cubicBezTo>
                  <a:pt x="35" y="259"/>
                  <a:pt x="29" y="284"/>
                  <a:pt x="28" y="317"/>
                </a:cubicBezTo>
                <a:cubicBezTo>
                  <a:pt x="28" y="317"/>
                  <a:pt x="28" y="317"/>
                  <a:pt x="28" y="317"/>
                </a:cubicBezTo>
                <a:cubicBezTo>
                  <a:pt x="27" y="318"/>
                  <a:pt x="27" y="318"/>
                  <a:pt x="27" y="318"/>
                </a:cubicBezTo>
                <a:cubicBezTo>
                  <a:pt x="27" y="318"/>
                  <a:pt x="27" y="318"/>
                  <a:pt x="27" y="318"/>
                </a:cubicBezTo>
                <a:cubicBezTo>
                  <a:pt x="27" y="318"/>
                  <a:pt x="27" y="318"/>
                  <a:pt x="27" y="318"/>
                </a:cubicBezTo>
                <a:cubicBezTo>
                  <a:pt x="27" y="318"/>
                  <a:pt x="27" y="318"/>
                  <a:pt x="27" y="318"/>
                </a:cubicBezTo>
                <a:cubicBezTo>
                  <a:pt x="27" y="318"/>
                  <a:pt x="27" y="318"/>
                  <a:pt x="27" y="318"/>
                </a:cubicBezTo>
                <a:cubicBezTo>
                  <a:pt x="27" y="319"/>
                  <a:pt x="27" y="319"/>
                  <a:pt x="27" y="320"/>
                </a:cubicBezTo>
                <a:cubicBezTo>
                  <a:pt x="27" y="320"/>
                  <a:pt x="27" y="320"/>
                  <a:pt x="27" y="320"/>
                </a:cubicBezTo>
                <a:cubicBezTo>
                  <a:pt x="27" y="321"/>
                  <a:pt x="27" y="324"/>
                  <a:pt x="27" y="326"/>
                </a:cubicBezTo>
                <a:cubicBezTo>
                  <a:pt x="27" y="326"/>
                  <a:pt x="27" y="326"/>
                  <a:pt x="27" y="326"/>
                </a:cubicBezTo>
                <a:cubicBezTo>
                  <a:pt x="27" y="332"/>
                  <a:pt x="28" y="339"/>
                  <a:pt x="29" y="347"/>
                </a:cubicBezTo>
                <a:cubicBezTo>
                  <a:pt x="29" y="347"/>
                  <a:pt x="29" y="347"/>
                  <a:pt x="29" y="347"/>
                </a:cubicBezTo>
                <a:cubicBezTo>
                  <a:pt x="31" y="354"/>
                  <a:pt x="33" y="362"/>
                  <a:pt x="37" y="367"/>
                </a:cubicBezTo>
                <a:cubicBezTo>
                  <a:pt x="37" y="367"/>
                  <a:pt x="37" y="367"/>
                  <a:pt x="37" y="367"/>
                </a:cubicBezTo>
                <a:cubicBezTo>
                  <a:pt x="39" y="371"/>
                  <a:pt x="42" y="374"/>
                  <a:pt x="46" y="376"/>
                </a:cubicBezTo>
                <a:cubicBezTo>
                  <a:pt x="46" y="376"/>
                  <a:pt x="46" y="376"/>
                  <a:pt x="46" y="376"/>
                </a:cubicBezTo>
                <a:cubicBezTo>
                  <a:pt x="50" y="378"/>
                  <a:pt x="56" y="379"/>
                  <a:pt x="62" y="379"/>
                </a:cubicBezTo>
                <a:cubicBezTo>
                  <a:pt x="62" y="379"/>
                  <a:pt x="62" y="379"/>
                  <a:pt x="62" y="379"/>
                </a:cubicBezTo>
                <a:cubicBezTo>
                  <a:pt x="68" y="379"/>
                  <a:pt x="74" y="378"/>
                  <a:pt x="79" y="374"/>
                </a:cubicBezTo>
                <a:cubicBezTo>
                  <a:pt x="79" y="374"/>
                  <a:pt x="79" y="374"/>
                  <a:pt x="79" y="374"/>
                </a:cubicBezTo>
                <a:cubicBezTo>
                  <a:pt x="84" y="370"/>
                  <a:pt x="88" y="364"/>
                  <a:pt x="90" y="355"/>
                </a:cubicBezTo>
                <a:cubicBezTo>
                  <a:pt x="90" y="355"/>
                  <a:pt x="90" y="355"/>
                  <a:pt x="90" y="355"/>
                </a:cubicBezTo>
                <a:cubicBezTo>
                  <a:pt x="92" y="349"/>
                  <a:pt x="97" y="345"/>
                  <a:pt x="103" y="345"/>
                </a:cubicBezTo>
                <a:cubicBezTo>
                  <a:pt x="103" y="345"/>
                  <a:pt x="103" y="345"/>
                  <a:pt x="103" y="345"/>
                </a:cubicBezTo>
                <a:cubicBezTo>
                  <a:pt x="217" y="345"/>
                  <a:pt x="217" y="345"/>
                  <a:pt x="217" y="345"/>
                </a:cubicBezTo>
                <a:cubicBezTo>
                  <a:pt x="223" y="345"/>
                  <a:pt x="228" y="348"/>
                  <a:pt x="230" y="354"/>
                </a:cubicBezTo>
                <a:cubicBezTo>
                  <a:pt x="230" y="354"/>
                  <a:pt x="230" y="354"/>
                  <a:pt x="230" y="354"/>
                </a:cubicBezTo>
                <a:cubicBezTo>
                  <a:pt x="230" y="354"/>
                  <a:pt x="230" y="354"/>
                  <a:pt x="230" y="354"/>
                </a:cubicBezTo>
                <a:cubicBezTo>
                  <a:pt x="230" y="354"/>
                  <a:pt x="230" y="354"/>
                  <a:pt x="230" y="354"/>
                </a:cubicBezTo>
                <a:cubicBezTo>
                  <a:pt x="230" y="354"/>
                  <a:pt x="230" y="354"/>
                  <a:pt x="230" y="354"/>
                </a:cubicBezTo>
                <a:cubicBezTo>
                  <a:pt x="230" y="354"/>
                  <a:pt x="230" y="355"/>
                  <a:pt x="230" y="355"/>
                </a:cubicBezTo>
                <a:cubicBezTo>
                  <a:pt x="230" y="355"/>
                  <a:pt x="230" y="355"/>
                  <a:pt x="230" y="355"/>
                </a:cubicBezTo>
                <a:cubicBezTo>
                  <a:pt x="231" y="357"/>
                  <a:pt x="232" y="358"/>
                  <a:pt x="233" y="361"/>
                </a:cubicBezTo>
                <a:cubicBezTo>
                  <a:pt x="233" y="361"/>
                  <a:pt x="233" y="361"/>
                  <a:pt x="233" y="361"/>
                </a:cubicBezTo>
                <a:cubicBezTo>
                  <a:pt x="235" y="365"/>
                  <a:pt x="238" y="372"/>
                  <a:pt x="242" y="379"/>
                </a:cubicBezTo>
                <a:cubicBezTo>
                  <a:pt x="242" y="379"/>
                  <a:pt x="242" y="379"/>
                  <a:pt x="242" y="379"/>
                </a:cubicBezTo>
                <a:cubicBezTo>
                  <a:pt x="251" y="393"/>
                  <a:pt x="265" y="410"/>
                  <a:pt x="284" y="420"/>
                </a:cubicBezTo>
                <a:cubicBezTo>
                  <a:pt x="284" y="420"/>
                  <a:pt x="284" y="420"/>
                  <a:pt x="284" y="420"/>
                </a:cubicBezTo>
                <a:cubicBezTo>
                  <a:pt x="297" y="428"/>
                  <a:pt x="312" y="432"/>
                  <a:pt x="331" y="432"/>
                </a:cubicBezTo>
                <a:cubicBezTo>
                  <a:pt x="331" y="432"/>
                  <a:pt x="331" y="432"/>
                  <a:pt x="331" y="432"/>
                </a:cubicBezTo>
                <a:cubicBezTo>
                  <a:pt x="350" y="432"/>
                  <a:pt x="366" y="429"/>
                  <a:pt x="379" y="423"/>
                </a:cubicBezTo>
                <a:cubicBezTo>
                  <a:pt x="379" y="423"/>
                  <a:pt x="379" y="423"/>
                  <a:pt x="379" y="423"/>
                </a:cubicBezTo>
                <a:cubicBezTo>
                  <a:pt x="392" y="416"/>
                  <a:pt x="402" y="408"/>
                  <a:pt x="410" y="398"/>
                </a:cubicBezTo>
                <a:cubicBezTo>
                  <a:pt x="410" y="398"/>
                  <a:pt x="410" y="398"/>
                  <a:pt x="410" y="398"/>
                </a:cubicBezTo>
                <a:cubicBezTo>
                  <a:pt x="426" y="378"/>
                  <a:pt x="434" y="352"/>
                  <a:pt x="434" y="330"/>
                </a:cubicBezTo>
                <a:cubicBezTo>
                  <a:pt x="434" y="330"/>
                  <a:pt x="434" y="330"/>
                  <a:pt x="434" y="330"/>
                </a:cubicBezTo>
                <a:cubicBezTo>
                  <a:pt x="434" y="309"/>
                  <a:pt x="425" y="284"/>
                  <a:pt x="410" y="259"/>
                </a:cubicBezTo>
                <a:cubicBezTo>
                  <a:pt x="410" y="259"/>
                  <a:pt x="410" y="259"/>
                  <a:pt x="410" y="259"/>
                </a:cubicBezTo>
                <a:cubicBezTo>
                  <a:pt x="395" y="235"/>
                  <a:pt x="374" y="211"/>
                  <a:pt x="351" y="191"/>
                </a:cubicBezTo>
                <a:cubicBezTo>
                  <a:pt x="351" y="191"/>
                  <a:pt x="351" y="191"/>
                  <a:pt x="351" y="191"/>
                </a:cubicBezTo>
                <a:cubicBezTo>
                  <a:pt x="347" y="188"/>
                  <a:pt x="345" y="183"/>
                  <a:pt x="346" y="179"/>
                </a:cubicBezTo>
                <a:cubicBezTo>
                  <a:pt x="346" y="179"/>
                  <a:pt x="346" y="179"/>
                  <a:pt x="346" y="179"/>
                </a:cubicBezTo>
                <a:cubicBezTo>
                  <a:pt x="347" y="174"/>
                  <a:pt x="350" y="170"/>
                  <a:pt x="355" y="168"/>
                </a:cubicBezTo>
                <a:cubicBezTo>
                  <a:pt x="355" y="168"/>
                  <a:pt x="355" y="168"/>
                  <a:pt x="355" y="168"/>
                </a:cubicBezTo>
                <a:cubicBezTo>
                  <a:pt x="355" y="168"/>
                  <a:pt x="355" y="168"/>
                  <a:pt x="355" y="168"/>
                </a:cubicBezTo>
                <a:cubicBezTo>
                  <a:pt x="355" y="168"/>
                  <a:pt x="355" y="168"/>
                  <a:pt x="355" y="168"/>
                </a:cubicBezTo>
                <a:cubicBezTo>
                  <a:pt x="355" y="168"/>
                  <a:pt x="355" y="168"/>
                  <a:pt x="356" y="168"/>
                </a:cubicBezTo>
                <a:cubicBezTo>
                  <a:pt x="356" y="168"/>
                  <a:pt x="356" y="168"/>
                  <a:pt x="356" y="168"/>
                </a:cubicBezTo>
                <a:cubicBezTo>
                  <a:pt x="356" y="168"/>
                  <a:pt x="357" y="168"/>
                  <a:pt x="358" y="167"/>
                </a:cubicBezTo>
                <a:cubicBezTo>
                  <a:pt x="358" y="167"/>
                  <a:pt x="358" y="167"/>
                  <a:pt x="358" y="167"/>
                </a:cubicBezTo>
                <a:cubicBezTo>
                  <a:pt x="360" y="167"/>
                  <a:pt x="363" y="165"/>
                  <a:pt x="366" y="164"/>
                </a:cubicBezTo>
                <a:cubicBezTo>
                  <a:pt x="366" y="164"/>
                  <a:pt x="366" y="164"/>
                  <a:pt x="366" y="164"/>
                </a:cubicBezTo>
                <a:cubicBezTo>
                  <a:pt x="372" y="161"/>
                  <a:pt x="380" y="157"/>
                  <a:pt x="385" y="153"/>
                </a:cubicBezTo>
                <a:cubicBezTo>
                  <a:pt x="385" y="153"/>
                  <a:pt x="385" y="153"/>
                  <a:pt x="385" y="153"/>
                </a:cubicBezTo>
                <a:cubicBezTo>
                  <a:pt x="389" y="151"/>
                  <a:pt x="391" y="148"/>
                  <a:pt x="391" y="148"/>
                </a:cubicBezTo>
                <a:cubicBezTo>
                  <a:pt x="391" y="148"/>
                  <a:pt x="391" y="148"/>
                  <a:pt x="391" y="148"/>
                </a:cubicBezTo>
                <a:cubicBezTo>
                  <a:pt x="392" y="145"/>
                  <a:pt x="394" y="139"/>
                  <a:pt x="395" y="132"/>
                </a:cubicBezTo>
                <a:cubicBezTo>
                  <a:pt x="395" y="132"/>
                  <a:pt x="395" y="132"/>
                  <a:pt x="395" y="132"/>
                </a:cubicBezTo>
                <a:cubicBezTo>
                  <a:pt x="396" y="125"/>
                  <a:pt x="396" y="118"/>
                  <a:pt x="396" y="111"/>
                </a:cubicBezTo>
                <a:cubicBezTo>
                  <a:pt x="396" y="111"/>
                  <a:pt x="396" y="111"/>
                  <a:pt x="396" y="111"/>
                </a:cubicBezTo>
                <a:cubicBezTo>
                  <a:pt x="396" y="104"/>
                  <a:pt x="396" y="99"/>
                  <a:pt x="396" y="95"/>
                </a:cubicBezTo>
                <a:cubicBezTo>
                  <a:pt x="396" y="95"/>
                  <a:pt x="396" y="95"/>
                  <a:pt x="396" y="95"/>
                </a:cubicBezTo>
                <a:cubicBezTo>
                  <a:pt x="395" y="95"/>
                  <a:pt x="393" y="95"/>
                  <a:pt x="392" y="95"/>
                </a:cubicBezTo>
                <a:cubicBezTo>
                  <a:pt x="392" y="95"/>
                  <a:pt x="392" y="95"/>
                  <a:pt x="392" y="95"/>
                </a:cubicBezTo>
                <a:cubicBezTo>
                  <a:pt x="391" y="95"/>
                  <a:pt x="391" y="95"/>
                  <a:pt x="391" y="95"/>
                </a:cubicBezTo>
                <a:cubicBezTo>
                  <a:pt x="391" y="95"/>
                  <a:pt x="391" y="95"/>
                  <a:pt x="391" y="95"/>
                </a:cubicBezTo>
                <a:cubicBezTo>
                  <a:pt x="391" y="95"/>
                  <a:pt x="391" y="95"/>
                  <a:pt x="391" y="95"/>
                </a:cubicBezTo>
                <a:cubicBezTo>
                  <a:pt x="391" y="95"/>
                  <a:pt x="391" y="95"/>
                  <a:pt x="391" y="95"/>
                </a:cubicBezTo>
                <a:cubicBezTo>
                  <a:pt x="391" y="95"/>
                  <a:pt x="391" y="95"/>
                  <a:pt x="391" y="95"/>
                </a:cubicBezTo>
                <a:cubicBezTo>
                  <a:pt x="387" y="95"/>
                  <a:pt x="384" y="94"/>
                  <a:pt x="381" y="91"/>
                </a:cubicBezTo>
                <a:cubicBezTo>
                  <a:pt x="381" y="91"/>
                  <a:pt x="381" y="91"/>
                  <a:pt x="381" y="91"/>
                </a:cubicBezTo>
                <a:cubicBezTo>
                  <a:pt x="378" y="89"/>
                  <a:pt x="377" y="85"/>
                  <a:pt x="377" y="81"/>
                </a:cubicBezTo>
                <a:cubicBezTo>
                  <a:pt x="377" y="81"/>
                  <a:pt x="377" y="81"/>
                  <a:pt x="377" y="81"/>
                </a:cubicBezTo>
                <a:cubicBezTo>
                  <a:pt x="377" y="81"/>
                  <a:pt x="377" y="40"/>
                  <a:pt x="377" y="32"/>
                </a:cubicBezTo>
                <a:cubicBezTo>
                  <a:pt x="377" y="32"/>
                  <a:pt x="377" y="32"/>
                  <a:pt x="377" y="32"/>
                </a:cubicBezTo>
                <a:cubicBezTo>
                  <a:pt x="377" y="30"/>
                  <a:pt x="376" y="28"/>
                  <a:pt x="375" y="28"/>
                </a:cubicBezTo>
                <a:cubicBezTo>
                  <a:pt x="375" y="28"/>
                  <a:pt x="375" y="28"/>
                  <a:pt x="375" y="28"/>
                </a:cubicBezTo>
                <a:cubicBezTo>
                  <a:pt x="375" y="27"/>
                  <a:pt x="374" y="27"/>
                  <a:pt x="373" y="27"/>
                </a:cubicBezTo>
                <a:cubicBezTo>
                  <a:pt x="373" y="27"/>
                  <a:pt x="373" y="27"/>
                  <a:pt x="373" y="27"/>
                </a:cubicBezTo>
                <a:cubicBezTo>
                  <a:pt x="371" y="27"/>
                  <a:pt x="370" y="27"/>
                  <a:pt x="369" y="28"/>
                </a:cubicBezTo>
                <a:cubicBezTo>
                  <a:pt x="369" y="28"/>
                  <a:pt x="369" y="28"/>
                  <a:pt x="369" y="28"/>
                </a:cubicBezTo>
                <a:cubicBezTo>
                  <a:pt x="369" y="28"/>
                  <a:pt x="368" y="29"/>
                  <a:pt x="368" y="32"/>
                </a:cubicBezTo>
                <a:cubicBezTo>
                  <a:pt x="368" y="32"/>
                  <a:pt x="368" y="32"/>
                  <a:pt x="368" y="32"/>
                </a:cubicBezTo>
                <a:cubicBezTo>
                  <a:pt x="368" y="41"/>
                  <a:pt x="368" y="76"/>
                  <a:pt x="368" y="81"/>
                </a:cubicBezTo>
                <a:cubicBezTo>
                  <a:pt x="368" y="81"/>
                  <a:pt x="368" y="81"/>
                  <a:pt x="368" y="81"/>
                </a:cubicBezTo>
                <a:cubicBezTo>
                  <a:pt x="368" y="85"/>
                  <a:pt x="367" y="88"/>
                  <a:pt x="364" y="90"/>
                </a:cubicBezTo>
                <a:cubicBezTo>
                  <a:pt x="364" y="90"/>
                  <a:pt x="364" y="90"/>
                  <a:pt x="364" y="90"/>
                </a:cubicBezTo>
                <a:cubicBezTo>
                  <a:pt x="362" y="93"/>
                  <a:pt x="358" y="94"/>
                  <a:pt x="355" y="94"/>
                </a:cubicBezTo>
                <a:cubicBezTo>
                  <a:pt x="355" y="94"/>
                  <a:pt x="355" y="94"/>
                  <a:pt x="355" y="94"/>
                </a:cubicBezTo>
                <a:cubicBezTo>
                  <a:pt x="321" y="94"/>
                  <a:pt x="321" y="94"/>
                  <a:pt x="321" y="94"/>
                </a:cubicBezTo>
                <a:cubicBezTo>
                  <a:pt x="317" y="94"/>
                  <a:pt x="314" y="93"/>
                  <a:pt x="312" y="90"/>
                </a:cubicBezTo>
                <a:cubicBezTo>
                  <a:pt x="312" y="90"/>
                  <a:pt x="312" y="90"/>
                  <a:pt x="312" y="90"/>
                </a:cubicBezTo>
                <a:cubicBezTo>
                  <a:pt x="309" y="88"/>
                  <a:pt x="308" y="85"/>
                  <a:pt x="308" y="81"/>
                </a:cubicBezTo>
                <a:cubicBezTo>
                  <a:pt x="308" y="81"/>
                  <a:pt x="308" y="81"/>
                  <a:pt x="308" y="81"/>
                </a:cubicBezTo>
                <a:cubicBezTo>
                  <a:pt x="308" y="81"/>
                  <a:pt x="308" y="42"/>
                  <a:pt x="308" y="32"/>
                </a:cubicBezTo>
                <a:cubicBezTo>
                  <a:pt x="308" y="32"/>
                  <a:pt x="308" y="32"/>
                  <a:pt x="308" y="32"/>
                </a:cubicBezTo>
                <a:cubicBezTo>
                  <a:pt x="308" y="29"/>
                  <a:pt x="307" y="28"/>
                  <a:pt x="306" y="28"/>
                </a:cubicBezTo>
                <a:cubicBezTo>
                  <a:pt x="306" y="28"/>
                  <a:pt x="306" y="28"/>
                  <a:pt x="306" y="28"/>
                </a:cubicBezTo>
                <a:cubicBezTo>
                  <a:pt x="306" y="27"/>
                  <a:pt x="305" y="27"/>
                  <a:pt x="304" y="27"/>
                </a:cubicBezTo>
                <a:cubicBezTo>
                  <a:pt x="304" y="27"/>
                  <a:pt x="304" y="27"/>
                  <a:pt x="304" y="27"/>
                </a:cubicBezTo>
                <a:cubicBezTo>
                  <a:pt x="302" y="27"/>
                  <a:pt x="301" y="27"/>
                  <a:pt x="300" y="28"/>
                </a:cubicBezTo>
                <a:cubicBezTo>
                  <a:pt x="300" y="28"/>
                  <a:pt x="300" y="28"/>
                  <a:pt x="300" y="28"/>
                </a:cubicBezTo>
                <a:cubicBezTo>
                  <a:pt x="300" y="28"/>
                  <a:pt x="299" y="29"/>
                  <a:pt x="299" y="32"/>
                </a:cubicBezTo>
                <a:cubicBezTo>
                  <a:pt x="299" y="32"/>
                  <a:pt x="299" y="32"/>
                  <a:pt x="299" y="32"/>
                </a:cubicBezTo>
                <a:cubicBezTo>
                  <a:pt x="299" y="41"/>
                  <a:pt x="299" y="74"/>
                  <a:pt x="299" y="82"/>
                </a:cubicBezTo>
                <a:cubicBezTo>
                  <a:pt x="299" y="82"/>
                  <a:pt x="299" y="82"/>
                  <a:pt x="299" y="82"/>
                </a:cubicBezTo>
                <a:cubicBezTo>
                  <a:pt x="299" y="86"/>
                  <a:pt x="297" y="89"/>
                  <a:pt x="294" y="92"/>
                </a:cubicBezTo>
                <a:cubicBezTo>
                  <a:pt x="294" y="92"/>
                  <a:pt x="294" y="92"/>
                  <a:pt x="294" y="92"/>
                </a:cubicBezTo>
                <a:cubicBezTo>
                  <a:pt x="291" y="94"/>
                  <a:pt x="288" y="95"/>
                  <a:pt x="284" y="95"/>
                </a:cubicBezTo>
                <a:cubicBezTo>
                  <a:pt x="284" y="95"/>
                  <a:pt x="284" y="95"/>
                  <a:pt x="284" y="95"/>
                </a:cubicBezTo>
                <a:cubicBezTo>
                  <a:pt x="284" y="95"/>
                  <a:pt x="284" y="95"/>
                  <a:pt x="284" y="95"/>
                </a:cubicBezTo>
                <a:cubicBezTo>
                  <a:pt x="284" y="95"/>
                  <a:pt x="283" y="95"/>
                  <a:pt x="283" y="95"/>
                </a:cubicBezTo>
                <a:cubicBezTo>
                  <a:pt x="283" y="95"/>
                  <a:pt x="283" y="95"/>
                  <a:pt x="283" y="95"/>
                </a:cubicBezTo>
                <a:cubicBezTo>
                  <a:pt x="282" y="95"/>
                  <a:pt x="281" y="95"/>
                  <a:pt x="280" y="95"/>
                </a:cubicBezTo>
                <a:cubicBezTo>
                  <a:pt x="280" y="95"/>
                  <a:pt x="280" y="95"/>
                  <a:pt x="280" y="95"/>
                </a:cubicBezTo>
                <a:cubicBezTo>
                  <a:pt x="280" y="98"/>
                  <a:pt x="280" y="102"/>
                  <a:pt x="280" y="106"/>
                </a:cubicBezTo>
                <a:cubicBezTo>
                  <a:pt x="280" y="106"/>
                  <a:pt x="280" y="106"/>
                  <a:pt x="280" y="106"/>
                </a:cubicBezTo>
                <a:cubicBezTo>
                  <a:pt x="280" y="116"/>
                  <a:pt x="280" y="130"/>
                  <a:pt x="281" y="139"/>
                </a:cubicBezTo>
                <a:cubicBezTo>
                  <a:pt x="281" y="139"/>
                  <a:pt x="281" y="139"/>
                  <a:pt x="281" y="139"/>
                </a:cubicBezTo>
                <a:cubicBezTo>
                  <a:pt x="281" y="142"/>
                  <a:pt x="282" y="144"/>
                  <a:pt x="282" y="145"/>
                </a:cubicBezTo>
                <a:cubicBezTo>
                  <a:pt x="282" y="145"/>
                  <a:pt x="282" y="145"/>
                  <a:pt x="282" y="145"/>
                </a:cubicBezTo>
                <a:cubicBezTo>
                  <a:pt x="282" y="145"/>
                  <a:pt x="282" y="145"/>
                  <a:pt x="282" y="145"/>
                </a:cubicBezTo>
                <a:cubicBezTo>
                  <a:pt x="282" y="145"/>
                  <a:pt x="282" y="145"/>
                  <a:pt x="282" y="145"/>
                </a:cubicBezTo>
                <a:cubicBezTo>
                  <a:pt x="283" y="148"/>
                  <a:pt x="285" y="150"/>
                  <a:pt x="287" y="152"/>
                </a:cubicBezTo>
                <a:cubicBezTo>
                  <a:pt x="287" y="152"/>
                  <a:pt x="287" y="152"/>
                  <a:pt x="287" y="152"/>
                </a:cubicBezTo>
                <a:cubicBezTo>
                  <a:pt x="289" y="154"/>
                  <a:pt x="293" y="156"/>
                  <a:pt x="296" y="158"/>
                </a:cubicBezTo>
                <a:cubicBezTo>
                  <a:pt x="296" y="158"/>
                  <a:pt x="296" y="158"/>
                  <a:pt x="296" y="158"/>
                </a:cubicBezTo>
                <a:cubicBezTo>
                  <a:pt x="303" y="162"/>
                  <a:pt x="312" y="165"/>
                  <a:pt x="318" y="167"/>
                </a:cubicBezTo>
                <a:cubicBezTo>
                  <a:pt x="318" y="167"/>
                  <a:pt x="318" y="167"/>
                  <a:pt x="318" y="167"/>
                </a:cubicBezTo>
                <a:cubicBezTo>
                  <a:pt x="325" y="169"/>
                  <a:pt x="330" y="176"/>
                  <a:pt x="328" y="183"/>
                </a:cubicBezTo>
                <a:cubicBezTo>
                  <a:pt x="328" y="183"/>
                  <a:pt x="328" y="183"/>
                  <a:pt x="328" y="183"/>
                </a:cubicBezTo>
                <a:cubicBezTo>
                  <a:pt x="326" y="190"/>
                  <a:pt x="318" y="194"/>
                  <a:pt x="311" y="192"/>
                </a:cubicBezTo>
                <a:cubicBezTo>
                  <a:pt x="311" y="192"/>
                  <a:pt x="311" y="192"/>
                  <a:pt x="311" y="192"/>
                </a:cubicBezTo>
                <a:cubicBezTo>
                  <a:pt x="300" y="189"/>
                  <a:pt x="283" y="184"/>
                  <a:pt x="269" y="172"/>
                </a:cubicBezTo>
                <a:cubicBezTo>
                  <a:pt x="269" y="172"/>
                  <a:pt x="269" y="172"/>
                  <a:pt x="269" y="172"/>
                </a:cubicBezTo>
                <a:cubicBezTo>
                  <a:pt x="264" y="167"/>
                  <a:pt x="260" y="162"/>
                  <a:pt x="257" y="156"/>
                </a:cubicBezTo>
                <a:cubicBezTo>
                  <a:pt x="257" y="156"/>
                  <a:pt x="257" y="156"/>
                  <a:pt x="257" y="156"/>
                </a:cubicBezTo>
                <a:cubicBezTo>
                  <a:pt x="256" y="154"/>
                  <a:pt x="256" y="152"/>
                  <a:pt x="256" y="150"/>
                </a:cubicBezTo>
                <a:cubicBezTo>
                  <a:pt x="256" y="150"/>
                  <a:pt x="256" y="150"/>
                  <a:pt x="256" y="150"/>
                </a:cubicBezTo>
                <a:cubicBezTo>
                  <a:pt x="255" y="148"/>
                  <a:pt x="255" y="147"/>
                  <a:pt x="255" y="145"/>
                </a:cubicBezTo>
                <a:cubicBezTo>
                  <a:pt x="255" y="145"/>
                  <a:pt x="255" y="145"/>
                  <a:pt x="255" y="145"/>
                </a:cubicBezTo>
                <a:cubicBezTo>
                  <a:pt x="254" y="141"/>
                  <a:pt x="254" y="137"/>
                  <a:pt x="254" y="132"/>
                </a:cubicBezTo>
                <a:cubicBezTo>
                  <a:pt x="254" y="132"/>
                  <a:pt x="254" y="132"/>
                  <a:pt x="254" y="132"/>
                </a:cubicBezTo>
                <a:cubicBezTo>
                  <a:pt x="253" y="124"/>
                  <a:pt x="253" y="114"/>
                  <a:pt x="253" y="106"/>
                </a:cubicBezTo>
                <a:cubicBezTo>
                  <a:pt x="253" y="106"/>
                  <a:pt x="253" y="106"/>
                  <a:pt x="253" y="106"/>
                </a:cubicBezTo>
                <a:cubicBezTo>
                  <a:pt x="253" y="101"/>
                  <a:pt x="253" y="97"/>
                  <a:pt x="253" y="94"/>
                </a:cubicBezTo>
                <a:cubicBezTo>
                  <a:pt x="253" y="94"/>
                  <a:pt x="253" y="94"/>
                  <a:pt x="253" y="94"/>
                </a:cubicBezTo>
                <a:cubicBezTo>
                  <a:pt x="253" y="89"/>
                  <a:pt x="255" y="84"/>
                  <a:pt x="257" y="81"/>
                </a:cubicBezTo>
                <a:cubicBezTo>
                  <a:pt x="257" y="81"/>
                  <a:pt x="257" y="81"/>
                  <a:pt x="257" y="81"/>
                </a:cubicBezTo>
                <a:cubicBezTo>
                  <a:pt x="260" y="77"/>
                  <a:pt x="263" y="74"/>
                  <a:pt x="266" y="72"/>
                </a:cubicBezTo>
                <a:cubicBezTo>
                  <a:pt x="266" y="72"/>
                  <a:pt x="266" y="72"/>
                  <a:pt x="266" y="72"/>
                </a:cubicBezTo>
                <a:cubicBezTo>
                  <a:pt x="268" y="71"/>
                  <a:pt x="270" y="70"/>
                  <a:pt x="272" y="70"/>
                </a:cubicBezTo>
                <a:cubicBezTo>
                  <a:pt x="272" y="70"/>
                  <a:pt x="272" y="70"/>
                  <a:pt x="272" y="70"/>
                </a:cubicBezTo>
                <a:cubicBezTo>
                  <a:pt x="272" y="57"/>
                  <a:pt x="272" y="38"/>
                  <a:pt x="272" y="32"/>
                </a:cubicBezTo>
                <a:cubicBezTo>
                  <a:pt x="272" y="32"/>
                  <a:pt x="272" y="32"/>
                  <a:pt x="272" y="32"/>
                </a:cubicBezTo>
                <a:cubicBezTo>
                  <a:pt x="272" y="23"/>
                  <a:pt x="276" y="14"/>
                  <a:pt x="282" y="8"/>
                </a:cubicBezTo>
                <a:cubicBezTo>
                  <a:pt x="282" y="8"/>
                  <a:pt x="282" y="8"/>
                  <a:pt x="282" y="8"/>
                </a:cubicBezTo>
                <a:cubicBezTo>
                  <a:pt x="289" y="2"/>
                  <a:pt x="296" y="0"/>
                  <a:pt x="304" y="0"/>
                </a:cubicBezTo>
                <a:cubicBezTo>
                  <a:pt x="304" y="0"/>
                  <a:pt x="304" y="0"/>
                  <a:pt x="304" y="0"/>
                </a:cubicBezTo>
                <a:cubicBezTo>
                  <a:pt x="312" y="0"/>
                  <a:pt x="320" y="3"/>
                  <a:pt x="325" y="9"/>
                </a:cubicBezTo>
                <a:cubicBezTo>
                  <a:pt x="325" y="9"/>
                  <a:pt x="325" y="9"/>
                  <a:pt x="325" y="9"/>
                </a:cubicBezTo>
                <a:cubicBezTo>
                  <a:pt x="331" y="15"/>
                  <a:pt x="334" y="23"/>
                  <a:pt x="334" y="32"/>
                </a:cubicBezTo>
                <a:cubicBezTo>
                  <a:pt x="334" y="32"/>
                  <a:pt x="334" y="32"/>
                  <a:pt x="334" y="32"/>
                </a:cubicBezTo>
                <a:cubicBezTo>
                  <a:pt x="334" y="38"/>
                  <a:pt x="334" y="55"/>
                  <a:pt x="334" y="68"/>
                </a:cubicBezTo>
                <a:cubicBezTo>
                  <a:pt x="334" y="68"/>
                  <a:pt x="334" y="68"/>
                  <a:pt x="334" y="68"/>
                </a:cubicBezTo>
                <a:cubicBezTo>
                  <a:pt x="342" y="68"/>
                  <a:pt x="342" y="68"/>
                  <a:pt x="342" y="68"/>
                </a:cubicBezTo>
                <a:cubicBezTo>
                  <a:pt x="342" y="55"/>
                  <a:pt x="342" y="38"/>
                  <a:pt x="342" y="32"/>
                </a:cubicBezTo>
                <a:cubicBezTo>
                  <a:pt x="342" y="32"/>
                  <a:pt x="342" y="32"/>
                  <a:pt x="342" y="32"/>
                </a:cubicBezTo>
                <a:cubicBezTo>
                  <a:pt x="342" y="23"/>
                  <a:pt x="345" y="15"/>
                  <a:pt x="351" y="9"/>
                </a:cubicBezTo>
                <a:cubicBezTo>
                  <a:pt x="351" y="9"/>
                  <a:pt x="351" y="9"/>
                  <a:pt x="351" y="9"/>
                </a:cubicBezTo>
                <a:cubicBezTo>
                  <a:pt x="356" y="3"/>
                  <a:pt x="365" y="0"/>
                  <a:pt x="373" y="0"/>
                </a:cubicBezTo>
                <a:cubicBezTo>
                  <a:pt x="373" y="0"/>
                  <a:pt x="373" y="0"/>
                  <a:pt x="373" y="0"/>
                </a:cubicBezTo>
                <a:cubicBezTo>
                  <a:pt x="381" y="0"/>
                  <a:pt x="389" y="4"/>
                  <a:pt x="395" y="10"/>
                </a:cubicBezTo>
                <a:cubicBezTo>
                  <a:pt x="395" y="10"/>
                  <a:pt x="395" y="10"/>
                  <a:pt x="395" y="10"/>
                </a:cubicBezTo>
                <a:cubicBezTo>
                  <a:pt x="400" y="16"/>
                  <a:pt x="403" y="24"/>
                  <a:pt x="403" y="32"/>
                </a:cubicBezTo>
                <a:cubicBezTo>
                  <a:pt x="403" y="32"/>
                  <a:pt x="403" y="32"/>
                  <a:pt x="403" y="32"/>
                </a:cubicBezTo>
                <a:cubicBezTo>
                  <a:pt x="403" y="37"/>
                  <a:pt x="403" y="57"/>
                  <a:pt x="403" y="70"/>
                </a:cubicBezTo>
                <a:cubicBezTo>
                  <a:pt x="403" y="70"/>
                  <a:pt x="403" y="70"/>
                  <a:pt x="403" y="70"/>
                </a:cubicBezTo>
                <a:cubicBezTo>
                  <a:pt x="408" y="71"/>
                  <a:pt x="414" y="74"/>
                  <a:pt x="418" y="80"/>
                </a:cubicBezTo>
                <a:cubicBezTo>
                  <a:pt x="418" y="80"/>
                  <a:pt x="418" y="80"/>
                  <a:pt x="418" y="80"/>
                </a:cubicBezTo>
                <a:cubicBezTo>
                  <a:pt x="421" y="84"/>
                  <a:pt x="422" y="89"/>
                  <a:pt x="422" y="95"/>
                </a:cubicBezTo>
                <a:cubicBezTo>
                  <a:pt x="422" y="95"/>
                  <a:pt x="422" y="95"/>
                  <a:pt x="422" y="95"/>
                </a:cubicBezTo>
                <a:cubicBezTo>
                  <a:pt x="422" y="98"/>
                  <a:pt x="422" y="104"/>
                  <a:pt x="422" y="111"/>
                </a:cubicBezTo>
                <a:cubicBezTo>
                  <a:pt x="422" y="111"/>
                  <a:pt x="422" y="111"/>
                  <a:pt x="422" y="111"/>
                </a:cubicBezTo>
                <a:cubicBezTo>
                  <a:pt x="422" y="118"/>
                  <a:pt x="422" y="127"/>
                  <a:pt x="421" y="135"/>
                </a:cubicBezTo>
                <a:cubicBezTo>
                  <a:pt x="421" y="135"/>
                  <a:pt x="421" y="135"/>
                  <a:pt x="421" y="135"/>
                </a:cubicBezTo>
                <a:cubicBezTo>
                  <a:pt x="420" y="144"/>
                  <a:pt x="419" y="152"/>
                  <a:pt x="415" y="160"/>
                </a:cubicBezTo>
                <a:cubicBezTo>
                  <a:pt x="415" y="160"/>
                  <a:pt x="415" y="160"/>
                  <a:pt x="415" y="160"/>
                </a:cubicBezTo>
                <a:cubicBezTo>
                  <a:pt x="411" y="167"/>
                  <a:pt x="406" y="171"/>
                  <a:pt x="401" y="175"/>
                </a:cubicBezTo>
                <a:cubicBezTo>
                  <a:pt x="401" y="175"/>
                  <a:pt x="401" y="175"/>
                  <a:pt x="401" y="175"/>
                </a:cubicBezTo>
                <a:cubicBezTo>
                  <a:pt x="395" y="179"/>
                  <a:pt x="390" y="182"/>
                  <a:pt x="384" y="185"/>
                </a:cubicBezTo>
                <a:cubicBezTo>
                  <a:pt x="384" y="185"/>
                  <a:pt x="384" y="185"/>
                  <a:pt x="384" y="185"/>
                </a:cubicBezTo>
                <a:cubicBezTo>
                  <a:pt x="384" y="185"/>
                  <a:pt x="384" y="185"/>
                  <a:pt x="384" y="185"/>
                </a:cubicBezTo>
                <a:cubicBezTo>
                  <a:pt x="384" y="185"/>
                  <a:pt x="384" y="185"/>
                  <a:pt x="384" y="185"/>
                </a:cubicBezTo>
                <a:cubicBezTo>
                  <a:pt x="403" y="203"/>
                  <a:pt x="420" y="224"/>
                  <a:pt x="433" y="245"/>
                </a:cubicBezTo>
                <a:cubicBezTo>
                  <a:pt x="433" y="245"/>
                  <a:pt x="433" y="245"/>
                  <a:pt x="433" y="245"/>
                </a:cubicBezTo>
                <a:cubicBezTo>
                  <a:pt x="449" y="273"/>
                  <a:pt x="460" y="302"/>
                  <a:pt x="460" y="330"/>
                </a:cubicBezTo>
                <a:cubicBezTo>
                  <a:pt x="460" y="330"/>
                  <a:pt x="460" y="330"/>
                  <a:pt x="460" y="330"/>
                </a:cubicBezTo>
                <a:cubicBezTo>
                  <a:pt x="460" y="351"/>
                  <a:pt x="455" y="373"/>
                  <a:pt x="444" y="395"/>
                </a:cubicBezTo>
                <a:cubicBezTo>
                  <a:pt x="444" y="395"/>
                  <a:pt x="444" y="395"/>
                  <a:pt x="444" y="395"/>
                </a:cubicBezTo>
                <a:cubicBezTo>
                  <a:pt x="433" y="416"/>
                  <a:pt x="416" y="435"/>
                  <a:pt x="390" y="447"/>
                </a:cubicBezTo>
                <a:cubicBezTo>
                  <a:pt x="390" y="447"/>
                  <a:pt x="390" y="447"/>
                  <a:pt x="390" y="447"/>
                </a:cubicBezTo>
                <a:cubicBezTo>
                  <a:pt x="374" y="455"/>
                  <a:pt x="354" y="459"/>
                  <a:pt x="331" y="459"/>
                </a:cubicBezTo>
                <a:cubicBezTo>
                  <a:pt x="331" y="459"/>
                  <a:pt x="331" y="459"/>
                  <a:pt x="331" y="459"/>
                </a:cubicBezTo>
                <a:cubicBezTo>
                  <a:pt x="331" y="459"/>
                  <a:pt x="331" y="459"/>
                  <a:pt x="331" y="459"/>
                </a:cubicBezTo>
                <a:cubicBezTo>
                  <a:pt x="331" y="459"/>
                  <a:pt x="331" y="459"/>
                  <a:pt x="331" y="459"/>
                </a:cubicBezTo>
                <a:cubicBezTo>
                  <a:pt x="307" y="459"/>
                  <a:pt x="287" y="453"/>
                  <a:pt x="271" y="444"/>
                </a:cubicBezTo>
                <a:close/>
                <a:moveTo>
                  <a:pt x="294" y="122"/>
                </a:moveTo>
                <a:cubicBezTo>
                  <a:pt x="294" y="122"/>
                  <a:pt x="294" y="122"/>
                  <a:pt x="294" y="122"/>
                </a:cubicBezTo>
                <a:cubicBezTo>
                  <a:pt x="294" y="122"/>
                  <a:pt x="294" y="122"/>
                  <a:pt x="294" y="122"/>
                </a:cubicBezTo>
                <a:cubicBezTo>
                  <a:pt x="294" y="122"/>
                  <a:pt x="294" y="122"/>
                  <a:pt x="294" y="122"/>
                </a:cubicBezTo>
                <a:cubicBezTo>
                  <a:pt x="294" y="122"/>
                  <a:pt x="294" y="122"/>
                  <a:pt x="294" y="122"/>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6" name="Freeform 200"/>
          <p:cNvSpPr>
            <a:spLocks noChangeAspect="1"/>
          </p:cNvSpPr>
          <p:nvPr/>
        </p:nvSpPr>
        <p:spPr bwMode="auto">
          <a:xfrm>
            <a:off x="9512300" y="2195513"/>
            <a:ext cx="273050" cy="393700"/>
          </a:xfrm>
          <a:custGeom>
            <a:avLst/>
            <a:gdLst/>
            <a:ahLst/>
            <a:cxnLst>
              <a:cxn ang="0">
                <a:pos x="0" y="62"/>
              </a:cxn>
              <a:cxn ang="0">
                <a:pos x="0" y="101"/>
              </a:cxn>
              <a:cxn ang="0">
                <a:pos x="8" y="140"/>
              </a:cxn>
              <a:cxn ang="0">
                <a:pos x="9" y="143"/>
              </a:cxn>
              <a:cxn ang="0">
                <a:pos x="10" y="143"/>
              </a:cxn>
              <a:cxn ang="0">
                <a:pos x="31" y="193"/>
              </a:cxn>
              <a:cxn ang="0">
                <a:pos x="48" y="231"/>
              </a:cxn>
              <a:cxn ang="0">
                <a:pos x="90" y="263"/>
              </a:cxn>
              <a:cxn ang="0">
                <a:pos x="119" y="263"/>
              </a:cxn>
              <a:cxn ang="0">
                <a:pos x="68" y="367"/>
              </a:cxn>
              <a:cxn ang="0">
                <a:pos x="230" y="425"/>
              </a:cxn>
              <a:cxn ang="0">
                <a:pos x="168" y="373"/>
              </a:cxn>
              <a:cxn ang="0">
                <a:pos x="149" y="367"/>
              </a:cxn>
              <a:cxn ang="0">
                <a:pos x="200" y="315"/>
              </a:cxn>
              <a:cxn ang="0">
                <a:pos x="187" y="237"/>
              </a:cxn>
              <a:cxn ang="0">
                <a:pos x="174" y="315"/>
              </a:cxn>
              <a:cxn ang="0">
                <a:pos x="122" y="367"/>
              </a:cxn>
              <a:cxn ang="0">
                <a:pos x="188" y="390"/>
              </a:cxn>
              <a:cxn ang="0">
                <a:pos x="210" y="408"/>
              </a:cxn>
              <a:cxn ang="0">
                <a:pos x="114" y="413"/>
              </a:cxn>
              <a:cxn ang="0">
                <a:pos x="137" y="306"/>
              </a:cxn>
              <a:cxn ang="0">
                <a:pos x="146" y="250"/>
              </a:cxn>
              <a:cxn ang="0">
                <a:pos x="89" y="237"/>
              </a:cxn>
              <a:cxn ang="0">
                <a:pos x="72" y="220"/>
              </a:cxn>
              <a:cxn ang="0">
                <a:pos x="56" y="183"/>
              </a:cxn>
              <a:cxn ang="0">
                <a:pos x="36" y="137"/>
              </a:cxn>
              <a:cxn ang="0">
                <a:pos x="33" y="131"/>
              </a:cxn>
              <a:cxn ang="0">
                <a:pos x="26" y="63"/>
              </a:cxn>
              <a:cxn ang="0">
                <a:pos x="61" y="27"/>
              </a:cxn>
              <a:cxn ang="0">
                <a:pos x="259" y="27"/>
              </a:cxn>
              <a:cxn ang="0">
                <a:pos x="290" y="61"/>
              </a:cxn>
              <a:cxn ang="0">
                <a:pos x="283" y="132"/>
              </a:cxn>
              <a:cxn ang="0">
                <a:pos x="227" y="260"/>
              </a:cxn>
              <a:cxn ang="0">
                <a:pos x="307" y="143"/>
              </a:cxn>
              <a:cxn ang="0">
                <a:pos x="317" y="61"/>
              </a:cxn>
              <a:cxn ang="0">
                <a:pos x="258" y="0"/>
              </a:cxn>
              <a:cxn ang="0">
                <a:pos x="61" y="0"/>
              </a:cxn>
            </a:cxnLst>
            <a:rect l="0" t="0" r="r" b="b"/>
            <a:pathLst>
              <a:path w="317" h="458">
                <a:moveTo>
                  <a:pt x="61" y="0"/>
                </a:moveTo>
                <a:cubicBezTo>
                  <a:pt x="14" y="0"/>
                  <a:pt x="0" y="41"/>
                  <a:pt x="0" y="62"/>
                </a:cubicBezTo>
                <a:cubicBezTo>
                  <a:pt x="0" y="62"/>
                  <a:pt x="0" y="63"/>
                  <a:pt x="0" y="63"/>
                </a:cubicBezTo>
                <a:cubicBezTo>
                  <a:pt x="0" y="101"/>
                  <a:pt x="0" y="101"/>
                  <a:pt x="0" y="101"/>
                </a:cubicBezTo>
                <a:cubicBezTo>
                  <a:pt x="0" y="115"/>
                  <a:pt x="6" y="133"/>
                  <a:pt x="8" y="140"/>
                </a:cubicBezTo>
                <a:cubicBezTo>
                  <a:pt x="8" y="140"/>
                  <a:pt x="8" y="140"/>
                  <a:pt x="8" y="140"/>
                </a:cubicBezTo>
                <a:cubicBezTo>
                  <a:pt x="9" y="143"/>
                  <a:pt x="9" y="143"/>
                  <a:pt x="9" y="143"/>
                </a:cubicBezTo>
                <a:cubicBezTo>
                  <a:pt x="9" y="143"/>
                  <a:pt x="9" y="143"/>
                  <a:pt x="9" y="143"/>
                </a:cubicBezTo>
                <a:cubicBezTo>
                  <a:pt x="9" y="143"/>
                  <a:pt x="9" y="143"/>
                  <a:pt x="9" y="143"/>
                </a:cubicBezTo>
                <a:cubicBezTo>
                  <a:pt x="10" y="143"/>
                  <a:pt x="10" y="143"/>
                  <a:pt x="10" y="143"/>
                </a:cubicBezTo>
                <a:cubicBezTo>
                  <a:pt x="11" y="145"/>
                  <a:pt x="11" y="147"/>
                  <a:pt x="11" y="147"/>
                </a:cubicBezTo>
                <a:cubicBezTo>
                  <a:pt x="16" y="158"/>
                  <a:pt x="24" y="177"/>
                  <a:pt x="31" y="193"/>
                </a:cubicBezTo>
                <a:cubicBezTo>
                  <a:pt x="32" y="195"/>
                  <a:pt x="33" y="198"/>
                  <a:pt x="36" y="203"/>
                </a:cubicBezTo>
                <a:cubicBezTo>
                  <a:pt x="39" y="211"/>
                  <a:pt x="44" y="220"/>
                  <a:pt x="48" y="231"/>
                </a:cubicBezTo>
                <a:cubicBezTo>
                  <a:pt x="48" y="231"/>
                  <a:pt x="48" y="231"/>
                  <a:pt x="48" y="231"/>
                </a:cubicBezTo>
                <a:cubicBezTo>
                  <a:pt x="64" y="264"/>
                  <a:pt x="87" y="263"/>
                  <a:pt x="90" y="263"/>
                </a:cubicBezTo>
                <a:cubicBezTo>
                  <a:pt x="90" y="263"/>
                  <a:pt x="89" y="263"/>
                  <a:pt x="89" y="263"/>
                </a:cubicBezTo>
                <a:cubicBezTo>
                  <a:pt x="89" y="263"/>
                  <a:pt x="106" y="263"/>
                  <a:pt x="119" y="263"/>
                </a:cubicBezTo>
                <a:cubicBezTo>
                  <a:pt x="119" y="272"/>
                  <a:pt x="119" y="278"/>
                  <a:pt x="119" y="284"/>
                </a:cubicBezTo>
                <a:cubicBezTo>
                  <a:pt x="88" y="300"/>
                  <a:pt x="68" y="332"/>
                  <a:pt x="68" y="367"/>
                </a:cubicBezTo>
                <a:cubicBezTo>
                  <a:pt x="68" y="417"/>
                  <a:pt x="109" y="458"/>
                  <a:pt x="160" y="458"/>
                </a:cubicBezTo>
                <a:cubicBezTo>
                  <a:pt x="187" y="458"/>
                  <a:pt x="213" y="446"/>
                  <a:pt x="230" y="425"/>
                </a:cubicBezTo>
                <a:cubicBezTo>
                  <a:pt x="245" y="408"/>
                  <a:pt x="242" y="382"/>
                  <a:pt x="225" y="368"/>
                </a:cubicBezTo>
                <a:cubicBezTo>
                  <a:pt x="208" y="354"/>
                  <a:pt x="182" y="356"/>
                  <a:pt x="168" y="373"/>
                </a:cubicBezTo>
                <a:cubicBezTo>
                  <a:pt x="166" y="376"/>
                  <a:pt x="163" y="377"/>
                  <a:pt x="160" y="377"/>
                </a:cubicBezTo>
                <a:cubicBezTo>
                  <a:pt x="154" y="377"/>
                  <a:pt x="149" y="372"/>
                  <a:pt x="149" y="367"/>
                </a:cubicBezTo>
                <a:cubicBezTo>
                  <a:pt x="149" y="361"/>
                  <a:pt x="154" y="356"/>
                  <a:pt x="160" y="356"/>
                </a:cubicBezTo>
                <a:cubicBezTo>
                  <a:pt x="182" y="356"/>
                  <a:pt x="200" y="338"/>
                  <a:pt x="200" y="315"/>
                </a:cubicBezTo>
                <a:cubicBezTo>
                  <a:pt x="200" y="250"/>
                  <a:pt x="200" y="250"/>
                  <a:pt x="200" y="250"/>
                </a:cubicBezTo>
                <a:cubicBezTo>
                  <a:pt x="200" y="242"/>
                  <a:pt x="194" y="237"/>
                  <a:pt x="187" y="237"/>
                </a:cubicBezTo>
                <a:cubicBezTo>
                  <a:pt x="179" y="237"/>
                  <a:pt x="173" y="243"/>
                  <a:pt x="173" y="250"/>
                </a:cubicBezTo>
                <a:cubicBezTo>
                  <a:pt x="174" y="315"/>
                  <a:pt x="174" y="315"/>
                  <a:pt x="174" y="315"/>
                </a:cubicBezTo>
                <a:cubicBezTo>
                  <a:pt x="174" y="323"/>
                  <a:pt x="167" y="329"/>
                  <a:pt x="160" y="329"/>
                </a:cubicBezTo>
                <a:cubicBezTo>
                  <a:pt x="139" y="329"/>
                  <a:pt x="122" y="346"/>
                  <a:pt x="122" y="367"/>
                </a:cubicBezTo>
                <a:cubicBezTo>
                  <a:pt x="122" y="387"/>
                  <a:pt x="139" y="404"/>
                  <a:pt x="160" y="404"/>
                </a:cubicBezTo>
                <a:cubicBezTo>
                  <a:pt x="171" y="404"/>
                  <a:pt x="181" y="399"/>
                  <a:pt x="188" y="390"/>
                </a:cubicBezTo>
                <a:cubicBezTo>
                  <a:pt x="193" y="384"/>
                  <a:pt x="202" y="384"/>
                  <a:pt x="208" y="388"/>
                </a:cubicBezTo>
                <a:cubicBezTo>
                  <a:pt x="214" y="393"/>
                  <a:pt x="215" y="402"/>
                  <a:pt x="210" y="408"/>
                </a:cubicBezTo>
                <a:cubicBezTo>
                  <a:pt x="197" y="423"/>
                  <a:pt x="179" y="432"/>
                  <a:pt x="160" y="432"/>
                </a:cubicBezTo>
                <a:cubicBezTo>
                  <a:pt x="142" y="432"/>
                  <a:pt x="126" y="425"/>
                  <a:pt x="114" y="413"/>
                </a:cubicBezTo>
                <a:cubicBezTo>
                  <a:pt x="101" y="400"/>
                  <a:pt x="94" y="384"/>
                  <a:pt x="94" y="367"/>
                </a:cubicBezTo>
                <a:cubicBezTo>
                  <a:pt x="94" y="340"/>
                  <a:pt x="112" y="315"/>
                  <a:pt x="137" y="306"/>
                </a:cubicBezTo>
                <a:cubicBezTo>
                  <a:pt x="142" y="304"/>
                  <a:pt x="146" y="299"/>
                  <a:pt x="146" y="293"/>
                </a:cubicBezTo>
                <a:cubicBezTo>
                  <a:pt x="146" y="250"/>
                  <a:pt x="146" y="250"/>
                  <a:pt x="146" y="250"/>
                </a:cubicBezTo>
                <a:cubicBezTo>
                  <a:pt x="146" y="243"/>
                  <a:pt x="140" y="237"/>
                  <a:pt x="132" y="237"/>
                </a:cubicBezTo>
                <a:cubicBezTo>
                  <a:pt x="132" y="237"/>
                  <a:pt x="89" y="237"/>
                  <a:pt x="89" y="237"/>
                </a:cubicBezTo>
                <a:cubicBezTo>
                  <a:pt x="89" y="237"/>
                  <a:pt x="89" y="237"/>
                  <a:pt x="89" y="237"/>
                </a:cubicBezTo>
                <a:cubicBezTo>
                  <a:pt x="88" y="236"/>
                  <a:pt x="80" y="236"/>
                  <a:pt x="72" y="220"/>
                </a:cubicBezTo>
                <a:cubicBezTo>
                  <a:pt x="68" y="209"/>
                  <a:pt x="63" y="199"/>
                  <a:pt x="60" y="192"/>
                </a:cubicBezTo>
                <a:cubicBezTo>
                  <a:pt x="58" y="188"/>
                  <a:pt x="56" y="184"/>
                  <a:pt x="56" y="183"/>
                </a:cubicBezTo>
                <a:cubicBezTo>
                  <a:pt x="56" y="182"/>
                  <a:pt x="55" y="182"/>
                  <a:pt x="55" y="182"/>
                </a:cubicBezTo>
                <a:cubicBezTo>
                  <a:pt x="49" y="167"/>
                  <a:pt x="40" y="147"/>
                  <a:pt x="36" y="137"/>
                </a:cubicBezTo>
                <a:cubicBezTo>
                  <a:pt x="34" y="131"/>
                  <a:pt x="34" y="131"/>
                  <a:pt x="34" y="131"/>
                </a:cubicBezTo>
                <a:cubicBezTo>
                  <a:pt x="34" y="131"/>
                  <a:pt x="34" y="131"/>
                  <a:pt x="33" y="131"/>
                </a:cubicBezTo>
                <a:cubicBezTo>
                  <a:pt x="31" y="124"/>
                  <a:pt x="26" y="110"/>
                  <a:pt x="26" y="101"/>
                </a:cubicBezTo>
                <a:cubicBezTo>
                  <a:pt x="26" y="101"/>
                  <a:pt x="26" y="64"/>
                  <a:pt x="26" y="63"/>
                </a:cubicBezTo>
                <a:cubicBezTo>
                  <a:pt x="26" y="62"/>
                  <a:pt x="27" y="53"/>
                  <a:pt x="32" y="44"/>
                </a:cubicBezTo>
                <a:cubicBezTo>
                  <a:pt x="38" y="32"/>
                  <a:pt x="47" y="27"/>
                  <a:pt x="61" y="27"/>
                </a:cubicBezTo>
                <a:cubicBezTo>
                  <a:pt x="258" y="27"/>
                  <a:pt x="258" y="27"/>
                  <a:pt x="258" y="27"/>
                </a:cubicBezTo>
                <a:cubicBezTo>
                  <a:pt x="258" y="27"/>
                  <a:pt x="259" y="27"/>
                  <a:pt x="259" y="27"/>
                </a:cubicBezTo>
                <a:cubicBezTo>
                  <a:pt x="259" y="27"/>
                  <a:pt x="273" y="27"/>
                  <a:pt x="282" y="36"/>
                </a:cubicBezTo>
                <a:cubicBezTo>
                  <a:pt x="288" y="41"/>
                  <a:pt x="290" y="50"/>
                  <a:pt x="290" y="61"/>
                </a:cubicBezTo>
                <a:cubicBezTo>
                  <a:pt x="290" y="101"/>
                  <a:pt x="290" y="101"/>
                  <a:pt x="290" y="101"/>
                </a:cubicBezTo>
                <a:cubicBezTo>
                  <a:pt x="290" y="113"/>
                  <a:pt x="289" y="119"/>
                  <a:pt x="283" y="132"/>
                </a:cubicBezTo>
                <a:cubicBezTo>
                  <a:pt x="281" y="137"/>
                  <a:pt x="245" y="200"/>
                  <a:pt x="222" y="242"/>
                </a:cubicBezTo>
                <a:cubicBezTo>
                  <a:pt x="219" y="248"/>
                  <a:pt x="221" y="256"/>
                  <a:pt x="227" y="260"/>
                </a:cubicBezTo>
                <a:cubicBezTo>
                  <a:pt x="234" y="264"/>
                  <a:pt x="242" y="261"/>
                  <a:pt x="246" y="255"/>
                </a:cubicBezTo>
                <a:cubicBezTo>
                  <a:pt x="255" y="237"/>
                  <a:pt x="304" y="150"/>
                  <a:pt x="307" y="143"/>
                </a:cubicBezTo>
                <a:cubicBezTo>
                  <a:pt x="315" y="127"/>
                  <a:pt x="317" y="117"/>
                  <a:pt x="317" y="101"/>
                </a:cubicBezTo>
                <a:cubicBezTo>
                  <a:pt x="317" y="61"/>
                  <a:pt x="317" y="61"/>
                  <a:pt x="317" y="61"/>
                </a:cubicBezTo>
                <a:cubicBezTo>
                  <a:pt x="317" y="42"/>
                  <a:pt x="311" y="27"/>
                  <a:pt x="300" y="16"/>
                </a:cubicBezTo>
                <a:cubicBezTo>
                  <a:pt x="283" y="0"/>
                  <a:pt x="260" y="0"/>
                  <a:pt x="258" y="0"/>
                </a:cubicBezTo>
                <a:cubicBezTo>
                  <a:pt x="258" y="0"/>
                  <a:pt x="258" y="0"/>
                  <a:pt x="258" y="0"/>
                </a:cubicBezTo>
                <a:cubicBezTo>
                  <a:pt x="61" y="0"/>
                  <a:pt x="61" y="0"/>
                  <a:pt x="61" y="0"/>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7" name="Freeform 204"/>
          <p:cNvSpPr>
            <a:spLocks noChangeAspect="1"/>
          </p:cNvSpPr>
          <p:nvPr/>
        </p:nvSpPr>
        <p:spPr bwMode="auto">
          <a:xfrm>
            <a:off x="7605713" y="3000375"/>
            <a:ext cx="231775" cy="393700"/>
          </a:xfrm>
          <a:custGeom>
            <a:avLst/>
            <a:gdLst/>
            <a:ahLst/>
            <a:cxnLst>
              <a:cxn ang="0">
                <a:pos x="128" y="136"/>
              </a:cxn>
              <a:cxn ang="0">
                <a:pos x="128" y="188"/>
              </a:cxn>
              <a:cxn ang="0">
                <a:pos x="141" y="201"/>
              </a:cxn>
              <a:cxn ang="0">
                <a:pos x="237" y="201"/>
              </a:cxn>
              <a:cxn ang="0">
                <a:pos x="251" y="188"/>
              </a:cxn>
              <a:cxn ang="0">
                <a:pos x="251" y="13"/>
              </a:cxn>
              <a:cxn ang="0">
                <a:pos x="237" y="0"/>
              </a:cxn>
              <a:cxn ang="0">
                <a:pos x="13" y="0"/>
              </a:cxn>
              <a:cxn ang="0">
                <a:pos x="0" y="13"/>
              </a:cxn>
              <a:cxn ang="0">
                <a:pos x="0" y="413"/>
              </a:cxn>
              <a:cxn ang="0">
                <a:pos x="13" y="427"/>
              </a:cxn>
              <a:cxn ang="0">
                <a:pos x="237" y="427"/>
              </a:cxn>
              <a:cxn ang="0">
                <a:pos x="251" y="413"/>
              </a:cxn>
              <a:cxn ang="0">
                <a:pos x="251" y="239"/>
              </a:cxn>
              <a:cxn ang="0">
                <a:pos x="237" y="226"/>
              </a:cxn>
              <a:cxn ang="0">
                <a:pos x="141" y="226"/>
              </a:cxn>
              <a:cxn ang="0">
                <a:pos x="128" y="239"/>
              </a:cxn>
              <a:cxn ang="0">
                <a:pos x="128" y="291"/>
              </a:cxn>
              <a:cxn ang="0">
                <a:pos x="141" y="304"/>
              </a:cxn>
              <a:cxn ang="0">
                <a:pos x="168" y="304"/>
              </a:cxn>
              <a:cxn ang="0">
                <a:pos x="128" y="354"/>
              </a:cxn>
              <a:cxn ang="0">
                <a:pos x="88" y="304"/>
              </a:cxn>
              <a:cxn ang="0">
                <a:pos x="104" y="304"/>
              </a:cxn>
              <a:cxn ang="0">
                <a:pos x="117" y="291"/>
              </a:cxn>
              <a:cxn ang="0">
                <a:pos x="104" y="278"/>
              </a:cxn>
              <a:cxn ang="0">
                <a:pos x="60" y="278"/>
              </a:cxn>
              <a:cxn ang="0">
                <a:pos x="48" y="285"/>
              </a:cxn>
              <a:cxn ang="0">
                <a:pos x="49" y="299"/>
              </a:cxn>
              <a:cxn ang="0">
                <a:pos x="117" y="384"/>
              </a:cxn>
              <a:cxn ang="0">
                <a:pos x="128" y="389"/>
              </a:cxn>
              <a:cxn ang="0">
                <a:pos x="138" y="384"/>
              </a:cxn>
              <a:cxn ang="0">
                <a:pos x="206" y="299"/>
              </a:cxn>
              <a:cxn ang="0">
                <a:pos x="208" y="285"/>
              </a:cxn>
              <a:cxn ang="0">
                <a:pos x="196" y="278"/>
              </a:cxn>
              <a:cxn ang="0">
                <a:pos x="155" y="278"/>
              </a:cxn>
              <a:cxn ang="0">
                <a:pos x="155" y="252"/>
              </a:cxn>
              <a:cxn ang="0">
                <a:pos x="224" y="252"/>
              </a:cxn>
              <a:cxn ang="0">
                <a:pos x="224" y="400"/>
              </a:cxn>
              <a:cxn ang="0">
                <a:pos x="27" y="400"/>
              </a:cxn>
              <a:cxn ang="0">
                <a:pos x="27" y="27"/>
              </a:cxn>
              <a:cxn ang="0">
                <a:pos x="224" y="27"/>
              </a:cxn>
              <a:cxn ang="0">
                <a:pos x="224" y="174"/>
              </a:cxn>
              <a:cxn ang="0">
                <a:pos x="155" y="174"/>
              </a:cxn>
              <a:cxn ang="0">
                <a:pos x="155" y="149"/>
              </a:cxn>
              <a:cxn ang="0">
                <a:pos x="196" y="149"/>
              </a:cxn>
              <a:cxn ang="0">
                <a:pos x="208" y="142"/>
              </a:cxn>
              <a:cxn ang="0">
                <a:pos x="206" y="127"/>
              </a:cxn>
              <a:cxn ang="0">
                <a:pos x="138" y="43"/>
              </a:cxn>
              <a:cxn ang="0">
                <a:pos x="128" y="38"/>
              </a:cxn>
              <a:cxn ang="0">
                <a:pos x="117" y="43"/>
              </a:cxn>
              <a:cxn ang="0">
                <a:pos x="49" y="127"/>
              </a:cxn>
              <a:cxn ang="0">
                <a:pos x="48" y="142"/>
              </a:cxn>
              <a:cxn ang="0">
                <a:pos x="60" y="149"/>
              </a:cxn>
              <a:cxn ang="0">
                <a:pos x="104" y="149"/>
              </a:cxn>
              <a:cxn ang="0">
                <a:pos x="117" y="136"/>
              </a:cxn>
              <a:cxn ang="0">
                <a:pos x="104" y="122"/>
              </a:cxn>
              <a:cxn ang="0">
                <a:pos x="88" y="122"/>
              </a:cxn>
              <a:cxn ang="0">
                <a:pos x="128" y="72"/>
              </a:cxn>
              <a:cxn ang="0">
                <a:pos x="168" y="122"/>
              </a:cxn>
              <a:cxn ang="0">
                <a:pos x="141" y="122"/>
              </a:cxn>
              <a:cxn ang="0">
                <a:pos x="128" y="136"/>
              </a:cxn>
            </a:cxnLst>
            <a:rect l="0" t="0" r="r" b="b"/>
            <a:pathLst>
              <a:path w="251" h="427">
                <a:moveTo>
                  <a:pt x="128" y="136"/>
                </a:moveTo>
                <a:cubicBezTo>
                  <a:pt x="128" y="188"/>
                  <a:pt x="128" y="188"/>
                  <a:pt x="128" y="188"/>
                </a:cubicBezTo>
                <a:cubicBezTo>
                  <a:pt x="128" y="195"/>
                  <a:pt x="134" y="201"/>
                  <a:pt x="141" y="201"/>
                </a:cubicBezTo>
                <a:cubicBezTo>
                  <a:pt x="237" y="201"/>
                  <a:pt x="237" y="201"/>
                  <a:pt x="237" y="201"/>
                </a:cubicBezTo>
                <a:cubicBezTo>
                  <a:pt x="245" y="201"/>
                  <a:pt x="251" y="195"/>
                  <a:pt x="251" y="188"/>
                </a:cubicBezTo>
                <a:cubicBezTo>
                  <a:pt x="251" y="13"/>
                  <a:pt x="251" y="13"/>
                  <a:pt x="251" y="13"/>
                </a:cubicBezTo>
                <a:cubicBezTo>
                  <a:pt x="251" y="6"/>
                  <a:pt x="245" y="0"/>
                  <a:pt x="237" y="0"/>
                </a:cubicBezTo>
                <a:cubicBezTo>
                  <a:pt x="13" y="0"/>
                  <a:pt x="13" y="0"/>
                  <a:pt x="13" y="0"/>
                </a:cubicBezTo>
                <a:cubicBezTo>
                  <a:pt x="6" y="0"/>
                  <a:pt x="0" y="6"/>
                  <a:pt x="0" y="13"/>
                </a:cubicBezTo>
                <a:cubicBezTo>
                  <a:pt x="0" y="413"/>
                  <a:pt x="0" y="413"/>
                  <a:pt x="0" y="413"/>
                </a:cubicBezTo>
                <a:cubicBezTo>
                  <a:pt x="0" y="421"/>
                  <a:pt x="6" y="427"/>
                  <a:pt x="13" y="427"/>
                </a:cubicBezTo>
                <a:cubicBezTo>
                  <a:pt x="237" y="427"/>
                  <a:pt x="237" y="427"/>
                  <a:pt x="237" y="427"/>
                </a:cubicBezTo>
                <a:cubicBezTo>
                  <a:pt x="245" y="427"/>
                  <a:pt x="251" y="421"/>
                  <a:pt x="251" y="413"/>
                </a:cubicBezTo>
                <a:cubicBezTo>
                  <a:pt x="251" y="239"/>
                  <a:pt x="251" y="239"/>
                  <a:pt x="251" y="239"/>
                </a:cubicBezTo>
                <a:cubicBezTo>
                  <a:pt x="251" y="232"/>
                  <a:pt x="245" y="226"/>
                  <a:pt x="237" y="226"/>
                </a:cubicBezTo>
                <a:cubicBezTo>
                  <a:pt x="141" y="226"/>
                  <a:pt x="141" y="226"/>
                  <a:pt x="141" y="226"/>
                </a:cubicBezTo>
                <a:cubicBezTo>
                  <a:pt x="134" y="226"/>
                  <a:pt x="128" y="232"/>
                  <a:pt x="128" y="239"/>
                </a:cubicBezTo>
                <a:cubicBezTo>
                  <a:pt x="128" y="291"/>
                  <a:pt x="128" y="291"/>
                  <a:pt x="128" y="291"/>
                </a:cubicBezTo>
                <a:cubicBezTo>
                  <a:pt x="128" y="298"/>
                  <a:pt x="134" y="304"/>
                  <a:pt x="141" y="304"/>
                </a:cubicBezTo>
                <a:cubicBezTo>
                  <a:pt x="168" y="304"/>
                  <a:pt x="168" y="304"/>
                  <a:pt x="168" y="304"/>
                </a:cubicBezTo>
                <a:cubicBezTo>
                  <a:pt x="128" y="354"/>
                  <a:pt x="128" y="354"/>
                  <a:pt x="128" y="354"/>
                </a:cubicBezTo>
                <a:cubicBezTo>
                  <a:pt x="88" y="304"/>
                  <a:pt x="88" y="304"/>
                  <a:pt x="88" y="304"/>
                </a:cubicBezTo>
                <a:cubicBezTo>
                  <a:pt x="104" y="304"/>
                  <a:pt x="104" y="304"/>
                  <a:pt x="104" y="304"/>
                </a:cubicBezTo>
                <a:cubicBezTo>
                  <a:pt x="111" y="304"/>
                  <a:pt x="117" y="298"/>
                  <a:pt x="117" y="291"/>
                </a:cubicBezTo>
                <a:cubicBezTo>
                  <a:pt x="117" y="283"/>
                  <a:pt x="111" y="278"/>
                  <a:pt x="104" y="278"/>
                </a:cubicBezTo>
                <a:cubicBezTo>
                  <a:pt x="60" y="278"/>
                  <a:pt x="60" y="278"/>
                  <a:pt x="60" y="278"/>
                </a:cubicBezTo>
                <a:cubicBezTo>
                  <a:pt x="55" y="278"/>
                  <a:pt x="50" y="280"/>
                  <a:pt x="48" y="285"/>
                </a:cubicBezTo>
                <a:cubicBezTo>
                  <a:pt x="46" y="290"/>
                  <a:pt x="46" y="295"/>
                  <a:pt x="49" y="299"/>
                </a:cubicBezTo>
                <a:cubicBezTo>
                  <a:pt x="117" y="384"/>
                  <a:pt x="117" y="384"/>
                  <a:pt x="117" y="384"/>
                </a:cubicBezTo>
                <a:cubicBezTo>
                  <a:pt x="120" y="387"/>
                  <a:pt x="124" y="389"/>
                  <a:pt x="128" y="389"/>
                </a:cubicBezTo>
                <a:cubicBezTo>
                  <a:pt x="132" y="389"/>
                  <a:pt x="136" y="387"/>
                  <a:pt x="138" y="384"/>
                </a:cubicBezTo>
                <a:cubicBezTo>
                  <a:pt x="206" y="299"/>
                  <a:pt x="206" y="299"/>
                  <a:pt x="206" y="299"/>
                </a:cubicBezTo>
                <a:cubicBezTo>
                  <a:pt x="209" y="295"/>
                  <a:pt x="210" y="290"/>
                  <a:pt x="208" y="285"/>
                </a:cubicBezTo>
                <a:cubicBezTo>
                  <a:pt x="206" y="280"/>
                  <a:pt x="201" y="278"/>
                  <a:pt x="196" y="278"/>
                </a:cubicBezTo>
                <a:cubicBezTo>
                  <a:pt x="155" y="278"/>
                  <a:pt x="155" y="278"/>
                  <a:pt x="155" y="278"/>
                </a:cubicBezTo>
                <a:cubicBezTo>
                  <a:pt x="155" y="252"/>
                  <a:pt x="155" y="252"/>
                  <a:pt x="155" y="252"/>
                </a:cubicBezTo>
                <a:cubicBezTo>
                  <a:pt x="224" y="252"/>
                  <a:pt x="224" y="252"/>
                  <a:pt x="224" y="252"/>
                </a:cubicBezTo>
                <a:cubicBezTo>
                  <a:pt x="224" y="400"/>
                  <a:pt x="224" y="400"/>
                  <a:pt x="224" y="400"/>
                </a:cubicBezTo>
                <a:cubicBezTo>
                  <a:pt x="27" y="400"/>
                  <a:pt x="27" y="400"/>
                  <a:pt x="27" y="400"/>
                </a:cubicBezTo>
                <a:cubicBezTo>
                  <a:pt x="27" y="27"/>
                  <a:pt x="27" y="27"/>
                  <a:pt x="27" y="27"/>
                </a:cubicBezTo>
                <a:cubicBezTo>
                  <a:pt x="224" y="27"/>
                  <a:pt x="224" y="27"/>
                  <a:pt x="224" y="27"/>
                </a:cubicBezTo>
                <a:cubicBezTo>
                  <a:pt x="224" y="174"/>
                  <a:pt x="224" y="174"/>
                  <a:pt x="224" y="174"/>
                </a:cubicBezTo>
                <a:cubicBezTo>
                  <a:pt x="155" y="174"/>
                  <a:pt x="155" y="174"/>
                  <a:pt x="155" y="174"/>
                </a:cubicBezTo>
                <a:cubicBezTo>
                  <a:pt x="155" y="149"/>
                  <a:pt x="155" y="149"/>
                  <a:pt x="155" y="149"/>
                </a:cubicBezTo>
                <a:cubicBezTo>
                  <a:pt x="196" y="149"/>
                  <a:pt x="196" y="149"/>
                  <a:pt x="196" y="149"/>
                </a:cubicBezTo>
                <a:cubicBezTo>
                  <a:pt x="201" y="149"/>
                  <a:pt x="206" y="146"/>
                  <a:pt x="208" y="142"/>
                </a:cubicBezTo>
                <a:cubicBezTo>
                  <a:pt x="210" y="137"/>
                  <a:pt x="209" y="131"/>
                  <a:pt x="206" y="127"/>
                </a:cubicBezTo>
                <a:cubicBezTo>
                  <a:pt x="138" y="43"/>
                  <a:pt x="138" y="43"/>
                  <a:pt x="138" y="43"/>
                </a:cubicBezTo>
                <a:cubicBezTo>
                  <a:pt x="136" y="39"/>
                  <a:pt x="132" y="38"/>
                  <a:pt x="128" y="38"/>
                </a:cubicBezTo>
                <a:cubicBezTo>
                  <a:pt x="124" y="38"/>
                  <a:pt x="120" y="39"/>
                  <a:pt x="117" y="43"/>
                </a:cubicBezTo>
                <a:cubicBezTo>
                  <a:pt x="49" y="127"/>
                  <a:pt x="49" y="127"/>
                  <a:pt x="49" y="127"/>
                </a:cubicBezTo>
                <a:cubicBezTo>
                  <a:pt x="46" y="131"/>
                  <a:pt x="46" y="137"/>
                  <a:pt x="48" y="142"/>
                </a:cubicBezTo>
                <a:cubicBezTo>
                  <a:pt x="50" y="146"/>
                  <a:pt x="55" y="149"/>
                  <a:pt x="60" y="149"/>
                </a:cubicBezTo>
                <a:cubicBezTo>
                  <a:pt x="104" y="149"/>
                  <a:pt x="104" y="149"/>
                  <a:pt x="104" y="149"/>
                </a:cubicBezTo>
                <a:cubicBezTo>
                  <a:pt x="111" y="149"/>
                  <a:pt x="117" y="143"/>
                  <a:pt x="117" y="136"/>
                </a:cubicBezTo>
                <a:cubicBezTo>
                  <a:pt x="117" y="128"/>
                  <a:pt x="111" y="122"/>
                  <a:pt x="104" y="122"/>
                </a:cubicBezTo>
                <a:cubicBezTo>
                  <a:pt x="88" y="122"/>
                  <a:pt x="88" y="122"/>
                  <a:pt x="88" y="122"/>
                </a:cubicBezTo>
                <a:cubicBezTo>
                  <a:pt x="128" y="72"/>
                  <a:pt x="128" y="72"/>
                  <a:pt x="128" y="72"/>
                </a:cubicBezTo>
                <a:cubicBezTo>
                  <a:pt x="168" y="122"/>
                  <a:pt x="168" y="122"/>
                  <a:pt x="168" y="122"/>
                </a:cubicBezTo>
                <a:cubicBezTo>
                  <a:pt x="141" y="122"/>
                  <a:pt x="141" y="122"/>
                  <a:pt x="141" y="122"/>
                </a:cubicBezTo>
                <a:cubicBezTo>
                  <a:pt x="134" y="122"/>
                  <a:pt x="128" y="128"/>
                  <a:pt x="128" y="136"/>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8" name="Freeform 212"/>
          <p:cNvSpPr>
            <a:spLocks noChangeAspect="1"/>
          </p:cNvSpPr>
          <p:nvPr/>
        </p:nvSpPr>
        <p:spPr bwMode="auto">
          <a:xfrm>
            <a:off x="8575675" y="3838575"/>
            <a:ext cx="201613" cy="404813"/>
          </a:xfrm>
          <a:custGeom>
            <a:avLst/>
            <a:gdLst/>
            <a:ahLst/>
            <a:cxnLst>
              <a:cxn ang="0">
                <a:pos x="192" y="3"/>
              </a:cxn>
              <a:cxn ang="0">
                <a:pos x="184" y="0"/>
              </a:cxn>
              <a:cxn ang="0">
                <a:pos x="11" y="0"/>
              </a:cxn>
              <a:cxn ang="0">
                <a:pos x="3" y="3"/>
              </a:cxn>
              <a:cxn ang="0">
                <a:pos x="0" y="11"/>
              </a:cxn>
              <a:cxn ang="0">
                <a:pos x="0" y="230"/>
              </a:cxn>
              <a:cxn ang="0">
                <a:pos x="0" y="381"/>
              </a:cxn>
              <a:cxn ang="0">
                <a:pos x="11" y="392"/>
              </a:cxn>
              <a:cxn ang="0">
                <a:pos x="23" y="381"/>
              </a:cxn>
              <a:cxn ang="0">
                <a:pos x="23" y="381"/>
              </a:cxn>
              <a:cxn ang="0">
                <a:pos x="23" y="366"/>
              </a:cxn>
              <a:cxn ang="0">
                <a:pos x="53" y="366"/>
              </a:cxn>
              <a:cxn ang="0">
                <a:pos x="64" y="355"/>
              </a:cxn>
              <a:cxn ang="0">
                <a:pos x="53" y="343"/>
              </a:cxn>
              <a:cxn ang="0">
                <a:pos x="23" y="343"/>
              </a:cxn>
              <a:cxn ang="0">
                <a:pos x="23" y="314"/>
              </a:cxn>
              <a:cxn ang="0">
                <a:pos x="52" y="314"/>
              </a:cxn>
              <a:cxn ang="0">
                <a:pos x="63" y="302"/>
              </a:cxn>
              <a:cxn ang="0">
                <a:pos x="52" y="291"/>
              </a:cxn>
              <a:cxn ang="0">
                <a:pos x="23" y="291"/>
              </a:cxn>
              <a:cxn ang="0">
                <a:pos x="23" y="256"/>
              </a:cxn>
              <a:cxn ang="0">
                <a:pos x="96" y="256"/>
              </a:cxn>
              <a:cxn ang="0">
                <a:pos x="107" y="245"/>
              </a:cxn>
              <a:cxn ang="0">
                <a:pos x="96" y="234"/>
              </a:cxn>
              <a:cxn ang="0">
                <a:pos x="23" y="234"/>
              </a:cxn>
              <a:cxn ang="0">
                <a:pos x="23" y="230"/>
              </a:cxn>
              <a:cxn ang="0">
                <a:pos x="23" y="203"/>
              </a:cxn>
              <a:cxn ang="0">
                <a:pos x="51" y="203"/>
              </a:cxn>
              <a:cxn ang="0">
                <a:pos x="63" y="191"/>
              </a:cxn>
              <a:cxn ang="0">
                <a:pos x="51" y="180"/>
              </a:cxn>
              <a:cxn ang="0">
                <a:pos x="23" y="180"/>
              </a:cxn>
              <a:cxn ang="0">
                <a:pos x="23" y="156"/>
              </a:cxn>
              <a:cxn ang="0">
                <a:pos x="52" y="156"/>
              </a:cxn>
              <a:cxn ang="0">
                <a:pos x="63" y="145"/>
              </a:cxn>
              <a:cxn ang="0">
                <a:pos x="52" y="133"/>
              </a:cxn>
              <a:cxn ang="0">
                <a:pos x="23" y="133"/>
              </a:cxn>
              <a:cxn ang="0">
                <a:pos x="23" y="104"/>
              </a:cxn>
              <a:cxn ang="0">
                <a:pos x="95" y="104"/>
              </a:cxn>
              <a:cxn ang="0">
                <a:pos x="106" y="92"/>
              </a:cxn>
              <a:cxn ang="0">
                <a:pos x="95" y="81"/>
              </a:cxn>
              <a:cxn ang="0">
                <a:pos x="23" y="81"/>
              </a:cxn>
              <a:cxn ang="0">
                <a:pos x="23" y="22"/>
              </a:cxn>
              <a:cxn ang="0">
                <a:pos x="173" y="22"/>
              </a:cxn>
              <a:cxn ang="0">
                <a:pos x="173" y="291"/>
              </a:cxn>
              <a:cxn ang="0">
                <a:pos x="184" y="303"/>
              </a:cxn>
              <a:cxn ang="0">
                <a:pos x="195" y="291"/>
              </a:cxn>
              <a:cxn ang="0">
                <a:pos x="195" y="11"/>
              </a:cxn>
              <a:cxn ang="0">
                <a:pos x="192" y="3"/>
              </a:cxn>
            </a:cxnLst>
            <a:rect l="0" t="0" r="r" b="b"/>
            <a:pathLst>
              <a:path w="195" h="392">
                <a:moveTo>
                  <a:pt x="192" y="3"/>
                </a:moveTo>
                <a:cubicBezTo>
                  <a:pt x="190" y="1"/>
                  <a:pt x="187" y="0"/>
                  <a:pt x="184" y="0"/>
                </a:cubicBezTo>
                <a:cubicBezTo>
                  <a:pt x="11" y="0"/>
                  <a:pt x="11" y="0"/>
                  <a:pt x="11" y="0"/>
                </a:cubicBezTo>
                <a:cubicBezTo>
                  <a:pt x="8" y="0"/>
                  <a:pt x="6" y="1"/>
                  <a:pt x="3" y="3"/>
                </a:cubicBezTo>
                <a:cubicBezTo>
                  <a:pt x="1" y="5"/>
                  <a:pt x="0" y="8"/>
                  <a:pt x="0" y="11"/>
                </a:cubicBezTo>
                <a:cubicBezTo>
                  <a:pt x="0" y="230"/>
                  <a:pt x="0" y="230"/>
                  <a:pt x="0" y="230"/>
                </a:cubicBezTo>
                <a:cubicBezTo>
                  <a:pt x="0" y="381"/>
                  <a:pt x="0" y="381"/>
                  <a:pt x="0" y="381"/>
                </a:cubicBezTo>
                <a:cubicBezTo>
                  <a:pt x="0" y="387"/>
                  <a:pt x="5" y="392"/>
                  <a:pt x="11" y="392"/>
                </a:cubicBezTo>
                <a:cubicBezTo>
                  <a:pt x="18" y="392"/>
                  <a:pt x="23" y="387"/>
                  <a:pt x="23" y="381"/>
                </a:cubicBezTo>
                <a:cubicBezTo>
                  <a:pt x="23" y="381"/>
                  <a:pt x="23" y="381"/>
                  <a:pt x="23" y="381"/>
                </a:cubicBezTo>
                <a:cubicBezTo>
                  <a:pt x="23" y="366"/>
                  <a:pt x="23" y="366"/>
                  <a:pt x="23" y="366"/>
                </a:cubicBezTo>
                <a:cubicBezTo>
                  <a:pt x="53" y="366"/>
                  <a:pt x="53" y="366"/>
                  <a:pt x="53" y="366"/>
                </a:cubicBezTo>
                <a:cubicBezTo>
                  <a:pt x="59" y="366"/>
                  <a:pt x="64" y="361"/>
                  <a:pt x="64" y="355"/>
                </a:cubicBezTo>
                <a:cubicBezTo>
                  <a:pt x="64" y="348"/>
                  <a:pt x="59" y="343"/>
                  <a:pt x="53" y="343"/>
                </a:cubicBezTo>
                <a:cubicBezTo>
                  <a:pt x="23" y="343"/>
                  <a:pt x="23" y="343"/>
                  <a:pt x="23" y="343"/>
                </a:cubicBezTo>
                <a:cubicBezTo>
                  <a:pt x="23" y="314"/>
                  <a:pt x="23" y="314"/>
                  <a:pt x="23" y="314"/>
                </a:cubicBezTo>
                <a:cubicBezTo>
                  <a:pt x="52" y="314"/>
                  <a:pt x="52" y="314"/>
                  <a:pt x="52" y="314"/>
                </a:cubicBezTo>
                <a:cubicBezTo>
                  <a:pt x="58" y="314"/>
                  <a:pt x="63" y="309"/>
                  <a:pt x="63" y="302"/>
                </a:cubicBezTo>
                <a:cubicBezTo>
                  <a:pt x="63" y="296"/>
                  <a:pt x="58" y="291"/>
                  <a:pt x="52" y="291"/>
                </a:cubicBezTo>
                <a:cubicBezTo>
                  <a:pt x="23" y="291"/>
                  <a:pt x="23" y="291"/>
                  <a:pt x="23" y="291"/>
                </a:cubicBezTo>
                <a:cubicBezTo>
                  <a:pt x="23" y="256"/>
                  <a:pt x="23" y="256"/>
                  <a:pt x="23" y="256"/>
                </a:cubicBezTo>
                <a:cubicBezTo>
                  <a:pt x="96" y="256"/>
                  <a:pt x="96" y="256"/>
                  <a:pt x="96" y="256"/>
                </a:cubicBezTo>
                <a:cubicBezTo>
                  <a:pt x="102" y="256"/>
                  <a:pt x="107" y="251"/>
                  <a:pt x="107" y="245"/>
                </a:cubicBezTo>
                <a:cubicBezTo>
                  <a:pt x="107" y="239"/>
                  <a:pt x="102" y="234"/>
                  <a:pt x="96" y="234"/>
                </a:cubicBezTo>
                <a:cubicBezTo>
                  <a:pt x="23" y="234"/>
                  <a:pt x="23" y="234"/>
                  <a:pt x="23" y="234"/>
                </a:cubicBezTo>
                <a:cubicBezTo>
                  <a:pt x="23" y="230"/>
                  <a:pt x="23" y="230"/>
                  <a:pt x="23" y="230"/>
                </a:cubicBezTo>
                <a:cubicBezTo>
                  <a:pt x="23" y="203"/>
                  <a:pt x="23" y="203"/>
                  <a:pt x="23" y="203"/>
                </a:cubicBezTo>
                <a:cubicBezTo>
                  <a:pt x="51" y="203"/>
                  <a:pt x="51" y="203"/>
                  <a:pt x="51" y="203"/>
                </a:cubicBezTo>
                <a:cubicBezTo>
                  <a:pt x="57" y="203"/>
                  <a:pt x="63" y="198"/>
                  <a:pt x="63" y="191"/>
                </a:cubicBezTo>
                <a:cubicBezTo>
                  <a:pt x="63" y="185"/>
                  <a:pt x="57" y="180"/>
                  <a:pt x="51" y="180"/>
                </a:cubicBezTo>
                <a:cubicBezTo>
                  <a:pt x="23" y="180"/>
                  <a:pt x="23" y="180"/>
                  <a:pt x="23" y="180"/>
                </a:cubicBezTo>
                <a:cubicBezTo>
                  <a:pt x="23" y="156"/>
                  <a:pt x="23" y="156"/>
                  <a:pt x="23" y="156"/>
                </a:cubicBezTo>
                <a:cubicBezTo>
                  <a:pt x="52" y="156"/>
                  <a:pt x="52" y="156"/>
                  <a:pt x="52" y="156"/>
                </a:cubicBezTo>
                <a:cubicBezTo>
                  <a:pt x="58" y="156"/>
                  <a:pt x="63" y="151"/>
                  <a:pt x="63" y="145"/>
                </a:cubicBezTo>
                <a:cubicBezTo>
                  <a:pt x="63" y="138"/>
                  <a:pt x="58" y="133"/>
                  <a:pt x="52" y="133"/>
                </a:cubicBezTo>
                <a:cubicBezTo>
                  <a:pt x="23" y="133"/>
                  <a:pt x="23" y="133"/>
                  <a:pt x="23" y="133"/>
                </a:cubicBezTo>
                <a:cubicBezTo>
                  <a:pt x="23" y="104"/>
                  <a:pt x="23" y="104"/>
                  <a:pt x="23" y="104"/>
                </a:cubicBezTo>
                <a:cubicBezTo>
                  <a:pt x="95" y="104"/>
                  <a:pt x="95" y="104"/>
                  <a:pt x="95" y="104"/>
                </a:cubicBezTo>
                <a:cubicBezTo>
                  <a:pt x="101" y="104"/>
                  <a:pt x="106" y="99"/>
                  <a:pt x="106" y="92"/>
                </a:cubicBezTo>
                <a:cubicBezTo>
                  <a:pt x="106" y="86"/>
                  <a:pt x="101" y="81"/>
                  <a:pt x="95" y="81"/>
                </a:cubicBezTo>
                <a:cubicBezTo>
                  <a:pt x="23" y="81"/>
                  <a:pt x="23" y="81"/>
                  <a:pt x="23" y="81"/>
                </a:cubicBezTo>
                <a:cubicBezTo>
                  <a:pt x="23" y="22"/>
                  <a:pt x="23" y="22"/>
                  <a:pt x="23" y="22"/>
                </a:cubicBezTo>
                <a:cubicBezTo>
                  <a:pt x="173" y="22"/>
                  <a:pt x="173" y="22"/>
                  <a:pt x="173" y="22"/>
                </a:cubicBezTo>
                <a:cubicBezTo>
                  <a:pt x="173" y="291"/>
                  <a:pt x="173" y="291"/>
                  <a:pt x="173" y="291"/>
                </a:cubicBezTo>
                <a:cubicBezTo>
                  <a:pt x="173" y="298"/>
                  <a:pt x="178" y="303"/>
                  <a:pt x="184" y="303"/>
                </a:cubicBezTo>
                <a:cubicBezTo>
                  <a:pt x="190" y="303"/>
                  <a:pt x="195" y="298"/>
                  <a:pt x="195" y="291"/>
                </a:cubicBezTo>
                <a:cubicBezTo>
                  <a:pt x="195" y="11"/>
                  <a:pt x="195" y="11"/>
                  <a:pt x="195" y="11"/>
                </a:cubicBezTo>
                <a:cubicBezTo>
                  <a:pt x="195" y="8"/>
                  <a:pt x="194" y="5"/>
                  <a:pt x="192" y="3"/>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9" name="Freeform 228"/>
          <p:cNvSpPr>
            <a:spLocks noChangeAspect="1"/>
          </p:cNvSpPr>
          <p:nvPr/>
        </p:nvSpPr>
        <p:spPr bwMode="auto">
          <a:xfrm>
            <a:off x="9461500" y="3000375"/>
            <a:ext cx="371475" cy="393700"/>
          </a:xfrm>
          <a:custGeom>
            <a:avLst/>
            <a:gdLst/>
            <a:ahLst/>
            <a:cxnLst>
              <a:cxn ang="0">
                <a:pos x="43" y="292"/>
              </a:cxn>
              <a:cxn ang="0">
                <a:pos x="252" y="292"/>
              </a:cxn>
              <a:cxn ang="0">
                <a:pos x="252" y="241"/>
              </a:cxn>
              <a:cxn ang="0">
                <a:pos x="217" y="241"/>
              </a:cxn>
              <a:cxn ang="0">
                <a:pos x="169" y="195"/>
              </a:cxn>
              <a:cxn ang="0">
                <a:pos x="276" y="195"/>
              </a:cxn>
              <a:cxn ang="0">
                <a:pos x="276" y="0"/>
              </a:cxn>
              <a:cxn ang="0">
                <a:pos x="0" y="0"/>
              </a:cxn>
              <a:cxn ang="0">
                <a:pos x="0" y="191"/>
              </a:cxn>
              <a:cxn ang="0">
                <a:pos x="106" y="191"/>
              </a:cxn>
              <a:cxn ang="0">
                <a:pos x="106" y="244"/>
              </a:cxn>
            </a:cxnLst>
            <a:rect l="0" t="0" r="r" b="b"/>
            <a:pathLst>
              <a:path w="276" h="292">
                <a:moveTo>
                  <a:pt x="43" y="292"/>
                </a:moveTo>
                <a:lnTo>
                  <a:pt x="252" y="292"/>
                </a:lnTo>
                <a:lnTo>
                  <a:pt x="252" y="241"/>
                </a:lnTo>
                <a:lnTo>
                  <a:pt x="217" y="241"/>
                </a:lnTo>
                <a:lnTo>
                  <a:pt x="169" y="195"/>
                </a:lnTo>
                <a:lnTo>
                  <a:pt x="276" y="195"/>
                </a:lnTo>
                <a:lnTo>
                  <a:pt x="276" y="0"/>
                </a:lnTo>
                <a:lnTo>
                  <a:pt x="0" y="0"/>
                </a:lnTo>
                <a:lnTo>
                  <a:pt x="0" y="191"/>
                </a:lnTo>
                <a:lnTo>
                  <a:pt x="106" y="191"/>
                </a:lnTo>
                <a:lnTo>
                  <a:pt x="106" y="244"/>
                </a:lnTo>
              </a:path>
            </a:pathLst>
          </a:custGeom>
          <a:noFill/>
          <a:ln w="30163" cap="rnd">
            <a:solidFill>
              <a:srgbClr val="009530"/>
            </a:solidFill>
            <a:prstDash val="solid"/>
            <a:round/>
            <a:headEnd/>
            <a:tailEnd/>
          </a:ln>
        </p:spPr>
        <p:txBody>
          <a:bodyPr/>
          <a:lstStyle/>
          <a:p>
            <a:pPr algn="ctr" fontAlgn="auto">
              <a:spcBef>
                <a:spcPts val="0"/>
              </a:spcBef>
              <a:spcAft>
                <a:spcPts val="0"/>
              </a:spcAft>
              <a:defRPr/>
            </a:pPr>
            <a:endParaRPr lang="en-US">
              <a:latin typeface="+mn-lt"/>
              <a:cs typeface="+mn-cs"/>
            </a:endParaRPr>
          </a:p>
        </p:txBody>
      </p:sp>
      <p:sp>
        <p:nvSpPr>
          <p:cNvPr id="10" name="Freeform 208"/>
          <p:cNvSpPr>
            <a:spLocks noChangeAspect="1"/>
          </p:cNvSpPr>
          <p:nvPr/>
        </p:nvSpPr>
        <p:spPr bwMode="auto">
          <a:xfrm>
            <a:off x="8574088" y="2941638"/>
            <a:ext cx="254000" cy="452437"/>
          </a:xfrm>
          <a:custGeom>
            <a:avLst/>
            <a:gdLst/>
            <a:ahLst/>
            <a:cxnLst>
              <a:cxn ang="0">
                <a:pos x="0" y="128"/>
              </a:cxn>
              <a:cxn ang="0">
                <a:pos x="23" y="202"/>
              </a:cxn>
              <a:cxn ang="0">
                <a:pos x="24" y="202"/>
              </a:cxn>
              <a:cxn ang="0">
                <a:pos x="32" y="212"/>
              </a:cxn>
              <a:cxn ang="0">
                <a:pos x="32" y="213"/>
              </a:cxn>
              <a:cxn ang="0">
                <a:pos x="62" y="284"/>
              </a:cxn>
              <a:cxn ang="0">
                <a:pos x="77" y="296"/>
              </a:cxn>
              <a:cxn ang="0">
                <a:pos x="89" y="283"/>
              </a:cxn>
              <a:cxn ang="0">
                <a:pos x="89" y="281"/>
              </a:cxn>
              <a:cxn ang="0">
                <a:pos x="51" y="194"/>
              </a:cxn>
              <a:cxn ang="0">
                <a:pos x="45" y="186"/>
              </a:cxn>
              <a:cxn ang="0">
                <a:pos x="27" y="128"/>
              </a:cxn>
              <a:cxn ang="0">
                <a:pos x="128" y="27"/>
              </a:cxn>
              <a:cxn ang="0">
                <a:pos x="230" y="128"/>
              </a:cxn>
              <a:cxn ang="0">
                <a:pos x="207" y="192"/>
              </a:cxn>
              <a:cxn ang="0">
                <a:pos x="201" y="199"/>
              </a:cxn>
              <a:cxn ang="0">
                <a:pos x="169" y="275"/>
              </a:cxn>
              <a:cxn ang="0">
                <a:pos x="170" y="285"/>
              </a:cxn>
              <a:cxn ang="0">
                <a:pos x="170" y="297"/>
              </a:cxn>
              <a:cxn ang="0">
                <a:pos x="170" y="301"/>
              </a:cxn>
              <a:cxn ang="0">
                <a:pos x="166" y="301"/>
              </a:cxn>
              <a:cxn ang="0">
                <a:pos x="165" y="301"/>
              </a:cxn>
              <a:cxn ang="0">
                <a:pos x="155" y="301"/>
              </a:cxn>
              <a:cxn ang="0">
                <a:pos x="98" y="301"/>
              </a:cxn>
              <a:cxn ang="0">
                <a:pos x="69" y="310"/>
              </a:cxn>
              <a:cxn ang="0">
                <a:pos x="59" y="333"/>
              </a:cxn>
              <a:cxn ang="0">
                <a:pos x="94" y="367"/>
              </a:cxn>
              <a:cxn ang="0">
                <a:pos x="159" y="367"/>
              </a:cxn>
              <a:cxn ang="0">
                <a:pos x="170" y="370"/>
              </a:cxn>
              <a:cxn ang="0">
                <a:pos x="171" y="373"/>
              </a:cxn>
              <a:cxn ang="0">
                <a:pos x="162" y="380"/>
              </a:cxn>
              <a:cxn ang="0">
                <a:pos x="121" y="379"/>
              </a:cxn>
              <a:cxn ang="0">
                <a:pos x="66" y="400"/>
              </a:cxn>
              <a:cxn ang="0">
                <a:pos x="80" y="438"/>
              </a:cxn>
              <a:cxn ang="0">
                <a:pos x="133" y="449"/>
              </a:cxn>
              <a:cxn ang="0">
                <a:pos x="144" y="434"/>
              </a:cxn>
              <a:cxn ang="0">
                <a:pos x="128" y="423"/>
              </a:cxn>
              <a:cxn ang="0">
                <a:pos x="99" y="418"/>
              </a:cxn>
              <a:cxn ang="0">
                <a:pos x="93" y="408"/>
              </a:cxn>
              <a:cxn ang="0">
                <a:pos x="161" y="406"/>
              </a:cxn>
              <a:cxn ang="0">
                <a:pos x="162" y="406"/>
              </a:cxn>
              <a:cxn ang="0">
                <a:pos x="162" y="406"/>
              </a:cxn>
              <a:cxn ang="0">
                <a:pos x="198" y="373"/>
              </a:cxn>
              <a:cxn ang="0">
                <a:pos x="187" y="349"/>
              </a:cxn>
              <a:cxn ang="0">
                <a:pos x="159" y="340"/>
              </a:cxn>
              <a:cxn ang="0">
                <a:pos x="94" y="340"/>
              </a:cxn>
              <a:cxn ang="0">
                <a:pos x="85" y="333"/>
              </a:cxn>
              <a:cxn ang="0">
                <a:pos x="87" y="330"/>
              </a:cxn>
              <a:cxn ang="0">
                <a:pos x="98" y="328"/>
              </a:cxn>
              <a:cxn ang="0">
                <a:pos x="155" y="327"/>
              </a:cxn>
              <a:cxn ang="0">
                <a:pos x="162" y="327"/>
              </a:cxn>
              <a:cxn ang="0">
                <a:pos x="164" y="328"/>
              </a:cxn>
              <a:cxn ang="0">
                <a:pos x="189" y="322"/>
              </a:cxn>
              <a:cxn ang="0">
                <a:pos x="196" y="283"/>
              </a:cxn>
              <a:cxn ang="0">
                <a:pos x="222" y="216"/>
              </a:cxn>
              <a:cxn ang="0">
                <a:pos x="228" y="209"/>
              </a:cxn>
              <a:cxn ang="0">
                <a:pos x="256" y="128"/>
              </a:cxn>
              <a:cxn ang="0">
                <a:pos x="128" y="0"/>
              </a:cxn>
              <a:cxn ang="0">
                <a:pos x="0" y="128"/>
              </a:cxn>
            </a:cxnLst>
            <a:rect l="0" t="0" r="r" b="b"/>
            <a:pathLst>
              <a:path w="256" h="454">
                <a:moveTo>
                  <a:pt x="0" y="128"/>
                </a:moveTo>
                <a:cubicBezTo>
                  <a:pt x="0" y="154"/>
                  <a:pt x="8" y="180"/>
                  <a:pt x="23" y="202"/>
                </a:cubicBezTo>
                <a:cubicBezTo>
                  <a:pt x="24" y="202"/>
                  <a:pt x="24" y="202"/>
                  <a:pt x="24" y="202"/>
                </a:cubicBezTo>
                <a:cubicBezTo>
                  <a:pt x="32" y="212"/>
                  <a:pt x="32" y="212"/>
                  <a:pt x="32" y="212"/>
                </a:cubicBezTo>
                <a:cubicBezTo>
                  <a:pt x="32" y="213"/>
                  <a:pt x="32" y="213"/>
                  <a:pt x="32" y="213"/>
                </a:cubicBezTo>
                <a:cubicBezTo>
                  <a:pt x="54" y="232"/>
                  <a:pt x="60" y="266"/>
                  <a:pt x="62" y="284"/>
                </a:cubicBezTo>
                <a:cubicBezTo>
                  <a:pt x="63" y="291"/>
                  <a:pt x="69" y="297"/>
                  <a:pt x="77" y="296"/>
                </a:cubicBezTo>
                <a:cubicBezTo>
                  <a:pt x="84" y="295"/>
                  <a:pt x="89" y="290"/>
                  <a:pt x="89" y="283"/>
                </a:cubicBezTo>
                <a:cubicBezTo>
                  <a:pt x="89" y="282"/>
                  <a:pt x="89" y="282"/>
                  <a:pt x="89" y="281"/>
                </a:cubicBezTo>
                <a:cubicBezTo>
                  <a:pt x="86" y="255"/>
                  <a:pt x="77" y="218"/>
                  <a:pt x="51" y="194"/>
                </a:cubicBezTo>
                <a:cubicBezTo>
                  <a:pt x="51" y="193"/>
                  <a:pt x="46" y="187"/>
                  <a:pt x="45" y="186"/>
                </a:cubicBezTo>
                <a:cubicBezTo>
                  <a:pt x="33" y="169"/>
                  <a:pt x="27" y="149"/>
                  <a:pt x="27" y="128"/>
                </a:cubicBezTo>
                <a:cubicBezTo>
                  <a:pt x="27" y="72"/>
                  <a:pt x="72" y="27"/>
                  <a:pt x="128" y="27"/>
                </a:cubicBezTo>
                <a:cubicBezTo>
                  <a:pt x="184" y="27"/>
                  <a:pt x="230" y="72"/>
                  <a:pt x="230" y="128"/>
                </a:cubicBezTo>
                <a:cubicBezTo>
                  <a:pt x="230" y="151"/>
                  <a:pt x="216" y="180"/>
                  <a:pt x="207" y="192"/>
                </a:cubicBezTo>
                <a:cubicBezTo>
                  <a:pt x="201" y="199"/>
                  <a:pt x="201" y="199"/>
                  <a:pt x="201" y="199"/>
                </a:cubicBezTo>
                <a:cubicBezTo>
                  <a:pt x="186" y="217"/>
                  <a:pt x="169" y="237"/>
                  <a:pt x="169" y="275"/>
                </a:cubicBezTo>
                <a:cubicBezTo>
                  <a:pt x="169" y="278"/>
                  <a:pt x="170" y="281"/>
                  <a:pt x="170" y="285"/>
                </a:cubicBezTo>
                <a:cubicBezTo>
                  <a:pt x="170" y="290"/>
                  <a:pt x="170" y="294"/>
                  <a:pt x="170" y="297"/>
                </a:cubicBezTo>
                <a:cubicBezTo>
                  <a:pt x="170" y="299"/>
                  <a:pt x="170" y="300"/>
                  <a:pt x="170" y="301"/>
                </a:cubicBezTo>
                <a:cubicBezTo>
                  <a:pt x="169" y="301"/>
                  <a:pt x="168" y="301"/>
                  <a:pt x="166" y="301"/>
                </a:cubicBezTo>
                <a:cubicBezTo>
                  <a:pt x="165" y="301"/>
                  <a:pt x="165" y="301"/>
                  <a:pt x="165" y="301"/>
                </a:cubicBezTo>
                <a:cubicBezTo>
                  <a:pt x="162" y="301"/>
                  <a:pt x="162" y="301"/>
                  <a:pt x="155" y="301"/>
                </a:cubicBezTo>
                <a:cubicBezTo>
                  <a:pt x="98" y="301"/>
                  <a:pt x="98" y="301"/>
                  <a:pt x="98" y="301"/>
                </a:cubicBezTo>
                <a:cubicBezTo>
                  <a:pt x="83" y="301"/>
                  <a:pt x="74" y="306"/>
                  <a:pt x="69" y="310"/>
                </a:cubicBezTo>
                <a:cubicBezTo>
                  <a:pt x="62" y="316"/>
                  <a:pt x="59" y="324"/>
                  <a:pt x="59" y="333"/>
                </a:cubicBezTo>
                <a:cubicBezTo>
                  <a:pt x="59" y="350"/>
                  <a:pt x="72" y="367"/>
                  <a:pt x="94" y="367"/>
                </a:cubicBezTo>
                <a:cubicBezTo>
                  <a:pt x="159" y="367"/>
                  <a:pt x="159" y="367"/>
                  <a:pt x="159" y="367"/>
                </a:cubicBezTo>
                <a:cubicBezTo>
                  <a:pt x="164" y="367"/>
                  <a:pt x="168" y="368"/>
                  <a:pt x="170" y="370"/>
                </a:cubicBezTo>
                <a:cubicBezTo>
                  <a:pt x="171" y="371"/>
                  <a:pt x="171" y="372"/>
                  <a:pt x="171" y="373"/>
                </a:cubicBezTo>
                <a:cubicBezTo>
                  <a:pt x="171" y="376"/>
                  <a:pt x="169" y="379"/>
                  <a:pt x="162" y="380"/>
                </a:cubicBezTo>
                <a:cubicBezTo>
                  <a:pt x="159" y="379"/>
                  <a:pt x="140" y="378"/>
                  <a:pt x="121" y="379"/>
                </a:cubicBezTo>
                <a:cubicBezTo>
                  <a:pt x="90" y="379"/>
                  <a:pt x="68" y="383"/>
                  <a:pt x="66" y="400"/>
                </a:cubicBezTo>
                <a:cubicBezTo>
                  <a:pt x="65" y="411"/>
                  <a:pt x="68" y="426"/>
                  <a:pt x="80" y="438"/>
                </a:cubicBezTo>
                <a:cubicBezTo>
                  <a:pt x="89" y="446"/>
                  <a:pt x="105" y="454"/>
                  <a:pt x="133" y="449"/>
                </a:cubicBezTo>
                <a:cubicBezTo>
                  <a:pt x="140" y="448"/>
                  <a:pt x="145" y="441"/>
                  <a:pt x="144" y="434"/>
                </a:cubicBezTo>
                <a:cubicBezTo>
                  <a:pt x="143" y="427"/>
                  <a:pt x="136" y="422"/>
                  <a:pt x="128" y="423"/>
                </a:cubicBezTo>
                <a:cubicBezTo>
                  <a:pt x="115" y="425"/>
                  <a:pt x="105" y="424"/>
                  <a:pt x="99" y="418"/>
                </a:cubicBezTo>
                <a:cubicBezTo>
                  <a:pt x="95" y="415"/>
                  <a:pt x="94" y="411"/>
                  <a:pt x="93" y="408"/>
                </a:cubicBezTo>
                <a:cubicBezTo>
                  <a:pt x="104" y="405"/>
                  <a:pt x="133" y="404"/>
                  <a:pt x="161" y="406"/>
                </a:cubicBezTo>
                <a:cubicBezTo>
                  <a:pt x="162" y="406"/>
                  <a:pt x="162" y="406"/>
                  <a:pt x="162" y="406"/>
                </a:cubicBezTo>
                <a:cubicBezTo>
                  <a:pt x="162" y="406"/>
                  <a:pt x="162" y="406"/>
                  <a:pt x="162" y="406"/>
                </a:cubicBezTo>
                <a:cubicBezTo>
                  <a:pt x="184" y="406"/>
                  <a:pt x="198" y="389"/>
                  <a:pt x="198" y="373"/>
                </a:cubicBezTo>
                <a:cubicBezTo>
                  <a:pt x="198" y="364"/>
                  <a:pt x="194" y="355"/>
                  <a:pt x="187" y="349"/>
                </a:cubicBezTo>
                <a:cubicBezTo>
                  <a:pt x="182" y="345"/>
                  <a:pt x="173" y="340"/>
                  <a:pt x="159" y="340"/>
                </a:cubicBezTo>
                <a:cubicBezTo>
                  <a:pt x="94" y="340"/>
                  <a:pt x="94" y="340"/>
                  <a:pt x="94" y="340"/>
                </a:cubicBezTo>
                <a:cubicBezTo>
                  <a:pt x="88" y="340"/>
                  <a:pt x="85" y="336"/>
                  <a:pt x="85" y="333"/>
                </a:cubicBezTo>
                <a:cubicBezTo>
                  <a:pt x="85" y="332"/>
                  <a:pt x="86" y="331"/>
                  <a:pt x="87" y="330"/>
                </a:cubicBezTo>
                <a:cubicBezTo>
                  <a:pt x="89" y="329"/>
                  <a:pt x="93" y="328"/>
                  <a:pt x="98" y="328"/>
                </a:cubicBezTo>
                <a:cubicBezTo>
                  <a:pt x="155" y="327"/>
                  <a:pt x="155" y="327"/>
                  <a:pt x="155" y="327"/>
                </a:cubicBezTo>
                <a:cubicBezTo>
                  <a:pt x="161" y="327"/>
                  <a:pt x="161" y="327"/>
                  <a:pt x="162" y="327"/>
                </a:cubicBezTo>
                <a:cubicBezTo>
                  <a:pt x="164" y="328"/>
                  <a:pt x="164" y="328"/>
                  <a:pt x="164" y="328"/>
                </a:cubicBezTo>
                <a:cubicBezTo>
                  <a:pt x="173" y="329"/>
                  <a:pt x="182" y="329"/>
                  <a:pt x="189" y="322"/>
                </a:cubicBezTo>
                <a:cubicBezTo>
                  <a:pt x="197" y="315"/>
                  <a:pt x="198" y="303"/>
                  <a:pt x="196" y="283"/>
                </a:cubicBezTo>
                <a:cubicBezTo>
                  <a:pt x="194" y="249"/>
                  <a:pt x="206" y="235"/>
                  <a:pt x="222" y="216"/>
                </a:cubicBezTo>
                <a:cubicBezTo>
                  <a:pt x="228" y="209"/>
                  <a:pt x="228" y="209"/>
                  <a:pt x="228" y="209"/>
                </a:cubicBezTo>
                <a:cubicBezTo>
                  <a:pt x="239" y="195"/>
                  <a:pt x="256" y="159"/>
                  <a:pt x="256" y="128"/>
                </a:cubicBezTo>
                <a:cubicBezTo>
                  <a:pt x="256" y="57"/>
                  <a:pt x="199" y="0"/>
                  <a:pt x="128" y="0"/>
                </a:cubicBezTo>
                <a:cubicBezTo>
                  <a:pt x="58" y="0"/>
                  <a:pt x="0" y="57"/>
                  <a:pt x="0" y="128"/>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1" name="Freeform 152"/>
          <p:cNvSpPr>
            <a:spLocks noChangeAspect="1"/>
          </p:cNvSpPr>
          <p:nvPr/>
        </p:nvSpPr>
        <p:spPr bwMode="auto">
          <a:xfrm>
            <a:off x="7472363" y="4722813"/>
            <a:ext cx="585787" cy="350837"/>
          </a:xfrm>
          <a:custGeom>
            <a:avLst/>
            <a:gdLst/>
            <a:ahLst/>
            <a:cxnLst>
              <a:cxn ang="0">
                <a:pos x="230" y="1"/>
              </a:cxn>
              <a:cxn ang="0">
                <a:pos x="218" y="11"/>
              </a:cxn>
              <a:cxn ang="0">
                <a:pos x="169" y="208"/>
              </a:cxn>
              <a:cxn ang="0">
                <a:pos x="118" y="25"/>
              </a:cxn>
              <a:cxn ang="0">
                <a:pos x="105" y="15"/>
              </a:cxn>
              <a:cxn ang="0">
                <a:pos x="92" y="26"/>
              </a:cxn>
              <a:cxn ang="0">
                <a:pos x="65" y="188"/>
              </a:cxn>
              <a:cxn ang="0">
                <a:pos x="60" y="178"/>
              </a:cxn>
              <a:cxn ang="0">
                <a:pos x="11" y="116"/>
              </a:cxn>
              <a:cxn ang="0">
                <a:pos x="0" y="129"/>
              </a:cxn>
              <a:cxn ang="0">
                <a:pos x="1" y="132"/>
              </a:cxn>
              <a:cxn ang="0">
                <a:pos x="11" y="142"/>
              </a:cxn>
              <a:cxn ang="0">
                <a:pos x="57" y="244"/>
              </a:cxn>
              <a:cxn ang="0">
                <a:pos x="70" y="253"/>
              </a:cxn>
              <a:cxn ang="0">
                <a:pos x="83" y="242"/>
              </a:cxn>
              <a:cxn ang="0">
                <a:pos x="108" y="90"/>
              </a:cxn>
              <a:cxn ang="0">
                <a:pos x="124" y="147"/>
              </a:cxn>
              <a:cxn ang="0">
                <a:pos x="146" y="226"/>
              </a:cxn>
              <a:cxn ang="0">
                <a:pos x="154" y="252"/>
              </a:cxn>
              <a:cxn ang="0">
                <a:pos x="156" y="260"/>
              </a:cxn>
              <a:cxn ang="0">
                <a:pos x="170" y="272"/>
              </a:cxn>
              <a:cxn ang="0">
                <a:pos x="183" y="262"/>
              </a:cxn>
              <a:cxn ang="0">
                <a:pos x="234" y="58"/>
              </a:cxn>
              <a:cxn ang="0">
                <a:pos x="265" y="139"/>
              </a:cxn>
              <a:cxn ang="0">
                <a:pos x="277" y="147"/>
              </a:cxn>
              <a:cxn ang="0">
                <a:pos x="441" y="147"/>
              </a:cxn>
              <a:cxn ang="0">
                <a:pos x="454" y="134"/>
              </a:cxn>
              <a:cxn ang="0">
                <a:pos x="441" y="121"/>
              </a:cxn>
              <a:cxn ang="0">
                <a:pos x="286" y="121"/>
              </a:cxn>
              <a:cxn ang="0">
                <a:pos x="244" y="9"/>
              </a:cxn>
              <a:cxn ang="0">
                <a:pos x="230" y="1"/>
              </a:cxn>
            </a:cxnLst>
            <a:rect l="0" t="0" r="r" b="b"/>
            <a:pathLst>
              <a:path w="454" h="272">
                <a:moveTo>
                  <a:pt x="230" y="1"/>
                </a:moveTo>
                <a:cubicBezTo>
                  <a:pt x="224" y="1"/>
                  <a:pt x="220" y="5"/>
                  <a:pt x="218" y="11"/>
                </a:cubicBezTo>
                <a:cubicBezTo>
                  <a:pt x="218" y="11"/>
                  <a:pt x="184" y="146"/>
                  <a:pt x="169" y="208"/>
                </a:cubicBezTo>
                <a:cubicBezTo>
                  <a:pt x="155" y="159"/>
                  <a:pt x="134" y="82"/>
                  <a:pt x="118" y="25"/>
                </a:cubicBezTo>
                <a:cubicBezTo>
                  <a:pt x="116" y="18"/>
                  <a:pt x="111" y="14"/>
                  <a:pt x="105" y="15"/>
                </a:cubicBezTo>
                <a:cubicBezTo>
                  <a:pt x="98" y="15"/>
                  <a:pt x="93" y="20"/>
                  <a:pt x="92" y="26"/>
                </a:cubicBezTo>
                <a:cubicBezTo>
                  <a:pt x="92" y="26"/>
                  <a:pt x="74" y="131"/>
                  <a:pt x="65" y="188"/>
                </a:cubicBezTo>
                <a:cubicBezTo>
                  <a:pt x="63" y="185"/>
                  <a:pt x="62" y="181"/>
                  <a:pt x="60" y="178"/>
                </a:cubicBezTo>
                <a:cubicBezTo>
                  <a:pt x="40" y="129"/>
                  <a:pt x="27" y="113"/>
                  <a:pt x="11" y="116"/>
                </a:cubicBezTo>
                <a:cubicBezTo>
                  <a:pt x="5" y="117"/>
                  <a:pt x="0" y="123"/>
                  <a:pt x="0" y="129"/>
                </a:cubicBezTo>
                <a:cubicBezTo>
                  <a:pt x="0" y="130"/>
                  <a:pt x="0" y="131"/>
                  <a:pt x="1" y="132"/>
                </a:cubicBezTo>
                <a:cubicBezTo>
                  <a:pt x="2" y="137"/>
                  <a:pt x="6" y="141"/>
                  <a:pt x="11" y="142"/>
                </a:cubicBezTo>
                <a:cubicBezTo>
                  <a:pt x="20" y="151"/>
                  <a:pt x="40" y="196"/>
                  <a:pt x="57" y="244"/>
                </a:cubicBezTo>
                <a:cubicBezTo>
                  <a:pt x="59" y="250"/>
                  <a:pt x="64" y="253"/>
                  <a:pt x="70" y="253"/>
                </a:cubicBezTo>
                <a:cubicBezTo>
                  <a:pt x="77" y="252"/>
                  <a:pt x="82" y="248"/>
                  <a:pt x="83" y="242"/>
                </a:cubicBezTo>
                <a:cubicBezTo>
                  <a:pt x="83" y="242"/>
                  <a:pt x="98" y="151"/>
                  <a:pt x="108" y="90"/>
                </a:cubicBezTo>
                <a:cubicBezTo>
                  <a:pt x="116" y="118"/>
                  <a:pt x="124" y="147"/>
                  <a:pt x="124" y="147"/>
                </a:cubicBezTo>
                <a:cubicBezTo>
                  <a:pt x="146" y="226"/>
                  <a:pt x="146" y="226"/>
                  <a:pt x="146" y="226"/>
                </a:cubicBezTo>
                <a:cubicBezTo>
                  <a:pt x="154" y="252"/>
                  <a:pt x="154" y="252"/>
                  <a:pt x="154" y="252"/>
                </a:cubicBezTo>
                <a:cubicBezTo>
                  <a:pt x="156" y="260"/>
                  <a:pt x="156" y="260"/>
                  <a:pt x="156" y="260"/>
                </a:cubicBezTo>
                <a:cubicBezTo>
                  <a:pt x="157" y="263"/>
                  <a:pt x="160" y="272"/>
                  <a:pt x="170" y="272"/>
                </a:cubicBezTo>
                <a:cubicBezTo>
                  <a:pt x="176" y="272"/>
                  <a:pt x="181" y="268"/>
                  <a:pt x="183" y="262"/>
                </a:cubicBezTo>
                <a:cubicBezTo>
                  <a:pt x="183" y="262"/>
                  <a:pt x="219" y="115"/>
                  <a:pt x="234" y="58"/>
                </a:cubicBezTo>
                <a:cubicBezTo>
                  <a:pt x="247" y="94"/>
                  <a:pt x="265" y="139"/>
                  <a:pt x="265" y="139"/>
                </a:cubicBezTo>
                <a:cubicBezTo>
                  <a:pt x="267" y="144"/>
                  <a:pt x="272" y="147"/>
                  <a:pt x="277" y="147"/>
                </a:cubicBezTo>
                <a:cubicBezTo>
                  <a:pt x="441" y="147"/>
                  <a:pt x="441" y="147"/>
                  <a:pt x="441" y="147"/>
                </a:cubicBezTo>
                <a:cubicBezTo>
                  <a:pt x="448" y="147"/>
                  <a:pt x="454" y="141"/>
                  <a:pt x="454" y="134"/>
                </a:cubicBezTo>
                <a:cubicBezTo>
                  <a:pt x="454" y="127"/>
                  <a:pt x="448" y="121"/>
                  <a:pt x="441" y="121"/>
                </a:cubicBezTo>
                <a:cubicBezTo>
                  <a:pt x="441" y="121"/>
                  <a:pt x="303" y="121"/>
                  <a:pt x="286" y="121"/>
                </a:cubicBezTo>
                <a:cubicBezTo>
                  <a:pt x="281" y="106"/>
                  <a:pt x="244" y="9"/>
                  <a:pt x="244" y="9"/>
                </a:cubicBezTo>
                <a:cubicBezTo>
                  <a:pt x="241" y="4"/>
                  <a:pt x="236" y="0"/>
                  <a:pt x="230" y="1"/>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2" name="Freeform 176"/>
          <p:cNvSpPr>
            <a:spLocks noChangeAspect="1"/>
          </p:cNvSpPr>
          <p:nvPr/>
        </p:nvSpPr>
        <p:spPr bwMode="auto">
          <a:xfrm>
            <a:off x="11345863" y="2195513"/>
            <a:ext cx="384175" cy="393700"/>
          </a:xfrm>
          <a:custGeom>
            <a:avLst/>
            <a:gdLst/>
            <a:ahLst/>
            <a:cxnLst>
              <a:cxn ang="0">
                <a:pos x="167" y="10"/>
              </a:cxn>
              <a:cxn ang="0">
                <a:pos x="159" y="23"/>
              </a:cxn>
              <a:cxn ang="0">
                <a:pos x="110" y="92"/>
              </a:cxn>
              <a:cxn ang="0">
                <a:pos x="58" y="71"/>
              </a:cxn>
              <a:cxn ang="0">
                <a:pos x="10" y="186"/>
              </a:cxn>
              <a:cxn ang="0">
                <a:pos x="77" y="196"/>
              </a:cxn>
              <a:cxn ang="0">
                <a:pos x="69" y="179"/>
              </a:cxn>
              <a:cxn ang="0">
                <a:pos x="69" y="98"/>
              </a:cxn>
              <a:cxn ang="0">
                <a:pos x="120" y="119"/>
              </a:cxn>
              <a:cxn ang="0">
                <a:pos x="192" y="72"/>
              </a:cxn>
              <a:cxn ang="0">
                <a:pos x="187" y="31"/>
              </a:cxn>
              <a:cxn ang="0">
                <a:pos x="262" y="71"/>
              </a:cxn>
              <a:cxn ang="0">
                <a:pos x="273" y="85"/>
              </a:cxn>
              <a:cxn ang="0">
                <a:pos x="341" y="125"/>
              </a:cxn>
              <a:cxn ang="0">
                <a:pos x="354" y="120"/>
              </a:cxn>
              <a:cxn ang="0">
                <a:pos x="421" y="165"/>
              </a:cxn>
              <a:cxn ang="0">
                <a:pos x="386" y="180"/>
              </a:cxn>
              <a:cxn ang="0">
                <a:pos x="378" y="193"/>
              </a:cxn>
              <a:cxn ang="0">
                <a:pos x="383" y="226"/>
              </a:cxn>
              <a:cxn ang="0">
                <a:pos x="377" y="274"/>
              </a:cxn>
              <a:cxn ang="0">
                <a:pos x="386" y="286"/>
              </a:cxn>
              <a:cxn ang="0">
                <a:pos x="407" y="335"/>
              </a:cxn>
              <a:cxn ang="0">
                <a:pos x="372" y="358"/>
              </a:cxn>
              <a:cxn ang="0">
                <a:pos x="351" y="345"/>
              </a:cxn>
              <a:cxn ang="0">
                <a:pos x="330" y="348"/>
              </a:cxn>
              <a:cxn ang="0">
                <a:pos x="274" y="378"/>
              </a:cxn>
              <a:cxn ang="0">
                <a:pos x="263" y="383"/>
              </a:cxn>
              <a:cxn ang="0">
                <a:pos x="260" y="395"/>
              </a:cxn>
              <a:cxn ang="0">
                <a:pos x="227" y="435"/>
              </a:cxn>
              <a:cxn ang="0">
                <a:pos x="188" y="393"/>
              </a:cxn>
              <a:cxn ang="0">
                <a:pos x="175" y="379"/>
              </a:cxn>
              <a:cxn ang="0">
                <a:pos x="120" y="346"/>
              </a:cxn>
              <a:cxn ang="0">
                <a:pos x="111" y="341"/>
              </a:cxn>
              <a:cxn ang="0">
                <a:pos x="71" y="368"/>
              </a:cxn>
              <a:cxn ang="0">
                <a:pos x="147" y="244"/>
              </a:cxn>
              <a:cxn ang="0">
                <a:pos x="227" y="160"/>
              </a:cxn>
              <a:cxn ang="0">
                <a:pos x="227" y="304"/>
              </a:cxn>
              <a:cxn ang="0">
                <a:pos x="154" y="279"/>
              </a:cxn>
              <a:cxn ang="0">
                <a:pos x="227" y="330"/>
              </a:cxn>
              <a:cxn ang="0">
                <a:pos x="325" y="232"/>
              </a:cxn>
              <a:cxn ang="0">
                <a:pos x="128" y="223"/>
              </a:cxn>
              <a:cxn ang="0">
                <a:pos x="4" y="292"/>
              </a:cxn>
              <a:cxn ang="0">
                <a:pos x="63" y="397"/>
              </a:cxn>
              <a:cxn ang="0">
                <a:pos x="109" y="371"/>
              </a:cxn>
              <a:cxn ang="0">
                <a:pos x="161" y="402"/>
              </a:cxn>
              <a:cxn ang="0">
                <a:pos x="159" y="440"/>
              </a:cxn>
              <a:cxn ang="0">
                <a:pos x="194" y="459"/>
              </a:cxn>
              <a:cxn ang="0">
                <a:pos x="292" y="447"/>
              </a:cxn>
              <a:cxn ang="0">
                <a:pos x="295" y="440"/>
              </a:cxn>
              <a:cxn ang="0">
                <a:pos x="288" y="403"/>
              </a:cxn>
              <a:cxn ang="0">
                <a:pos x="344" y="372"/>
              </a:cxn>
              <a:cxn ang="0">
                <a:pos x="379" y="394"/>
              </a:cxn>
              <a:cxn ang="0">
                <a:pos x="429" y="350"/>
              </a:cxn>
              <a:cxn ang="0">
                <a:pos x="450" y="289"/>
              </a:cxn>
              <a:cxn ang="0">
                <a:pos x="406" y="265"/>
              </a:cxn>
              <a:cxn ang="0">
                <a:pos x="407" y="200"/>
              </a:cxn>
              <a:cxn ang="0">
                <a:pos x="443" y="184"/>
              </a:cxn>
              <a:cxn ang="0">
                <a:pos x="451" y="169"/>
              </a:cxn>
              <a:cxn ang="0">
                <a:pos x="377" y="70"/>
              </a:cxn>
              <a:cxn ang="0">
                <a:pos x="289" y="62"/>
              </a:cxn>
              <a:cxn ang="0">
                <a:pos x="291" y="19"/>
              </a:cxn>
              <a:cxn ang="0">
                <a:pos x="228" y="1"/>
              </a:cxn>
            </a:cxnLst>
            <a:rect l="0" t="0" r="r" b="b"/>
            <a:pathLst>
              <a:path w="451" h="462">
                <a:moveTo>
                  <a:pt x="228" y="1"/>
                </a:moveTo>
                <a:cubicBezTo>
                  <a:pt x="218" y="1"/>
                  <a:pt x="184" y="2"/>
                  <a:pt x="167" y="10"/>
                </a:cubicBezTo>
                <a:cubicBezTo>
                  <a:pt x="162" y="12"/>
                  <a:pt x="159" y="17"/>
                  <a:pt x="159" y="22"/>
                </a:cubicBezTo>
                <a:cubicBezTo>
                  <a:pt x="159" y="22"/>
                  <a:pt x="159" y="23"/>
                  <a:pt x="159" y="23"/>
                </a:cubicBezTo>
                <a:cubicBezTo>
                  <a:pt x="159" y="23"/>
                  <a:pt x="162" y="49"/>
                  <a:pt x="164" y="62"/>
                </a:cubicBezTo>
                <a:cubicBezTo>
                  <a:pt x="143" y="70"/>
                  <a:pt x="123" y="83"/>
                  <a:pt x="110" y="92"/>
                </a:cubicBezTo>
                <a:cubicBezTo>
                  <a:pt x="100" y="86"/>
                  <a:pt x="74" y="70"/>
                  <a:pt x="74" y="70"/>
                </a:cubicBezTo>
                <a:cubicBezTo>
                  <a:pt x="69" y="67"/>
                  <a:pt x="63" y="67"/>
                  <a:pt x="58" y="71"/>
                </a:cubicBezTo>
                <a:cubicBezTo>
                  <a:pt x="46" y="80"/>
                  <a:pt x="10" y="131"/>
                  <a:pt x="1" y="170"/>
                </a:cubicBezTo>
                <a:cubicBezTo>
                  <a:pt x="0" y="177"/>
                  <a:pt x="4" y="183"/>
                  <a:pt x="10" y="186"/>
                </a:cubicBezTo>
                <a:cubicBezTo>
                  <a:pt x="60" y="204"/>
                  <a:pt x="60" y="204"/>
                  <a:pt x="60" y="204"/>
                </a:cubicBezTo>
                <a:cubicBezTo>
                  <a:pt x="66" y="207"/>
                  <a:pt x="74" y="203"/>
                  <a:pt x="77" y="196"/>
                </a:cubicBezTo>
                <a:cubicBezTo>
                  <a:pt x="77" y="195"/>
                  <a:pt x="78" y="193"/>
                  <a:pt x="78" y="192"/>
                </a:cubicBezTo>
                <a:cubicBezTo>
                  <a:pt x="78" y="186"/>
                  <a:pt x="74" y="181"/>
                  <a:pt x="69" y="179"/>
                </a:cubicBezTo>
                <a:cubicBezTo>
                  <a:pt x="69" y="179"/>
                  <a:pt x="44" y="170"/>
                  <a:pt x="31" y="165"/>
                </a:cubicBezTo>
                <a:cubicBezTo>
                  <a:pt x="39" y="139"/>
                  <a:pt x="58" y="111"/>
                  <a:pt x="69" y="98"/>
                </a:cubicBezTo>
                <a:cubicBezTo>
                  <a:pt x="80" y="105"/>
                  <a:pt x="104" y="120"/>
                  <a:pt x="104" y="120"/>
                </a:cubicBezTo>
                <a:cubicBezTo>
                  <a:pt x="109" y="123"/>
                  <a:pt x="115" y="123"/>
                  <a:pt x="120" y="119"/>
                </a:cubicBezTo>
                <a:cubicBezTo>
                  <a:pt x="137" y="105"/>
                  <a:pt x="162" y="89"/>
                  <a:pt x="181" y="85"/>
                </a:cubicBezTo>
                <a:cubicBezTo>
                  <a:pt x="187" y="84"/>
                  <a:pt x="192" y="78"/>
                  <a:pt x="192" y="72"/>
                </a:cubicBezTo>
                <a:cubicBezTo>
                  <a:pt x="192" y="72"/>
                  <a:pt x="192" y="71"/>
                  <a:pt x="191" y="71"/>
                </a:cubicBezTo>
                <a:cubicBezTo>
                  <a:pt x="191" y="71"/>
                  <a:pt x="189" y="45"/>
                  <a:pt x="187" y="31"/>
                </a:cubicBezTo>
                <a:cubicBezTo>
                  <a:pt x="208" y="27"/>
                  <a:pt x="247" y="26"/>
                  <a:pt x="264" y="29"/>
                </a:cubicBezTo>
                <a:cubicBezTo>
                  <a:pt x="264" y="40"/>
                  <a:pt x="263" y="60"/>
                  <a:pt x="262" y="71"/>
                </a:cubicBezTo>
                <a:cubicBezTo>
                  <a:pt x="262" y="71"/>
                  <a:pt x="262" y="72"/>
                  <a:pt x="262" y="72"/>
                </a:cubicBezTo>
                <a:cubicBezTo>
                  <a:pt x="262" y="79"/>
                  <a:pt x="266" y="84"/>
                  <a:pt x="273" y="85"/>
                </a:cubicBezTo>
                <a:cubicBezTo>
                  <a:pt x="289" y="88"/>
                  <a:pt x="327" y="112"/>
                  <a:pt x="332" y="119"/>
                </a:cubicBezTo>
                <a:cubicBezTo>
                  <a:pt x="334" y="122"/>
                  <a:pt x="337" y="124"/>
                  <a:pt x="341" y="125"/>
                </a:cubicBezTo>
                <a:cubicBezTo>
                  <a:pt x="344" y="126"/>
                  <a:pt x="348" y="125"/>
                  <a:pt x="351" y="122"/>
                </a:cubicBezTo>
                <a:cubicBezTo>
                  <a:pt x="354" y="120"/>
                  <a:pt x="354" y="120"/>
                  <a:pt x="354" y="120"/>
                </a:cubicBezTo>
                <a:cubicBezTo>
                  <a:pt x="362" y="114"/>
                  <a:pt x="373" y="105"/>
                  <a:pt x="382" y="99"/>
                </a:cubicBezTo>
                <a:cubicBezTo>
                  <a:pt x="395" y="116"/>
                  <a:pt x="413" y="148"/>
                  <a:pt x="421" y="165"/>
                </a:cubicBezTo>
                <a:cubicBezTo>
                  <a:pt x="417" y="167"/>
                  <a:pt x="412" y="169"/>
                  <a:pt x="412" y="169"/>
                </a:cubicBezTo>
                <a:cubicBezTo>
                  <a:pt x="386" y="180"/>
                  <a:pt x="386" y="180"/>
                  <a:pt x="386" y="180"/>
                </a:cubicBezTo>
                <a:cubicBezTo>
                  <a:pt x="382" y="182"/>
                  <a:pt x="379" y="185"/>
                  <a:pt x="378" y="189"/>
                </a:cubicBezTo>
                <a:cubicBezTo>
                  <a:pt x="378" y="190"/>
                  <a:pt x="378" y="191"/>
                  <a:pt x="378" y="193"/>
                </a:cubicBezTo>
                <a:cubicBezTo>
                  <a:pt x="378" y="195"/>
                  <a:pt x="378" y="198"/>
                  <a:pt x="379" y="200"/>
                </a:cubicBezTo>
                <a:cubicBezTo>
                  <a:pt x="382" y="203"/>
                  <a:pt x="383" y="214"/>
                  <a:pt x="383" y="226"/>
                </a:cubicBezTo>
                <a:cubicBezTo>
                  <a:pt x="383" y="243"/>
                  <a:pt x="381" y="262"/>
                  <a:pt x="378" y="268"/>
                </a:cubicBezTo>
                <a:cubicBezTo>
                  <a:pt x="377" y="270"/>
                  <a:pt x="377" y="272"/>
                  <a:pt x="377" y="274"/>
                </a:cubicBezTo>
                <a:cubicBezTo>
                  <a:pt x="377" y="276"/>
                  <a:pt x="377" y="277"/>
                  <a:pt x="378" y="279"/>
                </a:cubicBezTo>
                <a:cubicBezTo>
                  <a:pt x="379" y="283"/>
                  <a:pt x="382" y="285"/>
                  <a:pt x="386" y="286"/>
                </a:cubicBezTo>
                <a:cubicBezTo>
                  <a:pt x="401" y="291"/>
                  <a:pt x="410" y="294"/>
                  <a:pt x="423" y="300"/>
                </a:cubicBezTo>
                <a:cubicBezTo>
                  <a:pt x="421" y="307"/>
                  <a:pt x="416" y="319"/>
                  <a:pt x="407" y="335"/>
                </a:cubicBezTo>
                <a:cubicBezTo>
                  <a:pt x="398" y="350"/>
                  <a:pt x="391" y="360"/>
                  <a:pt x="385" y="366"/>
                </a:cubicBezTo>
                <a:cubicBezTo>
                  <a:pt x="381" y="364"/>
                  <a:pt x="376" y="361"/>
                  <a:pt x="372" y="358"/>
                </a:cubicBezTo>
                <a:cubicBezTo>
                  <a:pt x="364" y="353"/>
                  <a:pt x="352" y="346"/>
                  <a:pt x="350" y="344"/>
                </a:cubicBezTo>
                <a:cubicBezTo>
                  <a:pt x="351" y="345"/>
                  <a:pt x="351" y="345"/>
                  <a:pt x="351" y="345"/>
                </a:cubicBezTo>
                <a:cubicBezTo>
                  <a:pt x="348" y="342"/>
                  <a:pt x="344" y="341"/>
                  <a:pt x="340" y="342"/>
                </a:cubicBezTo>
                <a:cubicBezTo>
                  <a:pt x="336" y="342"/>
                  <a:pt x="332" y="345"/>
                  <a:pt x="330" y="348"/>
                </a:cubicBezTo>
                <a:cubicBezTo>
                  <a:pt x="330" y="348"/>
                  <a:pt x="330" y="348"/>
                  <a:pt x="330" y="348"/>
                </a:cubicBezTo>
                <a:cubicBezTo>
                  <a:pt x="324" y="357"/>
                  <a:pt x="284" y="379"/>
                  <a:pt x="274" y="378"/>
                </a:cubicBezTo>
                <a:cubicBezTo>
                  <a:pt x="275" y="378"/>
                  <a:pt x="275" y="378"/>
                  <a:pt x="275" y="378"/>
                </a:cubicBezTo>
                <a:cubicBezTo>
                  <a:pt x="270" y="378"/>
                  <a:pt x="266" y="380"/>
                  <a:pt x="263" y="383"/>
                </a:cubicBezTo>
                <a:cubicBezTo>
                  <a:pt x="260" y="387"/>
                  <a:pt x="259" y="392"/>
                  <a:pt x="260" y="396"/>
                </a:cubicBezTo>
                <a:cubicBezTo>
                  <a:pt x="260" y="395"/>
                  <a:pt x="260" y="395"/>
                  <a:pt x="260" y="395"/>
                </a:cubicBezTo>
                <a:cubicBezTo>
                  <a:pt x="260" y="397"/>
                  <a:pt x="264" y="420"/>
                  <a:pt x="267" y="432"/>
                </a:cubicBezTo>
                <a:cubicBezTo>
                  <a:pt x="261" y="434"/>
                  <a:pt x="248" y="436"/>
                  <a:pt x="227" y="435"/>
                </a:cubicBezTo>
                <a:cubicBezTo>
                  <a:pt x="209" y="435"/>
                  <a:pt x="194" y="432"/>
                  <a:pt x="186" y="431"/>
                </a:cubicBezTo>
                <a:cubicBezTo>
                  <a:pt x="187" y="418"/>
                  <a:pt x="188" y="393"/>
                  <a:pt x="188" y="393"/>
                </a:cubicBezTo>
                <a:cubicBezTo>
                  <a:pt x="188" y="393"/>
                  <a:pt x="188" y="393"/>
                  <a:pt x="188" y="392"/>
                </a:cubicBezTo>
                <a:cubicBezTo>
                  <a:pt x="188" y="385"/>
                  <a:pt x="182" y="379"/>
                  <a:pt x="175" y="379"/>
                </a:cubicBezTo>
                <a:cubicBezTo>
                  <a:pt x="175" y="379"/>
                  <a:pt x="175" y="379"/>
                  <a:pt x="175" y="379"/>
                </a:cubicBezTo>
                <a:cubicBezTo>
                  <a:pt x="166" y="378"/>
                  <a:pt x="126" y="353"/>
                  <a:pt x="120" y="346"/>
                </a:cubicBezTo>
                <a:cubicBezTo>
                  <a:pt x="121" y="347"/>
                  <a:pt x="121" y="347"/>
                  <a:pt x="121" y="347"/>
                </a:cubicBezTo>
                <a:cubicBezTo>
                  <a:pt x="119" y="344"/>
                  <a:pt x="115" y="342"/>
                  <a:pt x="111" y="341"/>
                </a:cubicBezTo>
                <a:cubicBezTo>
                  <a:pt x="108" y="340"/>
                  <a:pt x="103" y="341"/>
                  <a:pt x="101" y="343"/>
                </a:cubicBezTo>
                <a:cubicBezTo>
                  <a:pt x="101" y="343"/>
                  <a:pt x="81" y="359"/>
                  <a:pt x="71" y="368"/>
                </a:cubicBezTo>
                <a:cubicBezTo>
                  <a:pt x="59" y="355"/>
                  <a:pt x="38" y="326"/>
                  <a:pt x="32" y="300"/>
                </a:cubicBezTo>
                <a:cubicBezTo>
                  <a:pt x="47" y="292"/>
                  <a:pt x="147" y="244"/>
                  <a:pt x="147" y="244"/>
                </a:cubicBezTo>
                <a:cubicBezTo>
                  <a:pt x="152" y="241"/>
                  <a:pt x="155" y="237"/>
                  <a:pt x="155" y="232"/>
                </a:cubicBezTo>
                <a:cubicBezTo>
                  <a:pt x="155" y="192"/>
                  <a:pt x="187" y="160"/>
                  <a:pt x="227" y="160"/>
                </a:cubicBezTo>
                <a:cubicBezTo>
                  <a:pt x="266" y="160"/>
                  <a:pt x="299" y="192"/>
                  <a:pt x="299" y="232"/>
                </a:cubicBezTo>
                <a:cubicBezTo>
                  <a:pt x="299" y="271"/>
                  <a:pt x="266" y="304"/>
                  <a:pt x="227" y="304"/>
                </a:cubicBezTo>
                <a:cubicBezTo>
                  <a:pt x="206" y="304"/>
                  <a:pt x="187" y="295"/>
                  <a:pt x="173" y="280"/>
                </a:cubicBezTo>
                <a:cubicBezTo>
                  <a:pt x="168" y="274"/>
                  <a:pt x="160" y="274"/>
                  <a:pt x="154" y="279"/>
                </a:cubicBezTo>
                <a:cubicBezTo>
                  <a:pt x="149" y="284"/>
                  <a:pt x="148" y="292"/>
                  <a:pt x="153" y="298"/>
                </a:cubicBezTo>
                <a:cubicBezTo>
                  <a:pt x="172" y="318"/>
                  <a:pt x="199" y="330"/>
                  <a:pt x="227" y="330"/>
                </a:cubicBezTo>
                <a:cubicBezTo>
                  <a:pt x="253" y="330"/>
                  <a:pt x="278" y="320"/>
                  <a:pt x="296" y="302"/>
                </a:cubicBezTo>
                <a:cubicBezTo>
                  <a:pt x="315" y="283"/>
                  <a:pt x="325" y="258"/>
                  <a:pt x="325" y="232"/>
                </a:cubicBezTo>
                <a:cubicBezTo>
                  <a:pt x="325" y="177"/>
                  <a:pt x="281" y="133"/>
                  <a:pt x="227" y="133"/>
                </a:cubicBezTo>
                <a:cubicBezTo>
                  <a:pt x="175" y="133"/>
                  <a:pt x="133" y="173"/>
                  <a:pt x="128" y="223"/>
                </a:cubicBezTo>
                <a:cubicBezTo>
                  <a:pt x="116" y="229"/>
                  <a:pt x="11" y="280"/>
                  <a:pt x="11" y="280"/>
                </a:cubicBezTo>
                <a:cubicBezTo>
                  <a:pt x="7" y="282"/>
                  <a:pt x="4" y="287"/>
                  <a:pt x="4" y="292"/>
                </a:cubicBezTo>
                <a:cubicBezTo>
                  <a:pt x="4" y="292"/>
                  <a:pt x="4" y="293"/>
                  <a:pt x="4" y="293"/>
                </a:cubicBezTo>
                <a:cubicBezTo>
                  <a:pt x="7" y="336"/>
                  <a:pt x="50" y="389"/>
                  <a:pt x="63" y="397"/>
                </a:cubicBezTo>
                <a:cubicBezTo>
                  <a:pt x="68" y="400"/>
                  <a:pt x="74" y="400"/>
                  <a:pt x="78" y="396"/>
                </a:cubicBezTo>
                <a:cubicBezTo>
                  <a:pt x="78" y="396"/>
                  <a:pt x="98" y="380"/>
                  <a:pt x="109" y="371"/>
                </a:cubicBezTo>
                <a:cubicBezTo>
                  <a:pt x="115" y="377"/>
                  <a:pt x="124" y="382"/>
                  <a:pt x="131" y="387"/>
                </a:cubicBezTo>
                <a:cubicBezTo>
                  <a:pt x="145" y="395"/>
                  <a:pt x="154" y="400"/>
                  <a:pt x="161" y="402"/>
                </a:cubicBezTo>
                <a:cubicBezTo>
                  <a:pt x="160" y="415"/>
                  <a:pt x="159" y="439"/>
                  <a:pt x="159" y="439"/>
                </a:cubicBezTo>
                <a:cubicBezTo>
                  <a:pt x="159" y="439"/>
                  <a:pt x="159" y="439"/>
                  <a:pt x="159" y="440"/>
                </a:cubicBezTo>
                <a:cubicBezTo>
                  <a:pt x="159" y="443"/>
                  <a:pt x="160" y="446"/>
                  <a:pt x="162" y="448"/>
                </a:cubicBezTo>
                <a:cubicBezTo>
                  <a:pt x="165" y="452"/>
                  <a:pt x="170" y="456"/>
                  <a:pt x="194" y="459"/>
                </a:cubicBezTo>
                <a:cubicBezTo>
                  <a:pt x="209" y="461"/>
                  <a:pt x="226" y="462"/>
                  <a:pt x="240" y="462"/>
                </a:cubicBezTo>
                <a:cubicBezTo>
                  <a:pt x="276" y="462"/>
                  <a:pt x="287" y="453"/>
                  <a:pt x="292" y="447"/>
                </a:cubicBezTo>
                <a:cubicBezTo>
                  <a:pt x="293" y="446"/>
                  <a:pt x="294" y="444"/>
                  <a:pt x="294" y="443"/>
                </a:cubicBezTo>
                <a:cubicBezTo>
                  <a:pt x="294" y="442"/>
                  <a:pt x="295" y="441"/>
                  <a:pt x="295" y="440"/>
                </a:cubicBezTo>
                <a:cubicBezTo>
                  <a:pt x="295" y="437"/>
                  <a:pt x="294" y="431"/>
                  <a:pt x="290" y="413"/>
                </a:cubicBezTo>
                <a:cubicBezTo>
                  <a:pt x="289" y="409"/>
                  <a:pt x="289" y="406"/>
                  <a:pt x="288" y="403"/>
                </a:cubicBezTo>
                <a:cubicBezTo>
                  <a:pt x="296" y="400"/>
                  <a:pt x="306" y="396"/>
                  <a:pt x="317" y="390"/>
                </a:cubicBezTo>
                <a:cubicBezTo>
                  <a:pt x="324" y="386"/>
                  <a:pt x="335" y="379"/>
                  <a:pt x="344" y="372"/>
                </a:cubicBezTo>
                <a:cubicBezTo>
                  <a:pt x="347" y="374"/>
                  <a:pt x="352" y="377"/>
                  <a:pt x="358" y="381"/>
                </a:cubicBezTo>
                <a:cubicBezTo>
                  <a:pt x="366" y="386"/>
                  <a:pt x="375" y="391"/>
                  <a:pt x="379" y="394"/>
                </a:cubicBezTo>
                <a:cubicBezTo>
                  <a:pt x="384" y="397"/>
                  <a:pt x="389" y="397"/>
                  <a:pt x="393" y="395"/>
                </a:cubicBezTo>
                <a:cubicBezTo>
                  <a:pt x="406" y="388"/>
                  <a:pt x="426" y="356"/>
                  <a:pt x="429" y="350"/>
                </a:cubicBezTo>
                <a:cubicBezTo>
                  <a:pt x="439" y="333"/>
                  <a:pt x="450" y="310"/>
                  <a:pt x="450" y="294"/>
                </a:cubicBezTo>
                <a:cubicBezTo>
                  <a:pt x="450" y="292"/>
                  <a:pt x="450" y="291"/>
                  <a:pt x="450" y="289"/>
                </a:cubicBezTo>
                <a:cubicBezTo>
                  <a:pt x="449" y="285"/>
                  <a:pt x="446" y="281"/>
                  <a:pt x="442" y="279"/>
                </a:cubicBezTo>
                <a:cubicBezTo>
                  <a:pt x="427" y="273"/>
                  <a:pt x="418" y="269"/>
                  <a:pt x="406" y="265"/>
                </a:cubicBezTo>
                <a:cubicBezTo>
                  <a:pt x="408" y="254"/>
                  <a:pt x="409" y="241"/>
                  <a:pt x="409" y="227"/>
                </a:cubicBezTo>
                <a:cubicBezTo>
                  <a:pt x="409" y="217"/>
                  <a:pt x="409" y="208"/>
                  <a:pt x="407" y="200"/>
                </a:cubicBezTo>
                <a:cubicBezTo>
                  <a:pt x="415" y="197"/>
                  <a:pt x="423" y="193"/>
                  <a:pt x="423" y="193"/>
                </a:cubicBezTo>
                <a:cubicBezTo>
                  <a:pt x="443" y="184"/>
                  <a:pt x="443" y="184"/>
                  <a:pt x="443" y="184"/>
                </a:cubicBezTo>
                <a:cubicBezTo>
                  <a:pt x="448" y="182"/>
                  <a:pt x="451" y="177"/>
                  <a:pt x="451" y="172"/>
                </a:cubicBezTo>
                <a:cubicBezTo>
                  <a:pt x="451" y="171"/>
                  <a:pt x="451" y="170"/>
                  <a:pt x="451" y="169"/>
                </a:cubicBezTo>
                <a:cubicBezTo>
                  <a:pt x="448" y="156"/>
                  <a:pt x="413" y="89"/>
                  <a:pt x="393" y="71"/>
                </a:cubicBezTo>
                <a:cubicBezTo>
                  <a:pt x="388" y="67"/>
                  <a:pt x="382" y="67"/>
                  <a:pt x="377" y="70"/>
                </a:cubicBezTo>
                <a:cubicBezTo>
                  <a:pt x="368" y="76"/>
                  <a:pt x="355" y="86"/>
                  <a:pt x="344" y="94"/>
                </a:cubicBezTo>
                <a:cubicBezTo>
                  <a:pt x="330" y="83"/>
                  <a:pt x="307" y="69"/>
                  <a:pt x="289" y="62"/>
                </a:cubicBezTo>
                <a:cubicBezTo>
                  <a:pt x="290" y="44"/>
                  <a:pt x="291" y="21"/>
                  <a:pt x="291" y="20"/>
                </a:cubicBezTo>
                <a:cubicBezTo>
                  <a:pt x="291" y="20"/>
                  <a:pt x="291" y="19"/>
                  <a:pt x="291" y="19"/>
                </a:cubicBezTo>
                <a:cubicBezTo>
                  <a:pt x="291" y="15"/>
                  <a:pt x="289" y="11"/>
                  <a:pt x="286" y="9"/>
                </a:cubicBezTo>
                <a:cubicBezTo>
                  <a:pt x="277" y="2"/>
                  <a:pt x="258" y="0"/>
                  <a:pt x="228" y="1"/>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3" name="Freeform 140"/>
          <p:cNvSpPr>
            <a:spLocks noChangeAspect="1"/>
          </p:cNvSpPr>
          <p:nvPr/>
        </p:nvSpPr>
        <p:spPr bwMode="auto">
          <a:xfrm>
            <a:off x="10350500" y="3849688"/>
            <a:ext cx="393700" cy="393700"/>
          </a:xfrm>
          <a:custGeom>
            <a:avLst/>
            <a:gdLst/>
            <a:ahLst/>
            <a:cxnLst>
              <a:cxn ang="0">
                <a:pos x="199" y="26"/>
              </a:cxn>
              <a:cxn ang="0">
                <a:pos x="185" y="99"/>
              </a:cxn>
              <a:cxn ang="0">
                <a:pos x="100" y="80"/>
              </a:cxn>
              <a:cxn ang="0">
                <a:pos x="44" y="43"/>
              </a:cxn>
              <a:cxn ang="0">
                <a:pos x="18" y="52"/>
              </a:cxn>
              <a:cxn ang="0">
                <a:pos x="33" y="80"/>
              </a:cxn>
              <a:cxn ang="0">
                <a:pos x="105" y="171"/>
              </a:cxn>
              <a:cxn ang="0">
                <a:pos x="56" y="215"/>
              </a:cxn>
              <a:cxn ang="0">
                <a:pos x="0" y="244"/>
              </a:cxn>
              <a:cxn ang="0">
                <a:pos x="26" y="262"/>
              </a:cxn>
              <a:cxn ang="0">
                <a:pos x="98" y="275"/>
              </a:cxn>
              <a:cxn ang="0">
                <a:pos x="80" y="361"/>
              </a:cxn>
              <a:cxn ang="0">
                <a:pos x="43" y="417"/>
              </a:cxn>
              <a:cxn ang="0">
                <a:pos x="43" y="439"/>
              </a:cxn>
              <a:cxn ang="0">
                <a:pos x="80" y="427"/>
              </a:cxn>
              <a:cxn ang="0">
                <a:pos x="171" y="356"/>
              </a:cxn>
              <a:cxn ang="0">
                <a:pos x="215" y="404"/>
              </a:cxn>
              <a:cxn ang="0">
                <a:pos x="245" y="461"/>
              </a:cxn>
              <a:cxn ang="0">
                <a:pos x="269" y="401"/>
              </a:cxn>
              <a:cxn ang="0">
                <a:pos x="309" y="346"/>
              </a:cxn>
              <a:cxn ang="0">
                <a:pos x="402" y="408"/>
              </a:cxn>
              <a:cxn ang="0">
                <a:pos x="439" y="418"/>
              </a:cxn>
              <a:cxn ang="0">
                <a:pos x="427" y="381"/>
              </a:cxn>
              <a:cxn ang="0">
                <a:pos x="351" y="283"/>
              </a:cxn>
              <a:cxn ang="0">
                <a:pos x="327" y="292"/>
              </a:cxn>
              <a:cxn ang="0">
                <a:pos x="378" y="361"/>
              </a:cxn>
              <a:cxn ang="0">
                <a:pos x="301" y="319"/>
              </a:cxn>
              <a:cxn ang="0">
                <a:pos x="251" y="349"/>
              </a:cxn>
              <a:cxn ang="0">
                <a:pos x="228" y="351"/>
              </a:cxn>
              <a:cxn ang="0">
                <a:pos x="175" y="329"/>
              </a:cxn>
              <a:cxn ang="0">
                <a:pos x="100" y="378"/>
              </a:cxn>
              <a:cxn ang="0">
                <a:pos x="144" y="309"/>
              </a:cxn>
              <a:cxn ang="0">
                <a:pos x="122" y="261"/>
              </a:cxn>
              <a:cxn ang="0">
                <a:pos x="60" y="242"/>
              </a:cxn>
              <a:cxn ang="0">
                <a:pos x="120" y="216"/>
              </a:cxn>
              <a:cxn ang="0">
                <a:pos x="134" y="169"/>
              </a:cxn>
              <a:cxn ang="0">
                <a:pos x="82" y="100"/>
              </a:cxn>
              <a:cxn ang="0">
                <a:pos x="160" y="141"/>
              </a:cxn>
              <a:cxn ang="0">
                <a:pos x="210" y="112"/>
              </a:cxn>
              <a:cxn ang="0">
                <a:pos x="233" y="110"/>
              </a:cxn>
              <a:cxn ang="0">
                <a:pos x="285" y="132"/>
              </a:cxn>
              <a:cxn ang="0">
                <a:pos x="361" y="82"/>
              </a:cxn>
              <a:cxn ang="0">
                <a:pos x="316" y="152"/>
              </a:cxn>
              <a:cxn ang="0">
                <a:pos x="338" y="200"/>
              </a:cxn>
              <a:cxn ang="0">
                <a:pos x="401" y="219"/>
              </a:cxn>
              <a:cxn ang="0">
                <a:pos x="341" y="246"/>
              </a:cxn>
              <a:cxn ang="0">
                <a:pos x="357" y="259"/>
              </a:cxn>
              <a:cxn ang="0">
                <a:pos x="437" y="236"/>
              </a:cxn>
              <a:cxn ang="0">
                <a:pos x="461" y="216"/>
              </a:cxn>
              <a:cxn ang="0">
                <a:pos x="401" y="192"/>
              </a:cxn>
              <a:cxn ang="0">
                <a:pos x="346" y="151"/>
              </a:cxn>
              <a:cxn ang="0">
                <a:pos x="408" y="59"/>
              </a:cxn>
              <a:cxn ang="0">
                <a:pos x="422" y="31"/>
              </a:cxn>
              <a:cxn ang="0">
                <a:pos x="395" y="23"/>
              </a:cxn>
              <a:cxn ang="0">
                <a:pos x="341" y="64"/>
              </a:cxn>
              <a:cxn ang="0">
                <a:pos x="256" y="95"/>
              </a:cxn>
              <a:cxn ang="0">
                <a:pos x="236" y="24"/>
              </a:cxn>
            </a:cxnLst>
            <a:rect l="0" t="0" r="r" b="b"/>
            <a:pathLst>
              <a:path w="461" h="461">
                <a:moveTo>
                  <a:pt x="216" y="0"/>
                </a:moveTo>
                <a:cubicBezTo>
                  <a:pt x="204" y="1"/>
                  <a:pt x="202" y="12"/>
                  <a:pt x="199" y="26"/>
                </a:cubicBezTo>
                <a:cubicBezTo>
                  <a:pt x="197" y="34"/>
                  <a:pt x="194" y="45"/>
                  <a:pt x="192" y="59"/>
                </a:cubicBezTo>
                <a:cubicBezTo>
                  <a:pt x="189" y="74"/>
                  <a:pt x="187" y="90"/>
                  <a:pt x="185" y="99"/>
                </a:cubicBezTo>
                <a:cubicBezTo>
                  <a:pt x="173" y="103"/>
                  <a:pt x="162" y="108"/>
                  <a:pt x="151" y="115"/>
                </a:cubicBezTo>
                <a:cubicBezTo>
                  <a:pt x="141" y="107"/>
                  <a:pt x="120" y="93"/>
                  <a:pt x="100" y="80"/>
                </a:cubicBezTo>
                <a:cubicBezTo>
                  <a:pt x="83" y="68"/>
                  <a:pt x="69" y="59"/>
                  <a:pt x="59" y="52"/>
                </a:cubicBezTo>
                <a:cubicBezTo>
                  <a:pt x="52" y="48"/>
                  <a:pt x="48" y="45"/>
                  <a:pt x="44" y="43"/>
                </a:cubicBezTo>
                <a:cubicBezTo>
                  <a:pt x="39" y="41"/>
                  <a:pt x="30" y="35"/>
                  <a:pt x="22" y="43"/>
                </a:cubicBezTo>
                <a:cubicBezTo>
                  <a:pt x="19" y="46"/>
                  <a:pt x="18" y="49"/>
                  <a:pt x="18" y="52"/>
                </a:cubicBezTo>
                <a:cubicBezTo>
                  <a:pt x="18" y="58"/>
                  <a:pt x="21" y="63"/>
                  <a:pt x="23" y="66"/>
                </a:cubicBezTo>
                <a:cubicBezTo>
                  <a:pt x="26" y="69"/>
                  <a:pt x="29" y="74"/>
                  <a:pt x="33" y="80"/>
                </a:cubicBezTo>
                <a:cubicBezTo>
                  <a:pt x="41" y="90"/>
                  <a:pt x="51" y="103"/>
                  <a:pt x="64" y="120"/>
                </a:cubicBezTo>
                <a:cubicBezTo>
                  <a:pt x="80" y="140"/>
                  <a:pt x="97" y="161"/>
                  <a:pt x="105" y="171"/>
                </a:cubicBezTo>
                <a:cubicBezTo>
                  <a:pt x="100" y="181"/>
                  <a:pt x="97" y="193"/>
                  <a:pt x="95" y="204"/>
                </a:cubicBezTo>
                <a:cubicBezTo>
                  <a:pt x="86" y="207"/>
                  <a:pt x="71" y="211"/>
                  <a:pt x="56" y="215"/>
                </a:cubicBezTo>
                <a:cubicBezTo>
                  <a:pt x="43" y="219"/>
                  <a:pt x="32" y="222"/>
                  <a:pt x="24" y="225"/>
                </a:cubicBezTo>
                <a:cubicBezTo>
                  <a:pt x="12" y="229"/>
                  <a:pt x="0" y="233"/>
                  <a:pt x="0" y="244"/>
                </a:cubicBezTo>
                <a:cubicBezTo>
                  <a:pt x="0" y="244"/>
                  <a:pt x="0" y="245"/>
                  <a:pt x="0" y="245"/>
                </a:cubicBezTo>
                <a:cubicBezTo>
                  <a:pt x="1" y="257"/>
                  <a:pt x="12" y="259"/>
                  <a:pt x="26" y="262"/>
                </a:cubicBezTo>
                <a:cubicBezTo>
                  <a:pt x="34" y="264"/>
                  <a:pt x="45" y="266"/>
                  <a:pt x="59" y="269"/>
                </a:cubicBezTo>
                <a:cubicBezTo>
                  <a:pt x="74" y="271"/>
                  <a:pt x="89" y="274"/>
                  <a:pt x="98" y="275"/>
                </a:cubicBezTo>
                <a:cubicBezTo>
                  <a:pt x="102" y="287"/>
                  <a:pt x="108" y="299"/>
                  <a:pt x="115" y="309"/>
                </a:cubicBezTo>
                <a:cubicBezTo>
                  <a:pt x="107" y="320"/>
                  <a:pt x="93" y="340"/>
                  <a:pt x="80" y="361"/>
                </a:cubicBezTo>
                <a:cubicBezTo>
                  <a:pt x="68" y="378"/>
                  <a:pt x="59" y="392"/>
                  <a:pt x="52" y="402"/>
                </a:cubicBezTo>
                <a:cubicBezTo>
                  <a:pt x="48" y="408"/>
                  <a:pt x="45" y="413"/>
                  <a:pt x="43" y="417"/>
                </a:cubicBezTo>
                <a:cubicBezTo>
                  <a:pt x="42" y="420"/>
                  <a:pt x="39" y="424"/>
                  <a:pt x="39" y="429"/>
                </a:cubicBezTo>
                <a:cubicBezTo>
                  <a:pt x="39" y="432"/>
                  <a:pt x="40" y="436"/>
                  <a:pt x="43" y="439"/>
                </a:cubicBezTo>
                <a:cubicBezTo>
                  <a:pt x="51" y="447"/>
                  <a:pt x="61" y="440"/>
                  <a:pt x="66" y="437"/>
                </a:cubicBezTo>
                <a:cubicBezTo>
                  <a:pt x="69" y="435"/>
                  <a:pt x="74" y="432"/>
                  <a:pt x="80" y="427"/>
                </a:cubicBezTo>
                <a:cubicBezTo>
                  <a:pt x="90" y="420"/>
                  <a:pt x="103" y="410"/>
                  <a:pt x="120" y="396"/>
                </a:cubicBezTo>
                <a:cubicBezTo>
                  <a:pt x="140" y="380"/>
                  <a:pt x="161" y="364"/>
                  <a:pt x="171" y="356"/>
                </a:cubicBezTo>
                <a:cubicBezTo>
                  <a:pt x="181" y="361"/>
                  <a:pt x="193" y="364"/>
                  <a:pt x="204" y="366"/>
                </a:cubicBezTo>
                <a:cubicBezTo>
                  <a:pt x="207" y="375"/>
                  <a:pt x="211" y="390"/>
                  <a:pt x="215" y="404"/>
                </a:cubicBezTo>
                <a:cubicBezTo>
                  <a:pt x="219" y="418"/>
                  <a:pt x="222" y="429"/>
                  <a:pt x="225" y="437"/>
                </a:cubicBezTo>
                <a:cubicBezTo>
                  <a:pt x="229" y="449"/>
                  <a:pt x="233" y="461"/>
                  <a:pt x="245" y="461"/>
                </a:cubicBezTo>
                <a:cubicBezTo>
                  <a:pt x="257" y="460"/>
                  <a:pt x="259" y="449"/>
                  <a:pt x="262" y="435"/>
                </a:cubicBezTo>
                <a:cubicBezTo>
                  <a:pt x="264" y="427"/>
                  <a:pt x="266" y="416"/>
                  <a:pt x="269" y="401"/>
                </a:cubicBezTo>
                <a:cubicBezTo>
                  <a:pt x="272" y="386"/>
                  <a:pt x="274" y="371"/>
                  <a:pt x="276" y="362"/>
                </a:cubicBezTo>
                <a:cubicBezTo>
                  <a:pt x="288" y="358"/>
                  <a:pt x="299" y="353"/>
                  <a:pt x="309" y="346"/>
                </a:cubicBezTo>
                <a:cubicBezTo>
                  <a:pt x="320" y="353"/>
                  <a:pt x="340" y="367"/>
                  <a:pt x="361" y="381"/>
                </a:cubicBezTo>
                <a:cubicBezTo>
                  <a:pt x="378" y="393"/>
                  <a:pt x="392" y="402"/>
                  <a:pt x="402" y="408"/>
                </a:cubicBezTo>
                <a:cubicBezTo>
                  <a:pt x="408" y="412"/>
                  <a:pt x="413" y="415"/>
                  <a:pt x="417" y="417"/>
                </a:cubicBezTo>
                <a:cubicBezTo>
                  <a:pt x="422" y="420"/>
                  <a:pt x="431" y="425"/>
                  <a:pt x="439" y="418"/>
                </a:cubicBezTo>
                <a:cubicBezTo>
                  <a:pt x="447" y="409"/>
                  <a:pt x="440" y="400"/>
                  <a:pt x="437" y="395"/>
                </a:cubicBezTo>
                <a:cubicBezTo>
                  <a:pt x="435" y="392"/>
                  <a:pt x="432" y="387"/>
                  <a:pt x="427" y="381"/>
                </a:cubicBezTo>
                <a:cubicBezTo>
                  <a:pt x="420" y="371"/>
                  <a:pt x="410" y="357"/>
                  <a:pt x="396" y="341"/>
                </a:cubicBezTo>
                <a:cubicBezTo>
                  <a:pt x="374" y="312"/>
                  <a:pt x="351" y="284"/>
                  <a:pt x="351" y="283"/>
                </a:cubicBezTo>
                <a:cubicBezTo>
                  <a:pt x="346" y="278"/>
                  <a:pt x="338" y="277"/>
                  <a:pt x="332" y="281"/>
                </a:cubicBezTo>
                <a:cubicBezTo>
                  <a:pt x="329" y="284"/>
                  <a:pt x="327" y="288"/>
                  <a:pt x="327" y="292"/>
                </a:cubicBezTo>
                <a:cubicBezTo>
                  <a:pt x="327" y="295"/>
                  <a:pt x="328" y="298"/>
                  <a:pt x="330" y="300"/>
                </a:cubicBezTo>
                <a:cubicBezTo>
                  <a:pt x="347" y="321"/>
                  <a:pt x="364" y="342"/>
                  <a:pt x="378" y="361"/>
                </a:cubicBezTo>
                <a:cubicBezTo>
                  <a:pt x="359" y="348"/>
                  <a:pt x="337" y="333"/>
                  <a:pt x="317" y="319"/>
                </a:cubicBezTo>
                <a:cubicBezTo>
                  <a:pt x="312" y="315"/>
                  <a:pt x="305" y="315"/>
                  <a:pt x="301" y="319"/>
                </a:cubicBezTo>
                <a:cubicBezTo>
                  <a:pt x="290" y="328"/>
                  <a:pt x="275" y="335"/>
                  <a:pt x="261" y="338"/>
                </a:cubicBezTo>
                <a:cubicBezTo>
                  <a:pt x="256" y="339"/>
                  <a:pt x="252" y="343"/>
                  <a:pt x="251" y="349"/>
                </a:cubicBezTo>
                <a:cubicBezTo>
                  <a:pt x="248" y="367"/>
                  <a:pt x="245" y="385"/>
                  <a:pt x="242" y="401"/>
                </a:cubicBezTo>
                <a:cubicBezTo>
                  <a:pt x="237" y="386"/>
                  <a:pt x="232" y="367"/>
                  <a:pt x="228" y="351"/>
                </a:cubicBezTo>
                <a:cubicBezTo>
                  <a:pt x="226" y="345"/>
                  <a:pt x="222" y="341"/>
                  <a:pt x="216" y="341"/>
                </a:cubicBezTo>
                <a:cubicBezTo>
                  <a:pt x="201" y="339"/>
                  <a:pt x="188" y="335"/>
                  <a:pt x="175" y="329"/>
                </a:cubicBezTo>
                <a:cubicBezTo>
                  <a:pt x="170" y="326"/>
                  <a:pt x="165" y="327"/>
                  <a:pt x="161" y="330"/>
                </a:cubicBezTo>
                <a:cubicBezTo>
                  <a:pt x="140" y="346"/>
                  <a:pt x="119" y="364"/>
                  <a:pt x="100" y="378"/>
                </a:cubicBezTo>
                <a:cubicBezTo>
                  <a:pt x="113" y="359"/>
                  <a:pt x="128" y="337"/>
                  <a:pt x="142" y="317"/>
                </a:cubicBezTo>
                <a:cubicBezTo>
                  <a:pt x="144" y="314"/>
                  <a:pt x="144" y="312"/>
                  <a:pt x="144" y="309"/>
                </a:cubicBezTo>
                <a:cubicBezTo>
                  <a:pt x="144" y="306"/>
                  <a:pt x="143" y="303"/>
                  <a:pt x="141" y="301"/>
                </a:cubicBezTo>
                <a:cubicBezTo>
                  <a:pt x="132" y="289"/>
                  <a:pt x="125" y="274"/>
                  <a:pt x="122" y="261"/>
                </a:cubicBezTo>
                <a:cubicBezTo>
                  <a:pt x="121" y="255"/>
                  <a:pt x="117" y="251"/>
                  <a:pt x="111" y="250"/>
                </a:cubicBezTo>
                <a:cubicBezTo>
                  <a:pt x="94" y="248"/>
                  <a:pt x="75" y="245"/>
                  <a:pt x="60" y="242"/>
                </a:cubicBezTo>
                <a:cubicBezTo>
                  <a:pt x="75" y="237"/>
                  <a:pt x="93" y="232"/>
                  <a:pt x="110" y="228"/>
                </a:cubicBezTo>
                <a:cubicBezTo>
                  <a:pt x="115" y="227"/>
                  <a:pt x="119" y="222"/>
                  <a:pt x="120" y="216"/>
                </a:cubicBezTo>
                <a:cubicBezTo>
                  <a:pt x="121" y="201"/>
                  <a:pt x="126" y="188"/>
                  <a:pt x="132" y="175"/>
                </a:cubicBezTo>
                <a:cubicBezTo>
                  <a:pt x="133" y="173"/>
                  <a:pt x="134" y="171"/>
                  <a:pt x="134" y="169"/>
                </a:cubicBezTo>
                <a:cubicBezTo>
                  <a:pt x="134" y="166"/>
                  <a:pt x="133" y="163"/>
                  <a:pt x="131" y="161"/>
                </a:cubicBezTo>
                <a:cubicBezTo>
                  <a:pt x="114" y="140"/>
                  <a:pt x="97" y="119"/>
                  <a:pt x="82" y="100"/>
                </a:cubicBezTo>
                <a:cubicBezTo>
                  <a:pt x="101" y="113"/>
                  <a:pt x="123" y="128"/>
                  <a:pt x="144" y="142"/>
                </a:cubicBezTo>
                <a:cubicBezTo>
                  <a:pt x="149" y="146"/>
                  <a:pt x="155" y="145"/>
                  <a:pt x="160" y="141"/>
                </a:cubicBezTo>
                <a:cubicBezTo>
                  <a:pt x="171" y="133"/>
                  <a:pt x="186" y="126"/>
                  <a:pt x="200" y="123"/>
                </a:cubicBezTo>
                <a:cubicBezTo>
                  <a:pt x="205" y="122"/>
                  <a:pt x="209" y="117"/>
                  <a:pt x="210" y="112"/>
                </a:cubicBezTo>
                <a:cubicBezTo>
                  <a:pt x="213" y="94"/>
                  <a:pt x="216" y="75"/>
                  <a:pt x="219" y="59"/>
                </a:cubicBezTo>
                <a:cubicBezTo>
                  <a:pt x="223" y="75"/>
                  <a:pt x="228" y="93"/>
                  <a:pt x="233" y="110"/>
                </a:cubicBezTo>
                <a:cubicBezTo>
                  <a:pt x="234" y="115"/>
                  <a:pt x="239" y="119"/>
                  <a:pt x="244" y="120"/>
                </a:cubicBezTo>
                <a:cubicBezTo>
                  <a:pt x="259" y="121"/>
                  <a:pt x="273" y="126"/>
                  <a:pt x="285" y="132"/>
                </a:cubicBezTo>
                <a:cubicBezTo>
                  <a:pt x="290" y="135"/>
                  <a:pt x="296" y="134"/>
                  <a:pt x="300" y="131"/>
                </a:cubicBezTo>
                <a:cubicBezTo>
                  <a:pt x="320" y="114"/>
                  <a:pt x="342" y="97"/>
                  <a:pt x="361" y="82"/>
                </a:cubicBezTo>
                <a:cubicBezTo>
                  <a:pt x="348" y="102"/>
                  <a:pt x="333" y="123"/>
                  <a:pt x="319" y="144"/>
                </a:cubicBezTo>
                <a:cubicBezTo>
                  <a:pt x="317" y="146"/>
                  <a:pt x="316" y="149"/>
                  <a:pt x="316" y="152"/>
                </a:cubicBezTo>
                <a:cubicBezTo>
                  <a:pt x="316" y="155"/>
                  <a:pt x="317" y="158"/>
                  <a:pt x="319" y="160"/>
                </a:cubicBezTo>
                <a:cubicBezTo>
                  <a:pt x="328" y="171"/>
                  <a:pt x="335" y="186"/>
                  <a:pt x="338" y="200"/>
                </a:cubicBezTo>
                <a:cubicBezTo>
                  <a:pt x="339" y="205"/>
                  <a:pt x="343" y="209"/>
                  <a:pt x="349" y="210"/>
                </a:cubicBezTo>
                <a:cubicBezTo>
                  <a:pt x="367" y="213"/>
                  <a:pt x="385" y="216"/>
                  <a:pt x="401" y="219"/>
                </a:cubicBezTo>
                <a:cubicBezTo>
                  <a:pt x="386" y="223"/>
                  <a:pt x="367" y="228"/>
                  <a:pt x="351" y="233"/>
                </a:cubicBezTo>
                <a:cubicBezTo>
                  <a:pt x="345" y="234"/>
                  <a:pt x="341" y="240"/>
                  <a:pt x="341" y="246"/>
                </a:cubicBezTo>
                <a:cubicBezTo>
                  <a:pt x="341" y="247"/>
                  <a:pt x="341" y="248"/>
                  <a:pt x="341" y="249"/>
                </a:cubicBezTo>
                <a:cubicBezTo>
                  <a:pt x="343" y="256"/>
                  <a:pt x="350" y="260"/>
                  <a:pt x="357" y="259"/>
                </a:cubicBezTo>
                <a:cubicBezTo>
                  <a:pt x="358" y="259"/>
                  <a:pt x="381" y="252"/>
                  <a:pt x="404" y="246"/>
                </a:cubicBezTo>
                <a:cubicBezTo>
                  <a:pt x="418" y="242"/>
                  <a:pt x="429" y="239"/>
                  <a:pt x="437" y="236"/>
                </a:cubicBezTo>
                <a:cubicBezTo>
                  <a:pt x="449" y="232"/>
                  <a:pt x="461" y="228"/>
                  <a:pt x="461" y="217"/>
                </a:cubicBezTo>
                <a:cubicBezTo>
                  <a:pt x="461" y="216"/>
                  <a:pt x="461" y="216"/>
                  <a:pt x="461" y="216"/>
                </a:cubicBezTo>
                <a:cubicBezTo>
                  <a:pt x="460" y="204"/>
                  <a:pt x="449" y="202"/>
                  <a:pt x="435" y="199"/>
                </a:cubicBezTo>
                <a:cubicBezTo>
                  <a:pt x="427" y="197"/>
                  <a:pt x="416" y="194"/>
                  <a:pt x="401" y="192"/>
                </a:cubicBezTo>
                <a:cubicBezTo>
                  <a:pt x="386" y="189"/>
                  <a:pt x="371" y="187"/>
                  <a:pt x="362" y="185"/>
                </a:cubicBezTo>
                <a:cubicBezTo>
                  <a:pt x="358" y="173"/>
                  <a:pt x="353" y="162"/>
                  <a:pt x="346" y="151"/>
                </a:cubicBezTo>
                <a:cubicBezTo>
                  <a:pt x="353" y="141"/>
                  <a:pt x="367" y="120"/>
                  <a:pt x="381" y="100"/>
                </a:cubicBezTo>
                <a:cubicBezTo>
                  <a:pt x="393" y="83"/>
                  <a:pt x="402" y="69"/>
                  <a:pt x="408" y="59"/>
                </a:cubicBezTo>
                <a:cubicBezTo>
                  <a:pt x="412" y="52"/>
                  <a:pt x="415" y="48"/>
                  <a:pt x="417" y="44"/>
                </a:cubicBezTo>
                <a:cubicBezTo>
                  <a:pt x="419" y="41"/>
                  <a:pt x="422" y="36"/>
                  <a:pt x="422" y="31"/>
                </a:cubicBezTo>
                <a:cubicBezTo>
                  <a:pt x="422" y="28"/>
                  <a:pt x="421" y="25"/>
                  <a:pt x="418" y="22"/>
                </a:cubicBezTo>
                <a:cubicBezTo>
                  <a:pt x="409" y="14"/>
                  <a:pt x="400" y="20"/>
                  <a:pt x="395" y="23"/>
                </a:cubicBezTo>
                <a:cubicBezTo>
                  <a:pt x="392" y="26"/>
                  <a:pt x="387" y="29"/>
                  <a:pt x="381" y="33"/>
                </a:cubicBezTo>
                <a:cubicBezTo>
                  <a:pt x="371" y="41"/>
                  <a:pt x="357" y="51"/>
                  <a:pt x="341" y="64"/>
                </a:cubicBezTo>
                <a:cubicBezTo>
                  <a:pt x="320" y="81"/>
                  <a:pt x="300" y="97"/>
                  <a:pt x="290" y="105"/>
                </a:cubicBezTo>
                <a:cubicBezTo>
                  <a:pt x="279" y="100"/>
                  <a:pt x="268" y="97"/>
                  <a:pt x="256" y="95"/>
                </a:cubicBezTo>
                <a:cubicBezTo>
                  <a:pt x="254" y="86"/>
                  <a:pt x="250" y="71"/>
                  <a:pt x="246" y="56"/>
                </a:cubicBezTo>
                <a:cubicBezTo>
                  <a:pt x="242" y="43"/>
                  <a:pt x="239" y="32"/>
                  <a:pt x="236" y="24"/>
                </a:cubicBezTo>
                <a:cubicBezTo>
                  <a:pt x="232" y="11"/>
                  <a:pt x="228" y="0"/>
                  <a:pt x="216" y="0"/>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4" name="Freeform 172"/>
          <p:cNvSpPr>
            <a:spLocks noChangeAspect="1"/>
          </p:cNvSpPr>
          <p:nvPr/>
        </p:nvSpPr>
        <p:spPr bwMode="auto">
          <a:xfrm>
            <a:off x="11341100" y="3836988"/>
            <a:ext cx="395288" cy="393700"/>
          </a:xfrm>
          <a:custGeom>
            <a:avLst/>
            <a:gdLst/>
            <a:ahLst/>
            <a:cxnLst>
              <a:cxn ang="0">
                <a:pos x="428" y="13"/>
              </a:cxn>
              <a:cxn ang="0">
                <a:pos x="428" y="250"/>
              </a:cxn>
              <a:cxn ang="0">
                <a:pos x="346" y="251"/>
              </a:cxn>
              <a:cxn ang="0">
                <a:pos x="298" y="167"/>
              </a:cxn>
              <a:cxn ang="0">
                <a:pos x="337" y="159"/>
              </a:cxn>
              <a:cxn ang="0">
                <a:pos x="347" y="146"/>
              </a:cxn>
              <a:cxn ang="0">
                <a:pos x="347" y="144"/>
              </a:cxn>
              <a:cxn ang="0">
                <a:pos x="328" y="31"/>
              </a:cxn>
              <a:cxn ang="0">
                <a:pos x="323" y="22"/>
              </a:cxn>
              <a:cxn ang="0">
                <a:pos x="313" y="20"/>
              </a:cxn>
              <a:cxn ang="0">
                <a:pos x="11" y="73"/>
              </a:cxn>
              <a:cxn ang="0">
                <a:pos x="1" y="81"/>
              </a:cxn>
              <a:cxn ang="0">
                <a:pos x="3" y="93"/>
              </a:cxn>
              <a:cxn ang="0">
                <a:pos x="33" y="140"/>
              </a:cxn>
              <a:cxn ang="0">
                <a:pos x="47" y="145"/>
              </a:cxn>
              <a:cxn ang="0">
                <a:pos x="68" y="142"/>
              </a:cxn>
              <a:cxn ang="0">
                <a:pos x="75" y="182"/>
              </a:cxn>
              <a:cxn ang="0">
                <a:pos x="91" y="192"/>
              </a:cxn>
              <a:cxn ang="0">
                <a:pos x="203" y="173"/>
              </a:cxn>
              <a:cxn ang="0">
                <a:pos x="295" y="318"/>
              </a:cxn>
              <a:cxn ang="0">
                <a:pos x="306" y="324"/>
              </a:cxn>
              <a:cxn ang="0">
                <a:pos x="428" y="324"/>
              </a:cxn>
              <a:cxn ang="0">
                <a:pos x="428" y="438"/>
              </a:cxn>
              <a:cxn ang="0">
                <a:pos x="441" y="451"/>
              </a:cxn>
              <a:cxn ang="0">
                <a:pos x="454" y="438"/>
              </a:cxn>
              <a:cxn ang="0">
                <a:pos x="454" y="311"/>
              </a:cxn>
              <a:cxn ang="0">
                <a:pos x="441" y="297"/>
              </a:cxn>
              <a:cxn ang="0">
                <a:pos x="314" y="297"/>
              </a:cxn>
              <a:cxn ang="0">
                <a:pos x="221" y="151"/>
              </a:cxn>
              <a:cxn ang="0">
                <a:pos x="207" y="145"/>
              </a:cxn>
              <a:cxn ang="0">
                <a:pos x="99" y="164"/>
              </a:cxn>
              <a:cxn ang="0">
                <a:pos x="92" y="124"/>
              </a:cxn>
              <a:cxn ang="0">
                <a:pos x="77" y="113"/>
              </a:cxn>
              <a:cxn ang="0">
                <a:pos x="51" y="118"/>
              </a:cxn>
              <a:cxn ang="0">
                <a:pos x="36" y="96"/>
              </a:cxn>
              <a:cxn ang="0">
                <a:pos x="304" y="48"/>
              </a:cxn>
              <a:cxn ang="0">
                <a:pos x="319" y="136"/>
              </a:cxn>
              <a:cxn ang="0">
                <a:pos x="274" y="145"/>
              </a:cxn>
              <a:cxn ang="0">
                <a:pos x="265" y="152"/>
              </a:cxn>
              <a:cxn ang="0">
                <a:pos x="264" y="158"/>
              </a:cxn>
              <a:cxn ang="0">
                <a:pos x="265" y="165"/>
              </a:cxn>
              <a:cxn ang="0">
                <a:pos x="327" y="271"/>
              </a:cxn>
              <a:cxn ang="0">
                <a:pos x="338" y="278"/>
              </a:cxn>
              <a:cxn ang="0">
                <a:pos x="441" y="277"/>
              </a:cxn>
              <a:cxn ang="0">
                <a:pos x="454" y="264"/>
              </a:cxn>
              <a:cxn ang="0">
                <a:pos x="454" y="13"/>
              </a:cxn>
              <a:cxn ang="0">
                <a:pos x="441" y="0"/>
              </a:cxn>
              <a:cxn ang="0">
                <a:pos x="428" y="13"/>
              </a:cxn>
            </a:cxnLst>
            <a:rect l="0" t="0" r="r" b="b"/>
            <a:pathLst>
              <a:path w="454" h="451">
                <a:moveTo>
                  <a:pt x="428" y="13"/>
                </a:moveTo>
                <a:cubicBezTo>
                  <a:pt x="428" y="13"/>
                  <a:pt x="428" y="227"/>
                  <a:pt x="428" y="250"/>
                </a:cubicBezTo>
                <a:cubicBezTo>
                  <a:pt x="409" y="251"/>
                  <a:pt x="357" y="251"/>
                  <a:pt x="346" y="251"/>
                </a:cubicBezTo>
                <a:cubicBezTo>
                  <a:pt x="340" y="241"/>
                  <a:pt x="310" y="189"/>
                  <a:pt x="298" y="167"/>
                </a:cubicBezTo>
                <a:cubicBezTo>
                  <a:pt x="314" y="164"/>
                  <a:pt x="337" y="159"/>
                  <a:pt x="337" y="159"/>
                </a:cubicBezTo>
                <a:cubicBezTo>
                  <a:pt x="343" y="158"/>
                  <a:pt x="347" y="152"/>
                  <a:pt x="347" y="146"/>
                </a:cubicBezTo>
                <a:cubicBezTo>
                  <a:pt x="347" y="145"/>
                  <a:pt x="347" y="145"/>
                  <a:pt x="347" y="144"/>
                </a:cubicBezTo>
                <a:cubicBezTo>
                  <a:pt x="328" y="31"/>
                  <a:pt x="328" y="31"/>
                  <a:pt x="328" y="31"/>
                </a:cubicBezTo>
                <a:cubicBezTo>
                  <a:pt x="328" y="27"/>
                  <a:pt x="326" y="24"/>
                  <a:pt x="323" y="22"/>
                </a:cubicBezTo>
                <a:cubicBezTo>
                  <a:pt x="320" y="20"/>
                  <a:pt x="316" y="19"/>
                  <a:pt x="313" y="20"/>
                </a:cubicBezTo>
                <a:cubicBezTo>
                  <a:pt x="11" y="73"/>
                  <a:pt x="11" y="73"/>
                  <a:pt x="11" y="73"/>
                </a:cubicBezTo>
                <a:cubicBezTo>
                  <a:pt x="7" y="74"/>
                  <a:pt x="3" y="77"/>
                  <a:pt x="1" y="81"/>
                </a:cubicBezTo>
                <a:cubicBezTo>
                  <a:pt x="0" y="85"/>
                  <a:pt x="0" y="90"/>
                  <a:pt x="3" y="93"/>
                </a:cubicBezTo>
                <a:cubicBezTo>
                  <a:pt x="33" y="140"/>
                  <a:pt x="33" y="140"/>
                  <a:pt x="33" y="140"/>
                </a:cubicBezTo>
                <a:cubicBezTo>
                  <a:pt x="36" y="144"/>
                  <a:pt x="41" y="146"/>
                  <a:pt x="47" y="145"/>
                </a:cubicBezTo>
                <a:cubicBezTo>
                  <a:pt x="47" y="145"/>
                  <a:pt x="58" y="143"/>
                  <a:pt x="68" y="142"/>
                </a:cubicBezTo>
                <a:cubicBezTo>
                  <a:pt x="71" y="156"/>
                  <a:pt x="75" y="182"/>
                  <a:pt x="75" y="182"/>
                </a:cubicBezTo>
                <a:cubicBezTo>
                  <a:pt x="76" y="189"/>
                  <a:pt x="83" y="194"/>
                  <a:pt x="91" y="192"/>
                </a:cubicBezTo>
                <a:cubicBezTo>
                  <a:pt x="91" y="192"/>
                  <a:pt x="188" y="175"/>
                  <a:pt x="203" y="173"/>
                </a:cubicBezTo>
                <a:cubicBezTo>
                  <a:pt x="212" y="186"/>
                  <a:pt x="295" y="318"/>
                  <a:pt x="295" y="318"/>
                </a:cubicBezTo>
                <a:cubicBezTo>
                  <a:pt x="297" y="322"/>
                  <a:pt x="302" y="324"/>
                  <a:pt x="306" y="324"/>
                </a:cubicBezTo>
                <a:cubicBezTo>
                  <a:pt x="306" y="324"/>
                  <a:pt x="406" y="324"/>
                  <a:pt x="428" y="324"/>
                </a:cubicBezTo>
                <a:cubicBezTo>
                  <a:pt x="428" y="345"/>
                  <a:pt x="428" y="438"/>
                  <a:pt x="428" y="438"/>
                </a:cubicBezTo>
                <a:cubicBezTo>
                  <a:pt x="428" y="445"/>
                  <a:pt x="434" y="451"/>
                  <a:pt x="441" y="451"/>
                </a:cubicBezTo>
                <a:cubicBezTo>
                  <a:pt x="448" y="451"/>
                  <a:pt x="454" y="445"/>
                  <a:pt x="454" y="438"/>
                </a:cubicBezTo>
                <a:cubicBezTo>
                  <a:pt x="454" y="311"/>
                  <a:pt x="454" y="311"/>
                  <a:pt x="454" y="311"/>
                </a:cubicBezTo>
                <a:cubicBezTo>
                  <a:pt x="454" y="303"/>
                  <a:pt x="448" y="297"/>
                  <a:pt x="441" y="297"/>
                </a:cubicBezTo>
                <a:cubicBezTo>
                  <a:pt x="441" y="297"/>
                  <a:pt x="327" y="297"/>
                  <a:pt x="314" y="297"/>
                </a:cubicBezTo>
                <a:cubicBezTo>
                  <a:pt x="306" y="286"/>
                  <a:pt x="221" y="151"/>
                  <a:pt x="221" y="151"/>
                </a:cubicBezTo>
                <a:cubicBezTo>
                  <a:pt x="218" y="146"/>
                  <a:pt x="213" y="144"/>
                  <a:pt x="207" y="145"/>
                </a:cubicBezTo>
                <a:cubicBezTo>
                  <a:pt x="207" y="145"/>
                  <a:pt x="120" y="160"/>
                  <a:pt x="99" y="164"/>
                </a:cubicBezTo>
                <a:cubicBezTo>
                  <a:pt x="96" y="149"/>
                  <a:pt x="92" y="124"/>
                  <a:pt x="92" y="124"/>
                </a:cubicBezTo>
                <a:cubicBezTo>
                  <a:pt x="91" y="117"/>
                  <a:pt x="84" y="112"/>
                  <a:pt x="77" y="113"/>
                </a:cubicBezTo>
                <a:cubicBezTo>
                  <a:pt x="77" y="113"/>
                  <a:pt x="60" y="116"/>
                  <a:pt x="51" y="118"/>
                </a:cubicBezTo>
                <a:cubicBezTo>
                  <a:pt x="47" y="112"/>
                  <a:pt x="43" y="106"/>
                  <a:pt x="36" y="96"/>
                </a:cubicBezTo>
                <a:cubicBezTo>
                  <a:pt x="69" y="90"/>
                  <a:pt x="282" y="52"/>
                  <a:pt x="304" y="48"/>
                </a:cubicBezTo>
                <a:cubicBezTo>
                  <a:pt x="307" y="66"/>
                  <a:pt x="316" y="118"/>
                  <a:pt x="319" y="136"/>
                </a:cubicBezTo>
                <a:cubicBezTo>
                  <a:pt x="303" y="139"/>
                  <a:pt x="274" y="145"/>
                  <a:pt x="274" y="145"/>
                </a:cubicBezTo>
                <a:cubicBezTo>
                  <a:pt x="270" y="146"/>
                  <a:pt x="266" y="149"/>
                  <a:pt x="265" y="152"/>
                </a:cubicBezTo>
                <a:cubicBezTo>
                  <a:pt x="264" y="154"/>
                  <a:pt x="264" y="156"/>
                  <a:pt x="264" y="158"/>
                </a:cubicBezTo>
                <a:cubicBezTo>
                  <a:pt x="264" y="160"/>
                  <a:pt x="264" y="162"/>
                  <a:pt x="265" y="165"/>
                </a:cubicBezTo>
                <a:cubicBezTo>
                  <a:pt x="327" y="271"/>
                  <a:pt x="327" y="271"/>
                  <a:pt x="327" y="271"/>
                </a:cubicBezTo>
                <a:cubicBezTo>
                  <a:pt x="329" y="275"/>
                  <a:pt x="333" y="278"/>
                  <a:pt x="338" y="278"/>
                </a:cubicBezTo>
                <a:cubicBezTo>
                  <a:pt x="441" y="277"/>
                  <a:pt x="441" y="277"/>
                  <a:pt x="441" y="277"/>
                </a:cubicBezTo>
                <a:cubicBezTo>
                  <a:pt x="448" y="277"/>
                  <a:pt x="454" y="271"/>
                  <a:pt x="454" y="264"/>
                </a:cubicBezTo>
                <a:cubicBezTo>
                  <a:pt x="454" y="13"/>
                  <a:pt x="454" y="13"/>
                  <a:pt x="454" y="13"/>
                </a:cubicBezTo>
                <a:cubicBezTo>
                  <a:pt x="454" y="6"/>
                  <a:pt x="448" y="0"/>
                  <a:pt x="441" y="0"/>
                </a:cubicBezTo>
                <a:cubicBezTo>
                  <a:pt x="434" y="0"/>
                  <a:pt x="428" y="6"/>
                  <a:pt x="428" y="13"/>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5" name="Freeform 48"/>
          <p:cNvSpPr>
            <a:spLocks noChangeAspect="1"/>
          </p:cNvSpPr>
          <p:nvPr/>
        </p:nvSpPr>
        <p:spPr bwMode="auto">
          <a:xfrm>
            <a:off x="3424238" y="1185863"/>
            <a:ext cx="277812" cy="392112"/>
          </a:xfrm>
          <a:custGeom>
            <a:avLst/>
            <a:gdLst/>
            <a:ahLst/>
            <a:cxnLst>
              <a:cxn ang="0">
                <a:pos x="245" y="8"/>
              </a:cxn>
              <a:cxn ang="0">
                <a:pos x="208" y="64"/>
              </a:cxn>
              <a:cxn ang="0">
                <a:pos x="107" y="64"/>
              </a:cxn>
              <a:cxn ang="0">
                <a:pos x="70" y="8"/>
              </a:cxn>
              <a:cxn ang="0">
                <a:pos x="54" y="2"/>
              </a:cxn>
              <a:cxn ang="0">
                <a:pos x="45" y="15"/>
              </a:cxn>
              <a:cxn ang="0">
                <a:pos x="45" y="17"/>
              </a:cxn>
              <a:cxn ang="0">
                <a:pos x="52" y="71"/>
              </a:cxn>
              <a:cxn ang="0">
                <a:pos x="8" y="90"/>
              </a:cxn>
              <a:cxn ang="0">
                <a:pos x="0" y="102"/>
              </a:cxn>
              <a:cxn ang="0">
                <a:pos x="0" y="105"/>
              </a:cxn>
              <a:cxn ang="0">
                <a:pos x="13" y="116"/>
              </a:cxn>
              <a:cxn ang="0">
                <a:pos x="65" y="116"/>
              </a:cxn>
              <a:cxn ang="0">
                <a:pos x="99" y="215"/>
              </a:cxn>
              <a:cxn ang="0">
                <a:pos x="44" y="430"/>
              </a:cxn>
              <a:cxn ang="0">
                <a:pos x="44" y="434"/>
              </a:cxn>
              <a:cxn ang="0">
                <a:pos x="51" y="445"/>
              </a:cxn>
              <a:cxn ang="0">
                <a:pos x="67" y="443"/>
              </a:cxn>
              <a:cxn ang="0">
                <a:pos x="169" y="340"/>
              </a:cxn>
              <a:cxn ang="0">
                <a:pos x="169" y="321"/>
              </a:cxn>
              <a:cxn ang="0">
                <a:pos x="150" y="321"/>
              </a:cxn>
              <a:cxn ang="0">
                <a:pos x="82" y="390"/>
              </a:cxn>
              <a:cxn ang="0">
                <a:pos x="126" y="217"/>
              </a:cxn>
              <a:cxn ang="0">
                <a:pos x="126" y="214"/>
              </a:cxn>
              <a:cxn ang="0">
                <a:pos x="126" y="210"/>
              </a:cxn>
              <a:cxn ang="0">
                <a:pos x="87" y="99"/>
              </a:cxn>
              <a:cxn ang="0">
                <a:pos x="74" y="90"/>
              </a:cxn>
              <a:cxn ang="0">
                <a:pos x="80" y="79"/>
              </a:cxn>
              <a:cxn ang="0">
                <a:pos x="80" y="78"/>
              </a:cxn>
              <a:cxn ang="0">
                <a:pos x="78" y="69"/>
              </a:cxn>
              <a:cxn ang="0">
                <a:pos x="89" y="85"/>
              </a:cxn>
              <a:cxn ang="0">
                <a:pos x="100" y="91"/>
              </a:cxn>
              <a:cxn ang="0">
                <a:pos x="215" y="91"/>
              </a:cxn>
              <a:cxn ang="0">
                <a:pos x="226" y="85"/>
              </a:cxn>
              <a:cxn ang="0">
                <a:pos x="236" y="69"/>
              </a:cxn>
              <a:cxn ang="0">
                <a:pos x="235" y="78"/>
              </a:cxn>
              <a:cxn ang="0">
                <a:pos x="235" y="79"/>
              </a:cxn>
              <a:cxn ang="0">
                <a:pos x="240" y="90"/>
              </a:cxn>
              <a:cxn ang="0">
                <a:pos x="228" y="99"/>
              </a:cxn>
              <a:cxn ang="0">
                <a:pos x="189" y="210"/>
              </a:cxn>
              <a:cxn ang="0">
                <a:pos x="188" y="214"/>
              </a:cxn>
              <a:cxn ang="0">
                <a:pos x="189" y="217"/>
              </a:cxn>
              <a:cxn ang="0">
                <a:pos x="245" y="437"/>
              </a:cxn>
              <a:cxn ang="0">
                <a:pos x="261" y="447"/>
              </a:cxn>
              <a:cxn ang="0">
                <a:pos x="271" y="434"/>
              </a:cxn>
              <a:cxn ang="0">
                <a:pos x="270" y="430"/>
              </a:cxn>
              <a:cxn ang="0">
                <a:pos x="216" y="215"/>
              </a:cxn>
              <a:cxn ang="0">
                <a:pos x="250" y="116"/>
              </a:cxn>
              <a:cxn ang="0">
                <a:pos x="302" y="116"/>
              </a:cxn>
              <a:cxn ang="0">
                <a:pos x="315" y="105"/>
              </a:cxn>
              <a:cxn ang="0">
                <a:pos x="315" y="102"/>
              </a:cxn>
              <a:cxn ang="0">
                <a:pos x="307" y="90"/>
              </a:cxn>
              <a:cxn ang="0">
                <a:pos x="263" y="71"/>
              </a:cxn>
              <a:cxn ang="0">
                <a:pos x="269" y="17"/>
              </a:cxn>
              <a:cxn ang="0">
                <a:pos x="270" y="15"/>
              </a:cxn>
              <a:cxn ang="0">
                <a:pos x="261" y="2"/>
              </a:cxn>
              <a:cxn ang="0">
                <a:pos x="245" y="8"/>
              </a:cxn>
            </a:cxnLst>
            <a:rect l="0" t="0" r="r" b="b"/>
            <a:pathLst>
              <a:path w="315" h="448">
                <a:moveTo>
                  <a:pt x="245" y="8"/>
                </a:moveTo>
                <a:cubicBezTo>
                  <a:pt x="245" y="8"/>
                  <a:pt x="214" y="54"/>
                  <a:pt x="208" y="64"/>
                </a:cubicBezTo>
                <a:cubicBezTo>
                  <a:pt x="196" y="64"/>
                  <a:pt x="119" y="64"/>
                  <a:pt x="107" y="64"/>
                </a:cubicBezTo>
                <a:cubicBezTo>
                  <a:pt x="101" y="54"/>
                  <a:pt x="70" y="8"/>
                  <a:pt x="70" y="8"/>
                </a:cubicBezTo>
                <a:cubicBezTo>
                  <a:pt x="66" y="2"/>
                  <a:pt x="60" y="0"/>
                  <a:pt x="54" y="2"/>
                </a:cubicBezTo>
                <a:cubicBezTo>
                  <a:pt x="49" y="4"/>
                  <a:pt x="45" y="9"/>
                  <a:pt x="45" y="15"/>
                </a:cubicBezTo>
                <a:cubicBezTo>
                  <a:pt x="45" y="16"/>
                  <a:pt x="45" y="16"/>
                  <a:pt x="45" y="17"/>
                </a:cubicBezTo>
                <a:cubicBezTo>
                  <a:pt x="45" y="17"/>
                  <a:pt x="50" y="57"/>
                  <a:pt x="52" y="71"/>
                </a:cubicBezTo>
                <a:cubicBezTo>
                  <a:pt x="39" y="76"/>
                  <a:pt x="8" y="90"/>
                  <a:pt x="8" y="90"/>
                </a:cubicBezTo>
                <a:cubicBezTo>
                  <a:pt x="3" y="92"/>
                  <a:pt x="0" y="97"/>
                  <a:pt x="0" y="102"/>
                </a:cubicBezTo>
                <a:cubicBezTo>
                  <a:pt x="0" y="103"/>
                  <a:pt x="0" y="104"/>
                  <a:pt x="0" y="105"/>
                </a:cubicBezTo>
                <a:cubicBezTo>
                  <a:pt x="1" y="111"/>
                  <a:pt x="7" y="116"/>
                  <a:pt x="13" y="116"/>
                </a:cubicBezTo>
                <a:cubicBezTo>
                  <a:pt x="13" y="116"/>
                  <a:pt x="51" y="116"/>
                  <a:pt x="65" y="116"/>
                </a:cubicBezTo>
                <a:cubicBezTo>
                  <a:pt x="70" y="131"/>
                  <a:pt x="97" y="208"/>
                  <a:pt x="99" y="215"/>
                </a:cubicBezTo>
                <a:cubicBezTo>
                  <a:pt x="97" y="222"/>
                  <a:pt x="44" y="430"/>
                  <a:pt x="44" y="430"/>
                </a:cubicBezTo>
                <a:cubicBezTo>
                  <a:pt x="44" y="431"/>
                  <a:pt x="44" y="433"/>
                  <a:pt x="44" y="434"/>
                </a:cubicBezTo>
                <a:cubicBezTo>
                  <a:pt x="44" y="438"/>
                  <a:pt x="46" y="443"/>
                  <a:pt x="51" y="445"/>
                </a:cubicBezTo>
                <a:cubicBezTo>
                  <a:pt x="56" y="448"/>
                  <a:pt x="62" y="447"/>
                  <a:pt x="67" y="443"/>
                </a:cubicBezTo>
                <a:cubicBezTo>
                  <a:pt x="169" y="340"/>
                  <a:pt x="169" y="340"/>
                  <a:pt x="169" y="340"/>
                </a:cubicBezTo>
                <a:cubicBezTo>
                  <a:pt x="174" y="335"/>
                  <a:pt x="174" y="326"/>
                  <a:pt x="169" y="321"/>
                </a:cubicBezTo>
                <a:cubicBezTo>
                  <a:pt x="164" y="316"/>
                  <a:pt x="155" y="316"/>
                  <a:pt x="150" y="321"/>
                </a:cubicBezTo>
                <a:cubicBezTo>
                  <a:pt x="150" y="321"/>
                  <a:pt x="112" y="359"/>
                  <a:pt x="82" y="390"/>
                </a:cubicBezTo>
                <a:cubicBezTo>
                  <a:pt x="97" y="331"/>
                  <a:pt x="126" y="217"/>
                  <a:pt x="126" y="217"/>
                </a:cubicBezTo>
                <a:cubicBezTo>
                  <a:pt x="126" y="216"/>
                  <a:pt x="126" y="215"/>
                  <a:pt x="126" y="214"/>
                </a:cubicBezTo>
                <a:cubicBezTo>
                  <a:pt x="126" y="212"/>
                  <a:pt x="126" y="211"/>
                  <a:pt x="126" y="210"/>
                </a:cubicBezTo>
                <a:cubicBezTo>
                  <a:pt x="87" y="99"/>
                  <a:pt x="87" y="99"/>
                  <a:pt x="87" y="99"/>
                </a:cubicBezTo>
                <a:cubicBezTo>
                  <a:pt x="85" y="93"/>
                  <a:pt x="80" y="90"/>
                  <a:pt x="74" y="90"/>
                </a:cubicBezTo>
                <a:cubicBezTo>
                  <a:pt x="78" y="87"/>
                  <a:pt x="80" y="83"/>
                  <a:pt x="80" y="79"/>
                </a:cubicBezTo>
                <a:cubicBezTo>
                  <a:pt x="80" y="79"/>
                  <a:pt x="80" y="78"/>
                  <a:pt x="80" y="78"/>
                </a:cubicBezTo>
                <a:cubicBezTo>
                  <a:pt x="80" y="78"/>
                  <a:pt x="79" y="71"/>
                  <a:pt x="78" y="69"/>
                </a:cubicBezTo>
                <a:cubicBezTo>
                  <a:pt x="82" y="75"/>
                  <a:pt x="89" y="85"/>
                  <a:pt x="89" y="85"/>
                </a:cubicBezTo>
                <a:cubicBezTo>
                  <a:pt x="91" y="88"/>
                  <a:pt x="96" y="91"/>
                  <a:pt x="100" y="91"/>
                </a:cubicBezTo>
                <a:cubicBezTo>
                  <a:pt x="215" y="91"/>
                  <a:pt x="215" y="91"/>
                  <a:pt x="215" y="91"/>
                </a:cubicBezTo>
                <a:cubicBezTo>
                  <a:pt x="219" y="91"/>
                  <a:pt x="223" y="88"/>
                  <a:pt x="226" y="85"/>
                </a:cubicBezTo>
                <a:cubicBezTo>
                  <a:pt x="226" y="85"/>
                  <a:pt x="232" y="75"/>
                  <a:pt x="236" y="69"/>
                </a:cubicBezTo>
                <a:cubicBezTo>
                  <a:pt x="236" y="71"/>
                  <a:pt x="235" y="78"/>
                  <a:pt x="235" y="78"/>
                </a:cubicBezTo>
                <a:cubicBezTo>
                  <a:pt x="235" y="78"/>
                  <a:pt x="235" y="79"/>
                  <a:pt x="235" y="79"/>
                </a:cubicBezTo>
                <a:cubicBezTo>
                  <a:pt x="235" y="83"/>
                  <a:pt x="237" y="87"/>
                  <a:pt x="240" y="90"/>
                </a:cubicBezTo>
                <a:cubicBezTo>
                  <a:pt x="235" y="90"/>
                  <a:pt x="230" y="93"/>
                  <a:pt x="228" y="99"/>
                </a:cubicBezTo>
                <a:cubicBezTo>
                  <a:pt x="189" y="210"/>
                  <a:pt x="189" y="210"/>
                  <a:pt x="189" y="210"/>
                </a:cubicBezTo>
                <a:cubicBezTo>
                  <a:pt x="189" y="211"/>
                  <a:pt x="188" y="212"/>
                  <a:pt x="188" y="214"/>
                </a:cubicBezTo>
                <a:cubicBezTo>
                  <a:pt x="188" y="215"/>
                  <a:pt x="189" y="216"/>
                  <a:pt x="189" y="217"/>
                </a:cubicBezTo>
                <a:cubicBezTo>
                  <a:pt x="245" y="437"/>
                  <a:pt x="245" y="437"/>
                  <a:pt x="245" y="437"/>
                </a:cubicBezTo>
                <a:cubicBezTo>
                  <a:pt x="246" y="444"/>
                  <a:pt x="254" y="448"/>
                  <a:pt x="261" y="447"/>
                </a:cubicBezTo>
                <a:cubicBezTo>
                  <a:pt x="267" y="445"/>
                  <a:pt x="271" y="440"/>
                  <a:pt x="271" y="434"/>
                </a:cubicBezTo>
                <a:cubicBezTo>
                  <a:pt x="271" y="433"/>
                  <a:pt x="271" y="431"/>
                  <a:pt x="270" y="430"/>
                </a:cubicBezTo>
                <a:cubicBezTo>
                  <a:pt x="270" y="430"/>
                  <a:pt x="218" y="222"/>
                  <a:pt x="216" y="215"/>
                </a:cubicBezTo>
                <a:cubicBezTo>
                  <a:pt x="218" y="208"/>
                  <a:pt x="245" y="131"/>
                  <a:pt x="250" y="116"/>
                </a:cubicBezTo>
                <a:cubicBezTo>
                  <a:pt x="263" y="116"/>
                  <a:pt x="302" y="116"/>
                  <a:pt x="302" y="116"/>
                </a:cubicBezTo>
                <a:cubicBezTo>
                  <a:pt x="308" y="116"/>
                  <a:pt x="313" y="111"/>
                  <a:pt x="315" y="105"/>
                </a:cubicBezTo>
                <a:cubicBezTo>
                  <a:pt x="315" y="104"/>
                  <a:pt x="315" y="103"/>
                  <a:pt x="315" y="102"/>
                </a:cubicBezTo>
                <a:cubicBezTo>
                  <a:pt x="315" y="97"/>
                  <a:pt x="312" y="92"/>
                  <a:pt x="307" y="90"/>
                </a:cubicBezTo>
                <a:cubicBezTo>
                  <a:pt x="307" y="90"/>
                  <a:pt x="275" y="76"/>
                  <a:pt x="263" y="71"/>
                </a:cubicBezTo>
                <a:cubicBezTo>
                  <a:pt x="265" y="57"/>
                  <a:pt x="269" y="17"/>
                  <a:pt x="269" y="17"/>
                </a:cubicBezTo>
                <a:cubicBezTo>
                  <a:pt x="269" y="16"/>
                  <a:pt x="270" y="16"/>
                  <a:pt x="270" y="15"/>
                </a:cubicBezTo>
                <a:cubicBezTo>
                  <a:pt x="270" y="9"/>
                  <a:pt x="266" y="4"/>
                  <a:pt x="261" y="2"/>
                </a:cubicBezTo>
                <a:cubicBezTo>
                  <a:pt x="255" y="0"/>
                  <a:pt x="248" y="2"/>
                  <a:pt x="245" y="8"/>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6" name="TextBox 15"/>
          <p:cNvSpPr txBox="1"/>
          <p:nvPr/>
        </p:nvSpPr>
        <p:spPr>
          <a:xfrm>
            <a:off x="3143250" y="1668463"/>
            <a:ext cx="809625"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Energy &amp;</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infrastructure</a:t>
            </a:r>
          </a:p>
        </p:txBody>
      </p:sp>
      <p:sp>
        <p:nvSpPr>
          <p:cNvPr id="17" name="Freeform 52"/>
          <p:cNvSpPr>
            <a:spLocks noChangeAspect="1"/>
          </p:cNvSpPr>
          <p:nvPr/>
        </p:nvSpPr>
        <p:spPr bwMode="auto">
          <a:xfrm>
            <a:off x="4303713" y="1185863"/>
            <a:ext cx="381000" cy="392112"/>
          </a:xfrm>
          <a:custGeom>
            <a:avLst/>
            <a:gdLst/>
            <a:ahLst/>
            <a:cxnLst>
              <a:cxn ang="0">
                <a:pos x="348" y="0"/>
              </a:cxn>
              <a:cxn ang="0">
                <a:pos x="335" y="12"/>
              </a:cxn>
              <a:cxn ang="0">
                <a:pos x="317" y="204"/>
              </a:cxn>
              <a:cxn ang="0">
                <a:pos x="233" y="119"/>
              </a:cxn>
              <a:cxn ang="0">
                <a:pos x="218" y="116"/>
              </a:cxn>
              <a:cxn ang="0">
                <a:pos x="210" y="128"/>
              </a:cxn>
              <a:cxn ang="0">
                <a:pos x="210" y="202"/>
              </a:cxn>
              <a:cxn ang="0">
                <a:pos x="128" y="119"/>
              </a:cxn>
              <a:cxn ang="0">
                <a:pos x="113" y="116"/>
              </a:cxn>
              <a:cxn ang="0">
                <a:pos x="105" y="128"/>
              </a:cxn>
              <a:cxn ang="0">
                <a:pos x="105" y="201"/>
              </a:cxn>
              <a:cxn ang="0">
                <a:pos x="23" y="119"/>
              </a:cxn>
              <a:cxn ang="0">
                <a:pos x="9" y="116"/>
              </a:cxn>
              <a:cxn ang="0">
                <a:pos x="0" y="128"/>
              </a:cxn>
              <a:cxn ang="0">
                <a:pos x="0" y="426"/>
              </a:cxn>
              <a:cxn ang="0">
                <a:pos x="14" y="439"/>
              </a:cxn>
              <a:cxn ang="0">
                <a:pos x="275" y="439"/>
              </a:cxn>
              <a:cxn ang="0">
                <a:pos x="288" y="426"/>
              </a:cxn>
              <a:cxn ang="0">
                <a:pos x="275" y="412"/>
              </a:cxn>
              <a:cxn ang="0">
                <a:pos x="27" y="412"/>
              </a:cxn>
              <a:cxn ang="0">
                <a:pos x="27" y="161"/>
              </a:cxn>
              <a:cxn ang="0">
                <a:pos x="109" y="243"/>
              </a:cxn>
              <a:cxn ang="0">
                <a:pos x="123" y="246"/>
              </a:cxn>
              <a:cxn ang="0">
                <a:pos x="132" y="234"/>
              </a:cxn>
              <a:cxn ang="0">
                <a:pos x="132" y="161"/>
              </a:cxn>
              <a:cxn ang="0">
                <a:pos x="214" y="243"/>
              </a:cxn>
              <a:cxn ang="0">
                <a:pos x="229" y="246"/>
              </a:cxn>
              <a:cxn ang="0">
                <a:pos x="237" y="234"/>
              </a:cxn>
              <a:cxn ang="0">
                <a:pos x="237" y="161"/>
              </a:cxn>
              <a:cxn ang="0">
                <a:pos x="318" y="243"/>
              </a:cxn>
              <a:cxn ang="0">
                <a:pos x="332" y="246"/>
              </a:cxn>
              <a:cxn ang="0">
                <a:pos x="341" y="235"/>
              </a:cxn>
              <a:cxn ang="0">
                <a:pos x="360" y="26"/>
              </a:cxn>
              <a:cxn ang="0">
                <a:pos x="375" y="26"/>
              </a:cxn>
              <a:cxn ang="0">
                <a:pos x="398" y="426"/>
              </a:cxn>
              <a:cxn ang="0">
                <a:pos x="412" y="439"/>
              </a:cxn>
              <a:cxn ang="0">
                <a:pos x="424" y="425"/>
              </a:cxn>
              <a:cxn ang="0">
                <a:pos x="401" y="12"/>
              </a:cxn>
              <a:cxn ang="0">
                <a:pos x="388" y="0"/>
              </a:cxn>
              <a:cxn ang="0">
                <a:pos x="348" y="0"/>
              </a:cxn>
            </a:cxnLst>
            <a:rect l="0" t="0" r="r" b="b"/>
            <a:pathLst>
              <a:path w="425" h="439">
                <a:moveTo>
                  <a:pt x="348" y="0"/>
                </a:moveTo>
                <a:cubicBezTo>
                  <a:pt x="341" y="0"/>
                  <a:pt x="336" y="5"/>
                  <a:pt x="335" y="12"/>
                </a:cubicBezTo>
                <a:cubicBezTo>
                  <a:pt x="335" y="12"/>
                  <a:pt x="321" y="161"/>
                  <a:pt x="317" y="204"/>
                </a:cubicBezTo>
                <a:cubicBezTo>
                  <a:pt x="291" y="178"/>
                  <a:pt x="233" y="119"/>
                  <a:pt x="233" y="119"/>
                </a:cubicBezTo>
                <a:cubicBezTo>
                  <a:pt x="229" y="115"/>
                  <a:pt x="223" y="114"/>
                  <a:pt x="218" y="116"/>
                </a:cubicBezTo>
                <a:cubicBezTo>
                  <a:pt x="213" y="118"/>
                  <a:pt x="210" y="123"/>
                  <a:pt x="210" y="128"/>
                </a:cubicBezTo>
                <a:cubicBezTo>
                  <a:pt x="210" y="128"/>
                  <a:pt x="210" y="171"/>
                  <a:pt x="210" y="202"/>
                </a:cubicBezTo>
                <a:cubicBezTo>
                  <a:pt x="182" y="174"/>
                  <a:pt x="128" y="119"/>
                  <a:pt x="128" y="119"/>
                </a:cubicBezTo>
                <a:cubicBezTo>
                  <a:pt x="124" y="115"/>
                  <a:pt x="118" y="114"/>
                  <a:pt x="113" y="116"/>
                </a:cubicBezTo>
                <a:cubicBezTo>
                  <a:pt x="108" y="118"/>
                  <a:pt x="105" y="123"/>
                  <a:pt x="105" y="128"/>
                </a:cubicBezTo>
                <a:cubicBezTo>
                  <a:pt x="105" y="128"/>
                  <a:pt x="105" y="170"/>
                  <a:pt x="105" y="201"/>
                </a:cubicBezTo>
                <a:cubicBezTo>
                  <a:pt x="77" y="173"/>
                  <a:pt x="23" y="119"/>
                  <a:pt x="23" y="119"/>
                </a:cubicBezTo>
                <a:cubicBezTo>
                  <a:pt x="19" y="115"/>
                  <a:pt x="14" y="114"/>
                  <a:pt x="9" y="116"/>
                </a:cubicBezTo>
                <a:cubicBezTo>
                  <a:pt x="4" y="118"/>
                  <a:pt x="0" y="123"/>
                  <a:pt x="0" y="128"/>
                </a:cubicBezTo>
                <a:cubicBezTo>
                  <a:pt x="0" y="426"/>
                  <a:pt x="0" y="426"/>
                  <a:pt x="0" y="426"/>
                </a:cubicBezTo>
                <a:cubicBezTo>
                  <a:pt x="0" y="433"/>
                  <a:pt x="6" y="439"/>
                  <a:pt x="14" y="439"/>
                </a:cubicBezTo>
                <a:cubicBezTo>
                  <a:pt x="275" y="439"/>
                  <a:pt x="275" y="439"/>
                  <a:pt x="275" y="439"/>
                </a:cubicBezTo>
                <a:cubicBezTo>
                  <a:pt x="282" y="439"/>
                  <a:pt x="288" y="433"/>
                  <a:pt x="288" y="426"/>
                </a:cubicBezTo>
                <a:cubicBezTo>
                  <a:pt x="288" y="418"/>
                  <a:pt x="282" y="412"/>
                  <a:pt x="275" y="412"/>
                </a:cubicBezTo>
                <a:cubicBezTo>
                  <a:pt x="275" y="412"/>
                  <a:pt x="51" y="412"/>
                  <a:pt x="27" y="412"/>
                </a:cubicBezTo>
                <a:cubicBezTo>
                  <a:pt x="27" y="391"/>
                  <a:pt x="27" y="210"/>
                  <a:pt x="27" y="161"/>
                </a:cubicBezTo>
                <a:cubicBezTo>
                  <a:pt x="55" y="189"/>
                  <a:pt x="109" y="243"/>
                  <a:pt x="109" y="243"/>
                </a:cubicBezTo>
                <a:cubicBezTo>
                  <a:pt x="113" y="247"/>
                  <a:pt x="118" y="248"/>
                  <a:pt x="123" y="246"/>
                </a:cubicBezTo>
                <a:cubicBezTo>
                  <a:pt x="128" y="244"/>
                  <a:pt x="132" y="239"/>
                  <a:pt x="132" y="234"/>
                </a:cubicBezTo>
                <a:cubicBezTo>
                  <a:pt x="132" y="234"/>
                  <a:pt x="132" y="192"/>
                  <a:pt x="132" y="161"/>
                </a:cubicBezTo>
                <a:cubicBezTo>
                  <a:pt x="159" y="189"/>
                  <a:pt x="214" y="243"/>
                  <a:pt x="214" y="243"/>
                </a:cubicBezTo>
                <a:cubicBezTo>
                  <a:pt x="218" y="247"/>
                  <a:pt x="224" y="248"/>
                  <a:pt x="229" y="246"/>
                </a:cubicBezTo>
                <a:cubicBezTo>
                  <a:pt x="234" y="244"/>
                  <a:pt x="237" y="239"/>
                  <a:pt x="237" y="234"/>
                </a:cubicBezTo>
                <a:cubicBezTo>
                  <a:pt x="237" y="234"/>
                  <a:pt x="237" y="192"/>
                  <a:pt x="237" y="161"/>
                </a:cubicBezTo>
                <a:cubicBezTo>
                  <a:pt x="265" y="189"/>
                  <a:pt x="318" y="243"/>
                  <a:pt x="318" y="243"/>
                </a:cubicBezTo>
                <a:cubicBezTo>
                  <a:pt x="322" y="247"/>
                  <a:pt x="327" y="248"/>
                  <a:pt x="332" y="246"/>
                </a:cubicBezTo>
                <a:cubicBezTo>
                  <a:pt x="337" y="245"/>
                  <a:pt x="340" y="240"/>
                  <a:pt x="341" y="235"/>
                </a:cubicBezTo>
                <a:cubicBezTo>
                  <a:pt x="341" y="235"/>
                  <a:pt x="358" y="48"/>
                  <a:pt x="360" y="26"/>
                </a:cubicBezTo>
                <a:cubicBezTo>
                  <a:pt x="367" y="26"/>
                  <a:pt x="369" y="26"/>
                  <a:pt x="375" y="26"/>
                </a:cubicBezTo>
                <a:cubicBezTo>
                  <a:pt x="376" y="50"/>
                  <a:pt x="398" y="426"/>
                  <a:pt x="398" y="426"/>
                </a:cubicBezTo>
                <a:cubicBezTo>
                  <a:pt x="398" y="434"/>
                  <a:pt x="404" y="439"/>
                  <a:pt x="412" y="439"/>
                </a:cubicBezTo>
                <a:cubicBezTo>
                  <a:pt x="419" y="439"/>
                  <a:pt x="425" y="432"/>
                  <a:pt x="424" y="425"/>
                </a:cubicBezTo>
                <a:cubicBezTo>
                  <a:pt x="401" y="12"/>
                  <a:pt x="401" y="12"/>
                  <a:pt x="401" y="12"/>
                </a:cubicBezTo>
                <a:cubicBezTo>
                  <a:pt x="400" y="5"/>
                  <a:pt x="395" y="0"/>
                  <a:pt x="388" y="0"/>
                </a:cubicBezTo>
                <a:lnTo>
                  <a:pt x="348" y="0"/>
                </a:ln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8" name="TextBox 17"/>
          <p:cNvSpPr txBox="1"/>
          <p:nvPr/>
        </p:nvSpPr>
        <p:spPr>
          <a:xfrm>
            <a:off x="4197350" y="1668463"/>
            <a:ext cx="590550" cy="123825"/>
          </a:xfrm>
          <a:prstGeom prst="rect">
            <a:avLst/>
          </a:prstGeom>
          <a:noFill/>
        </p:spPr>
        <p:txBody>
          <a:bodyPr lIns="0" tIns="0" rIns="0" bIns="0">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Industry</a:t>
            </a:r>
          </a:p>
        </p:txBody>
      </p:sp>
      <p:sp>
        <p:nvSpPr>
          <p:cNvPr id="19" name="Freeform 68"/>
          <p:cNvSpPr>
            <a:spLocks noChangeAspect="1"/>
          </p:cNvSpPr>
          <p:nvPr/>
        </p:nvSpPr>
        <p:spPr bwMode="auto">
          <a:xfrm>
            <a:off x="1438275" y="1185863"/>
            <a:ext cx="449263" cy="392112"/>
          </a:xfrm>
          <a:custGeom>
            <a:avLst/>
            <a:gdLst/>
            <a:ahLst/>
            <a:cxnLst>
              <a:cxn ang="0">
                <a:pos x="99" y="0"/>
              </a:cxn>
              <a:cxn ang="0">
                <a:pos x="86" y="14"/>
              </a:cxn>
              <a:cxn ang="0">
                <a:pos x="86" y="117"/>
              </a:cxn>
              <a:cxn ang="0">
                <a:pos x="68" y="117"/>
              </a:cxn>
              <a:cxn ang="0">
                <a:pos x="55" y="130"/>
              </a:cxn>
              <a:cxn ang="0">
                <a:pos x="55" y="293"/>
              </a:cxn>
              <a:cxn ang="0">
                <a:pos x="13" y="293"/>
              </a:cxn>
              <a:cxn ang="0">
                <a:pos x="0" y="306"/>
              </a:cxn>
              <a:cxn ang="0">
                <a:pos x="13" y="320"/>
              </a:cxn>
              <a:cxn ang="0">
                <a:pos x="68" y="320"/>
              </a:cxn>
              <a:cxn ang="0">
                <a:pos x="81" y="306"/>
              </a:cxn>
              <a:cxn ang="0">
                <a:pos x="81" y="143"/>
              </a:cxn>
              <a:cxn ang="0">
                <a:pos x="99" y="143"/>
              </a:cxn>
              <a:cxn ang="0">
                <a:pos x="112" y="130"/>
              </a:cxn>
              <a:cxn ang="0">
                <a:pos x="112" y="27"/>
              </a:cxn>
              <a:cxn ang="0">
                <a:pos x="184" y="27"/>
              </a:cxn>
              <a:cxn ang="0">
                <a:pos x="184" y="207"/>
              </a:cxn>
              <a:cxn ang="0">
                <a:pos x="198" y="220"/>
              </a:cxn>
              <a:cxn ang="0">
                <a:pos x="231" y="220"/>
              </a:cxn>
              <a:cxn ang="0">
                <a:pos x="231" y="270"/>
              </a:cxn>
              <a:cxn ang="0">
                <a:pos x="244" y="284"/>
              </a:cxn>
              <a:cxn ang="0">
                <a:pos x="298" y="284"/>
              </a:cxn>
              <a:cxn ang="0">
                <a:pos x="311" y="270"/>
              </a:cxn>
              <a:cxn ang="0">
                <a:pos x="311" y="83"/>
              </a:cxn>
              <a:cxn ang="0">
                <a:pos x="340" y="83"/>
              </a:cxn>
              <a:cxn ang="0">
                <a:pos x="340" y="307"/>
              </a:cxn>
              <a:cxn ang="0">
                <a:pos x="353" y="320"/>
              </a:cxn>
              <a:cxn ang="0">
                <a:pos x="366" y="307"/>
              </a:cxn>
              <a:cxn ang="0">
                <a:pos x="366" y="70"/>
              </a:cxn>
              <a:cxn ang="0">
                <a:pos x="353" y="57"/>
              </a:cxn>
              <a:cxn ang="0">
                <a:pos x="298" y="57"/>
              </a:cxn>
              <a:cxn ang="0">
                <a:pos x="285" y="70"/>
              </a:cxn>
              <a:cxn ang="0">
                <a:pos x="285" y="257"/>
              </a:cxn>
              <a:cxn ang="0">
                <a:pos x="257" y="257"/>
              </a:cxn>
              <a:cxn ang="0">
                <a:pos x="257" y="207"/>
              </a:cxn>
              <a:cxn ang="0">
                <a:pos x="244" y="193"/>
              </a:cxn>
              <a:cxn ang="0">
                <a:pos x="211" y="193"/>
              </a:cxn>
              <a:cxn ang="0">
                <a:pos x="211" y="14"/>
              </a:cxn>
              <a:cxn ang="0">
                <a:pos x="198" y="0"/>
              </a:cxn>
              <a:cxn ang="0">
                <a:pos x="99" y="0"/>
              </a:cxn>
            </a:cxnLst>
            <a:rect l="0" t="0" r="r" b="b"/>
            <a:pathLst>
              <a:path w="366" h="320">
                <a:moveTo>
                  <a:pt x="99" y="0"/>
                </a:moveTo>
                <a:cubicBezTo>
                  <a:pt x="92" y="0"/>
                  <a:pt x="86" y="6"/>
                  <a:pt x="86" y="14"/>
                </a:cubicBezTo>
                <a:cubicBezTo>
                  <a:pt x="86" y="14"/>
                  <a:pt x="86" y="96"/>
                  <a:pt x="86" y="117"/>
                </a:cubicBezTo>
                <a:cubicBezTo>
                  <a:pt x="77" y="117"/>
                  <a:pt x="68" y="117"/>
                  <a:pt x="68" y="117"/>
                </a:cubicBezTo>
                <a:cubicBezTo>
                  <a:pt x="61" y="117"/>
                  <a:pt x="55" y="123"/>
                  <a:pt x="55" y="130"/>
                </a:cubicBezTo>
                <a:cubicBezTo>
                  <a:pt x="55" y="130"/>
                  <a:pt x="55" y="271"/>
                  <a:pt x="55" y="293"/>
                </a:cubicBezTo>
                <a:cubicBezTo>
                  <a:pt x="40" y="293"/>
                  <a:pt x="13" y="293"/>
                  <a:pt x="13" y="293"/>
                </a:cubicBezTo>
                <a:cubicBezTo>
                  <a:pt x="6" y="293"/>
                  <a:pt x="0" y="299"/>
                  <a:pt x="0" y="306"/>
                </a:cubicBezTo>
                <a:cubicBezTo>
                  <a:pt x="0" y="314"/>
                  <a:pt x="6" y="320"/>
                  <a:pt x="13" y="320"/>
                </a:cubicBezTo>
                <a:cubicBezTo>
                  <a:pt x="68" y="320"/>
                  <a:pt x="68" y="320"/>
                  <a:pt x="68" y="320"/>
                </a:cubicBezTo>
                <a:cubicBezTo>
                  <a:pt x="75" y="320"/>
                  <a:pt x="81" y="314"/>
                  <a:pt x="81" y="306"/>
                </a:cubicBezTo>
                <a:cubicBezTo>
                  <a:pt x="81" y="306"/>
                  <a:pt x="81" y="165"/>
                  <a:pt x="81" y="143"/>
                </a:cubicBezTo>
                <a:cubicBezTo>
                  <a:pt x="90" y="143"/>
                  <a:pt x="99" y="143"/>
                  <a:pt x="99" y="143"/>
                </a:cubicBezTo>
                <a:cubicBezTo>
                  <a:pt x="106" y="143"/>
                  <a:pt x="112" y="137"/>
                  <a:pt x="112" y="130"/>
                </a:cubicBezTo>
                <a:cubicBezTo>
                  <a:pt x="112" y="130"/>
                  <a:pt x="112" y="47"/>
                  <a:pt x="112" y="27"/>
                </a:cubicBezTo>
                <a:cubicBezTo>
                  <a:pt x="129" y="27"/>
                  <a:pt x="168" y="27"/>
                  <a:pt x="184" y="27"/>
                </a:cubicBezTo>
                <a:cubicBezTo>
                  <a:pt x="184" y="49"/>
                  <a:pt x="184" y="207"/>
                  <a:pt x="184" y="207"/>
                </a:cubicBezTo>
                <a:cubicBezTo>
                  <a:pt x="184" y="214"/>
                  <a:pt x="190" y="220"/>
                  <a:pt x="198" y="220"/>
                </a:cubicBezTo>
                <a:cubicBezTo>
                  <a:pt x="198" y="220"/>
                  <a:pt x="217" y="220"/>
                  <a:pt x="231" y="220"/>
                </a:cubicBezTo>
                <a:cubicBezTo>
                  <a:pt x="231" y="236"/>
                  <a:pt x="231" y="270"/>
                  <a:pt x="231" y="270"/>
                </a:cubicBezTo>
                <a:cubicBezTo>
                  <a:pt x="231" y="278"/>
                  <a:pt x="237" y="284"/>
                  <a:pt x="244" y="284"/>
                </a:cubicBezTo>
                <a:cubicBezTo>
                  <a:pt x="298" y="284"/>
                  <a:pt x="298" y="284"/>
                  <a:pt x="298" y="284"/>
                </a:cubicBezTo>
                <a:cubicBezTo>
                  <a:pt x="305" y="284"/>
                  <a:pt x="311" y="278"/>
                  <a:pt x="311" y="270"/>
                </a:cubicBezTo>
                <a:cubicBezTo>
                  <a:pt x="311" y="270"/>
                  <a:pt x="311" y="106"/>
                  <a:pt x="311" y="83"/>
                </a:cubicBezTo>
                <a:cubicBezTo>
                  <a:pt x="322" y="83"/>
                  <a:pt x="330" y="83"/>
                  <a:pt x="340" y="83"/>
                </a:cubicBezTo>
                <a:cubicBezTo>
                  <a:pt x="340" y="107"/>
                  <a:pt x="340" y="307"/>
                  <a:pt x="340" y="307"/>
                </a:cubicBezTo>
                <a:cubicBezTo>
                  <a:pt x="340" y="314"/>
                  <a:pt x="346" y="320"/>
                  <a:pt x="353" y="320"/>
                </a:cubicBezTo>
                <a:cubicBezTo>
                  <a:pt x="361" y="320"/>
                  <a:pt x="366" y="314"/>
                  <a:pt x="366" y="307"/>
                </a:cubicBezTo>
                <a:cubicBezTo>
                  <a:pt x="366" y="70"/>
                  <a:pt x="366" y="70"/>
                  <a:pt x="366" y="70"/>
                </a:cubicBezTo>
                <a:cubicBezTo>
                  <a:pt x="366" y="63"/>
                  <a:pt x="361" y="57"/>
                  <a:pt x="353" y="57"/>
                </a:cubicBezTo>
                <a:cubicBezTo>
                  <a:pt x="298" y="57"/>
                  <a:pt x="298" y="57"/>
                  <a:pt x="298" y="57"/>
                </a:cubicBezTo>
                <a:cubicBezTo>
                  <a:pt x="291" y="57"/>
                  <a:pt x="285" y="63"/>
                  <a:pt x="285" y="70"/>
                </a:cubicBezTo>
                <a:cubicBezTo>
                  <a:pt x="285" y="70"/>
                  <a:pt x="285" y="234"/>
                  <a:pt x="285" y="257"/>
                </a:cubicBezTo>
                <a:cubicBezTo>
                  <a:pt x="275" y="257"/>
                  <a:pt x="267" y="257"/>
                  <a:pt x="257" y="257"/>
                </a:cubicBezTo>
                <a:cubicBezTo>
                  <a:pt x="257" y="241"/>
                  <a:pt x="257" y="207"/>
                  <a:pt x="257" y="207"/>
                </a:cubicBezTo>
                <a:cubicBezTo>
                  <a:pt x="257" y="199"/>
                  <a:pt x="251" y="193"/>
                  <a:pt x="244" y="193"/>
                </a:cubicBezTo>
                <a:cubicBezTo>
                  <a:pt x="244" y="193"/>
                  <a:pt x="224" y="193"/>
                  <a:pt x="211" y="193"/>
                </a:cubicBezTo>
                <a:cubicBezTo>
                  <a:pt x="211" y="171"/>
                  <a:pt x="211" y="14"/>
                  <a:pt x="211" y="14"/>
                </a:cubicBezTo>
                <a:cubicBezTo>
                  <a:pt x="211" y="6"/>
                  <a:pt x="205" y="0"/>
                  <a:pt x="198" y="0"/>
                </a:cubicBezTo>
                <a:lnTo>
                  <a:pt x="99" y="0"/>
                </a:ln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20" name="TextBox 19"/>
          <p:cNvSpPr txBox="1"/>
          <p:nvPr/>
        </p:nvSpPr>
        <p:spPr>
          <a:xfrm>
            <a:off x="1343025" y="1668463"/>
            <a:ext cx="652463" cy="123825"/>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Buildings</a:t>
            </a:r>
          </a:p>
        </p:txBody>
      </p:sp>
      <p:sp>
        <p:nvSpPr>
          <p:cNvPr id="21" name="Freeform 60"/>
          <p:cNvSpPr>
            <a:spLocks noChangeAspect="1"/>
          </p:cNvSpPr>
          <p:nvPr/>
        </p:nvSpPr>
        <p:spPr bwMode="auto">
          <a:xfrm>
            <a:off x="2317750" y="1222375"/>
            <a:ext cx="493713" cy="352425"/>
          </a:xfrm>
          <a:custGeom>
            <a:avLst/>
            <a:gdLst/>
            <a:ahLst/>
            <a:cxnLst>
              <a:cxn ang="0">
                <a:pos x="318" y="316"/>
              </a:cxn>
              <a:cxn ang="0">
                <a:pos x="117" y="97"/>
              </a:cxn>
              <a:cxn ang="0">
                <a:pos x="148" y="254"/>
              </a:cxn>
              <a:cxn ang="0">
                <a:pos x="153" y="130"/>
              </a:cxn>
              <a:cxn ang="0">
                <a:pos x="214" y="140"/>
              </a:cxn>
              <a:cxn ang="0">
                <a:pos x="224" y="278"/>
              </a:cxn>
              <a:cxn ang="0">
                <a:pos x="255" y="164"/>
              </a:cxn>
              <a:cxn ang="0">
                <a:pos x="281" y="164"/>
              </a:cxn>
              <a:cxn ang="0">
                <a:pos x="276" y="315"/>
              </a:cxn>
              <a:cxn ang="0">
                <a:pos x="208" y="300"/>
              </a:cxn>
              <a:cxn ang="0">
                <a:pos x="198" y="163"/>
              </a:cxn>
              <a:cxn ang="0">
                <a:pos x="174" y="271"/>
              </a:cxn>
              <a:cxn ang="0">
                <a:pos x="157" y="283"/>
              </a:cxn>
              <a:cxn ang="0">
                <a:pos x="91" y="257"/>
              </a:cxn>
              <a:cxn ang="0">
                <a:pos x="96" y="71"/>
              </a:cxn>
              <a:cxn ang="0">
                <a:pos x="333" y="120"/>
              </a:cxn>
              <a:cxn ang="0">
                <a:pos x="343" y="290"/>
              </a:cxn>
              <a:cxn ang="0">
                <a:pos x="435" y="51"/>
              </a:cxn>
              <a:cxn ang="0">
                <a:pos x="222" y="33"/>
              </a:cxn>
              <a:cxn ang="0">
                <a:pos x="217" y="56"/>
              </a:cxn>
              <a:cxn ang="0">
                <a:pos x="160" y="52"/>
              </a:cxn>
              <a:cxn ang="0">
                <a:pos x="75" y="244"/>
              </a:cxn>
              <a:cxn ang="0">
                <a:pos x="62" y="257"/>
              </a:cxn>
              <a:cxn ang="0">
                <a:pos x="0" y="244"/>
              </a:cxn>
              <a:cxn ang="0">
                <a:pos x="49" y="232"/>
              </a:cxn>
              <a:cxn ang="0">
                <a:pos x="60" y="39"/>
              </a:cxn>
              <a:cxn ang="0">
                <a:pos x="163" y="26"/>
              </a:cxn>
              <a:cxn ang="0">
                <a:pos x="196" y="22"/>
              </a:cxn>
              <a:cxn ang="0">
                <a:pos x="299" y="0"/>
              </a:cxn>
              <a:cxn ang="0">
                <a:pos x="450" y="27"/>
              </a:cxn>
              <a:cxn ang="0">
                <a:pos x="461" y="228"/>
              </a:cxn>
              <a:cxn ang="0">
                <a:pos x="338" y="326"/>
              </a:cxn>
              <a:cxn ang="0">
                <a:pos x="325" y="328"/>
              </a:cxn>
            </a:cxnLst>
            <a:rect l="0" t="0" r="r" b="b"/>
            <a:pathLst>
              <a:path w="461" h="329">
                <a:moveTo>
                  <a:pt x="325" y="328"/>
                </a:moveTo>
                <a:cubicBezTo>
                  <a:pt x="320" y="325"/>
                  <a:pt x="318" y="321"/>
                  <a:pt x="318" y="316"/>
                </a:cubicBezTo>
                <a:cubicBezTo>
                  <a:pt x="318" y="143"/>
                  <a:pt x="318" y="143"/>
                  <a:pt x="318" y="143"/>
                </a:cubicBezTo>
                <a:cubicBezTo>
                  <a:pt x="117" y="97"/>
                  <a:pt x="117" y="97"/>
                  <a:pt x="117" y="97"/>
                </a:cubicBezTo>
                <a:cubicBezTo>
                  <a:pt x="117" y="246"/>
                  <a:pt x="117" y="246"/>
                  <a:pt x="117" y="246"/>
                </a:cubicBezTo>
                <a:cubicBezTo>
                  <a:pt x="148" y="254"/>
                  <a:pt x="148" y="254"/>
                  <a:pt x="148" y="254"/>
                </a:cubicBezTo>
                <a:cubicBezTo>
                  <a:pt x="148" y="141"/>
                  <a:pt x="148" y="141"/>
                  <a:pt x="148" y="141"/>
                </a:cubicBezTo>
                <a:cubicBezTo>
                  <a:pt x="148" y="137"/>
                  <a:pt x="149" y="133"/>
                  <a:pt x="153" y="130"/>
                </a:cubicBezTo>
                <a:cubicBezTo>
                  <a:pt x="156" y="128"/>
                  <a:pt x="160" y="127"/>
                  <a:pt x="164" y="128"/>
                </a:cubicBezTo>
                <a:cubicBezTo>
                  <a:pt x="214" y="140"/>
                  <a:pt x="214" y="140"/>
                  <a:pt x="214" y="140"/>
                </a:cubicBezTo>
                <a:cubicBezTo>
                  <a:pt x="220" y="141"/>
                  <a:pt x="224" y="147"/>
                  <a:pt x="224" y="153"/>
                </a:cubicBezTo>
                <a:cubicBezTo>
                  <a:pt x="224" y="278"/>
                  <a:pt x="224" y="278"/>
                  <a:pt x="224" y="278"/>
                </a:cubicBezTo>
                <a:cubicBezTo>
                  <a:pt x="255" y="287"/>
                  <a:pt x="255" y="287"/>
                  <a:pt x="255" y="287"/>
                </a:cubicBezTo>
                <a:cubicBezTo>
                  <a:pt x="255" y="164"/>
                  <a:pt x="255" y="164"/>
                  <a:pt x="255" y="164"/>
                </a:cubicBezTo>
                <a:cubicBezTo>
                  <a:pt x="255" y="157"/>
                  <a:pt x="261" y="151"/>
                  <a:pt x="268" y="151"/>
                </a:cubicBezTo>
                <a:cubicBezTo>
                  <a:pt x="275" y="151"/>
                  <a:pt x="281" y="157"/>
                  <a:pt x="281" y="164"/>
                </a:cubicBezTo>
                <a:cubicBezTo>
                  <a:pt x="281" y="304"/>
                  <a:pt x="281" y="304"/>
                  <a:pt x="281" y="304"/>
                </a:cubicBezTo>
                <a:cubicBezTo>
                  <a:pt x="281" y="308"/>
                  <a:pt x="280" y="312"/>
                  <a:pt x="276" y="315"/>
                </a:cubicBezTo>
                <a:cubicBezTo>
                  <a:pt x="273" y="317"/>
                  <a:pt x="269" y="318"/>
                  <a:pt x="265" y="317"/>
                </a:cubicBezTo>
                <a:cubicBezTo>
                  <a:pt x="208" y="300"/>
                  <a:pt x="208" y="300"/>
                  <a:pt x="208" y="300"/>
                </a:cubicBezTo>
                <a:cubicBezTo>
                  <a:pt x="202" y="298"/>
                  <a:pt x="198" y="293"/>
                  <a:pt x="198" y="287"/>
                </a:cubicBezTo>
                <a:cubicBezTo>
                  <a:pt x="198" y="163"/>
                  <a:pt x="198" y="163"/>
                  <a:pt x="198" y="163"/>
                </a:cubicBezTo>
                <a:cubicBezTo>
                  <a:pt x="174" y="157"/>
                  <a:pt x="174" y="157"/>
                  <a:pt x="174" y="157"/>
                </a:cubicBezTo>
                <a:cubicBezTo>
                  <a:pt x="174" y="271"/>
                  <a:pt x="174" y="271"/>
                  <a:pt x="174" y="271"/>
                </a:cubicBezTo>
                <a:cubicBezTo>
                  <a:pt x="174" y="275"/>
                  <a:pt x="172" y="278"/>
                  <a:pt x="169" y="281"/>
                </a:cubicBezTo>
                <a:cubicBezTo>
                  <a:pt x="165" y="283"/>
                  <a:pt x="161" y="284"/>
                  <a:pt x="157" y="283"/>
                </a:cubicBezTo>
                <a:cubicBezTo>
                  <a:pt x="101" y="269"/>
                  <a:pt x="101" y="269"/>
                  <a:pt x="101" y="269"/>
                </a:cubicBezTo>
                <a:cubicBezTo>
                  <a:pt x="95" y="268"/>
                  <a:pt x="91" y="262"/>
                  <a:pt x="91" y="257"/>
                </a:cubicBezTo>
                <a:cubicBezTo>
                  <a:pt x="91" y="81"/>
                  <a:pt x="91" y="81"/>
                  <a:pt x="91" y="81"/>
                </a:cubicBezTo>
                <a:cubicBezTo>
                  <a:pt x="91" y="77"/>
                  <a:pt x="93" y="73"/>
                  <a:pt x="96" y="71"/>
                </a:cubicBezTo>
                <a:cubicBezTo>
                  <a:pt x="99" y="68"/>
                  <a:pt x="103" y="68"/>
                  <a:pt x="107" y="68"/>
                </a:cubicBezTo>
                <a:cubicBezTo>
                  <a:pt x="333" y="120"/>
                  <a:pt x="333" y="120"/>
                  <a:pt x="333" y="120"/>
                </a:cubicBezTo>
                <a:cubicBezTo>
                  <a:pt x="339" y="121"/>
                  <a:pt x="343" y="126"/>
                  <a:pt x="343" y="132"/>
                </a:cubicBezTo>
                <a:cubicBezTo>
                  <a:pt x="343" y="290"/>
                  <a:pt x="343" y="290"/>
                  <a:pt x="343" y="290"/>
                </a:cubicBezTo>
                <a:cubicBezTo>
                  <a:pt x="435" y="221"/>
                  <a:pt x="435" y="221"/>
                  <a:pt x="435" y="221"/>
                </a:cubicBezTo>
                <a:cubicBezTo>
                  <a:pt x="435" y="51"/>
                  <a:pt x="435" y="51"/>
                  <a:pt x="435" y="51"/>
                </a:cubicBezTo>
                <a:cubicBezTo>
                  <a:pt x="300" y="26"/>
                  <a:pt x="300" y="26"/>
                  <a:pt x="300" y="26"/>
                </a:cubicBezTo>
                <a:cubicBezTo>
                  <a:pt x="222" y="33"/>
                  <a:pt x="222" y="33"/>
                  <a:pt x="222" y="33"/>
                </a:cubicBezTo>
                <a:cubicBezTo>
                  <a:pt x="222" y="47"/>
                  <a:pt x="222" y="47"/>
                  <a:pt x="222" y="47"/>
                </a:cubicBezTo>
                <a:cubicBezTo>
                  <a:pt x="222" y="50"/>
                  <a:pt x="220" y="54"/>
                  <a:pt x="217" y="56"/>
                </a:cubicBezTo>
                <a:cubicBezTo>
                  <a:pt x="214" y="59"/>
                  <a:pt x="211" y="60"/>
                  <a:pt x="207" y="59"/>
                </a:cubicBezTo>
                <a:cubicBezTo>
                  <a:pt x="160" y="52"/>
                  <a:pt x="160" y="52"/>
                  <a:pt x="160" y="52"/>
                </a:cubicBezTo>
                <a:cubicBezTo>
                  <a:pt x="75" y="64"/>
                  <a:pt x="75" y="64"/>
                  <a:pt x="75" y="64"/>
                </a:cubicBezTo>
                <a:cubicBezTo>
                  <a:pt x="75" y="244"/>
                  <a:pt x="75" y="244"/>
                  <a:pt x="75" y="244"/>
                </a:cubicBezTo>
                <a:cubicBezTo>
                  <a:pt x="75" y="248"/>
                  <a:pt x="73" y="251"/>
                  <a:pt x="71" y="254"/>
                </a:cubicBezTo>
                <a:cubicBezTo>
                  <a:pt x="68" y="256"/>
                  <a:pt x="65" y="257"/>
                  <a:pt x="62" y="257"/>
                </a:cubicBezTo>
                <a:cubicBezTo>
                  <a:pt x="13" y="257"/>
                  <a:pt x="13" y="257"/>
                  <a:pt x="13" y="257"/>
                </a:cubicBezTo>
                <a:cubicBezTo>
                  <a:pt x="5" y="257"/>
                  <a:pt x="0" y="252"/>
                  <a:pt x="0" y="244"/>
                </a:cubicBezTo>
                <a:cubicBezTo>
                  <a:pt x="0" y="237"/>
                  <a:pt x="5" y="232"/>
                  <a:pt x="13" y="232"/>
                </a:cubicBezTo>
                <a:cubicBezTo>
                  <a:pt x="49" y="232"/>
                  <a:pt x="49" y="232"/>
                  <a:pt x="49" y="232"/>
                </a:cubicBezTo>
                <a:cubicBezTo>
                  <a:pt x="49" y="52"/>
                  <a:pt x="49" y="52"/>
                  <a:pt x="49" y="52"/>
                </a:cubicBezTo>
                <a:cubicBezTo>
                  <a:pt x="49" y="46"/>
                  <a:pt x="53" y="40"/>
                  <a:pt x="60" y="39"/>
                </a:cubicBezTo>
                <a:cubicBezTo>
                  <a:pt x="159" y="26"/>
                  <a:pt x="159" y="26"/>
                  <a:pt x="159" y="26"/>
                </a:cubicBezTo>
                <a:cubicBezTo>
                  <a:pt x="160" y="26"/>
                  <a:pt x="161" y="26"/>
                  <a:pt x="163" y="26"/>
                </a:cubicBezTo>
                <a:cubicBezTo>
                  <a:pt x="196" y="32"/>
                  <a:pt x="196" y="32"/>
                  <a:pt x="196" y="32"/>
                </a:cubicBezTo>
                <a:cubicBezTo>
                  <a:pt x="196" y="22"/>
                  <a:pt x="196" y="22"/>
                  <a:pt x="196" y="22"/>
                </a:cubicBezTo>
                <a:cubicBezTo>
                  <a:pt x="196" y="15"/>
                  <a:pt x="201" y="9"/>
                  <a:pt x="208" y="9"/>
                </a:cubicBezTo>
                <a:cubicBezTo>
                  <a:pt x="299" y="0"/>
                  <a:pt x="299" y="0"/>
                  <a:pt x="299" y="0"/>
                </a:cubicBezTo>
                <a:cubicBezTo>
                  <a:pt x="300" y="0"/>
                  <a:pt x="302" y="0"/>
                  <a:pt x="303" y="0"/>
                </a:cubicBezTo>
                <a:cubicBezTo>
                  <a:pt x="450" y="27"/>
                  <a:pt x="450" y="27"/>
                  <a:pt x="450" y="27"/>
                </a:cubicBezTo>
                <a:cubicBezTo>
                  <a:pt x="457" y="28"/>
                  <a:pt x="461" y="34"/>
                  <a:pt x="461" y="40"/>
                </a:cubicBezTo>
                <a:cubicBezTo>
                  <a:pt x="461" y="228"/>
                  <a:pt x="461" y="228"/>
                  <a:pt x="461" y="228"/>
                </a:cubicBezTo>
                <a:cubicBezTo>
                  <a:pt x="461" y="232"/>
                  <a:pt x="459" y="236"/>
                  <a:pt x="456" y="238"/>
                </a:cubicBezTo>
                <a:cubicBezTo>
                  <a:pt x="338" y="326"/>
                  <a:pt x="338" y="326"/>
                  <a:pt x="338" y="326"/>
                </a:cubicBezTo>
                <a:cubicBezTo>
                  <a:pt x="336" y="328"/>
                  <a:pt x="333" y="329"/>
                  <a:pt x="330" y="329"/>
                </a:cubicBezTo>
                <a:cubicBezTo>
                  <a:pt x="328" y="329"/>
                  <a:pt x="327" y="329"/>
                  <a:pt x="325" y="328"/>
                </a:cubicBezTo>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22" name="TextBox 21"/>
          <p:cNvSpPr txBox="1"/>
          <p:nvPr/>
        </p:nvSpPr>
        <p:spPr>
          <a:xfrm>
            <a:off x="2286000" y="1668463"/>
            <a:ext cx="647700"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Data </a:t>
            </a:r>
            <a:r>
              <a:rPr lang="en-US" sz="800" b="1" dirty="0" err="1">
                <a:solidFill>
                  <a:srgbClr val="626469"/>
                </a:solidFill>
                <a:latin typeface="Arial" pitchFamily="34" charset="0"/>
                <a:cs typeface="Arial" pitchFamily="34" charset="0"/>
              </a:rPr>
              <a:t>centres</a:t>
            </a:r>
            <a:r>
              <a:rPr lang="en-US" sz="800" b="1" dirty="0">
                <a:solidFill>
                  <a:srgbClr val="626469"/>
                </a:solidFill>
                <a:latin typeface="Arial" pitchFamily="34" charset="0"/>
                <a:cs typeface="Arial" pitchFamily="34" charset="0"/>
              </a:rPr>
              <a:t> </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&amp; networks</a:t>
            </a:r>
          </a:p>
        </p:txBody>
      </p:sp>
      <p:sp>
        <p:nvSpPr>
          <p:cNvPr id="23" name="Freeform 64"/>
          <p:cNvSpPr>
            <a:spLocks noChangeAspect="1"/>
          </p:cNvSpPr>
          <p:nvPr/>
        </p:nvSpPr>
        <p:spPr bwMode="auto">
          <a:xfrm>
            <a:off x="5257800" y="1185863"/>
            <a:ext cx="358775" cy="392112"/>
          </a:xfrm>
          <a:custGeom>
            <a:avLst/>
            <a:gdLst/>
            <a:ahLst/>
            <a:cxnLst>
              <a:cxn ang="0">
                <a:pos x="146" y="5"/>
              </a:cxn>
              <a:cxn ang="0">
                <a:pos x="6" y="132"/>
              </a:cxn>
              <a:cxn ang="0">
                <a:pos x="5" y="151"/>
              </a:cxn>
              <a:cxn ang="0">
                <a:pos x="23" y="152"/>
              </a:cxn>
              <a:cxn ang="0">
                <a:pos x="155" y="33"/>
              </a:cxn>
              <a:cxn ang="0">
                <a:pos x="283" y="149"/>
              </a:cxn>
              <a:cxn ang="0">
                <a:pos x="283" y="313"/>
              </a:cxn>
              <a:cxn ang="0">
                <a:pos x="45" y="313"/>
              </a:cxn>
              <a:cxn ang="0">
                <a:pos x="45" y="228"/>
              </a:cxn>
              <a:cxn ang="0">
                <a:pos x="56" y="202"/>
              </a:cxn>
              <a:cxn ang="0">
                <a:pos x="100" y="187"/>
              </a:cxn>
              <a:cxn ang="0">
                <a:pos x="152" y="229"/>
              </a:cxn>
              <a:cxn ang="0">
                <a:pos x="152" y="272"/>
              </a:cxn>
              <a:cxn ang="0">
                <a:pos x="165" y="285"/>
              </a:cxn>
              <a:cxn ang="0">
                <a:pos x="178" y="272"/>
              </a:cxn>
              <a:cxn ang="0">
                <a:pos x="178" y="229"/>
              </a:cxn>
              <a:cxn ang="0">
                <a:pos x="159" y="182"/>
              </a:cxn>
              <a:cxn ang="0">
                <a:pos x="100" y="161"/>
              </a:cxn>
              <a:cxn ang="0">
                <a:pos x="36" y="184"/>
              </a:cxn>
              <a:cxn ang="0">
                <a:pos x="18" y="229"/>
              </a:cxn>
              <a:cxn ang="0">
                <a:pos x="18" y="229"/>
              </a:cxn>
              <a:cxn ang="0">
                <a:pos x="18" y="326"/>
              </a:cxn>
              <a:cxn ang="0">
                <a:pos x="22" y="335"/>
              </a:cxn>
              <a:cxn ang="0">
                <a:pos x="32" y="339"/>
              </a:cxn>
              <a:cxn ang="0">
                <a:pos x="296" y="339"/>
              </a:cxn>
              <a:cxn ang="0">
                <a:pos x="309" y="326"/>
              </a:cxn>
              <a:cxn ang="0">
                <a:pos x="309" y="143"/>
              </a:cxn>
              <a:cxn ang="0">
                <a:pos x="305" y="133"/>
              </a:cxn>
              <a:cxn ang="0">
                <a:pos x="164" y="5"/>
              </a:cxn>
              <a:cxn ang="0">
                <a:pos x="146" y="5"/>
              </a:cxn>
            </a:cxnLst>
            <a:rect l="0" t="0" r="r" b="b"/>
            <a:pathLst>
              <a:path w="309" h="339">
                <a:moveTo>
                  <a:pt x="146" y="5"/>
                </a:moveTo>
                <a:cubicBezTo>
                  <a:pt x="6" y="132"/>
                  <a:pt x="6" y="132"/>
                  <a:pt x="6" y="132"/>
                </a:cubicBezTo>
                <a:cubicBezTo>
                  <a:pt x="0" y="137"/>
                  <a:pt x="0" y="146"/>
                  <a:pt x="5" y="151"/>
                </a:cubicBezTo>
                <a:cubicBezTo>
                  <a:pt x="10" y="156"/>
                  <a:pt x="18" y="157"/>
                  <a:pt x="23" y="152"/>
                </a:cubicBezTo>
                <a:cubicBezTo>
                  <a:pt x="23" y="152"/>
                  <a:pt x="139" y="47"/>
                  <a:pt x="155" y="33"/>
                </a:cubicBezTo>
                <a:cubicBezTo>
                  <a:pt x="170" y="46"/>
                  <a:pt x="275" y="142"/>
                  <a:pt x="283" y="149"/>
                </a:cubicBezTo>
                <a:cubicBezTo>
                  <a:pt x="283" y="159"/>
                  <a:pt x="283" y="291"/>
                  <a:pt x="283" y="313"/>
                </a:cubicBezTo>
                <a:cubicBezTo>
                  <a:pt x="260" y="313"/>
                  <a:pt x="68" y="313"/>
                  <a:pt x="45" y="313"/>
                </a:cubicBezTo>
                <a:cubicBezTo>
                  <a:pt x="45" y="293"/>
                  <a:pt x="45" y="229"/>
                  <a:pt x="45" y="228"/>
                </a:cubicBezTo>
                <a:cubicBezTo>
                  <a:pt x="45" y="226"/>
                  <a:pt x="45" y="212"/>
                  <a:pt x="56" y="202"/>
                </a:cubicBezTo>
                <a:cubicBezTo>
                  <a:pt x="65" y="192"/>
                  <a:pt x="80" y="187"/>
                  <a:pt x="100" y="187"/>
                </a:cubicBezTo>
                <a:cubicBezTo>
                  <a:pt x="150" y="187"/>
                  <a:pt x="152" y="224"/>
                  <a:pt x="152" y="229"/>
                </a:cubicBezTo>
                <a:cubicBezTo>
                  <a:pt x="152" y="272"/>
                  <a:pt x="152" y="272"/>
                  <a:pt x="152" y="272"/>
                </a:cubicBezTo>
                <a:cubicBezTo>
                  <a:pt x="152" y="279"/>
                  <a:pt x="158" y="285"/>
                  <a:pt x="165" y="285"/>
                </a:cubicBezTo>
                <a:cubicBezTo>
                  <a:pt x="172" y="285"/>
                  <a:pt x="178" y="279"/>
                  <a:pt x="178" y="272"/>
                </a:cubicBezTo>
                <a:cubicBezTo>
                  <a:pt x="178" y="229"/>
                  <a:pt x="178" y="229"/>
                  <a:pt x="178" y="229"/>
                </a:cubicBezTo>
                <a:cubicBezTo>
                  <a:pt x="178" y="228"/>
                  <a:pt x="178" y="202"/>
                  <a:pt x="159" y="182"/>
                </a:cubicBezTo>
                <a:cubicBezTo>
                  <a:pt x="145" y="168"/>
                  <a:pt x="125" y="161"/>
                  <a:pt x="100" y="161"/>
                </a:cubicBezTo>
                <a:cubicBezTo>
                  <a:pt x="72" y="161"/>
                  <a:pt x="51" y="169"/>
                  <a:pt x="36" y="184"/>
                </a:cubicBezTo>
                <a:cubicBezTo>
                  <a:pt x="18" y="203"/>
                  <a:pt x="18" y="228"/>
                  <a:pt x="18" y="229"/>
                </a:cubicBezTo>
                <a:cubicBezTo>
                  <a:pt x="18" y="229"/>
                  <a:pt x="18" y="229"/>
                  <a:pt x="18" y="229"/>
                </a:cubicBezTo>
                <a:cubicBezTo>
                  <a:pt x="18" y="326"/>
                  <a:pt x="18" y="326"/>
                  <a:pt x="18" y="326"/>
                </a:cubicBezTo>
                <a:cubicBezTo>
                  <a:pt x="18" y="329"/>
                  <a:pt x="20" y="333"/>
                  <a:pt x="22" y="335"/>
                </a:cubicBezTo>
                <a:cubicBezTo>
                  <a:pt x="25" y="338"/>
                  <a:pt x="28" y="339"/>
                  <a:pt x="32" y="339"/>
                </a:cubicBezTo>
                <a:cubicBezTo>
                  <a:pt x="296" y="339"/>
                  <a:pt x="296" y="339"/>
                  <a:pt x="296" y="339"/>
                </a:cubicBezTo>
                <a:cubicBezTo>
                  <a:pt x="304" y="339"/>
                  <a:pt x="309" y="333"/>
                  <a:pt x="309" y="326"/>
                </a:cubicBezTo>
                <a:cubicBezTo>
                  <a:pt x="309" y="143"/>
                  <a:pt x="309" y="143"/>
                  <a:pt x="309" y="143"/>
                </a:cubicBezTo>
                <a:cubicBezTo>
                  <a:pt x="309" y="139"/>
                  <a:pt x="308" y="135"/>
                  <a:pt x="305" y="133"/>
                </a:cubicBezTo>
                <a:cubicBezTo>
                  <a:pt x="164" y="5"/>
                  <a:pt x="164" y="5"/>
                  <a:pt x="164" y="5"/>
                </a:cubicBezTo>
                <a:cubicBezTo>
                  <a:pt x="159" y="0"/>
                  <a:pt x="151" y="0"/>
                  <a:pt x="146" y="5"/>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24" name="TextBox 23"/>
          <p:cNvSpPr txBox="1"/>
          <p:nvPr/>
        </p:nvSpPr>
        <p:spPr>
          <a:xfrm>
            <a:off x="5157788" y="1668463"/>
            <a:ext cx="550862" cy="123825"/>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Residential</a:t>
            </a:r>
          </a:p>
        </p:txBody>
      </p:sp>
      <p:sp>
        <p:nvSpPr>
          <p:cNvPr id="25" name="Freeform 148"/>
          <p:cNvSpPr>
            <a:spLocks noChangeAspect="1"/>
          </p:cNvSpPr>
          <p:nvPr/>
        </p:nvSpPr>
        <p:spPr bwMode="auto">
          <a:xfrm>
            <a:off x="9432925" y="1260475"/>
            <a:ext cx="446088" cy="339725"/>
          </a:xfrm>
          <a:custGeom>
            <a:avLst/>
            <a:gdLst/>
            <a:ahLst/>
            <a:cxnLst>
              <a:cxn ang="0">
                <a:pos x="84" y="0"/>
              </a:cxn>
              <a:cxn ang="0">
                <a:pos x="0" y="91"/>
              </a:cxn>
              <a:cxn ang="0">
                <a:pos x="12" y="103"/>
              </a:cxn>
              <a:cxn ang="0">
                <a:pos x="36" y="127"/>
              </a:cxn>
              <a:cxn ang="0">
                <a:pos x="12" y="151"/>
              </a:cxn>
              <a:cxn ang="0">
                <a:pos x="0" y="163"/>
              </a:cxn>
              <a:cxn ang="0">
                <a:pos x="84" y="255"/>
              </a:cxn>
              <a:cxn ang="0">
                <a:pos x="180" y="255"/>
              </a:cxn>
              <a:cxn ang="0">
                <a:pos x="192" y="243"/>
              </a:cxn>
              <a:cxn ang="0">
                <a:pos x="192" y="209"/>
              </a:cxn>
              <a:cxn ang="0">
                <a:pos x="300" y="209"/>
              </a:cxn>
              <a:cxn ang="0">
                <a:pos x="301" y="209"/>
              </a:cxn>
              <a:cxn ang="0">
                <a:pos x="335" y="175"/>
              </a:cxn>
              <a:cxn ang="0">
                <a:pos x="302" y="142"/>
              </a:cxn>
              <a:cxn ang="0">
                <a:pos x="300" y="142"/>
              </a:cxn>
              <a:cxn ang="0">
                <a:pos x="184" y="142"/>
              </a:cxn>
              <a:cxn ang="0">
                <a:pos x="172" y="154"/>
              </a:cxn>
              <a:cxn ang="0">
                <a:pos x="184" y="166"/>
              </a:cxn>
              <a:cxn ang="0">
                <a:pos x="300" y="166"/>
              </a:cxn>
              <a:cxn ang="0">
                <a:pos x="301" y="166"/>
              </a:cxn>
              <a:cxn ang="0">
                <a:pos x="311" y="175"/>
              </a:cxn>
              <a:cxn ang="0">
                <a:pos x="302" y="184"/>
              </a:cxn>
              <a:cxn ang="0">
                <a:pos x="300" y="184"/>
              </a:cxn>
              <a:cxn ang="0">
                <a:pos x="180" y="184"/>
              </a:cxn>
              <a:cxn ang="0">
                <a:pos x="167" y="196"/>
              </a:cxn>
              <a:cxn ang="0">
                <a:pos x="167" y="230"/>
              </a:cxn>
              <a:cxn ang="0">
                <a:pos x="84" y="230"/>
              </a:cxn>
              <a:cxn ang="0">
                <a:pos x="25" y="174"/>
              </a:cxn>
              <a:cxn ang="0">
                <a:pos x="60" y="127"/>
              </a:cxn>
              <a:cxn ang="0">
                <a:pos x="25" y="81"/>
              </a:cxn>
              <a:cxn ang="0">
                <a:pos x="84" y="24"/>
              </a:cxn>
              <a:cxn ang="0">
                <a:pos x="167" y="24"/>
              </a:cxn>
              <a:cxn ang="0">
                <a:pos x="167" y="58"/>
              </a:cxn>
              <a:cxn ang="0">
                <a:pos x="180" y="71"/>
              </a:cxn>
              <a:cxn ang="0">
                <a:pos x="300" y="71"/>
              </a:cxn>
              <a:cxn ang="0">
                <a:pos x="302" y="71"/>
              </a:cxn>
              <a:cxn ang="0">
                <a:pos x="311" y="79"/>
              </a:cxn>
              <a:cxn ang="0">
                <a:pos x="302" y="88"/>
              </a:cxn>
              <a:cxn ang="0">
                <a:pos x="300" y="88"/>
              </a:cxn>
              <a:cxn ang="0">
                <a:pos x="184" y="88"/>
              </a:cxn>
              <a:cxn ang="0">
                <a:pos x="172" y="101"/>
              </a:cxn>
              <a:cxn ang="0">
                <a:pos x="184" y="113"/>
              </a:cxn>
              <a:cxn ang="0">
                <a:pos x="300" y="113"/>
              </a:cxn>
              <a:cxn ang="0">
                <a:pos x="302" y="113"/>
              </a:cxn>
              <a:cxn ang="0">
                <a:pos x="335" y="79"/>
              </a:cxn>
              <a:cxn ang="0">
                <a:pos x="302" y="46"/>
              </a:cxn>
              <a:cxn ang="0">
                <a:pos x="300" y="46"/>
              </a:cxn>
              <a:cxn ang="0">
                <a:pos x="192" y="46"/>
              </a:cxn>
              <a:cxn ang="0">
                <a:pos x="192" y="12"/>
              </a:cxn>
              <a:cxn ang="0">
                <a:pos x="180" y="0"/>
              </a:cxn>
              <a:cxn ang="0">
                <a:pos x="84" y="0"/>
              </a:cxn>
            </a:cxnLst>
            <a:rect l="0" t="0" r="r" b="b"/>
            <a:pathLst>
              <a:path w="335" h="255">
                <a:moveTo>
                  <a:pt x="84" y="0"/>
                </a:moveTo>
                <a:cubicBezTo>
                  <a:pt x="31" y="0"/>
                  <a:pt x="0" y="34"/>
                  <a:pt x="0" y="91"/>
                </a:cubicBezTo>
                <a:cubicBezTo>
                  <a:pt x="0" y="98"/>
                  <a:pt x="5" y="103"/>
                  <a:pt x="12" y="103"/>
                </a:cubicBezTo>
                <a:cubicBezTo>
                  <a:pt x="25" y="103"/>
                  <a:pt x="36" y="114"/>
                  <a:pt x="36" y="127"/>
                </a:cubicBezTo>
                <a:cubicBezTo>
                  <a:pt x="36" y="140"/>
                  <a:pt x="25" y="151"/>
                  <a:pt x="12" y="151"/>
                </a:cubicBezTo>
                <a:cubicBezTo>
                  <a:pt x="5" y="151"/>
                  <a:pt x="0" y="157"/>
                  <a:pt x="0" y="163"/>
                </a:cubicBezTo>
                <a:cubicBezTo>
                  <a:pt x="0" y="221"/>
                  <a:pt x="31" y="255"/>
                  <a:pt x="84" y="255"/>
                </a:cubicBezTo>
                <a:cubicBezTo>
                  <a:pt x="180" y="255"/>
                  <a:pt x="180" y="255"/>
                  <a:pt x="180" y="255"/>
                </a:cubicBezTo>
                <a:cubicBezTo>
                  <a:pt x="186" y="255"/>
                  <a:pt x="192" y="249"/>
                  <a:pt x="192" y="243"/>
                </a:cubicBezTo>
                <a:cubicBezTo>
                  <a:pt x="192" y="243"/>
                  <a:pt x="192" y="222"/>
                  <a:pt x="192" y="209"/>
                </a:cubicBezTo>
                <a:cubicBezTo>
                  <a:pt x="212" y="209"/>
                  <a:pt x="300" y="209"/>
                  <a:pt x="300" y="209"/>
                </a:cubicBezTo>
                <a:cubicBezTo>
                  <a:pt x="300" y="209"/>
                  <a:pt x="301" y="209"/>
                  <a:pt x="301" y="209"/>
                </a:cubicBezTo>
                <a:cubicBezTo>
                  <a:pt x="320" y="209"/>
                  <a:pt x="335" y="194"/>
                  <a:pt x="335" y="175"/>
                </a:cubicBezTo>
                <a:cubicBezTo>
                  <a:pt x="335" y="157"/>
                  <a:pt x="320" y="142"/>
                  <a:pt x="302" y="142"/>
                </a:cubicBezTo>
                <a:cubicBezTo>
                  <a:pt x="302" y="142"/>
                  <a:pt x="300" y="142"/>
                  <a:pt x="300" y="142"/>
                </a:cubicBezTo>
                <a:cubicBezTo>
                  <a:pt x="184" y="142"/>
                  <a:pt x="184" y="142"/>
                  <a:pt x="184" y="142"/>
                </a:cubicBezTo>
                <a:cubicBezTo>
                  <a:pt x="177" y="142"/>
                  <a:pt x="172" y="147"/>
                  <a:pt x="172" y="154"/>
                </a:cubicBezTo>
                <a:cubicBezTo>
                  <a:pt x="172" y="161"/>
                  <a:pt x="177" y="166"/>
                  <a:pt x="184" y="166"/>
                </a:cubicBezTo>
                <a:cubicBezTo>
                  <a:pt x="184" y="166"/>
                  <a:pt x="300" y="166"/>
                  <a:pt x="300" y="166"/>
                </a:cubicBezTo>
                <a:cubicBezTo>
                  <a:pt x="301" y="166"/>
                  <a:pt x="301" y="166"/>
                  <a:pt x="301" y="166"/>
                </a:cubicBezTo>
                <a:cubicBezTo>
                  <a:pt x="307" y="166"/>
                  <a:pt x="311" y="170"/>
                  <a:pt x="311" y="175"/>
                </a:cubicBezTo>
                <a:cubicBezTo>
                  <a:pt x="311" y="180"/>
                  <a:pt x="307" y="184"/>
                  <a:pt x="302" y="184"/>
                </a:cubicBezTo>
                <a:cubicBezTo>
                  <a:pt x="302" y="184"/>
                  <a:pt x="300" y="184"/>
                  <a:pt x="300" y="184"/>
                </a:cubicBezTo>
                <a:cubicBezTo>
                  <a:pt x="180" y="184"/>
                  <a:pt x="180" y="184"/>
                  <a:pt x="180" y="184"/>
                </a:cubicBezTo>
                <a:cubicBezTo>
                  <a:pt x="173" y="184"/>
                  <a:pt x="167" y="190"/>
                  <a:pt x="167" y="196"/>
                </a:cubicBezTo>
                <a:cubicBezTo>
                  <a:pt x="167" y="196"/>
                  <a:pt x="167" y="217"/>
                  <a:pt x="167" y="230"/>
                </a:cubicBezTo>
                <a:cubicBezTo>
                  <a:pt x="149" y="230"/>
                  <a:pt x="84" y="230"/>
                  <a:pt x="84" y="230"/>
                </a:cubicBezTo>
                <a:cubicBezTo>
                  <a:pt x="40" y="230"/>
                  <a:pt x="27" y="202"/>
                  <a:pt x="25" y="174"/>
                </a:cubicBezTo>
                <a:cubicBezTo>
                  <a:pt x="45" y="168"/>
                  <a:pt x="60" y="150"/>
                  <a:pt x="60" y="127"/>
                </a:cubicBezTo>
                <a:cubicBezTo>
                  <a:pt x="60" y="105"/>
                  <a:pt x="45" y="86"/>
                  <a:pt x="25" y="81"/>
                </a:cubicBezTo>
                <a:cubicBezTo>
                  <a:pt x="27" y="53"/>
                  <a:pt x="40" y="24"/>
                  <a:pt x="84" y="24"/>
                </a:cubicBezTo>
                <a:cubicBezTo>
                  <a:pt x="84" y="24"/>
                  <a:pt x="149" y="24"/>
                  <a:pt x="167" y="24"/>
                </a:cubicBezTo>
                <a:cubicBezTo>
                  <a:pt x="167" y="38"/>
                  <a:pt x="167" y="58"/>
                  <a:pt x="167" y="58"/>
                </a:cubicBezTo>
                <a:cubicBezTo>
                  <a:pt x="167" y="65"/>
                  <a:pt x="173" y="71"/>
                  <a:pt x="180" y="71"/>
                </a:cubicBezTo>
                <a:cubicBezTo>
                  <a:pt x="300" y="71"/>
                  <a:pt x="300" y="71"/>
                  <a:pt x="300" y="71"/>
                </a:cubicBezTo>
                <a:cubicBezTo>
                  <a:pt x="300" y="71"/>
                  <a:pt x="302" y="71"/>
                  <a:pt x="302" y="71"/>
                </a:cubicBezTo>
                <a:cubicBezTo>
                  <a:pt x="307" y="71"/>
                  <a:pt x="311" y="75"/>
                  <a:pt x="311" y="79"/>
                </a:cubicBezTo>
                <a:cubicBezTo>
                  <a:pt x="311" y="84"/>
                  <a:pt x="307" y="88"/>
                  <a:pt x="302" y="88"/>
                </a:cubicBezTo>
                <a:cubicBezTo>
                  <a:pt x="301" y="88"/>
                  <a:pt x="300" y="88"/>
                  <a:pt x="300" y="88"/>
                </a:cubicBezTo>
                <a:cubicBezTo>
                  <a:pt x="184" y="88"/>
                  <a:pt x="184" y="88"/>
                  <a:pt x="184" y="88"/>
                </a:cubicBezTo>
                <a:cubicBezTo>
                  <a:pt x="177" y="88"/>
                  <a:pt x="172" y="94"/>
                  <a:pt x="172" y="101"/>
                </a:cubicBezTo>
                <a:cubicBezTo>
                  <a:pt x="172" y="107"/>
                  <a:pt x="177" y="113"/>
                  <a:pt x="184" y="113"/>
                </a:cubicBezTo>
                <a:cubicBezTo>
                  <a:pt x="300" y="113"/>
                  <a:pt x="300" y="113"/>
                  <a:pt x="300" y="113"/>
                </a:cubicBezTo>
                <a:cubicBezTo>
                  <a:pt x="300" y="113"/>
                  <a:pt x="302" y="113"/>
                  <a:pt x="302" y="113"/>
                </a:cubicBezTo>
                <a:cubicBezTo>
                  <a:pt x="320" y="113"/>
                  <a:pt x="335" y="98"/>
                  <a:pt x="335" y="79"/>
                </a:cubicBezTo>
                <a:cubicBezTo>
                  <a:pt x="335" y="61"/>
                  <a:pt x="320" y="46"/>
                  <a:pt x="302" y="46"/>
                </a:cubicBezTo>
                <a:cubicBezTo>
                  <a:pt x="301" y="46"/>
                  <a:pt x="300" y="46"/>
                  <a:pt x="300" y="46"/>
                </a:cubicBezTo>
                <a:cubicBezTo>
                  <a:pt x="300" y="46"/>
                  <a:pt x="212" y="46"/>
                  <a:pt x="192" y="46"/>
                </a:cubicBezTo>
                <a:cubicBezTo>
                  <a:pt x="192" y="33"/>
                  <a:pt x="192" y="12"/>
                  <a:pt x="192" y="12"/>
                </a:cubicBezTo>
                <a:cubicBezTo>
                  <a:pt x="192" y="5"/>
                  <a:pt x="186" y="0"/>
                  <a:pt x="180" y="0"/>
                </a:cubicBezTo>
                <a:lnTo>
                  <a:pt x="84" y="0"/>
                </a:ln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26" name="TextBox 25"/>
          <p:cNvSpPr txBox="1"/>
          <p:nvPr/>
        </p:nvSpPr>
        <p:spPr>
          <a:xfrm>
            <a:off x="9229725" y="1668463"/>
            <a:ext cx="850900"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Power management</a:t>
            </a:r>
          </a:p>
        </p:txBody>
      </p:sp>
      <p:sp>
        <p:nvSpPr>
          <p:cNvPr id="27" name="Freeform 184"/>
          <p:cNvSpPr>
            <a:spLocks noChangeAspect="1"/>
          </p:cNvSpPr>
          <p:nvPr/>
        </p:nvSpPr>
        <p:spPr bwMode="auto">
          <a:xfrm>
            <a:off x="8408988" y="1208088"/>
            <a:ext cx="490537" cy="392112"/>
          </a:xfrm>
          <a:custGeom>
            <a:avLst/>
            <a:gdLst/>
            <a:ahLst/>
            <a:cxnLst>
              <a:cxn ang="0">
                <a:pos x="69" y="73"/>
              </a:cxn>
              <a:cxn ang="0">
                <a:pos x="95" y="73"/>
              </a:cxn>
              <a:cxn ang="0">
                <a:pos x="95" y="343"/>
              </a:cxn>
              <a:cxn ang="0">
                <a:pos x="0" y="343"/>
              </a:cxn>
              <a:cxn ang="0">
                <a:pos x="0" y="72"/>
              </a:cxn>
              <a:cxn ang="0">
                <a:pos x="31" y="72"/>
              </a:cxn>
              <a:cxn ang="0">
                <a:pos x="31" y="34"/>
              </a:cxn>
              <a:cxn ang="0">
                <a:pos x="82" y="0"/>
              </a:cxn>
              <a:cxn ang="0">
                <a:pos x="127" y="11"/>
              </a:cxn>
              <a:cxn ang="0">
                <a:pos x="139" y="48"/>
              </a:cxn>
              <a:cxn ang="0">
                <a:pos x="139" y="284"/>
              </a:cxn>
              <a:cxn ang="0">
                <a:pos x="207" y="284"/>
              </a:cxn>
              <a:cxn ang="0">
                <a:pos x="207" y="228"/>
              </a:cxn>
              <a:cxn ang="0">
                <a:pos x="181" y="207"/>
              </a:cxn>
              <a:cxn ang="0">
                <a:pos x="181" y="66"/>
              </a:cxn>
              <a:cxn ang="0">
                <a:pos x="278" y="67"/>
              </a:cxn>
              <a:cxn ang="0">
                <a:pos x="278" y="207"/>
              </a:cxn>
              <a:cxn ang="0">
                <a:pos x="254" y="229"/>
              </a:cxn>
              <a:cxn ang="0">
                <a:pos x="254" y="275"/>
              </a:cxn>
              <a:cxn ang="0">
                <a:pos x="254" y="283"/>
              </a:cxn>
              <a:cxn ang="0">
                <a:pos x="352" y="283"/>
              </a:cxn>
              <a:cxn ang="0">
                <a:pos x="316" y="340"/>
              </a:cxn>
              <a:cxn ang="0">
                <a:pos x="428" y="340"/>
              </a:cxn>
              <a:cxn ang="0">
                <a:pos x="385" y="281"/>
              </a:cxn>
              <a:cxn ang="0">
                <a:pos x="428" y="222"/>
              </a:cxn>
              <a:cxn ang="0">
                <a:pos x="316" y="222"/>
              </a:cxn>
              <a:cxn ang="0">
                <a:pos x="336" y="250"/>
              </a:cxn>
            </a:cxnLst>
            <a:rect l="0" t="0" r="r" b="b"/>
            <a:pathLst>
              <a:path w="428" h="343">
                <a:moveTo>
                  <a:pt x="69" y="73"/>
                </a:moveTo>
                <a:cubicBezTo>
                  <a:pt x="95" y="73"/>
                  <a:pt x="95" y="73"/>
                  <a:pt x="95" y="73"/>
                </a:cubicBezTo>
                <a:cubicBezTo>
                  <a:pt x="95" y="343"/>
                  <a:pt x="95" y="343"/>
                  <a:pt x="95" y="343"/>
                </a:cubicBezTo>
                <a:cubicBezTo>
                  <a:pt x="0" y="343"/>
                  <a:pt x="0" y="343"/>
                  <a:pt x="0" y="343"/>
                </a:cubicBezTo>
                <a:cubicBezTo>
                  <a:pt x="0" y="72"/>
                  <a:pt x="0" y="72"/>
                  <a:pt x="0" y="72"/>
                </a:cubicBezTo>
                <a:cubicBezTo>
                  <a:pt x="31" y="72"/>
                  <a:pt x="31" y="72"/>
                  <a:pt x="31" y="72"/>
                </a:cubicBezTo>
                <a:cubicBezTo>
                  <a:pt x="31" y="34"/>
                  <a:pt x="31" y="34"/>
                  <a:pt x="31" y="34"/>
                </a:cubicBezTo>
                <a:cubicBezTo>
                  <a:pt x="31" y="34"/>
                  <a:pt x="33" y="0"/>
                  <a:pt x="82" y="0"/>
                </a:cubicBezTo>
                <a:cubicBezTo>
                  <a:pt x="106" y="0"/>
                  <a:pt x="118" y="4"/>
                  <a:pt x="127" y="11"/>
                </a:cubicBezTo>
                <a:cubicBezTo>
                  <a:pt x="135" y="18"/>
                  <a:pt x="139" y="28"/>
                  <a:pt x="139" y="48"/>
                </a:cubicBezTo>
                <a:cubicBezTo>
                  <a:pt x="139" y="284"/>
                  <a:pt x="139" y="284"/>
                  <a:pt x="139" y="284"/>
                </a:cubicBezTo>
                <a:cubicBezTo>
                  <a:pt x="207" y="284"/>
                  <a:pt x="207" y="284"/>
                  <a:pt x="207" y="284"/>
                </a:cubicBezTo>
                <a:cubicBezTo>
                  <a:pt x="207" y="228"/>
                  <a:pt x="207" y="228"/>
                  <a:pt x="207" y="228"/>
                </a:cubicBezTo>
                <a:cubicBezTo>
                  <a:pt x="181" y="207"/>
                  <a:pt x="181" y="207"/>
                  <a:pt x="181" y="207"/>
                </a:cubicBezTo>
                <a:cubicBezTo>
                  <a:pt x="181" y="66"/>
                  <a:pt x="181" y="66"/>
                  <a:pt x="181" y="66"/>
                </a:cubicBezTo>
                <a:cubicBezTo>
                  <a:pt x="181" y="66"/>
                  <a:pt x="226" y="28"/>
                  <a:pt x="278" y="67"/>
                </a:cubicBezTo>
                <a:cubicBezTo>
                  <a:pt x="278" y="207"/>
                  <a:pt x="278" y="207"/>
                  <a:pt x="278" y="207"/>
                </a:cubicBezTo>
                <a:cubicBezTo>
                  <a:pt x="254" y="229"/>
                  <a:pt x="254" y="229"/>
                  <a:pt x="254" y="229"/>
                </a:cubicBezTo>
                <a:cubicBezTo>
                  <a:pt x="254" y="275"/>
                  <a:pt x="254" y="275"/>
                  <a:pt x="254" y="275"/>
                </a:cubicBezTo>
                <a:cubicBezTo>
                  <a:pt x="254" y="283"/>
                  <a:pt x="254" y="283"/>
                  <a:pt x="254" y="283"/>
                </a:cubicBezTo>
                <a:cubicBezTo>
                  <a:pt x="352" y="283"/>
                  <a:pt x="352" y="283"/>
                  <a:pt x="352" y="283"/>
                </a:cubicBezTo>
                <a:cubicBezTo>
                  <a:pt x="316" y="340"/>
                  <a:pt x="316" y="340"/>
                  <a:pt x="316" y="340"/>
                </a:cubicBezTo>
                <a:cubicBezTo>
                  <a:pt x="428" y="340"/>
                  <a:pt x="428" y="340"/>
                  <a:pt x="428" y="340"/>
                </a:cubicBezTo>
                <a:cubicBezTo>
                  <a:pt x="385" y="281"/>
                  <a:pt x="385" y="281"/>
                  <a:pt x="385" y="281"/>
                </a:cubicBezTo>
                <a:cubicBezTo>
                  <a:pt x="428" y="222"/>
                  <a:pt x="428" y="222"/>
                  <a:pt x="428" y="222"/>
                </a:cubicBezTo>
                <a:cubicBezTo>
                  <a:pt x="316" y="222"/>
                  <a:pt x="316" y="222"/>
                  <a:pt x="316" y="222"/>
                </a:cubicBezTo>
                <a:cubicBezTo>
                  <a:pt x="336" y="250"/>
                  <a:pt x="336" y="250"/>
                  <a:pt x="336" y="250"/>
                </a:cubicBezTo>
              </a:path>
            </a:pathLst>
          </a:custGeom>
          <a:noFill/>
          <a:ln w="30163" cap="rnd">
            <a:solidFill>
              <a:srgbClr val="009530"/>
            </a:solidFill>
            <a:prstDash val="solid"/>
            <a:round/>
            <a:headEnd/>
            <a:tailEnd/>
          </a:ln>
        </p:spPr>
        <p:txBody>
          <a:bodyPr/>
          <a:lstStyle/>
          <a:p>
            <a:pPr algn="ctr" fontAlgn="auto">
              <a:spcBef>
                <a:spcPts val="0"/>
              </a:spcBef>
              <a:spcAft>
                <a:spcPts val="0"/>
              </a:spcAft>
              <a:defRPr/>
            </a:pPr>
            <a:endParaRPr lang="en-US">
              <a:latin typeface="+mn-lt"/>
              <a:cs typeface="+mn-cs"/>
            </a:endParaRPr>
          </a:p>
        </p:txBody>
      </p:sp>
      <p:sp>
        <p:nvSpPr>
          <p:cNvPr id="28" name="TextBox 27"/>
          <p:cNvSpPr txBox="1"/>
          <p:nvPr/>
        </p:nvSpPr>
        <p:spPr>
          <a:xfrm>
            <a:off x="7988300" y="1668463"/>
            <a:ext cx="1379538"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Process/machine management</a:t>
            </a:r>
          </a:p>
        </p:txBody>
      </p:sp>
      <p:sp>
        <p:nvSpPr>
          <p:cNvPr id="29" name="Freeform 132"/>
          <p:cNvSpPr>
            <a:spLocks noChangeAspect="1"/>
          </p:cNvSpPr>
          <p:nvPr/>
        </p:nvSpPr>
        <p:spPr bwMode="auto">
          <a:xfrm>
            <a:off x="7526338" y="1208088"/>
            <a:ext cx="387350" cy="392112"/>
          </a:xfrm>
          <a:custGeom>
            <a:avLst/>
            <a:gdLst/>
            <a:ahLst/>
            <a:cxnLst>
              <a:cxn ang="0">
                <a:pos x="283" y="18"/>
              </a:cxn>
              <a:cxn ang="0">
                <a:pos x="255" y="0"/>
              </a:cxn>
              <a:cxn ang="0">
                <a:pos x="0" y="0"/>
              </a:cxn>
              <a:cxn ang="0">
                <a:pos x="0" y="277"/>
              </a:cxn>
              <a:cxn ang="0">
                <a:pos x="56" y="313"/>
              </a:cxn>
              <a:cxn ang="0">
                <a:pos x="56" y="45"/>
              </a:cxn>
              <a:cxn ang="0">
                <a:pos x="308" y="45"/>
              </a:cxn>
              <a:cxn ang="0">
                <a:pos x="308" y="313"/>
              </a:cxn>
              <a:cxn ang="0">
                <a:pos x="229" y="313"/>
              </a:cxn>
              <a:cxn ang="0">
                <a:pos x="229" y="267"/>
              </a:cxn>
              <a:cxn ang="0">
                <a:pos x="278" y="267"/>
              </a:cxn>
              <a:cxn ang="0">
                <a:pos x="278" y="172"/>
              </a:cxn>
              <a:cxn ang="0">
                <a:pos x="142" y="172"/>
              </a:cxn>
              <a:cxn ang="0">
                <a:pos x="142" y="267"/>
              </a:cxn>
              <a:cxn ang="0">
                <a:pos x="197" y="267"/>
              </a:cxn>
              <a:cxn ang="0">
                <a:pos x="172" y="313"/>
              </a:cxn>
              <a:cxn ang="0">
                <a:pos x="97" y="313"/>
              </a:cxn>
            </a:cxnLst>
            <a:rect l="0" t="0" r="r" b="b"/>
            <a:pathLst>
              <a:path w="308" h="313">
                <a:moveTo>
                  <a:pt x="283" y="18"/>
                </a:moveTo>
                <a:lnTo>
                  <a:pt x="255" y="0"/>
                </a:lnTo>
                <a:lnTo>
                  <a:pt x="0" y="0"/>
                </a:lnTo>
                <a:lnTo>
                  <a:pt x="0" y="277"/>
                </a:lnTo>
                <a:lnTo>
                  <a:pt x="56" y="313"/>
                </a:lnTo>
                <a:lnTo>
                  <a:pt x="56" y="45"/>
                </a:lnTo>
                <a:lnTo>
                  <a:pt x="308" y="45"/>
                </a:lnTo>
                <a:lnTo>
                  <a:pt x="308" y="313"/>
                </a:lnTo>
                <a:lnTo>
                  <a:pt x="229" y="313"/>
                </a:lnTo>
                <a:lnTo>
                  <a:pt x="229" y="267"/>
                </a:lnTo>
                <a:lnTo>
                  <a:pt x="278" y="267"/>
                </a:lnTo>
                <a:lnTo>
                  <a:pt x="278" y="172"/>
                </a:lnTo>
                <a:lnTo>
                  <a:pt x="142" y="172"/>
                </a:lnTo>
                <a:lnTo>
                  <a:pt x="142" y="267"/>
                </a:lnTo>
                <a:lnTo>
                  <a:pt x="197" y="267"/>
                </a:lnTo>
                <a:lnTo>
                  <a:pt x="172" y="313"/>
                </a:lnTo>
                <a:lnTo>
                  <a:pt x="97" y="313"/>
                </a:lnTo>
              </a:path>
            </a:pathLst>
          </a:custGeom>
          <a:noFill/>
          <a:ln w="31750" cap="rnd">
            <a:solidFill>
              <a:srgbClr val="009530"/>
            </a:solidFill>
            <a:prstDash val="solid"/>
            <a:round/>
            <a:headEnd/>
            <a:tailEnd/>
          </a:ln>
        </p:spPr>
        <p:txBody>
          <a:bodyPr/>
          <a:lstStyle/>
          <a:p>
            <a:pPr algn="ctr" fontAlgn="auto">
              <a:spcBef>
                <a:spcPts val="0"/>
              </a:spcBef>
              <a:spcAft>
                <a:spcPts val="0"/>
              </a:spcAft>
              <a:defRPr/>
            </a:pPr>
            <a:endParaRPr lang="en-US">
              <a:latin typeface="+mn-lt"/>
              <a:cs typeface="+mn-cs"/>
            </a:endParaRPr>
          </a:p>
        </p:txBody>
      </p:sp>
      <p:sp>
        <p:nvSpPr>
          <p:cNvPr id="30" name="TextBox 29"/>
          <p:cNvSpPr txBox="1"/>
          <p:nvPr/>
        </p:nvSpPr>
        <p:spPr>
          <a:xfrm>
            <a:off x="7191375" y="1668463"/>
            <a:ext cx="1071563"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IT room</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management</a:t>
            </a:r>
          </a:p>
        </p:txBody>
      </p:sp>
      <p:sp>
        <p:nvSpPr>
          <p:cNvPr id="31" name="Freeform 180"/>
          <p:cNvSpPr>
            <a:spLocks noChangeAspect="1"/>
          </p:cNvSpPr>
          <p:nvPr/>
        </p:nvSpPr>
        <p:spPr bwMode="auto">
          <a:xfrm>
            <a:off x="10339388" y="1208088"/>
            <a:ext cx="349250" cy="392112"/>
          </a:xfrm>
          <a:custGeom>
            <a:avLst/>
            <a:gdLst/>
            <a:ahLst/>
            <a:cxnLst>
              <a:cxn ang="0">
                <a:pos x="192" y="296"/>
              </a:cxn>
              <a:cxn ang="0">
                <a:pos x="152" y="369"/>
              </a:cxn>
              <a:cxn ang="0">
                <a:pos x="0" y="336"/>
              </a:cxn>
              <a:cxn ang="0">
                <a:pos x="112" y="300"/>
              </a:cxn>
              <a:cxn ang="0">
                <a:pos x="132" y="219"/>
              </a:cxn>
              <a:cxn ang="0">
                <a:pos x="138" y="150"/>
              </a:cxn>
              <a:cxn ang="0">
                <a:pos x="113" y="189"/>
              </a:cxn>
              <a:cxn ang="0">
                <a:pos x="66" y="198"/>
              </a:cxn>
              <a:cxn ang="0">
                <a:pos x="57" y="152"/>
              </a:cxn>
              <a:cxn ang="0">
                <a:pos x="103" y="84"/>
              </a:cxn>
              <a:cxn ang="0">
                <a:pos x="114" y="82"/>
              </a:cxn>
              <a:cxn ang="0">
                <a:pos x="227" y="99"/>
              </a:cxn>
              <a:cxn ang="0">
                <a:pos x="116" y="108"/>
              </a:cxn>
              <a:cxn ang="0">
                <a:pos x="79" y="166"/>
              </a:cxn>
              <a:cxn ang="0">
                <a:pos x="81" y="176"/>
              </a:cxn>
              <a:cxn ang="0">
                <a:pos x="91" y="174"/>
              </a:cxn>
              <a:cxn ang="0">
                <a:pos x="116" y="134"/>
              </a:cxn>
              <a:cxn ang="0">
                <a:pos x="130" y="124"/>
              </a:cxn>
              <a:cxn ang="0">
                <a:pos x="138" y="123"/>
              </a:cxn>
              <a:cxn ang="0">
                <a:pos x="185" y="126"/>
              </a:cxn>
              <a:cxn ang="0">
                <a:pos x="196" y="145"/>
              </a:cxn>
              <a:cxn ang="0">
                <a:pos x="135" y="316"/>
              </a:cxn>
              <a:cxn ang="0">
                <a:pos x="34" y="329"/>
              </a:cxn>
              <a:cxn ang="0">
                <a:pos x="27" y="336"/>
              </a:cxn>
              <a:cxn ang="0">
                <a:pos x="143" y="343"/>
              </a:cxn>
              <a:cxn ang="0">
                <a:pos x="190" y="251"/>
              </a:cxn>
              <a:cxn ang="0">
                <a:pos x="280" y="414"/>
              </a:cxn>
              <a:cxn ang="0">
                <a:pos x="287" y="420"/>
              </a:cxn>
              <a:cxn ang="0">
                <a:pos x="294" y="413"/>
              </a:cxn>
              <a:cxn ang="0">
                <a:pos x="215" y="234"/>
              </a:cxn>
              <a:cxn ang="0">
                <a:pos x="244" y="165"/>
              </a:cxn>
              <a:cxn ang="0">
                <a:pos x="266" y="163"/>
              </a:cxn>
              <a:cxn ang="0">
                <a:pos x="299" y="199"/>
              </a:cxn>
              <a:cxn ang="0">
                <a:pos x="310" y="205"/>
              </a:cxn>
              <a:cxn ang="0">
                <a:pos x="369" y="202"/>
              </a:cxn>
              <a:cxn ang="0">
                <a:pos x="365" y="191"/>
              </a:cxn>
              <a:cxn ang="0">
                <a:pos x="323" y="191"/>
              </a:cxn>
              <a:cxn ang="0">
                <a:pos x="262" y="127"/>
              </a:cxn>
              <a:cxn ang="0">
                <a:pos x="250" y="100"/>
              </a:cxn>
              <a:cxn ang="0">
                <a:pos x="271" y="77"/>
              </a:cxn>
              <a:cxn ang="0">
                <a:pos x="297" y="51"/>
              </a:cxn>
              <a:cxn ang="0">
                <a:pos x="249" y="51"/>
              </a:cxn>
              <a:cxn ang="0">
                <a:pos x="253" y="65"/>
              </a:cxn>
              <a:cxn ang="0">
                <a:pos x="231" y="79"/>
              </a:cxn>
              <a:cxn ang="0">
                <a:pos x="273" y="0"/>
              </a:cxn>
              <a:cxn ang="0">
                <a:pos x="309" y="87"/>
              </a:cxn>
              <a:cxn ang="0">
                <a:pos x="278" y="105"/>
              </a:cxn>
              <a:cxn ang="0">
                <a:pos x="282" y="110"/>
              </a:cxn>
              <a:cxn ang="0">
                <a:pos x="365" y="164"/>
              </a:cxn>
              <a:cxn ang="0">
                <a:pos x="365" y="231"/>
              </a:cxn>
              <a:cxn ang="0">
                <a:pos x="292" y="227"/>
              </a:cxn>
              <a:cxn ang="0">
                <a:pos x="273" y="210"/>
              </a:cxn>
              <a:cxn ang="0">
                <a:pos x="259" y="195"/>
              </a:cxn>
              <a:cxn ang="0">
                <a:pos x="318" y="400"/>
              </a:cxn>
              <a:cxn ang="0">
                <a:pos x="321" y="413"/>
              </a:cxn>
              <a:cxn ang="0">
                <a:pos x="287" y="447"/>
              </a:cxn>
              <a:cxn ang="0">
                <a:pos x="256" y="426"/>
              </a:cxn>
            </a:cxnLst>
            <a:rect l="0" t="0" r="r" b="b"/>
            <a:pathLst>
              <a:path w="398" h="447">
                <a:moveTo>
                  <a:pt x="256" y="426"/>
                </a:moveTo>
                <a:cubicBezTo>
                  <a:pt x="192" y="296"/>
                  <a:pt x="192" y="296"/>
                  <a:pt x="192" y="296"/>
                </a:cubicBezTo>
                <a:cubicBezTo>
                  <a:pt x="164" y="361"/>
                  <a:pt x="164" y="361"/>
                  <a:pt x="164" y="361"/>
                </a:cubicBezTo>
                <a:cubicBezTo>
                  <a:pt x="162" y="366"/>
                  <a:pt x="157" y="369"/>
                  <a:pt x="152" y="369"/>
                </a:cubicBezTo>
                <a:cubicBezTo>
                  <a:pt x="34" y="370"/>
                  <a:pt x="34" y="370"/>
                  <a:pt x="34" y="370"/>
                </a:cubicBezTo>
                <a:cubicBezTo>
                  <a:pt x="15" y="370"/>
                  <a:pt x="0" y="355"/>
                  <a:pt x="0" y="336"/>
                </a:cubicBezTo>
                <a:cubicBezTo>
                  <a:pt x="0" y="318"/>
                  <a:pt x="15" y="303"/>
                  <a:pt x="34" y="303"/>
                </a:cubicBezTo>
                <a:cubicBezTo>
                  <a:pt x="112" y="300"/>
                  <a:pt x="112" y="300"/>
                  <a:pt x="112" y="300"/>
                </a:cubicBezTo>
                <a:cubicBezTo>
                  <a:pt x="131" y="221"/>
                  <a:pt x="131" y="221"/>
                  <a:pt x="131" y="221"/>
                </a:cubicBezTo>
                <a:cubicBezTo>
                  <a:pt x="131" y="220"/>
                  <a:pt x="132" y="220"/>
                  <a:pt x="132" y="219"/>
                </a:cubicBezTo>
                <a:cubicBezTo>
                  <a:pt x="164" y="151"/>
                  <a:pt x="164" y="151"/>
                  <a:pt x="164" y="151"/>
                </a:cubicBezTo>
                <a:cubicBezTo>
                  <a:pt x="138" y="150"/>
                  <a:pt x="138" y="150"/>
                  <a:pt x="138" y="150"/>
                </a:cubicBezTo>
                <a:cubicBezTo>
                  <a:pt x="113" y="189"/>
                  <a:pt x="113" y="189"/>
                  <a:pt x="113" y="189"/>
                </a:cubicBezTo>
                <a:cubicBezTo>
                  <a:pt x="113" y="189"/>
                  <a:pt x="113" y="189"/>
                  <a:pt x="113" y="189"/>
                </a:cubicBezTo>
                <a:cubicBezTo>
                  <a:pt x="106" y="199"/>
                  <a:pt x="96" y="204"/>
                  <a:pt x="85" y="204"/>
                </a:cubicBezTo>
                <a:cubicBezTo>
                  <a:pt x="79" y="204"/>
                  <a:pt x="72" y="202"/>
                  <a:pt x="66" y="198"/>
                </a:cubicBezTo>
                <a:cubicBezTo>
                  <a:pt x="57" y="192"/>
                  <a:pt x="51" y="181"/>
                  <a:pt x="51" y="170"/>
                </a:cubicBezTo>
                <a:cubicBezTo>
                  <a:pt x="51" y="164"/>
                  <a:pt x="53" y="157"/>
                  <a:pt x="57" y="152"/>
                </a:cubicBezTo>
                <a:cubicBezTo>
                  <a:pt x="95" y="92"/>
                  <a:pt x="95" y="92"/>
                  <a:pt x="95" y="92"/>
                </a:cubicBezTo>
                <a:cubicBezTo>
                  <a:pt x="97" y="89"/>
                  <a:pt x="100" y="86"/>
                  <a:pt x="103" y="84"/>
                </a:cubicBezTo>
                <a:cubicBezTo>
                  <a:pt x="106" y="83"/>
                  <a:pt x="110" y="82"/>
                  <a:pt x="113" y="82"/>
                </a:cubicBezTo>
                <a:cubicBezTo>
                  <a:pt x="114" y="82"/>
                  <a:pt x="114" y="82"/>
                  <a:pt x="114" y="82"/>
                </a:cubicBezTo>
                <a:cubicBezTo>
                  <a:pt x="215" y="85"/>
                  <a:pt x="215" y="85"/>
                  <a:pt x="215" y="85"/>
                </a:cubicBezTo>
                <a:cubicBezTo>
                  <a:pt x="222" y="85"/>
                  <a:pt x="228" y="91"/>
                  <a:pt x="227" y="99"/>
                </a:cubicBezTo>
                <a:cubicBezTo>
                  <a:pt x="227" y="106"/>
                  <a:pt x="221" y="112"/>
                  <a:pt x="214" y="112"/>
                </a:cubicBezTo>
                <a:cubicBezTo>
                  <a:pt x="116" y="108"/>
                  <a:pt x="116" y="108"/>
                  <a:pt x="116" y="108"/>
                </a:cubicBezTo>
                <a:cubicBezTo>
                  <a:pt x="79" y="166"/>
                  <a:pt x="79" y="166"/>
                  <a:pt x="79" y="166"/>
                </a:cubicBezTo>
                <a:cubicBezTo>
                  <a:pt x="79" y="166"/>
                  <a:pt x="79" y="166"/>
                  <a:pt x="79" y="166"/>
                </a:cubicBezTo>
                <a:cubicBezTo>
                  <a:pt x="78" y="168"/>
                  <a:pt x="78" y="169"/>
                  <a:pt x="78" y="170"/>
                </a:cubicBezTo>
                <a:cubicBezTo>
                  <a:pt x="78" y="173"/>
                  <a:pt x="79" y="175"/>
                  <a:pt x="81" y="176"/>
                </a:cubicBezTo>
                <a:cubicBezTo>
                  <a:pt x="82" y="177"/>
                  <a:pt x="84" y="177"/>
                  <a:pt x="85" y="177"/>
                </a:cubicBezTo>
                <a:cubicBezTo>
                  <a:pt x="87" y="177"/>
                  <a:pt x="89" y="176"/>
                  <a:pt x="91" y="174"/>
                </a:cubicBezTo>
                <a:cubicBezTo>
                  <a:pt x="116" y="134"/>
                  <a:pt x="116" y="134"/>
                  <a:pt x="116" y="134"/>
                </a:cubicBezTo>
                <a:cubicBezTo>
                  <a:pt x="116" y="134"/>
                  <a:pt x="116" y="134"/>
                  <a:pt x="116" y="134"/>
                </a:cubicBezTo>
                <a:cubicBezTo>
                  <a:pt x="117" y="132"/>
                  <a:pt x="118" y="131"/>
                  <a:pt x="120" y="128"/>
                </a:cubicBezTo>
                <a:cubicBezTo>
                  <a:pt x="123" y="126"/>
                  <a:pt x="126" y="124"/>
                  <a:pt x="130" y="124"/>
                </a:cubicBezTo>
                <a:cubicBezTo>
                  <a:pt x="132" y="123"/>
                  <a:pt x="134" y="123"/>
                  <a:pt x="136" y="123"/>
                </a:cubicBezTo>
                <a:cubicBezTo>
                  <a:pt x="137" y="123"/>
                  <a:pt x="137" y="123"/>
                  <a:pt x="138" y="123"/>
                </a:cubicBezTo>
                <a:cubicBezTo>
                  <a:pt x="138" y="123"/>
                  <a:pt x="138" y="123"/>
                  <a:pt x="138" y="123"/>
                </a:cubicBezTo>
                <a:cubicBezTo>
                  <a:pt x="185" y="126"/>
                  <a:pt x="185" y="126"/>
                  <a:pt x="185" y="126"/>
                </a:cubicBezTo>
                <a:cubicBezTo>
                  <a:pt x="190" y="126"/>
                  <a:pt x="194" y="129"/>
                  <a:pt x="196" y="133"/>
                </a:cubicBezTo>
                <a:cubicBezTo>
                  <a:pt x="198" y="137"/>
                  <a:pt x="198" y="141"/>
                  <a:pt x="196" y="145"/>
                </a:cubicBezTo>
                <a:cubicBezTo>
                  <a:pt x="157" y="229"/>
                  <a:pt x="157" y="229"/>
                  <a:pt x="157" y="229"/>
                </a:cubicBezTo>
                <a:cubicBezTo>
                  <a:pt x="135" y="316"/>
                  <a:pt x="135" y="316"/>
                  <a:pt x="135" y="316"/>
                </a:cubicBezTo>
                <a:cubicBezTo>
                  <a:pt x="134" y="322"/>
                  <a:pt x="129" y="326"/>
                  <a:pt x="123" y="326"/>
                </a:cubicBezTo>
                <a:cubicBezTo>
                  <a:pt x="34" y="329"/>
                  <a:pt x="34" y="329"/>
                  <a:pt x="34" y="329"/>
                </a:cubicBezTo>
                <a:cubicBezTo>
                  <a:pt x="34" y="329"/>
                  <a:pt x="34" y="329"/>
                  <a:pt x="34" y="329"/>
                </a:cubicBezTo>
                <a:cubicBezTo>
                  <a:pt x="30" y="329"/>
                  <a:pt x="27" y="332"/>
                  <a:pt x="27" y="336"/>
                </a:cubicBezTo>
                <a:cubicBezTo>
                  <a:pt x="27" y="340"/>
                  <a:pt x="30" y="343"/>
                  <a:pt x="34" y="343"/>
                </a:cubicBezTo>
                <a:cubicBezTo>
                  <a:pt x="143" y="343"/>
                  <a:pt x="143" y="343"/>
                  <a:pt x="143" y="343"/>
                </a:cubicBezTo>
                <a:cubicBezTo>
                  <a:pt x="178" y="259"/>
                  <a:pt x="178" y="259"/>
                  <a:pt x="178" y="259"/>
                </a:cubicBezTo>
                <a:cubicBezTo>
                  <a:pt x="180" y="255"/>
                  <a:pt x="185" y="251"/>
                  <a:pt x="190" y="251"/>
                </a:cubicBezTo>
                <a:cubicBezTo>
                  <a:pt x="195" y="251"/>
                  <a:pt x="200" y="254"/>
                  <a:pt x="203" y="259"/>
                </a:cubicBezTo>
                <a:cubicBezTo>
                  <a:pt x="280" y="414"/>
                  <a:pt x="280" y="414"/>
                  <a:pt x="280" y="414"/>
                </a:cubicBezTo>
                <a:cubicBezTo>
                  <a:pt x="281" y="416"/>
                  <a:pt x="281" y="416"/>
                  <a:pt x="281" y="416"/>
                </a:cubicBezTo>
                <a:cubicBezTo>
                  <a:pt x="282" y="418"/>
                  <a:pt x="284" y="420"/>
                  <a:pt x="287" y="420"/>
                </a:cubicBezTo>
                <a:cubicBezTo>
                  <a:pt x="288" y="420"/>
                  <a:pt x="289" y="420"/>
                  <a:pt x="290" y="419"/>
                </a:cubicBezTo>
                <a:cubicBezTo>
                  <a:pt x="292" y="418"/>
                  <a:pt x="294" y="416"/>
                  <a:pt x="294" y="413"/>
                </a:cubicBezTo>
                <a:cubicBezTo>
                  <a:pt x="294" y="412"/>
                  <a:pt x="294" y="411"/>
                  <a:pt x="293" y="411"/>
                </a:cubicBezTo>
                <a:cubicBezTo>
                  <a:pt x="215" y="234"/>
                  <a:pt x="215" y="234"/>
                  <a:pt x="215" y="234"/>
                </a:cubicBezTo>
                <a:cubicBezTo>
                  <a:pt x="213" y="230"/>
                  <a:pt x="213" y="226"/>
                  <a:pt x="215" y="222"/>
                </a:cubicBezTo>
                <a:cubicBezTo>
                  <a:pt x="244" y="165"/>
                  <a:pt x="244" y="165"/>
                  <a:pt x="244" y="165"/>
                </a:cubicBezTo>
                <a:cubicBezTo>
                  <a:pt x="246" y="162"/>
                  <a:pt x="250" y="159"/>
                  <a:pt x="254" y="158"/>
                </a:cubicBezTo>
                <a:cubicBezTo>
                  <a:pt x="259" y="158"/>
                  <a:pt x="263" y="159"/>
                  <a:pt x="266" y="163"/>
                </a:cubicBezTo>
                <a:cubicBezTo>
                  <a:pt x="266" y="163"/>
                  <a:pt x="283" y="181"/>
                  <a:pt x="292" y="192"/>
                </a:cubicBezTo>
                <a:cubicBezTo>
                  <a:pt x="296" y="195"/>
                  <a:pt x="298" y="198"/>
                  <a:pt x="299" y="199"/>
                </a:cubicBezTo>
                <a:cubicBezTo>
                  <a:pt x="300" y="200"/>
                  <a:pt x="302" y="202"/>
                  <a:pt x="304" y="203"/>
                </a:cubicBezTo>
                <a:cubicBezTo>
                  <a:pt x="306" y="204"/>
                  <a:pt x="308" y="205"/>
                  <a:pt x="310" y="205"/>
                </a:cubicBezTo>
                <a:cubicBezTo>
                  <a:pt x="365" y="205"/>
                  <a:pt x="365" y="205"/>
                  <a:pt x="365" y="205"/>
                </a:cubicBezTo>
                <a:cubicBezTo>
                  <a:pt x="366" y="205"/>
                  <a:pt x="368" y="204"/>
                  <a:pt x="369" y="202"/>
                </a:cubicBezTo>
                <a:cubicBezTo>
                  <a:pt x="371" y="201"/>
                  <a:pt x="372" y="199"/>
                  <a:pt x="372" y="198"/>
                </a:cubicBezTo>
                <a:cubicBezTo>
                  <a:pt x="372" y="194"/>
                  <a:pt x="368" y="191"/>
                  <a:pt x="365" y="191"/>
                </a:cubicBezTo>
                <a:cubicBezTo>
                  <a:pt x="358" y="191"/>
                  <a:pt x="348" y="191"/>
                  <a:pt x="339" y="191"/>
                </a:cubicBezTo>
                <a:cubicBezTo>
                  <a:pt x="331" y="191"/>
                  <a:pt x="324" y="191"/>
                  <a:pt x="323" y="191"/>
                </a:cubicBezTo>
                <a:cubicBezTo>
                  <a:pt x="320" y="191"/>
                  <a:pt x="316" y="189"/>
                  <a:pt x="313" y="186"/>
                </a:cubicBezTo>
                <a:cubicBezTo>
                  <a:pt x="262" y="127"/>
                  <a:pt x="262" y="127"/>
                  <a:pt x="262" y="127"/>
                </a:cubicBezTo>
                <a:cubicBezTo>
                  <a:pt x="252" y="116"/>
                  <a:pt x="252" y="116"/>
                  <a:pt x="252" y="116"/>
                </a:cubicBezTo>
                <a:cubicBezTo>
                  <a:pt x="248" y="111"/>
                  <a:pt x="247" y="105"/>
                  <a:pt x="250" y="100"/>
                </a:cubicBezTo>
                <a:cubicBezTo>
                  <a:pt x="261" y="83"/>
                  <a:pt x="261" y="83"/>
                  <a:pt x="261" y="83"/>
                </a:cubicBezTo>
                <a:cubicBezTo>
                  <a:pt x="263" y="79"/>
                  <a:pt x="267" y="77"/>
                  <a:pt x="271" y="77"/>
                </a:cubicBezTo>
                <a:cubicBezTo>
                  <a:pt x="278" y="76"/>
                  <a:pt x="285" y="73"/>
                  <a:pt x="290" y="68"/>
                </a:cubicBezTo>
                <a:cubicBezTo>
                  <a:pt x="295" y="63"/>
                  <a:pt x="297" y="58"/>
                  <a:pt x="297" y="51"/>
                </a:cubicBezTo>
                <a:cubicBezTo>
                  <a:pt x="297" y="38"/>
                  <a:pt x="286" y="27"/>
                  <a:pt x="273" y="27"/>
                </a:cubicBezTo>
                <a:cubicBezTo>
                  <a:pt x="260" y="27"/>
                  <a:pt x="249" y="38"/>
                  <a:pt x="249" y="51"/>
                </a:cubicBezTo>
                <a:cubicBezTo>
                  <a:pt x="249" y="56"/>
                  <a:pt x="250" y="61"/>
                  <a:pt x="253" y="65"/>
                </a:cubicBezTo>
                <a:cubicBezTo>
                  <a:pt x="253" y="65"/>
                  <a:pt x="253" y="65"/>
                  <a:pt x="253" y="65"/>
                </a:cubicBezTo>
                <a:cubicBezTo>
                  <a:pt x="257" y="71"/>
                  <a:pt x="255" y="79"/>
                  <a:pt x="249" y="83"/>
                </a:cubicBezTo>
                <a:cubicBezTo>
                  <a:pt x="243" y="87"/>
                  <a:pt x="235" y="86"/>
                  <a:pt x="231" y="79"/>
                </a:cubicBezTo>
                <a:cubicBezTo>
                  <a:pt x="225" y="71"/>
                  <a:pt x="222" y="61"/>
                  <a:pt x="222" y="51"/>
                </a:cubicBezTo>
                <a:cubicBezTo>
                  <a:pt x="222" y="23"/>
                  <a:pt x="245" y="0"/>
                  <a:pt x="273" y="0"/>
                </a:cubicBezTo>
                <a:cubicBezTo>
                  <a:pt x="301" y="0"/>
                  <a:pt x="324" y="23"/>
                  <a:pt x="324" y="51"/>
                </a:cubicBezTo>
                <a:cubicBezTo>
                  <a:pt x="324" y="65"/>
                  <a:pt x="318" y="78"/>
                  <a:pt x="309" y="87"/>
                </a:cubicBezTo>
                <a:cubicBezTo>
                  <a:pt x="301" y="94"/>
                  <a:pt x="291" y="100"/>
                  <a:pt x="280" y="102"/>
                </a:cubicBezTo>
                <a:cubicBezTo>
                  <a:pt x="278" y="105"/>
                  <a:pt x="278" y="105"/>
                  <a:pt x="278" y="105"/>
                </a:cubicBezTo>
                <a:cubicBezTo>
                  <a:pt x="282" y="109"/>
                  <a:pt x="282" y="109"/>
                  <a:pt x="282" y="109"/>
                </a:cubicBezTo>
                <a:cubicBezTo>
                  <a:pt x="282" y="110"/>
                  <a:pt x="282" y="110"/>
                  <a:pt x="282" y="110"/>
                </a:cubicBezTo>
                <a:cubicBezTo>
                  <a:pt x="330" y="164"/>
                  <a:pt x="330" y="164"/>
                  <a:pt x="330" y="164"/>
                </a:cubicBezTo>
                <a:cubicBezTo>
                  <a:pt x="339" y="164"/>
                  <a:pt x="356" y="164"/>
                  <a:pt x="365" y="164"/>
                </a:cubicBezTo>
                <a:cubicBezTo>
                  <a:pt x="383" y="164"/>
                  <a:pt x="398" y="179"/>
                  <a:pt x="398" y="198"/>
                </a:cubicBezTo>
                <a:cubicBezTo>
                  <a:pt x="398" y="216"/>
                  <a:pt x="383" y="231"/>
                  <a:pt x="365" y="231"/>
                </a:cubicBezTo>
                <a:cubicBezTo>
                  <a:pt x="310" y="231"/>
                  <a:pt x="310" y="231"/>
                  <a:pt x="310" y="231"/>
                </a:cubicBezTo>
                <a:cubicBezTo>
                  <a:pt x="303" y="231"/>
                  <a:pt x="297" y="229"/>
                  <a:pt x="292" y="227"/>
                </a:cubicBezTo>
                <a:cubicBezTo>
                  <a:pt x="287" y="224"/>
                  <a:pt x="283" y="221"/>
                  <a:pt x="279" y="217"/>
                </a:cubicBezTo>
                <a:cubicBezTo>
                  <a:pt x="278" y="216"/>
                  <a:pt x="276" y="213"/>
                  <a:pt x="273" y="210"/>
                </a:cubicBezTo>
                <a:cubicBezTo>
                  <a:pt x="269" y="206"/>
                  <a:pt x="265" y="202"/>
                  <a:pt x="261" y="197"/>
                </a:cubicBezTo>
                <a:cubicBezTo>
                  <a:pt x="261" y="197"/>
                  <a:pt x="260" y="196"/>
                  <a:pt x="259" y="195"/>
                </a:cubicBezTo>
                <a:cubicBezTo>
                  <a:pt x="242" y="229"/>
                  <a:pt x="242" y="229"/>
                  <a:pt x="242" y="229"/>
                </a:cubicBezTo>
                <a:cubicBezTo>
                  <a:pt x="318" y="400"/>
                  <a:pt x="318" y="400"/>
                  <a:pt x="318" y="400"/>
                </a:cubicBezTo>
                <a:cubicBezTo>
                  <a:pt x="318" y="401"/>
                  <a:pt x="318" y="401"/>
                  <a:pt x="318" y="401"/>
                </a:cubicBezTo>
                <a:cubicBezTo>
                  <a:pt x="320" y="405"/>
                  <a:pt x="321" y="409"/>
                  <a:pt x="321" y="413"/>
                </a:cubicBezTo>
                <a:cubicBezTo>
                  <a:pt x="321" y="426"/>
                  <a:pt x="313" y="439"/>
                  <a:pt x="299" y="444"/>
                </a:cubicBezTo>
                <a:cubicBezTo>
                  <a:pt x="295" y="446"/>
                  <a:pt x="291" y="447"/>
                  <a:pt x="287" y="447"/>
                </a:cubicBezTo>
                <a:cubicBezTo>
                  <a:pt x="287" y="447"/>
                  <a:pt x="287" y="447"/>
                  <a:pt x="287" y="447"/>
                </a:cubicBezTo>
                <a:cubicBezTo>
                  <a:pt x="274" y="447"/>
                  <a:pt x="261" y="439"/>
                  <a:pt x="256" y="426"/>
                </a:cubicBezTo>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32" name="TextBox 31"/>
          <p:cNvSpPr txBox="1"/>
          <p:nvPr/>
        </p:nvSpPr>
        <p:spPr>
          <a:xfrm>
            <a:off x="10093325" y="1668463"/>
            <a:ext cx="923925"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Security</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management</a:t>
            </a:r>
          </a:p>
        </p:txBody>
      </p:sp>
      <p:sp>
        <p:nvSpPr>
          <p:cNvPr id="33" name="Freeform 124"/>
          <p:cNvSpPr>
            <a:spLocks noChangeAspect="1"/>
          </p:cNvSpPr>
          <p:nvPr/>
        </p:nvSpPr>
        <p:spPr bwMode="auto">
          <a:xfrm>
            <a:off x="2417763" y="2195513"/>
            <a:ext cx="368300" cy="393700"/>
          </a:xfrm>
          <a:custGeom>
            <a:avLst/>
            <a:gdLst/>
            <a:ahLst/>
            <a:cxnLst>
              <a:cxn ang="0">
                <a:pos x="388" y="4"/>
              </a:cxn>
              <a:cxn ang="0">
                <a:pos x="312" y="62"/>
              </a:cxn>
              <a:cxn ang="0">
                <a:pos x="307" y="77"/>
              </a:cxn>
              <a:cxn ang="0">
                <a:pos x="320" y="86"/>
              </a:cxn>
              <a:cxn ang="0">
                <a:pos x="382" y="86"/>
              </a:cxn>
              <a:cxn ang="0">
                <a:pos x="239" y="194"/>
              </a:cxn>
              <a:cxn ang="0">
                <a:pos x="233" y="205"/>
              </a:cxn>
              <a:cxn ang="0">
                <a:pos x="234" y="209"/>
              </a:cxn>
              <a:cxn ang="0">
                <a:pos x="247" y="218"/>
              </a:cxn>
              <a:cxn ang="0">
                <a:pos x="321" y="218"/>
              </a:cxn>
              <a:cxn ang="0">
                <a:pos x="111" y="366"/>
              </a:cxn>
              <a:cxn ang="0">
                <a:pos x="210" y="260"/>
              </a:cxn>
              <a:cxn ang="0">
                <a:pos x="214" y="251"/>
              </a:cxn>
              <a:cxn ang="0">
                <a:pos x="213" y="246"/>
              </a:cxn>
              <a:cxn ang="0">
                <a:pos x="200" y="238"/>
              </a:cxn>
              <a:cxn ang="0">
                <a:pos x="124" y="238"/>
              </a:cxn>
              <a:cxn ang="0">
                <a:pos x="255" y="131"/>
              </a:cxn>
              <a:cxn ang="0">
                <a:pos x="260" y="120"/>
              </a:cxn>
              <a:cxn ang="0">
                <a:pos x="259" y="116"/>
              </a:cxn>
              <a:cxn ang="0">
                <a:pos x="247" y="107"/>
              </a:cxn>
              <a:cxn ang="0">
                <a:pos x="177" y="107"/>
              </a:cxn>
              <a:cxn ang="0">
                <a:pos x="279" y="29"/>
              </a:cxn>
              <a:cxn ang="0">
                <a:pos x="285" y="18"/>
              </a:cxn>
              <a:cxn ang="0">
                <a:pos x="282" y="10"/>
              </a:cxn>
              <a:cxn ang="0">
                <a:pos x="263" y="7"/>
              </a:cxn>
              <a:cxn ang="0">
                <a:pos x="130" y="110"/>
              </a:cxn>
              <a:cxn ang="0">
                <a:pos x="125" y="125"/>
              </a:cxn>
              <a:cxn ang="0">
                <a:pos x="138" y="134"/>
              </a:cxn>
              <a:cxn ang="0">
                <a:pos x="210" y="134"/>
              </a:cxn>
              <a:cxn ang="0">
                <a:pos x="79" y="241"/>
              </a:cxn>
              <a:cxn ang="0">
                <a:pos x="74" y="251"/>
              </a:cxn>
              <a:cxn ang="0">
                <a:pos x="74" y="256"/>
              </a:cxn>
              <a:cxn ang="0">
                <a:pos x="87" y="264"/>
              </a:cxn>
              <a:cxn ang="0">
                <a:pos x="170" y="264"/>
              </a:cxn>
              <a:cxn ang="0">
                <a:pos x="3" y="442"/>
              </a:cxn>
              <a:cxn ang="0">
                <a:pos x="0" y="452"/>
              </a:cxn>
              <a:cxn ang="0">
                <a:pos x="3" y="460"/>
              </a:cxn>
              <a:cxn ang="0">
                <a:pos x="21" y="462"/>
              </a:cxn>
              <a:cxn ang="0">
                <a:pos x="371" y="216"/>
              </a:cxn>
              <a:cxn ang="0">
                <a:pos x="376" y="201"/>
              </a:cxn>
              <a:cxn ang="0">
                <a:pos x="364" y="191"/>
              </a:cxn>
              <a:cxn ang="0">
                <a:pos x="287" y="191"/>
              </a:cxn>
              <a:cxn ang="0">
                <a:pos x="430" y="84"/>
              </a:cxn>
              <a:cxn ang="0">
                <a:pos x="435" y="73"/>
              </a:cxn>
              <a:cxn ang="0">
                <a:pos x="434" y="69"/>
              </a:cxn>
              <a:cxn ang="0">
                <a:pos x="422" y="60"/>
              </a:cxn>
              <a:cxn ang="0">
                <a:pos x="359" y="60"/>
              </a:cxn>
              <a:cxn ang="0">
                <a:pos x="404" y="26"/>
              </a:cxn>
              <a:cxn ang="0">
                <a:pos x="410" y="15"/>
              </a:cxn>
              <a:cxn ang="0">
                <a:pos x="407" y="7"/>
              </a:cxn>
              <a:cxn ang="0">
                <a:pos x="388" y="4"/>
              </a:cxn>
            </a:cxnLst>
            <a:rect l="0" t="0" r="r" b="b"/>
            <a:pathLst>
              <a:path w="435" h="466">
                <a:moveTo>
                  <a:pt x="388" y="4"/>
                </a:moveTo>
                <a:cubicBezTo>
                  <a:pt x="312" y="62"/>
                  <a:pt x="312" y="62"/>
                  <a:pt x="312" y="62"/>
                </a:cubicBezTo>
                <a:cubicBezTo>
                  <a:pt x="307" y="66"/>
                  <a:pt x="305" y="72"/>
                  <a:pt x="307" y="77"/>
                </a:cubicBezTo>
                <a:cubicBezTo>
                  <a:pt x="309" y="83"/>
                  <a:pt x="314" y="86"/>
                  <a:pt x="320" y="86"/>
                </a:cubicBezTo>
                <a:cubicBezTo>
                  <a:pt x="320" y="86"/>
                  <a:pt x="352" y="86"/>
                  <a:pt x="382" y="86"/>
                </a:cubicBezTo>
                <a:cubicBezTo>
                  <a:pt x="339" y="118"/>
                  <a:pt x="239" y="194"/>
                  <a:pt x="239" y="194"/>
                </a:cubicBezTo>
                <a:cubicBezTo>
                  <a:pt x="235" y="197"/>
                  <a:pt x="233" y="201"/>
                  <a:pt x="233" y="205"/>
                </a:cubicBezTo>
                <a:cubicBezTo>
                  <a:pt x="233" y="206"/>
                  <a:pt x="234" y="207"/>
                  <a:pt x="234" y="209"/>
                </a:cubicBezTo>
                <a:cubicBezTo>
                  <a:pt x="236" y="214"/>
                  <a:pt x="241" y="218"/>
                  <a:pt x="247" y="218"/>
                </a:cubicBezTo>
                <a:cubicBezTo>
                  <a:pt x="247" y="218"/>
                  <a:pt x="287" y="218"/>
                  <a:pt x="321" y="218"/>
                </a:cubicBezTo>
                <a:cubicBezTo>
                  <a:pt x="284" y="244"/>
                  <a:pt x="200" y="304"/>
                  <a:pt x="111" y="366"/>
                </a:cubicBezTo>
                <a:cubicBezTo>
                  <a:pt x="160" y="313"/>
                  <a:pt x="210" y="260"/>
                  <a:pt x="210" y="260"/>
                </a:cubicBezTo>
                <a:cubicBezTo>
                  <a:pt x="212" y="258"/>
                  <a:pt x="214" y="254"/>
                  <a:pt x="214" y="251"/>
                </a:cubicBezTo>
                <a:cubicBezTo>
                  <a:pt x="214" y="249"/>
                  <a:pt x="213" y="248"/>
                  <a:pt x="213" y="246"/>
                </a:cubicBezTo>
                <a:cubicBezTo>
                  <a:pt x="210" y="241"/>
                  <a:pt x="206" y="238"/>
                  <a:pt x="200" y="238"/>
                </a:cubicBezTo>
                <a:cubicBezTo>
                  <a:pt x="200" y="238"/>
                  <a:pt x="158" y="238"/>
                  <a:pt x="124" y="238"/>
                </a:cubicBezTo>
                <a:cubicBezTo>
                  <a:pt x="163" y="206"/>
                  <a:pt x="255" y="131"/>
                  <a:pt x="255" y="131"/>
                </a:cubicBezTo>
                <a:cubicBezTo>
                  <a:pt x="258" y="128"/>
                  <a:pt x="260" y="124"/>
                  <a:pt x="260" y="120"/>
                </a:cubicBezTo>
                <a:cubicBezTo>
                  <a:pt x="260" y="119"/>
                  <a:pt x="260" y="117"/>
                  <a:pt x="259" y="116"/>
                </a:cubicBezTo>
                <a:cubicBezTo>
                  <a:pt x="258" y="111"/>
                  <a:pt x="253" y="107"/>
                  <a:pt x="247" y="107"/>
                </a:cubicBezTo>
                <a:cubicBezTo>
                  <a:pt x="247" y="107"/>
                  <a:pt x="209" y="107"/>
                  <a:pt x="177" y="107"/>
                </a:cubicBezTo>
                <a:cubicBezTo>
                  <a:pt x="214" y="79"/>
                  <a:pt x="279" y="29"/>
                  <a:pt x="279" y="29"/>
                </a:cubicBezTo>
                <a:cubicBezTo>
                  <a:pt x="283" y="26"/>
                  <a:pt x="285" y="22"/>
                  <a:pt x="285" y="18"/>
                </a:cubicBezTo>
                <a:cubicBezTo>
                  <a:pt x="285" y="15"/>
                  <a:pt x="284" y="12"/>
                  <a:pt x="282" y="10"/>
                </a:cubicBezTo>
                <a:cubicBezTo>
                  <a:pt x="277" y="4"/>
                  <a:pt x="269" y="3"/>
                  <a:pt x="263" y="7"/>
                </a:cubicBezTo>
                <a:cubicBezTo>
                  <a:pt x="130" y="110"/>
                  <a:pt x="130" y="110"/>
                  <a:pt x="130" y="110"/>
                </a:cubicBezTo>
                <a:cubicBezTo>
                  <a:pt x="125" y="113"/>
                  <a:pt x="123" y="119"/>
                  <a:pt x="125" y="125"/>
                </a:cubicBezTo>
                <a:cubicBezTo>
                  <a:pt x="127" y="130"/>
                  <a:pt x="132" y="134"/>
                  <a:pt x="138" y="134"/>
                </a:cubicBezTo>
                <a:cubicBezTo>
                  <a:pt x="138" y="134"/>
                  <a:pt x="177" y="134"/>
                  <a:pt x="210" y="134"/>
                </a:cubicBezTo>
                <a:cubicBezTo>
                  <a:pt x="171" y="166"/>
                  <a:pt x="79" y="241"/>
                  <a:pt x="79" y="241"/>
                </a:cubicBezTo>
                <a:cubicBezTo>
                  <a:pt x="75" y="243"/>
                  <a:pt x="74" y="247"/>
                  <a:pt x="74" y="251"/>
                </a:cubicBezTo>
                <a:cubicBezTo>
                  <a:pt x="74" y="253"/>
                  <a:pt x="74" y="254"/>
                  <a:pt x="74" y="256"/>
                </a:cubicBezTo>
                <a:cubicBezTo>
                  <a:pt x="76" y="261"/>
                  <a:pt x="81" y="264"/>
                  <a:pt x="87" y="264"/>
                </a:cubicBezTo>
                <a:cubicBezTo>
                  <a:pt x="87" y="264"/>
                  <a:pt x="137" y="264"/>
                  <a:pt x="170" y="264"/>
                </a:cubicBezTo>
                <a:cubicBezTo>
                  <a:pt x="136" y="300"/>
                  <a:pt x="3" y="442"/>
                  <a:pt x="3" y="442"/>
                </a:cubicBezTo>
                <a:cubicBezTo>
                  <a:pt x="1" y="445"/>
                  <a:pt x="0" y="448"/>
                  <a:pt x="0" y="452"/>
                </a:cubicBezTo>
                <a:cubicBezTo>
                  <a:pt x="0" y="455"/>
                  <a:pt x="1" y="458"/>
                  <a:pt x="3" y="460"/>
                </a:cubicBezTo>
                <a:cubicBezTo>
                  <a:pt x="7" y="465"/>
                  <a:pt x="15" y="466"/>
                  <a:pt x="21" y="462"/>
                </a:cubicBezTo>
                <a:cubicBezTo>
                  <a:pt x="371" y="216"/>
                  <a:pt x="371" y="216"/>
                  <a:pt x="371" y="216"/>
                </a:cubicBezTo>
                <a:cubicBezTo>
                  <a:pt x="376" y="212"/>
                  <a:pt x="378" y="206"/>
                  <a:pt x="376" y="201"/>
                </a:cubicBezTo>
                <a:cubicBezTo>
                  <a:pt x="375" y="195"/>
                  <a:pt x="369" y="191"/>
                  <a:pt x="364" y="191"/>
                </a:cubicBezTo>
                <a:cubicBezTo>
                  <a:pt x="364" y="191"/>
                  <a:pt x="321" y="191"/>
                  <a:pt x="287" y="191"/>
                </a:cubicBezTo>
                <a:cubicBezTo>
                  <a:pt x="329" y="159"/>
                  <a:pt x="430" y="84"/>
                  <a:pt x="430" y="84"/>
                </a:cubicBezTo>
                <a:cubicBezTo>
                  <a:pt x="433" y="81"/>
                  <a:pt x="435" y="77"/>
                  <a:pt x="435" y="73"/>
                </a:cubicBezTo>
                <a:cubicBezTo>
                  <a:pt x="435" y="72"/>
                  <a:pt x="435" y="70"/>
                  <a:pt x="434" y="69"/>
                </a:cubicBezTo>
                <a:cubicBezTo>
                  <a:pt x="433" y="63"/>
                  <a:pt x="427" y="60"/>
                  <a:pt x="422" y="60"/>
                </a:cubicBezTo>
                <a:cubicBezTo>
                  <a:pt x="422" y="60"/>
                  <a:pt x="389" y="60"/>
                  <a:pt x="359" y="60"/>
                </a:cubicBezTo>
                <a:cubicBezTo>
                  <a:pt x="381" y="43"/>
                  <a:pt x="404" y="26"/>
                  <a:pt x="404" y="26"/>
                </a:cubicBezTo>
                <a:cubicBezTo>
                  <a:pt x="408" y="23"/>
                  <a:pt x="410" y="19"/>
                  <a:pt x="410" y="15"/>
                </a:cubicBezTo>
                <a:cubicBezTo>
                  <a:pt x="410" y="12"/>
                  <a:pt x="409" y="10"/>
                  <a:pt x="407" y="7"/>
                </a:cubicBezTo>
                <a:cubicBezTo>
                  <a:pt x="403" y="1"/>
                  <a:pt x="394" y="0"/>
                  <a:pt x="388" y="4"/>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34" name="TextBox 33"/>
          <p:cNvSpPr txBox="1"/>
          <p:nvPr/>
        </p:nvSpPr>
        <p:spPr>
          <a:xfrm>
            <a:off x="2292350" y="2638425"/>
            <a:ext cx="636588"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Electric</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utilities</a:t>
            </a:r>
          </a:p>
        </p:txBody>
      </p:sp>
      <p:sp>
        <p:nvSpPr>
          <p:cNvPr id="35" name="Freeform 116"/>
          <p:cNvSpPr>
            <a:spLocks noChangeAspect="1"/>
          </p:cNvSpPr>
          <p:nvPr/>
        </p:nvSpPr>
        <p:spPr bwMode="auto">
          <a:xfrm>
            <a:off x="1495425" y="3830638"/>
            <a:ext cx="385763" cy="393700"/>
          </a:xfrm>
          <a:custGeom>
            <a:avLst/>
            <a:gdLst/>
            <a:ahLst/>
            <a:cxnLst>
              <a:cxn ang="0">
                <a:pos x="211" y="0"/>
              </a:cxn>
              <a:cxn ang="0">
                <a:pos x="200" y="5"/>
              </a:cxn>
              <a:cxn ang="0">
                <a:pos x="135" y="172"/>
              </a:cxn>
              <a:cxn ang="0">
                <a:pos x="158" y="290"/>
              </a:cxn>
              <a:cxn ang="0">
                <a:pos x="139" y="290"/>
              </a:cxn>
              <a:cxn ang="0">
                <a:pos x="126" y="303"/>
              </a:cxn>
              <a:cxn ang="0">
                <a:pos x="126" y="349"/>
              </a:cxn>
              <a:cxn ang="0">
                <a:pos x="14" y="349"/>
              </a:cxn>
              <a:cxn ang="0">
                <a:pos x="0" y="362"/>
              </a:cxn>
              <a:cxn ang="0">
                <a:pos x="0" y="442"/>
              </a:cxn>
              <a:cxn ang="0">
                <a:pos x="14" y="455"/>
              </a:cxn>
              <a:cxn ang="0">
                <a:pos x="376" y="455"/>
              </a:cxn>
              <a:cxn ang="0">
                <a:pos x="390" y="442"/>
              </a:cxn>
              <a:cxn ang="0">
                <a:pos x="376" y="428"/>
              </a:cxn>
              <a:cxn ang="0">
                <a:pos x="27" y="428"/>
              </a:cxn>
              <a:cxn ang="0">
                <a:pos x="27" y="376"/>
              </a:cxn>
              <a:cxn ang="0">
                <a:pos x="139" y="376"/>
              </a:cxn>
              <a:cxn ang="0">
                <a:pos x="153" y="362"/>
              </a:cxn>
              <a:cxn ang="0">
                <a:pos x="153" y="317"/>
              </a:cxn>
              <a:cxn ang="0">
                <a:pos x="185" y="317"/>
              </a:cxn>
              <a:cxn ang="0">
                <a:pos x="198" y="308"/>
              </a:cxn>
              <a:cxn ang="0">
                <a:pos x="199" y="303"/>
              </a:cxn>
              <a:cxn ang="0">
                <a:pos x="193" y="293"/>
              </a:cxn>
              <a:cxn ang="0">
                <a:pos x="162" y="172"/>
              </a:cxn>
              <a:cxn ang="0">
                <a:pos x="211" y="37"/>
              </a:cxn>
              <a:cxn ang="0">
                <a:pos x="260" y="172"/>
              </a:cxn>
              <a:cxn ang="0">
                <a:pos x="228" y="293"/>
              </a:cxn>
              <a:cxn ang="0">
                <a:pos x="223" y="303"/>
              </a:cxn>
              <a:cxn ang="0">
                <a:pos x="224" y="308"/>
              </a:cxn>
              <a:cxn ang="0">
                <a:pos x="236" y="317"/>
              </a:cxn>
              <a:cxn ang="0">
                <a:pos x="272" y="317"/>
              </a:cxn>
              <a:cxn ang="0">
                <a:pos x="272" y="362"/>
              </a:cxn>
              <a:cxn ang="0">
                <a:pos x="286" y="376"/>
              </a:cxn>
              <a:cxn ang="0">
                <a:pos x="421" y="376"/>
              </a:cxn>
              <a:cxn ang="0">
                <a:pos x="421" y="442"/>
              </a:cxn>
              <a:cxn ang="0">
                <a:pos x="434" y="455"/>
              </a:cxn>
              <a:cxn ang="0">
                <a:pos x="448" y="442"/>
              </a:cxn>
              <a:cxn ang="0">
                <a:pos x="448" y="362"/>
              </a:cxn>
              <a:cxn ang="0">
                <a:pos x="434" y="349"/>
              </a:cxn>
              <a:cxn ang="0">
                <a:pos x="299" y="349"/>
              </a:cxn>
              <a:cxn ang="0">
                <a:pos x="299" y="303"/>
              </a:cxn>
              <a:cxn ang="0">
                <a:pos x="286" y="290"/>
              </a:cxn>
              <a:cxn ang="0">
                <a:pos x="264" y="290"/>
              </a:cxn>
              <a:cxn ang="0">
                <a:pos x="286" y="172"/>
              </a:cxn>
              <a:cxn ang="0">
                <a:pos x="221" y="5"/>
              </a:cxn>
              <a:cxn ang="0">
                <a:pos x="211" y="0"/>
              </a:cxn>
            </a:cxnLst>
            <a:rect l="0" t="0" r="r" b="b"/>
            <a:pathLst>
              <a:path w="448" h="455">
                <a:moveTo>
                  <a:pt x="211" y="0"/>
                </a:moveTo>
                <a:cubicBezTo>
                  <a:pt x="207" y="0"/>
                  <a:pt x="203" y="2"/>
                  <a:pt x="200" y="5"/>
                </a:cubicBezTo>
                <a:cubicBezTo>
                  <a:pt x="197" y="8"/>
                  <a:pt x="135" y="91"/>
                  <a:pt x="135" y="172"/>
                </a:cubicBezTo>
                <a:cubicBezTo>
                  <a:pt x="135" y="222"/>
                  <a:pt x="143" y="263"/>
                  <a:pt x="158" y="290"/>
                </a:cubicBezTo>
                <a:cubicBezTo>
                  <a:pt x="149" y="290"/>
                  <a:pt x="139" y="290"/>
                  <a:pt x="139" y="290"/>
                </a:cubicBezTo>
                <a:cubicBezTo>
                  <a:pt x="132" y="290"/>
                  <a:pt x="126" y="296"/>
                  <a:pt x="126" y="303"/>
                </a:cubicBezTo>
                <a:cubicBezTo>
                  <a:pt x="126" y="303"/>
                  <a:pt x="126" y="333"/>
                  <a:pt x="126" y="349"/>
                </a:cubicBezTo>
                <a:cubicBezTo>
                  <a:pt x="105" y="349"/>
                  <a:pt x="14" y="349"/>
                  <a:pt x="14" y="349"/>
                </a:cubicBezTo>
                <a:cubicBezTo>
                  <a:pt x="6" y="349"/>
                  <a:pt x="0" y="355"/>
                  <a:pt x="0" y="362"/>
                </a:cubicBezTo>
                <a:cubicBezTo>
                  <a:pt x="0" y="442"/>
                  <a:pt x="0" y="442"/>
                  <a:pt x="0" y="442"/>
                </a:cubicBezTo>
                <a:cubicBezTo>
                  <a:pt x="0" y="449"/>
                  <a:pt x="6" y="455"/>
                  <a:pt x="14" y="455"/>
                </a:cubicBezTo>
                <a:cubicBezTo>
                  <a:pt x="376" y="455"/>
                  <a:pt x="376" y="455"/>
                  <a:pt x="376" y="455"/>
                </a:cubicBezTo>
                <a:cubicBezTo>
                  <a:pt x="384" y="455"/>
                  <a:pt x="390" y="449"/>
                  <a:pt x="390" y="442"/>
                </a:cubicBezTo>
                <a:cubicBezTo>
                  <a:pt x="390" y="434"/>
                  <a:pt x="384" y="428"/>
                  <a:pt x="376" y="428"/>
                </a:cubicBezTo>
                <a:cubicBezTo>
                  <a:pt x="376" y="428"/>
                  <a:pt x="52" y="428"/>
                  <a:pt x="27" y="428"/>
                </a:cubicBezTo>
                <a:cubicBezTo>
                  <a:pt x="27" y="414"/>
                  <a:pt x="27" y="390"/>
                  <a:pt x="27" y="376"/>
                </a:cubicBezTo>
                <a:cubicBezTo>
                  <a:pt x="48" y="376"/>
                  <a:pt x="139" y="376"/>
                  <a:pt x="139" y="376"/>
                </a:cubicBezTo>
                <a:cubicBezTo>
                  <a:pt x="147" y="376"/>
                  <a:pt x="153" y="370"/>
                  <a:pt x="153" y="362"/>
                </a:cubicBezTo>
                <a:cubicBezTo>
                  <a:pt x="153" y="362"/>
                  <a:pt x="153" y="333"/>
                  <a:pt x="153" y="317"/>
                </a:cubicBezTo>
                <a:cubicBezTo>
                  <a:pt x="166" y="317"/>
                  <a:pt x="185" y="317"/>
                  <a:pt x="185" y="317"/>
                </a:cubicBezTo>
                <a:cubicBezTo>
                  <a:pt x="191" y="317"/>
                  <a:pt x="196" y="313"/>
                  <a:pt x="198" y="308"/>
                </a:cubicBezTo>
                <a:cubicBezTo>
                  <a:pt x="198" y="306"/>
                  <a:pt x="199" y="305"/>
                  <a:pt x="199" y="303"/>
                </a:cubicBezTo>
                <a:cubicBezTo>
                  <a:pt x="199" y="299"/>
                  <a:pt x="197" y="295"/>
                  <a:pt x="193" y="293"/>
                </a:cubicBezTo>
                <a:cubicBezTo>
                  <a:pt x="174" y="278"/>
                  <a:pt x="162" y="231"/>
                  <a:pt x="162" y="172"/>
                </a:cubicBezTo>
                <a:cubicBezTo>
                  <a:pt x="162" y="119"/>
                  <a:pt x="194" y="63"/>
                  <a:pt x="211" y="37"/>
                </a:cubicBezTo>
                <a:cubicBezTo>
                  <a:pt x="228" y="63"/>
                  <a:pt x="260" y="119"/>
                  <a:pt x="260" y="172"/>
                </a:cubicBezTo>
                <a:cubicBezTo>
                  <a:pt x="260" y="231"/>
                  <a:pt x="248" y="278"/>
                  <a:pt x="228" y="293"/>
                </a:cubicBezTo>
                <a:cubicBezTo>
                  <a:pt x="225" y="295"/>
                  <a:pt x="223" y="299"/>
                  <a:pt x="223" y="303"/>
                </a:cubicBezTo>
                <a:cubicBezTo>
                  <a:pt x="223" y="305"/>
                  <a:pt x="223" y="306"/>
                  <a:pt x="224" y="308"/>
                </a:cubicBezTo>
                <a:cubicBezTo>
                  <a:pt x="225" y="313"/>
                  <a:pt x="230" y="317"/>
                  <a:pt x="236" y="317"/>
                </a:cubicBezTo>
                <a:cubicBezTo>
                  <a:pt x="236" y="317"/>
                  <a:pt x="258" y="317"/>
                  <a:pt x="272" y="317"/>
                </a:cubicBezTo>
                <a:cubicBezTo>
                  <a:pt x="272" y="333"/>
                  <a:pt x="272" y="362"/>
                  <a:pt x="272" y="362"/>
                </a:cubicBezTo>
                <a:cubicBezTo>
                  <a:pt x="272" y="370"/>
                  <a:pt x="278" y="376"/>
                  <a:pt x="286" y="376"/>
                </a:cubicBezTo>
                <a:cubicBezTo>
                  <a:pt x="286" y="376"/>
                  <a:pt x="399" y="376"/>
                  <a:pt x="421" y="376"/>
                </a:cubicBezTo>
                <a:cubicBezTo>
                  <a:pt x="421" y="394"/>
                  <a:pt x="421" y="442"/>
                  <a:pt x="421" y="442"/>
                </a:cubicBezTo>
                <a:cubicBezTo>
                  <a:pt x="421" y="449"/>
                  <a:pt x="427" y="455"/>
                  <a:pt x="434" y="455"/>
                </a:cubicBezTo>
                <a:cubicBezTo>
                  <a:pt x="442" y="455"/>
                  <a:pt x="448" y="449"/>
                  <a:pt x="448" y="442"/>
                </a:cubicBezTo>
                <a:cubicBezTo>
                  <a:pt x="448" y="362"/>
                  <a:pt x="448" y="362"/>
                  <a:pt x="448" y="362"/>
                </a:cubicBezTo>
                <a:cubicBezTo>
                  <a:pt x="448" y="355"/>
                  <a:pt x="442" y="349"/>
                  <a:pt x="434" y="349"/>
                </a:cubicBezTo>
                <a:cubicBezTo>
                  <a:pt x="434" y="349"/>
                  <a:pt x="321" y="349"/>
                  <a:pt x="299" y="349"/>
                </a:cubicBezTo>
                <a:cubicBezTo>
                  <a:pt x="299" y="333"/>
                  <a:pt x="299" y="303"/>
                  <a:pt x="299" y="303"/>
                </a:cubicBezTo>
                <a:cubicBezTo>
                  <a:pt x="299" y="296"/>
                  <a:pt x="293" y="290"/>
                  <a:pt x="286" y="290"/>
                </a:cubicBezTo>
                <a:cubicBezTo>
                  <a:pt x="286" y="290"/>
                  <a:pt x="274" y="290"/>
                  <a:pt x="264" y="290"/>
                </a:cubicBezTo>
                <a:cubicBezTo>
                  <a:pt x="278" y="263"/>
                  <a:pt x="286" y="222"/>
                  <a:pt x="286" y="172"/>
                </a:cubicBezTo>
                <a:cubicBezTo>
                  <a:pt x="286" y="91"/>
                  <a:pt x="224" y="8"/>
                  <a:pt x="221" y="5"/>
                </a:cubicBezTo>
                <a:cubicBezTo>
                  <a:pt x="219" y="2"/>
                  <a:pt x="215" y="0"/>
                  <a:pt x="211" y="0"/>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36" name="TextBox 35"/>
          <p:cNvSpPr txBox="1"/>
          <p:nvPr/>
        </p:nvSpPr>
        <p:spPr>
          <a:xfrm>
            <a:off x="1377950" y="4284663"/>
            <a:ext cx="636588" cy="123825"/>
          </a:xfrm>
          <a:prstGeom prst="rect">
            <a:avLst/>
          </a:prstGeom>
          <a:noFill/>
        </p:spPr>
        <p:txBody>
          <a:bodyPr lIns="0" tIns="0" rIns="0" bIns="0">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Oil &amp; gas</a:t>
            </a:r>
          </a:p>
        </p:txBody>
      </p:sp>
      <p:sp>
        <p:nvSpPr>
          <p:cNvPr id="37" name="Freeform 88"/>
          <p:cNvSpPr>
            <a:spLocks noChangeAspect="1"/>
          </p:cNvSpPr>
          <p:nvPr/>
        </p:nvSpPr>
        <p:spPr bwMode="auto">
          <a:xfrm>
            <a:off x="4230688" y="3060700"/>
            <a:ext cx="515937" cy="338138"/>
          </a:xfrm>
          <a:custGeom>
            <a:avLst/>
            <a:gdLst/>
            <a:ahLst/>
            <a:cxnLst>
              <a:cxn ang="0">
                <a:pos x="224" y="5"/>
              </a:cxn>
              <a:cxn ang="0">
                <a:pos x="221" y="13"/>
              </a:cxn>
              <a:cxn ang="0">
                <a:pos x="221" y="16"/>
              </a:cxn>
              <a:cxn ang="0">
                <a:pos x="227" y="43"/>
              </a:cxn>
              <a:cxn ang="0">
                <a:pos x="225" y="43"/>
              </a:cxn>
              <a:cxn ang="0">
                <a:pos x="216" y="47"/>
              </a:cxn>
              <a:cxn ang="0">
                <a:pos x="212" y="56"/>
              </a:cxn>
              <a:cxn ang="0">
                <a:pos x="212" y="151"/>
              </a:cxn>
              <a:cxn ang="0">
                <a:pos x="173" y="151"/>
              </a:cxn>
              <a:cxn ang="0">
                <a:pos x="107" y="186"/>
              </a:cxn>
              <a:cxn ang="0">
                <a:pos x="106" y="193"/>
              </a:cxn>
              <a:cxn ang="0">
                <a:pos x="112" y="205"/>
              </a:cxn>
              <a:cxn ang="0">
                <a:pos x="130" y="200"/>
              </a:cxn>
              <a:cxn ang="0">
                <a:pos x="173" y="177"/>
              </a:cxn>
              <a:cxn ang="0">
                <a:pos x="226" y="177"/>
              </a:cxn>
              <a:cxn ang="0">
                <a:pos x="235" y="173"/>
              </a:cxn>
              <a:cxn ang="0">
                <a:pos x="239" y="164"/>
              </a:cxn>
              <a:cxn ang="0">
                <a:pos x="239" y="69"/>
              </a:cxn>
              <a:cxn ang="0">
                <a:pos x="244" y="69"/>
              </a:cxn>
              <a:cxn ang="0">
                <a:pos x="254" y="64"/>
              </a:cxn>
              <a:cxn ang="0">
                <a:pos x="257" y="56"/>
              </a:cxn>
              <a:cxn ang="0">
                <a:pos x="257" y="53"/>
              </a:cxn>
              <a:cxn ang="0">
                <a:pos x="251" y="27"/>
              </a:cxn>
              <a:cxn ang="0">
                <a:pos x="264" y="27"/>
              </a:cxn>
              <a:cxn ang="0">
                <a:pos x="275" y="57"/>
              </a:cxn>
              <a:cxn ang="0">
                <a:pos x="287" y="65"/>
              </a:cxn>
              <a:cxn ang="0">
                <a:pos x="298" y="66"/>
              </a:cxn>
              <a:cxn ang="0">
                <a:pos x="353" y="197"/>
              </a:cxn>
              <a:cxn ang="0">
                <a:pos x="365" y="205"/>
              </a:cxn>
              <a:cxn ang="0">
                <a:pos x="421" y="205"/>
              </a:cxn>
              <a:cxn ang="0">
                <a:pos x="390" y="270"/>
              </a:cxn>
              <a:cxn ang="0">
                <a:pos x="49" y="270"/>
              </a:cxn>
              <a:cxn ang="0">
                <a:pos x="29" y="252"/>
              </a:cxn>
              <a:cxn ang="0">
                <a:pos x="28" y="246"/>
              </a:cxn>
              <a:cxn ang="0">
                <a:pos x="28" y="245"/>
              </a:cxn>
              <a:cxn ang="0">
                <a:pos x="252" y="245"/>
              </a:cxn>
              <a:cxn ang="0">
                <a:pos x="323" y="190"/>
              </a:cxn>
              <a:cxn ang="0">
                <a:pos x="310" y="177"/>
              </a:cxn>
              <a:cxn ang="0">
                <a:pos x="297" y="190"/>
              </a:cxn>
              <a:cxn ang="0">
                <a:pos x="252" y="219"/>
              </a:cxn>
              <a:cxn ang="0">
                <a:pos x="18" y="219"/>
              </a:cxn>
              <a:cxn ang="0">
                <a:pos x="5" y="227"/>
              </a:cxn>
              <a:cxn ang="0">
                <a:pos x="4" y="262"/>
              </a:cxn>
              <a:cxn ang="0">
                <a:pos x="41" y="296"/>
              </a:cxn>
              <a:cxn ang="0">
                <a:pos x="46" y="297"/>
              </a:cxn>
              <a:cxn ang="0">
                <a:pos x="398" y="297"/>
              </a:cxn>
              <a:cxn ang="0">
                <a:pos x="410" y="289"/>
              </a:cxn>
              <a:cxn ang="0">
                <a:pos x="454" y="197"/>
              </a:cxn>
              <a:cxn ang="0">
                <a:pos x="453" y="185"/>
              </a:cxn>
              <a:cxn ang="0">
                <a:pos x="442" y="178"/>
              </a:cxn>
              <a:cxn ang="0">
                <a:pos x="374" y="178"/>
              </a:cxn>
              <a:cxn ang="0">
                <a:pos x="319" y="48"/>
              </a:cxn>
              <a:cxn ang="0">
                <a:pos x="308" y="40"/>
              </a:cxn>
              <a:cxn ang="0">
                <a:pos x="297" y="39"/>
              </a:cxn>
              <a:cxn ang="0">
                <a:pos x="286" y="9"/>
              </a:cxn>
              <a:cxn ang="0">
                <a:pos x="274" y="1"/>
              </a:cxn>
              <a:cxn ang="0">
                <a:pos x="234" y="0"/>
              </a:cxn>
              <a:cxn ang="0">
                <a:pos x="224" y="5"/>
              </a:cxn>
            </a:cxnLst>
            <a:rect l="0" t="0" r="r" b="b"/>
            <a:pathLst>
              <a:path w="456" h="297">
                <a:moveTo>
                  <a:pt x="224" y="5"/>
                </a:moveTo>
                <a:cubicBezTo>
                  <a:pt x="222" y="7"/>
                  <a:pt x="221" y="10"/>
                  <a:pt x="221" y="13"/>
                </a:cubicBezTo>
                <a:cubicBezTo>
                  <a:pt x="221" y="14"/>
                  <a:pt x="221" y="15"/>
                  <a:pt x="221" y="16"/>
                </a:cubicBezTo>
                <a:cubicBezTo>
                  <a:pt x="221" y="16"/>
                  <a:pt x="224" y="30"/>
                  <a:pt x="227" y="43"/>
                </a:cubicBezTo>
                <a:cubicBezTo>
                  <a:pt x="227" y="43"/>
                  <a:pt x="225" y="43"/>
                  <a:pt x="225" y="43"/>
                </a:cubicBezTo>
                <a:cubicBezTo>
                  <a:pt x="222" y="43"/>
                  <a:pt x="218" y="44"/>
                  <a:pt x="216" y="47"/>
                </a:cubicBezTo>
                <a:cubicBezTo>
                  <a:pt x="213" y="49"/>
                  <a:pt x="212" y="53"/>
                  <a:pt x="212" y="56"/>
                </a:cubicBezTo>
                <a:cubicBezTo>
                  <a:pt x="212" y="56"/>
                  <a:pt x="212" y="130"/>
                  <a:pt x="212" y="151"/>
                </a:cubicBezTo>
                <a:cubicBezTo>
                  <a:pt x="198" y="151"/>
                  <a:pt x="173" y="151"/>
                  <a:pt x="173" y="151"/>
                </a:cubicBezTo>
                <a:cubicBezTo>
                  <a:pt x="155" y="151"/>
                  <a:pt x="122" y="162"/>
                  <a:pt x="107" y="186"/>
                </a:cubicBezTo>
                <a:cubicBezTo>
                  <a:pt x="106" y="189"/>
                  <a:pt x="106" y="191"/>
                  <a:pt x="106" y="193"/>
                </a:cubicBezTo>
                <a:cubicBezTo>
                  <a:pt x="106" y="198"/>
                  <a:pt x="108" y="202"/>
                  <a:pt x="112" y="205"/>
                </a:cubicBezTo>
                <a:cubicBezTo>
                  <a:pt x="119" y="208"/>
                  <a:pt x="127" y="206"/>
                  <a:pt x="130" y="200"/>
                </a:cubicBezTo>
                <a:cubicBezTo>
                  <a:pt x="138" y="186"/>
                  <a:pt x="161" y="177"/>
                  <a:pt x="173" y="177"/>
                </a:cubicBezTo>
                <a:cubicBezTo>
                  <a:pt x="226" y="177"/>
                  <a:pt x="226" y="177"/>
                  <a:pt x="226" y="177"/>
                </a:cubicBezTo>
                <a:cubicBezTo>
                  <a:pt x="229" y="177"/>
                  <a:pt x="233" y="176"/>
                  <a:pt x="235" y="173"/>
                </a:cubicBezTo>
                <a:cubicBezTo>
                  <a:pt x="238" y="171"/>
                  <a:pt x="239" y="168"/>
                  <a:pt x="239" y="164"/>
                </a:cubicBezTo>
                <a:cubicBezTo>
                  <a:pt x="239" y="164"/>
                  <a:pt x="239" y="90"/>
                  <a:pt x="239" y="69"/>
                </a:cubicBezTo>
                <a:cubicBezTo>
                  <a:pt x="241" y="69"/>
                  <a:pt x="244" y="69"/>
                  <a:pt x="244" y="69"/>
                </a:cubicBezTo>
                <a:cubicBezTo>
                  <a:pt x="248" y="69"/>
                  <a:pt x="252" y="67"/>
                  <a:pt x="254" y="64"/>
                </a:cubicBezTo>
                <a:cubicBezTo>
                  <a:pt x="256" y="62"/>
                  <a:pt x="257" y="59"/>
                  <a:pt x="257" y="56"/>
                </a:cubicBezTo>
                <a:cubicBezTo>
                  <a:pt x="257" y="55"/>
                  <a:pt x="257" y="54"/>
                  <a:pt x="257" y="53"/>
                </a:cubicBezTo>
                <a:cubicBezTo>
                  <a:pt x="257" y="53"/>
                  <a:pt x="253" y="39"/>
                  <a:pt x="251" y="27"/>
                </a:cubicBezTo>
                <a:cubicBezTo>
                  <a:pt x="257" y="27"/>
                  <a:pt x="260" y="27"/>
                  <a:pt x="264" y="27"/>
                </a:cubicBezTo>
                <a:cubicBezTo>
                  <a:pt x="268" y="37"/>
                  <a:pt x="275" y="57"/>
                  <a:pt x="275" y="57"/>
                </a:cubicBezTo>
                <a:cubicBezTo>
                  <a:pt x="277" y="62"/>
                  <a:pt x="281" y="65"/>
                  <a:pt x="287" y="65"/>
                </a:cubicBezTo>
                <a:cubicBezTo>
                  <a:pt x="287" y="65"/>
                  <a:pt x="293" y="66"/>
                  <a:pt x="298" y="66"/>
                </a:cubicBezTo>
                <a:cubicBezTo>
                  <a:pt x="304" y="80"/>
                  <a:pt x="353" y="197"/>
                  <a:pt x="353" y="197"/>
                </a:cubicBezTo>
                <a:cubicBezTo>
                  <a:pt x="355" y="202"/>
                  <a:pt x="360" y="205"/>
                  <a:pt x="365" y="205"/>
                </a:cubicBezTo>
                <a:cubicBezTo>
                  <a:pt x="365" y="205"/>
                  <a:pt x="399" y="205"/>
                  <a:pt x="421" y="205"/>
                </a:cubicBezTo>
                <a:cubicBezTo>
                  <a:pt x="411" y="226"/>
                  <a:pt x="395" y="260"/>
                  <a:pt x="390" y="270"/>
                </a:cubicBezTo>
                <a:cubicBezTo>
                  <a:pt x="374" y="270"/>
                  <a:pt x="55" y="270"/>
                  <a:pt x="49" y="270"/>
                </a:cubicBezTo>
                <a:cubicBezTo>
                  <a:pt x="43" y="267"/>
                  <a:pt x="33" y="261"/>
                  <a:pt x="29" y="252"/>
                </a:cubicBezTo>
                <a:cubicBezTo>
                  <a:pt x="28" y="250"/>
                  <a:pt x="28" y="248"/>
                  <a:pt x="28" y="246"/>
                </a:cubicBezTo>
                <a:cubicBezTo>
                  <a:pt x="28" y="245"/>
                  <a:pt x="28" y="245"/>
                  <a:pt x="28" y="245"/>
                </a:cubicBezTo>
                <a:cubicBezTo>
                  <a:pt x="47" y="245"/>
                  <a:pt x="252" y="245"/>
                  <a:pt x="252" y="245"/>
                </a:cubicBezTo>
                <a:cubicBezTo>
                  <a:pt x="286" y="245"/>
                  <a:pt x="323" y="226"/>
                  <a:pt x="323" y="190"/>
                </a:cubicBezTo>
                <a:cubicBezTo>
                  <a:pt x="323" y="183"/>
                  <a:pt x="317" y="177"/>
                  <a:pt x="310" y="177"/>
                </a:cubicBezTo>
                <a:cubicBezTo>
                  <a:pt x="303" y="177"/>
                  <a:pt x="297" y="183"/>
                  <a:pt x="297" y="190"/>
                </a:cubicBezTo>
                <a:cubicBezTo>
                  <a:pt x="297" y="210"/>
                  <a:pt x="270" y="219"/>
                  <a:pt x="252" y="219"/>
                </a:cubicBezTo>
                <a:cubicBezTo>
                  <a:pt x="18" y="219"/>
                  <a:pt x="18" y="219"/>
                  <a:pt x="18" y="219"/>
                </a:cubicBezTo>
                <a:cubicBezTo>
                  <a:pt x="12" y="219"/>
                  <a:pt x="8" y="222"/>
                  <a:pt x="5" y="227"/>
                </a:cubicBezTo>
                <a:cubicBezTo>
                  <a:pt x="0" y="238"/>
                  <a:pt x="0" y="251"/>
                  <a:pt x="4" y="262"/>
                </a:cubicBezTo>
                <a:cubicBezTo>
                  <a:pt x="13" y="284"/>
                  <a:pt x="38" y="294"/>
                  <a:pt x="41" y="296"/>
                </a:cubicBezTo>
                <a:cubicBezTo>
                  <a:pt x="43" y="296"/>
                  <a:pt x="44" y="297"/>
                  <a:pt x="46" y="297"/>
                </a:cubicBezTo>
                <a:cubicBezTo>
                  <a:pt x="398" y="297"/>
                  <a:pt x="398" y="297"/>
                  <a:pt x="398" y="297"/>
                </a:cubicBezTo>
                <a:cubicBezTo>
                  <a:pt x="403" y="297"/>
                  <a:pt x="408" y="294"/>
                  <a:pt x="410" y="289"/>
                </a:cubicBezTo>
                <a:cubicBezTo>
                  <a:pt x="454" y="197"/>
                  <a:pt x="454" y="197"/>
                  <a:pt x="454" y="197"/>
                </a:cubicBezTo>
                <a:cubicBezTo>
                  <a:pt x="456" y="193"/>
                  <a:pt x="456" y="188"/>
                  <a:pt x="453" y="185"/>
                </a:cubicBezTo>
                <a:cubicBezTo>
                  <a:pt x="451" y="181"/>
                  <a:pt x="447" y="178"/>
                  <a:pt x="442" y="178"/>
                </a:cubicBezTo>
                <a:cubicBezTo>
                  <a:pt x="442" y="178"/>
                  <a:pt x="388" y="178"/>
                  <a:pt x="374" y="178"/>
                </a:cubicBezTo>
                <a:cubicBezTo>
                  <a:pt x="368" y="164"/>
                  <a:pt x="319" y="48"/>
                  <a:pt x="319" y="48"/>
                </a:cubicBezTo>
                <a:cubicBezTo>
                  <a:pt x="317" y="44"/>
                  <a:pt x="313" y="41"/>
                  <a:pt x="308" y="40"/>
                </a:cubicBezTo>
                <a:cubicBezTo>
                  <a:pt x="308" y="40"/>
                  <a:pt x="303" y="40"/>
                  <a:pt x="297" y="39"/>
                </a:cubicBezTo>
                <a:cubicBezTo>
                  <a:pt x="293" y="29"/>
                  <a:pt x="286" y="9"/>
                  <a:pt x="286" y="9"/>
                </a:cubicBezTo>
                <a:cubicBezTo>
                  <a:pt x="284" y="4"/>
                  <a:pt x="279" y="1"/>
                  <a:pt x="274" y="1"/>
                </a:cubicBezTo>
                <a:cubicBezTo>
                  <a:pt x="234" y="0"/>
                  <a:pt x="234" y="0"/>
                  <a:pt x="234" y="0"/>
                </a:cubicBezTo>
                <a:cubicBezTo>
                  <a:pt x="230" y="0"/>
                  <a:pt x="226" y="2"/>
                  <a:pt x="224" y="5"/>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38" name="TextBox 37"/>
          <p:cNvSpPr txBox="1"/>
          <p:nvPr/>
        </p:nvSpPr>
        <p:spPr>
          <a:xfrm>
            <a:off x="4173538" y="3463925"/>
            <a:ext cx="636587" cy="122238"/>
          </a:xfrm>
          <a:prstGeom prst="rect">
            <a:avLst/>
          </a:prstGeom>
          <a:noFill/>
        </p:spPr>
        <p:txBody>
          <a:bodyPr lIns="0" tIns="0" rIns="0" bIns="0">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Marine</a:t>
            </a:r>
          </a:p>
        </p:txBody>
      </p:sp>
      <p:sp>
        <p:nvSpPr>
          <p:cNvPr id="39" name="Freeform 220"/>
          <p:cNvSpPr>
            <a:spLocks noChangeAspect="1"/>
          </p:cNvSpPr>
          <p:nvPr/>
        </p:nvSpPr>
        <p:spPr bwMode="auto">
          <a:xfrm>
            <a:off x="3270250" y="3900488"/>
            <a:ext cx="587375" cy="323850"/>
          </a:xfrm>
          <a:custGeom>
            <a:avLst/>
            <a:gdLst/>
            <a:ahLst/>
            <a:cxnLst>
              <a:cxn ang="0">
                <a:pos x="46" y="10"/>
              </a:cxn>
              <a:cxn ang="0">
                <a:pos x="0" y="96"/>
              </a:cxn>
              <a:cxn ang="0">
                <a:pos x="29" y="171"/>
              </a:cxn>
              <a:cxn ang="0">
                <a:pos x="39" y="176"/>
              </a:cxn>
              <a:cxn ang="0">
                <a:pos x="49" y="176"/>
              </a:cxn>
              <a:cxn ang="0">
                <a:pos x="87" y="204"/>
              </a:cxn>
              <a:cxn ang="0">
                <a:pos x="127" y="164"/>
              </a:cxn>
              <a:cxn ang="0">
                <a:pos x="127" y="148"/>
              </a:cxn>
              <a:cxn ang="0">
                <a:pos x="115" y="136"/>
              </a:cxn>
              <a:cxn ang="0">
                <a:pos x="103" y="148"/>
              </a:cxn>
              <a:cxn ang="0">
                <a:pos x="103" y="165"/>
              </a:cxn>
              <a:cxn ang="0">
                <a:pos x="87" y="181"/>
              </a:cxn>
              <a:cxn ang="0">
                <a:pos x="71" y="164"/>
              </a:cxn>
              <a:cxn ang="0">
                <a:pos x="67" y="156"/>
              </a:cxn>
              <a:cxn ang="0">
                <a:pos x="59" y="153"/>
              </a:cxn>
              <a:cxn ang="0">
                <a:pos x="46" y="153"/>
              </a:cxn>
              <a:cxn ang="0">
                <a:pos x="24" y="96"/>
              </a:cxn>
              <a:cxn ang="0">
                <a:pos x="57" y="32"/>
              </a:cxn>
              <a:cxn ang="0">
                <a:pos x="224" y="32"/>
              </a:cxn>
              <a:cxn ang="0">
                <a:pos x="281" y="88"/>
              </a:cxn>
              <a:cxn ang="0">
                <a:pos x="284" y="90"/>
              </a:cxn>
              <a:cxn ang="0">
                <a:pos x="307" y="98"/>
              </a:cxn>
              <a:cxn ang="0">
                <a:pos x="341" y="110"/>
              </a:cxn>
              <a:cxn ang="0">
                <a:pos x="351" y="128"/>
              </a:cxn>
              <a:cxn ang="0">
                <a:pos x="350" y="131"/>
              </a:cxn>
              <a:cxn ang="0">
                <a:pos x="335" y="134"/>
              </a:cxn>
              <a:cxn ang="0">
                <a:pos x="332" y="134"/>
              </a:cxn>
              <a:cxn ang="0">
                <a:pos x="307" y="134"/>
              </a:cxn>
              <a:cxn ang="0">
                <a:pos x="296" y="142"/>
              </a:cxn>
              <a:cxn ang="0">
                <a:pos x="299" y="155"/>
              </a:cxn>
              <a:cxn ang="0">
                <a:pos x="304" y="166"/>
              </a:cxn>
              <a:cxn ang="0">
                <a:pos x="288" y="182"/>
              </a:cxn>
              <a:cxn ang="0">
                <a:pos x="272" y="166"/>
              </a:cxn>
              <a:cxn ang="0">
                <a:pos x="275" y="156"/>
              </a:cxn>
              <a:cxn ang="0">
                <a:pos x="277" y="143"/>
              </a:cxn>
              <a:cxn ang="0">
                <a:pos x="266" y="136"/>
              </a:cxn>
              <a:cxn ang="0">
                <a:pos x="156" y="136"/>
              </a:cxn>
              <a:cxn ang="0">
                <a:pos x="144" y="148"/>
              </a:cxn>
              <a:cxn ang="0">
                <a:pos x="156" y="160"/>
              </a:cxn>
              <a:cxn ang="0">
                <a:pos x="248" y="160"/>
              </a:cxn>
              <a:cxn ang="0">
                <a:pos x="248" y="166"/>
              </a:cxn>
              <a:cxn ang="0">
                <a:pos x="288" y="206"/>
              </a:cxn>
              <a:cxn ang="0">
                <a:pos x="328" y="166"/>
              </a:cxn>
              <a:cxn ang="0">
                <a:pos x="327" y="158"/>
              </a:cxn>
              <a:cxn ang="0">
                <a:pos x="332" y="158"/>
              </a:cxn>
              <a:cxn ang="0">
                <a:pos x="334" y="158"/>
              </a:cxn>
              <a:cxn ang="0">
                <a:pos x="373" y="139"/>
              </a:cxn>
              <a:cxn ang="0">
                <a:pos x="375" y="128"/>
              </a:cxn>
              <a:cxn ang="0">
                <a:pos x="352" y="89"/>
              </a:cxn>
              <a:cxn ang="0">
                <a:pos x="314" y="75"/>
              </a:cxn>
              <a:cxn ang="0">
                <a:pos x="296" y="70"/>
              </a:cxn>
              <a:cxn ang="0">
                <a:pos x="235" y="11"/>
              </a:cxn>
              <a:cxn ang="0">
                <a:pos x="46" y="10"/>
              </a:cxn>
            </a:cxnLst>
            <a:rect l="0" t="0" r="r" b="b"/>
            <a:pathLst>
              <a:path w="375" h="206">
                <a:moveTo>
                  <a:pt x="46" y="10"/>
                </a:moveTo>
                <a:cubicBezTo>
                  <a:pt x="28" y="19"/>
                  <a:pt x="0" y="59"/>
                  <a:pt x="0" y="96"/>
                </a:cubicBezTo>
                <a:cubicBezTo>
                  <a:pt x="0" y="126"/>
                  <a:pt x="26" y="166"/>
                  <a:pt x="29" y="171"/>
                </a:cubicBezTo>
                <a:cubicBezTo>
                  <a:pt x="31" y="174"/>
                  <a:pt x="35" y="176"/>
                  <a:pt x="39" y="176"/>
                </a:cubicBezTo>
                <a:cubicBezTo>
                  <a:pt x="39" y="176"/>
                  <a:pt x="44" y="176"/>
                  <a:pt x="49" y="176"/>
                </a:cubicBezTo>
                <a:cubicBezTo>
                  <a:pt x="54" y="193"/>
                  <a:pt x="69" y="204"/>
                  <a:pt x="87" y="204"/>
                </a:cubicBezTo>
                <a:cubicBezTo>
                  <a:pt x="109" y="204"/>
                  <a:pt x="127" y="186"/>
                  <a:pt x="127" y="164"/>
                </a:cubicBezTo>
                <a:cubicBezTo>
                  <a:pt x="127" y="164"/>
                  <a:pt x="127" y="148"/>
                  <a:pt x="127" y="148"/>
                </a:cubicBezTo>
                <a:cubicBezTo>
                  <a:pt x="126" y="141"/>
                  <a:pt x="121" y="136"/>
                  <a:pt x="115" y="136"/>
                </a:cubicBezTo>
                <a:cubicBezTo>
                  <a:pt x="108" y="136"/>
                  <a:pt x="103" y="141"/>
                  <a:pt x="103" y="148"/>
                </a:cubicBezTo>
                <a:cubicBezTo>
                  <a:pt x="103" y="165"/>
                  <a:pt x="103" y="165"/>
                  <a:pt x="103" y="165"/>
                </a:cubicBezTo>
                <a:cubicBezTo>
                  <a:pt x="103" y="173"/>
                  <a:pt x="96" y="181"/>
                  <a:pt x="87" y="181"/>
                </a:cubicBezTo>
                <a:cubicBezTo>
                  <a:pt x="78" y="181"/>
                  <a:pt x="71" y="173"/>
                  <a:pt x="71" y="164"/>
                </a:cubicBezTo>
                <a:cubicBezTo>
                  <a:pt x="71" y="161"/>
                  <a:pt x="69" y="158"/>
                  <a:pt x="67" y="156"/>
                </a:cubicBezTo>
                <a:cubicBezTo>
                  <a:pt x="65" y="154"/>
                  <a:pt x="62" y="153"/>
                  <a:pt x="59" y="153"/>
                </a:cubicBezTo>
                <a:cubicBezTo>
                  <a:pt x="59" y="153"/>
                  <a:pt x="51" y="153"/>
                  <a:pt x="46" y="153"/>
                </a:cubicBezTo>
                <a:cubicBezTo>
                  <a:pt x="37" y="139"/>
                  <a:pt x="24" y="113"/>
                  <a:pt x="24" y="96"/>
                </a:cubicBezTo>
                <a:cubicBezTo>
                  <a:pt x="24" y="67"/>
                  <a:pt x="47" y="36"/>
                  <a:pt x="57" y="32"/>
                </a:cubicBezTo>
                <a:cubicBezTo>
                  <a:pt x="71" y="25"/>
                  <a:pt x="207" y="25"/>
                  <a:pt x="224" y="32"/>
                </a:cubicBezTo>
                <a:cubicBezTo>
                  <a:pt x="230" y="36"/>
                  <a:pt x="258" y="64"/>
                  <a:pt x="281" y="88"/>
                </a:cubicBezTo>
                <a:cubicBezTo>
                  <a:pt x="282" y="89"/>
                  <a:pt x="283" y="89"/>
                  <a:pt x="284" y="90"/>
                </a:cubicBezTo>
                <a:cubicBezTo>
                  <a:pt x="288" y="92"/>
                  <a:pt x="296" y="95"/>
                  <a:pt x="307" y="98"/>
                </a:cubicBezTo>
                <a:cubicBezTo>
                  <a:pt x="319" y="101"/>
                  <a:pt x="334" y="106"/>
                  <a:pt x="341" y="110"/>
                </a:cubicBezTo>
                <a:cubicBezTo>
                  <a:pt x="345" y="112"/>
                  <a:pt x="351" y="121"/>
                  <a:pt x="351" y="128"/>
                </a:cubicBezTo>
                <a:cubicBezTo>
                  <a:pt x="351" y="129"/>
                  <a:pt x="351" y="130"/>
                  <a:pt x="350" y="131"/>
                </a:cubicBezTo>
                <a:cubicBezTo>
                  <a:pt x="349" y="134"/>
                  <a:pt x="342" y="134"/>
                  <a:pt x="335" y="134"/>
                </a:cubicBezTo>
                <a:cubicBezTo>
                  <a:pt x="332" y="134"/>
                  <a:pt x="332" y="134"/>
                  <a:pt x="332" y="134"/>
                </a:cubicBezTo>
                <a:cubicBezTo>
                  <a:pt x="307" y="134"/>
                  <a:pt x="307" y="134"/>
                  <a:pt x="307" y="134"/>
                </a:cubicBezTo>
                <a:cubicBezTo>
                  <a:pt x="303" y="134"/>
                  <a:pt x="298" y="137"/>
                  <a:pt x="296" y="142"/>
                </a:cubicBezTo>
                <a:cubicBezTo>
                  <a:pt x="295" y="146"/>
                  <a:pt x="296" y="151"/>
                  <a:pt x="299" y="155"/>
                </a:cubicBezTo>
                <a:cubicBezTo>
                  <a:pt x="302" y="158"/>
                  <a:pt x="304" y="162"/>
                  <a:pt x="304" y="166"/>
                </a:cubicBezTo>
                <a:cubicBezTo>
                  <a:pt x="304" y="175"/>
                  <a:pt x="297" y="182"/>
                  <a:pt x="288" y="182"/>
                </a:cubicBezTo>
                <a:cubicBezTo>
                  <a:pt x="279" y="182"/>
                  <a:pt x="272" y="175"/>
                  <a:pt x="272" y="166"/>
                </a:cubicBezTo>
                <a:cubicBezTo>
                  <a:pt x="272" y="161"/>
                  <a:pt x="274" y="158"/>
                  <a:pt x="275" y="156"/>
                </a:cubicBezTo>
                <a:cubicBezTo>
                  <a:pt x="278" y="152"/>
                  <a:pt x="279" y="147"/>
                  <a:pt x="277" y="143"/>
                </a:cubicBezTo>
                <a:cubicBezTo>
                  <a:pt x="275" y="139"/>
                  <a:pt x="271" y="136"/>
                  <a:pt x="266" y="136"/>
                </a:cubicBezTo>
                <a:cubicBezTo>
                  <a:pt x="156" y="136"/>
                  <a:pt x="156" y="136"/>
                  <a:pt x="156" y="136"/>
                </a:cubicBezTo>
                <a:cubicBezTo>
                  <a:pt x="149" y="136"/>
                  <a:pt x="144" y="142"/>
                  <a:pt x="144" y="148"/>
                </a:cubicBezTo>
                <a:cubicBezTo>
                  <a:pt x="144" y="155"/>
                  <a:pt x="149" y="160"/>
                  <a:pt x="156" y="160"/>
                </a:cubicBezTo>
                <a:cubicBezTo>
                  <a:pt x="156" y="160"/>
                  <a:pt x="223" y="160"/>
                  <a:pt x="248" y="160"/>
                </a:cubicBezTo>
                <a:cubicBezTo>
                  <a:pt x="248" y="162"/>
                  <a:pt x="248" y="164"/>
                  <a:pt x="248" y="166"/>
                </a:cubicBezTo>
                <a:cubicBezTo>
                  <a:pt x="248" y="188"/>
                  <a:pt x="266" y="206"/>
                  <a:pt x="288" y="206"/>
                </a:cubicBezTo>
                <a:cubicBezTo>
                  <a:pt x="310" y="206"/>
                  <a:pt x="328" y="188"/>
                  <a:pt x="328" y="166"/>
                </a:cubicBezTo>
                <a:cubicBezTo>
                  <a:pt x="328" y="163"/>
                  <a:pt x="328" y="161"/>
                  <a:pt x="327" y="158"/>
                </a:cubicBezTo>
                <a:cubicBezTo>
                  <a:pt x="329" y="158"/>
                  <a:pt x="332" y="158"/>
                  <a:pt x="332" y="158"/>
                </a:cubicBezTo>
                <a:cubicBezTo>
                  <a:pt x="334" y="158"/>
                  <a:pt x="334" y="158"/>
                  <a:pt x="334" y="158"/>
                </a:cubicBezTo>
                <a:cubicBezTo>
                  <a:pt x="344" y="158"/>
                  <a:pt x="365" y="158"/>
                  <a:pt x="373" y="139"/>
                </a:cubicBezTo>
                <a:cubicBezTo>
                  <a:pt x="374" y="135"/>
                  <a:pt x="375" y="131"/>
                  <a:pt x="375" y="128"/>
                </a:cubicBezTo>
                <a:cubicBezTo>
                  <a:pt x="375" y="111"/>
                  <a:pt x="363" y="95"/>
                  <a:pt x="352" y="89"/>
                </a:cubicBezTo>
                <a:cubicBezTo>
                  <a:pt x="343" y="84"/>
                  <a:pt x="328" y="79"/>
                  <a:pt x="314" y="75"/>
                </a:cubicBezTo>
                <a:cubicBezTo>
                  <a:pt x="308" y="73"/>
                  <a:pt x="300" y="71"/>
                  <a:pt x="296" y="70"/>
                </a:cubicBezTo>
                <a:cubicBezTo>
                  <a:pt x="277" y="49"/>
                  <a:pt x="244" y="15"/>
                  <a:pt x="235" y="11"/>
                </a:cubicBezTo>
                <a:cubicBezTo>
                  <a:pt x="214" y="0"/>
                  <a:pt x="68" y="0"/>
                  <a:pt x="46" y="10"/>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40" name="TextBox 39"/>
          <p:cNvSpPr txBox="1"/>
          <p:nvPr/>
        </p:nvSpPr>
        <p:spPr>
          <a:xfrm>
            <a:off x="2984500" y="4284663"/>
            <a:ext cx="1127125" cy="123825"/>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Transportation</a:t>
            </a:r>
          </a:p>
        </p:txBody>
      </p:sp>
      <p:sp>
        <p:nvSpPr>
          <p:cNvPr id="41" name="Freeform 76"/>
          <p:cNvSpPr>
            <a:spLocks noChangeAspect="1"/>
          </p:cNvSpPr>
          <p:nvPr/>
        </p:nvSpPr>
        <p:spPr bwMode="auto">
          <a:xfrm>
            <a:off x="4268788" y="3830638"/>
            <a:ext cx="427037" cy="393700"/>
          </a:xfrm>
          <a:custGeom>
            <a:avLst/>
            <a:gdLst/>
            <a:ahLst/>
            <a:cxnLst>
              <a:cxn ang="0">
                <a:pos x="34" y="40"/>
              </a:cxn>
              <a:cxn ang="0">
                <a:pos x="74" y="80"/>
              </a:cxn>
              <a:cxn ang="0">
                <a:pos x="101" y="80"/>
              </a:cxn>
              <a:cxn ang="0">
                <a:pos x="101" y="129"/>
              </a:cxn>
              <a:cxn ang="0">
                <a:pos x="12" y="129"/>
              </a:cxn>
              <a:cxn ang="0">
                <a:pos x="0" y="141"/>
              </a:cxn>
              <a:cxn ang="0">
                <a:pos x="12" y="154"/>
              </a:cxn>
              <a:cxn ang="0">
                <a:pos x="113" y="154"/>
              </a:cxn>
              <a:cxn ang="0">
                <a:pos x="125" y="141"/>
              </a:cxn>
              <a:cxn ang="0">
                <a:pos x="125" y="68"/>
              </a:cxn>
              <a:cxn ang="0">
                <a:pos x="121" y="59"/>
              </a:cxn>
              <a:cxn ang="0">
                <a:pos x="113" y="55"/>
              </a:cxn>
              <a:cxn ang="0">
                <a:pos x="74" y="56"/>
              </a:cxn>
              <a:cxn ang="0">
                <a:pos x="59" y="40"/>
              </a:cxn>
              <a:cxn ang="0">
                <a:pos x="74" y="25"/>
              </a:cxn>
              <a:cxn ang="0">
                <a:pos x="192" y="25"/>
              </a:cxn>
              <a:cxn ang="0">
                <a:pos x="207" y="40"/>
              </a:cxn>
              <a:cxn ang="0">
                <a:pos x="192" y="56"/>
              </a:cxn>
              <a:cxn ang="0">
                <a:pos x="153" y="56"/>
              </a:cxn>
              <a:cxn ang="0">
                <a:pos x="144" y="59"/>
              </a:cxn>
              <a:cxn ang="0">
                <a:pos x="141" y="68"/>
              </a:cxn>
              <a:cxn ang="0">
                <a:pos x="141" y="140"/>
              </a:cxn>
              <a:cxn ang="0">
                <a:pos x="153" y="153"/>
              </a:cxn>
              <a:cxn ang="0">
                <a:pos x="198" y="153"/>
              </a:cxn>
              <a:cxn ang="0">
                <a:pos x="288" y="243"/>
              </a:cxn>
              <a:cxn ang="0">
                <a:pos x="288" y="264"/>
              </a:cxn>
              <a:cxn ang="0">
                <a:pos x="234" y="264"/>
              </a:cxn>
              <a:cxn ang="0">
                <a:pos x="234" y="243"/>
              </a:cxn>
              <a:cxn ang="0">
                <a:pos x="198" y="207"/>
              </a:cxn>
              <a:cxn ang="0">
                <a:pos x="12" y="207"/>
              </a:cxn>
              <a:cxn ang="0">
                <a:pos x="0" y="220"/>
              </a:cxn>
              <a:cxn ang="0">
                <a:pos x="12" y="232"/>
              </a:cxn>
              <a:cxn ang="0">
                <a:pos x="198" y="232"/>
              </a:cxn>
              <a:cxn ang="0">
                <a:pos x="209" y="243"/>
              </a:cxn>
              <a:cxn ang="0">
                <a:pos x="209" y="276"/>
              </a:cxn>
              <a:cxn ang="0">
                <a:pos x="221" y="288"/>
              </a:cxn>
              <a:cxn ang="0">
                <a:pos x="301" y="288"/>
              </a:cxn>
              <a:cxn ang="0">
                <a:pos x="313" y="276"/>
              </a:cxn>
              <a:cxn ang="0">
                <a:pos x="313" y="243"/>
              </a:cxn>
              <a:cxn ang="0">
                <a:pos x="198" y="128"/>
              </a:cxn>
              <a:cxn ang="0">
                <a:pos x="165" y="128"/>
              </a:cxn>
              <a:cxn ang="0">
                <a:pos x="165" y="80"/>
              </a:cxn>
              <a:cxn ang="0">
                <a:pos x="192" y="80"/>
              </a:cxn>
              <a:cxn ang="0">
                <a:pos x="232" y="40"/>
              </a:cxn>
              <a:cxn ang="0">
                <a:pos x="192" y="0"/>
              </a:cxn>
              <a:cxn ang="0">
                <a:pos x="74" y="0"/>
              </a:cxn>
              <a:cxn ang="0">
                <a:pos x="34" y="40"/>
              </a:cxn>
            </a:cxnLst>
            <a:rect l="0" t="0" r="r" b="b"/>
            <a:pathLst>
              <a:path w="313" h="288">
                <a:moveTo>
                  <a:pt x="34" y="40"/>
                </a:moveTo>
                <a:cubicBezTo>
                  <a:pt x="34" y="62"/>
                  <a:pt x="52" y="80"/>
                  <a:pt x="74" y="80"/>
                </a:cubicBezTo>
                <a:cubicBezTo>
                  <a:pt x="74" y="80"/>
                  <a:pt x="89" y="80"/>
                  <a:pt x="101" y="80"/>
                </a:cubicBezTo>
                <a:cubicBezTo>
                  <a:pt x="101" y="94"/>
                  <a:pt x="101" y="115"/>
                  <a:pt x="101" y="129"/>
                </a:cubicBezTo>
                <a:cubicBezTo>
                  <a:pt x="82" y="129"/>
                  <a:pt x="12" y="129"/>
                  <a:pt x="12" y="129"/>
                </a:cubicBezTo>
                <a:cubicBezTo>
                  <a:pt x="5" y="129"/>
                  <a:pt x="0" y="135"/>
                  <a:pt x="0" y="141"/>
                </a:cubicBezTo>
                <a:cubicBezTo>
                  <a:pt x="0" y="148"/>
                  <a:pt x="5" y="154"/>
                  <a:pt x="12" y="154"/>
                </a:cubicBezTo>
                <a:cubicBezTo>
                  <a:pt x="113" y="154"/>
                  <a:pt x="113" y="154"/>
                  <a:pt x="113" y="154"/>
                </a:cubicBezTo>
                <a:cubicBezTo>
                  <a:pt x="120" y="154"/>
                  <a:pt x="125" y="148"/>
                  <a:pt x="125" y="141"/>
                </a:cubicBezTo>
                <a:cubicBezTo>
                  <a:pt x="125" y="68"/>
                  <a:pt x="125" y="68"/>
                  <a:pt x="125" y="68"/>
                </a:cubicBezTo>
                <a:cubicBezTo>
                  <a:pt x="125" y="64"/>
                  <a:pt x="124" y="61"/>
                  <a:pt x="121" y="59"/>
                </a:cubicBezTo>
                <a:cubicBezTo>
                  <a:pt x="119" y="57"/>
                  <a:pt x="116" y="55"/>
                  <a:pt x="113" y="55"/>
                </a:cubicBezTo>
                <a:cubicBezTo>
                  <a:pt x="74" y="56"/>
                  <a:pt x="74" y="56"/>
                  <a:pt x="74" y="56"/>
                </a:cubicBezTo>
                <a:cubicBezTo>
                  <a:pt x="66" y="56"/>
                  <a:pt x="59" y="49"/>
                  <a:pt x="59" y="40"/>
                </a:cubicBezTo>
                <a:cubicBezTo>
                  <a:pt x="59" y="32"/>
                  <a:pt x="66" y="25"/>
                  <a:pt x="74" y="25"/>
                </a:cubicBezTo>
                <a:cubicBezTo>
                  <a:pt x="192" y="25"/>
                  <a:pt x="192" y="25"/>
                  <a:pt x="192" y="25"/>
                </a:cubicBezTo>
                <a:cubicBezTo>
                  <a:pt x="200" y="25"/>
                  <a:pt x="207" y="32"/>
                  <a:pt x="207" y="40"/>
                </a:cubicBezTo>
                <a:cubicBezTo>
                  <a:pt x="207" y="49"/>
                  <a:pt x="200" y="56"/>
                  <a:pt x="192" y="56"/>
                </a:cubicBezTo>
                <a:cubicBezTo>
                  <a:pt x="192" y="56"/>
                  <a:pt x="153" y="56"/>
                  <a:pt x="153" y="56"/>
                </a:cubicBezTo>
                <a:cubicBezTo>
                  <a:pt x="150" y="56"/>
                  <a:pt x="147" y="57"/>
                  <a:pt x="144" y="59"/>
                </a:cubicBezTo>
                <a:cubicBezTo>
                  <a:pt x="142" y="62"/>
                  <a:pt x="141" y="65"/>
                  <a:pt x="141" y="68"/>
                </a:cubicBezTo>
                <a:cubicBezTo>
                  <a:pt x="141" y="140"/>
                  <a:pt x="141" y="140"/>
                  <a:pt x="141" y="140"/>
                </a:cubicBezTo>
                <a:cubicBezTo>
                  <a:pt x="141" y="147"/>
                  <a:pt x="146" y="153"/>
                  <a:pt x="153" y="153"/>
                </a:cubicBezTo>
                <a:cubicBezTo>
                  <a:pt x="198" y="153"/>
                  <a:pt x="198" y="153"/>
                  <a:pt x="198" y="153"/>
                </a:cubicBezTo>
                <a:cubicBezTo>
                  <a:pt x="248" y="153"/>
                  <a:pt x="288" y="193"/>
                  <a:pt x="288" y="243"/>
                </a:cubicBezTo>
                <a:cubicBezTo>
                  <a:pt x="288" y="243"/>
                  <a:pt x="288" y="254"/>
                  <a:pt x="288" y="264"/>
                </a:cubicBezTo>
                <a:cubicBezTo>
                  <a:pt x="274" y="264"/>
                  <a:pt x="248" y="264"/>
                  <a:pt x="234" y="264"/>
                </a:cubicBezTo>
                <a:cubicBezTo>
                  <a:pt x="234" y="254"/>
                  <a:pt x="234" y="243"/>
                  <a:pt x="234" y="243"/>
                </a:cubicBezTo>
                <a:cubicBezTo>
                  <a:pt x="234" y="223"/>
                  <a:pt x="218" y="207"/>
                  <a:pt x="198" y="207"/>
                </a:cubicBezTo>
                <a:cubicBezTo>
                  <a:pt x="12" y="207"/>
                  <a:pt x="12" y="207"/>
                  <a:pt x="12" y="207"/>
                </a:cubicBezTo>
                <a:cubicBezTo>
                  <a:pt x="5" y="207"/>
                  <a:pt x="0" y="213"/>
                  <a:pt x="0" y="220"/>
                </a:cubicBezTo>
                <a:cubicBezTo>
                  <a:pt x="0" y="227"/>
                  <a:pt x="5" y="232"/>
                  <a:pt x="12" y="232"/>
                </a:cubicBezTo>
                <a:cubicBezTo>
                  <a:pt x="198" y="232"/>
                  <a:pt x="198" y="232"/>
                  <a:pt x="198" y="232"/>
                </a:cubicBezTo>
                <a:cubicBezTo>
                  <a:pt x="204" y="232"/>
                  <a:pt x="209" y="237"/>
                  <a:pt x="209" y="243"/>
                </a:cubicBezTo>
                <a:cubicBezTo>
                  <a:pt x="209" y="243"/>
                  <a:pt x="209" y="276"/>
                  <a:pt x="209" y="276"/>
                </a:cubicBezTo>
                <a:cubicBezTo>
                  <a:pt x="209" y="283"/>
                  <a:pt x="215" y="288"/>
                  <a:pt x="221" y="288"/>
                </a:cubicBezTo>
                <a:cubicBezTo>
                  <a:pt x="301" y="288"/>
                  <a:pt x="301" y="288"/>
                  <a:pt x="301" y="288"/>
                </a:cubicBezTo>
                <a:cubicBezTo>
                  <a:pt x="307" y="288"/>
                  <a:pt x="313" y="283"/>
                  <a:pt x="313" y="276"/>
                </a:cubicBezTo>
                <a:cubicBezTo>
                  <a:pt x="313" y="243"/>
                  <a:pt x="313" y="243"/>
                  <a:pt x="313" y="243"/>
                </a:cubicBezTo>
                <a:cubicBezTo>
                  <a:pt x="313" y="180"/>
                  <a:pt x="261" y="128"/>
                  <a:pt x="198" y="128"/>
                </a:cubicBezTo>
                <a:cubicBezTo>
                  <a:pt x="198" y="128"/>
                  <a:pt x="179" y="128"/>
                  <a:pt x="165" y="128"/>
                </a:cubicBezTo>
                <a:cubicBezTo>
                  <a:pt x="165" y="115"/>
                  <a:pt x="165" y="94"/>
                  <a:pt x="165" y="80"/>
                </a:cubicBezTo>
                <a:cubicBezTo>
                  <a:pt x="177" y="80"/>
                  <a:pt x="192" y="80"/>
                  <a:pt x="192" y="80"/>
                </a:cubicBezTo>
                <a:cubicBezTo>
                  <a:pt x="214" y="80"/>
                  <a:pt x="232" y="63"/>
                  <a:pt x="232" y="40"/>
                </a:cubicBezTo>
                <a:cubicBezTo>
                  <a:pt x="232" y="18"/>
                  <a:pt x="214" y="0"/>
                  <a:pt x="192" y="0"/>
                </a:cubicBezTo>
                <a:cubicBezTo>
                  <a:pt x="192" y="0"/>
                  <a:pt x="74" y="0"/>
                  <a:pt x="74" y="0"/>
                </a:cubicBezTo>
                <a:cubicBezTo>
                  <a:pt x="52" y="0"/>
                  <a:pt x="34" y="18"/>
                  <a:pt x="34" y="40"/>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42" name="TextBox 41"/>
          <p:cNvSpPr txBox="1"/>
          <p:nvPr/>
        </p:nvSpPr>
        <p:spPr>
          <a:xfrm>
            <a:off x="3948113" y="4284663"/>
            <a:ext cx="1087437" cy="246062"/>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Water &amp; </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waste water</a:t>
            </a:r>
          </a:p>
        </p:txBody>
      </p:sp>
      <p:sp>
        <p:nvSpPr>
          <p:cNvPr id="43" name="Freeform 120"/>
          <p:cNvSpPr>
            <a:spLocks noChangeAspect="1"/>
          </p:cNvSpPr>
          <p:nvPr/>
        </p:nvSpPr>
        <p:spPr bwMode="auto">
          <a:xfrm>
            <a:off x="5194300" y="3005138"/>
            <a:ext cx="474663" cy="363537"/>
          </a:xfrm>
          <a:custGeom>
            <a:avLst/>
            <a:gdLst/>
            <a:ahLst/>
            <a:cxnLst>
              <a:cxn ang="0">
                <a:pos x="344" y="10"/>
              </a:cxn>
              <a:cxn ang="0">
                <a:pos x="334" y="27"/>
              </a:cxn>
              <a:cxn ang="0">
                <a:pos x="160" y="118"/>
              </a:cxn>
              <a:cxn ang="0">
                <a:pos x="55" y="128"/>
              </a:cxn>
              <a:cxn ang="0">
                <a:pos x="35" y="237"/>
              </a:cxn>
              <a:cxn ang="0">
                <a:pos x="97" y="259"/>
              </a:cxn>
              <a:cxn ang="0">
                <a:pos x="34" y="263"/>
              </a:cxn>
              <a:cxn ang="0">
                <a:pos x="34" y="333"/>
              </a:cxn>
              <a:cxn ang="0">
                <a:pos x="292" y="298"/>
              </a:cxn>
              <a:cxn ang="0">
                <a:pos x="201" y="263"/>
              </a:cxn>
              <a:cxn ang="0">
                <a:pos x="204" y="259"/>
              </a:cxn>
              <a:cxn ang="0">
                <a:pos x="217" y="167"/>
              </a:cxn>
              <a:cxn ang="0">
                <a:pos x="269" y="106"/>
              </a:cxn>
              <a:cxn ang="0">
                <a:pos x="350" y="73"/>
              </a:cxn>
              <a:cxn ang="0">
                <a:pos x="333" y="60"/>
              </a:cxn>
              <a:cxn ang="0">
                <a:pos x="259" y="81"/>
              </a:cxn>
              <a:cxn ang="0">
                <a:pos x="198" y="142"/>
              </a:cxn>
              <a:cxn ang="0">
                <a:pos x="189" y="166"/>
              </a:cxn>
              <a:cxn ang="0">
                <a:pos x="198" y="232"/>
              </a:cxn>
              <a:cxn ang="0">
                <a:pos x="175" y="246"/>
              </a:cxn>
              <a:cxn ang="0">
                <a:pos x="188" y="290"/>
              </a:cxn>
              <a:cxn ang="0">
                <a:pos x="265" y="298"/>
              </a:cxn>
              <a:cxn ang="0">
                <a:pos x="34" y="306"/>
              </a:cxn>
              <a:cxn ang="0">
                <a:pos x="34" y="290"/>
              </a:cxn>
              <a:cxn ang="0">
                <a:pos x="123" y="277"/>
              </a:cxn>
              <a:cxn ang="0">
                <a:pos x="110" y="232"/>
              </a:cxn>
              <a:cxn ang="0">
                <a:pos x="61" y="155"/>
              </a:cxn>
              <a:cxn ang="0">
                <a:pos x="181" y="145"/>
              </a:cxn>
              <a:cxn ang="0">
                <a:pos x="233" y="77"/>
              </a:cxn>
              <a:cxn ang="0">
                <a:pos x="348" y="50"/>
              </a:cxn>
              <a:cxn ang="0">
                <a:pos x="354" y="45"/>
              </a:cxn>
              <a:cxn ang="0">
                <a:pos x="371" y="41"/>
              </a:cxn>
              <a:cxn ang="0">
                <a:pos x="388" y="175"/>
              </a:cxn>
              <a:cxn ang="0">
                <a:pos x="405" y="190"/>
              </a:cxn>
              <a:cxn ang="0">
                <a:pos x="404" y="201"/>
              </a:cxn>
              <a:cxn ang="0">
                <a:pos x="394" y="209"/>
              </a:cxn>
              <a:cxn ang="0">
                <a:pos x="330" y="245"/>
              </a:cxn>
              <a:cxn ang="0">
                <a:pos x="348" y="257"/>
              </a:cxn>
              <a:cxn ang="0">
                <a:pos x="403" y="234"/>
              </a:cxn>
              <a:cxn ang="0">
                <a:pos x="433" y="194"/>
              </a:cxn>
              <a:cxn ang="0">
                <a:pos x="411" y="156"/>
              </a:cxn>
              <a:cxn ang="0">
                <a:pos x="406" y="154"/>
              </a:cxn>
              <a:cxn ang="0">
                <a:pos x="393" y="25"/>
              </a:cxn>
              <a:cxn ang="0">
                <a:pos x="374" y="6"/>
              </a:cxn>
            </a:cxnLst>
            <a:rect l="0" t="0" r="r" b="b"/>
            <a:pathLst>
              <a:path w="433" h="333">
                <a:moveTo>
                  <a:pt x="358" y="0"/>
                </a:moveTo>
                <a:cubicBezTo>
                  <a:pt x="351" y="1"/>
                  <a:pt x="346" y="6"/>
                  <a:pt x="344" y="10"/>
                </a:cubicBezTo>
                <a:cubicBezTo>
                  <a:pt x="344" y="10"/>
                  <a:pt x="345" y="9"/>
                  <a:pt x="345" y="9"/>
                </a:cubicBezTo>
                <a:cubicBezTo>
                  <a:pt x="345" y="9"/>
                  <a:pt x="337" y="21"/>
                  <a:pt x="334" y="27"/>
                </a:cubicBezTo>
                <a:cubicBezTo>
                  <a:pt x="325" y="29"/>
                  <a:pt x="227" y="51"/>
                  <a:pt x="227" y="51"/>
                </a:cubicBezTo>
                <a:cubicBezTo>
                  <a:pt x="192" y="60"/>
                  <a:pt x="169" y="82"/>
                  <a:pt x="160" y="118"/>
                </a:cubicBezTo>
                <a:cubicBezTo>
                  <a:pt x="160" y="118"/>
                  <a:pt x="159" y="123"/>
                  <a:pt x="157" y="128"/>
                </a:cubicBezTo>
                <a:cubicBezTo>
                  <a:pt x="140" y="128"/>
                  <a:pt x="55" y="128"/>
                  <a:pt x="55" y="128"/>
                </a:cubicBezTo>
                <a:cubicBezTo>
                  <a:pt x="44" y="128"/>
                  <a:pt x="35" y="137"/>
                  <a:pt x="35" y="148"/>
                </a:cubicBezTo>
                <a:cubicBezTo>
                  <a:pt x="35" y="148"/>
                  <a:pt x="35" y="237"/>
                  <a:pt x="35" y="237"/>
                </a:cubicBezTo>
                <a:cubicBezTo>
                  <a:pt x="35" y="249"/>
                  <a:pt x="44" y="259"/>
                  <a:pt x="56" y="259"/>
                </a:cubicBezTo>
                <a:cubicBezTo>
                  <a:pt x="56" y="259"/>
                  <a:pt x="82" y="259"/>
                  <a:pt x="97" y="259"/>
                </a:cubicBezTo>
                <a:cubicBezTo>
                  <a:pt x="97" y="261"/>
                  <a:pt x="97" y="261"/>
                  <a:pt x="97" y="263"/>
                </a:cubicBezTo>
                <a:cubicBezTo>
                  <a:pt x="78" y="263"/>
                  <a:pt x="34" y="263"/>
                  <a:pt x="34" y="263"/>
                </a:cubicBezTo>
                <a:cubicBezTo>
                  <a:pt x="15" y="263"/>
                  <a:pt x="0" y="279"/>
                  <a:pt x="0" y="298"/>
                </a:cubicBezTo>
                <a:cubicBezTo>
                  <a:pt x="0" y="317"/>
                  <a:pt x="15" y="333"/>
                  <a:pt x="34" y="333"/>
                </a:cubicBezTo>
                <a:cubicBezTo>
                  <a:pt x="257" y="333"/>
                  <a:pt x="257" y="333"/>
                  <a:pt x="257" y="333"/>
                </a:cubicBezTo>
                <a:cubicBezTo>
                  <a:pt x="277" y="333"/>
                  <a:pt x="292" y="317"/>
                  <a:pt x="292" y="298"/>
                </a:cubicBezTo>
                <a:cubicBezTo>
                  <a:pt x="292" y="279"/>
                  <a:pt x="277" y="263"/>
                  <a:pt x="257" y="263"/>
                </a:cubicBezTo>
                <a:cubicBezTo>
                  <a:pt x="257" y="263"/>
                  <a:pt x="219" y="263"/>
                  <a:pt x="201" y="263"/>
                </a:cubicBezTo>
                <a:cubicBezTo>
                  <a:pt x="201" y="261"/>
                  <a:pt x="201" y="261"/>
                  <a:pt x="201" y="259"/>
                </a:cubicBezTo>
                <a:cubicBezTo>
                  <a:pt x="202" y="259"/>
                  <a:pt x="204" y="259"/>
                  <a:pt x="204" y="259"/>
                </a:cubicBezTo>
                <a:cubicBezTo>
                  <a:pt x="216" y="259"/>
                  <a:pt x="225" y="250"/>
                  <a:pt x="225" y="239"/>
                </a:cubicBezTo>
                <a:cubicBezTo>
                  <a:pt x="225" y="209"/>
                  <a:pt x="222" y="185"/>
                  <a:pt x="217" y="167"/>
                </a:cubicBezTo>
                <a:cubicBezTo>
                  <a:pt x="219" y="162"/>
                  <a:pt x="223" y="151"/>
                  <a:pt x="223" y="151"/>
                </a:cubicBezTo>
                <a:cubicBezTo>
                  <a:pt x="230" y="130"/>
                  <a:pt x="246" y="115"/>
                  <a:pt x="269" y="106"/>
                </a:cubicBezTo>
                <a:cubicBezTo>
                  <a:pt x="270" y="105"/>
                  <a:pt x="341" y="85"/>
                  <a:pt x="341" y="85"/>
                </a:cubicBezTo>
                <a:cubicBezTo>
                  <a:pt x="347" y="84"/>
                  <a:pt x="350" y="78"/>
                  <a:pt x="350" y="73"/>
                </a:cubicBezTo>
                <a:cubicBezTo>
                  <a:pt x="350" y="71"/>
                  <a:pt x="350" y="70"/>
                  <a:pt x="350" y="69"/>
                </a:cubicBezTo>
                <a:cubicBezTo>
                  <a:pt x="348" y="62"/>
                  <a:pt x="341" y="58"/>
                  <a:pt x="333" y="60"/>
                </a:cubicBezTo>
                <a:cubicBezTo>
                  <a:pt x="260" y="80"/>
                  <a:pt x="260" y="80"/>
                  <a:pt x="260" y="80"/>
                </a:cubicBezTo>
                <a:cubicBezTo>
                  <a:pt x="260" y="80"/>
                  <a:pt x="260" y="81"/>
                  <a:pt x="259" y="81"/>
                </a:cubicBezTo>
                <a:cubicBezTo>
                  <a:pt x="229" y="93"/>
                  <a:pt x="208" y="114"/>
                  <a:pt x="198" y="142"/>
                </a:cubicBezTo>
                <a:cubicBezTo>
                  <a:pt x="198" y="142"/>
                  <a:pt x="198" y="142"/>
                  <a:pt x="198" y="142"/>
                </a:cubicBezTo>
                <a:cubicBezTo>
                  <a:pt x="190" y="162"/>
                  <a:pt x="190" y="162"/>
                  <a:pt x="190" y="162"/>
                </a:cubicBezTo>
                <a:cubicBezTo>
                  <a:pt x="190" y="163"/>
                  <a:pt x="189" y="165"/>
                  <a:pt x="189" y="166"/>
                </a:cubicBezTo>
                <a:cubicBezTo>
                  <a:pt x="189" y="168"/>
                  <a:pt x="190" y="169"/>
                  <a:pt x="190" y="171"/>
                </a:cubicBezTo>
                <a:cubicBezTo>
                  <a:pt x="195" y="185"/>
                  <a:pt x="197" y="206"/>
                  <a:pt x="198" y="232"/>
                </a:cubicBezTo>
                <a:cubicBezTo>
                  <a:pt x="193" y="232"/>
                  <a:pt x="188" y="232"/>
                  <a:pt x="188" y="232"/>
                </a:cubicBezTo>
                <a:cubicBezTo>
                  <a:pt x="181" y="232"/>
                  <a:pt x="175" y="238"/>
                  <a:pt x="175" y="246"/>
                </a:cubicBezTo>
                <a:cubicBezTo>
                  <a:pt x="175" y="277"/>
                  <a:pt x="175" y="277"/>
                  <a:pt x="175" y="277"/>
                </a:cubicBezTo>
                <a:cubicBezTo>
                  <a:pt x="175" y="284"/>
                  <a:pt x="181" y="290"/>
                  <a:pt x="188" y="290"/>
                </a:cubicBezTo>
                <a:cubicBezTo>
                  <a:pt x="257" y="290"/>
                  <a:pt x="257" y="290"/>
                  <a:pt x="257" y="290"/>
                </a:cubicBezTo>
                <a:cubicBezTo>
                  <a:pt x="262" y="290"/>
                  <a:pt x="265" y="294"/>
                  <a:pt x="265" y="298"/>
                </a:cubicBezTo>
                <a:cubicBezTo>
                  <a:pt x="265" y="303"/>
                  <a:pt x="262" y="306"/>
                  <a:pt x="257" y="306"/>
                </a:cubicBezTo>
                <a:cubicBezTo>
                  <a:pt x="34" y="306"/>
                  <a:pt x="34" y="306"/>
                  <a:pt x="34" y="306"/>
                </a:cubicBezTo>
                <a:cubicBezTo>
                  <a:pt x="30" y="306"/>
                  <a:pt x="26" y="303"/>
                  <a:pt x="26" y="298"/>
                </a:cubicBezTo>
                <a:cubicBezTo>
                  <a:pt x="26" y="294"/>
                  <a:pt x="30" y="290"/>
                  <a:pt x="34" y="290"/>
                </a:cubicBezTo>
                <a:cubicBezTo>
                  <a:pt x="110" y="290"/>
                  <a:pt x="110" y="290"/>
                  <a:pt x="110" y="290"/>
                </a:cubicBezTo>
                <a:cubicBezTo>
                  <a:pt x="117" y="290"/>
                  <a:pt x="123" y="284"/>
                  <a:pt x="123" y="277"/>
                </a:cubicBezTo>
                <a:cubicBezTo>
                  <a:pt x="123" y="246"/>
                  <a:pt x="123" y="246"/>
                  <a:pt x="123" y="246"/>
                </a:cubicBezTo>
                <a:cubicBezTo>
                  <a:pt x="123" y="238"/>
                  <a:pt x="117" y="232"/>
                  <a:pt x="110" y="232"/>
                </a:cubicBezTo>
                <a:cubicBezTo>
                  <a:pt x="110" y="232"/>
                  <a:pt x="69" y="232"/>
                  <a:pt x="61" y="232"/>
                </a:cubicBezTo>
                <a:cubicBezTo>
                  <a:pt x="61" y="218"/>
                  <a:pt x="61" y="172"/>
                  <a:pt x="61" y="155"/>
                </a:cubicBezTo>
                <a:cubicBezTo>
                  <a:pt x="73" y="155"/>
                  <a:pt x="168" y="155"/>
                  <a:pt x="168" y="155"/>
                </a:cubicBezTo>
                <a:cubicBezTo>
                  <a:pt x="174" y="155"/>
                  <a:pt x="179" y="151"/>
                  <a:pt x="181" y="145"/>
                </a:cubicBezTo>
                <a:cubicBezTo>
                  <a:pt x="186" y="125"/>
                  <a:pt x="186" y="125"/>
                  <a:pt x="186" y="125"/>
                </a:cubicBezTo>
                <a:cubicBezTo>
                  <a:pt x="193" y="98"/>
                  <a:pt x="208" y="83"/>
                  <a:pt x="233" y="77"/>
                </a:cubicBezTo>
                <a:cubicBezTo>
                  <a:pt x="233" y="77"/>
                  <a:pt x="345" y="51"/>
                  <a:pt x="345" y="51"/>
                </a:cubicBezTo>
                <a:cubicBezTo>
                  <a:pt x="346" y="51"/>
                  <a:pt x="347" y="51"/>
                  <a:pt x="348" y="50"/>
                </a:cubicBezTo>
                <a:cubicBezTo>
                  <a:pt x="349" y="49"/>
                  <a:pt x="349" y="49"/>
                  <a:pt x="349" y="49"/>
                </a:cubicBezTo>
                <a:cubicBezTo>
                  <a:pt x="351" y="48"/>
                  <a:pt x="352" y="47"/>
                  <a:pt x="354" y="45"/>
                </a:cubicBezTo>
                <a:cubicBezTo>
                  <a:pt x="354" y="45"/>
                  <a:pt x="358" y="38"/>
                  <a:pt x="362" y="32"/>
                </a:cubicBezTo>
                <a:cubicBezTo>
                  <a:pt x="366" y="36"/>
                  <a:pt x="368" y="38"/>
                  <a:pt x="371" y="41"/>
                </a:cubicBezTo>
                <a:cubicBezTo>
                  <a:pt x="372" y="50"/>
                  <a:pt x="380" y="164"/>
                  <a:pt x="380" y="164"/>
                </a:cubicBezTo>
                <a:cubicBezTo>
                  <a:pt x="381" y="169"/>
                  <a:pt x="384" y="173"/>
                  <a:pt x="388" y="175"/>
                </a:cubicBezTo>
                <a:cubicBezTo>
                  <a:pt x="388" y="175"/>
                  <a:pt x="399" y="180"/>
                  <a:pt x="400" y="180"/>
                </a:cubicBezTo>
                <a:cubicBezTo>
                  <a:pt x="402" y="181"/>
                  <a:pt x="403" y="184"/>
                  <a:pt x="405" y="190"/>
                </a:cubicBezTo>
                <a:cubicBezTo>
                  <a:pt x="406" y="191"/>
                  <a:pt x="406" y="193"/>
                  <a:pt x="406" y="194"/>
                </a:cubicBezTo>
                <a:cubicBezTo>
                  <a:pt x="406" y="196"/>
                  <a:pt x="405" y="199"/>
                  <a:pt x="404" y="201"/>
                </a:cubicBezTo>
                <a:cubicBezTo>
                  <a:pt x="402" y="205"/>
                  <a:pt x="399" y="208"/>
                  <a:pt x="395" y="209"/>
                </a:cubicBezTo>
                <a:cubicBezTo>
                  <a:pt x="395" y="209"/>
                  <a:pt x="394" y="209"/>
                  <a:pt x="394" y="209"/>
                </a:cubicBezTo>
                <a:cubicBezTo>
                  <a:pt x="338" y="232"/>
                  <a:pt x="338" y="232"/>
                  <a:pt x="338" y="232"/>
                </a:cubicBezTo>
                <a:cubicBezTo>
                  <a:pt x="333" y="234"/>
                  <a:pt x="330" y="239"/>
                  <a:pt x="330" y="245"/>
                </a:cubicBezTo>
                <a:cubicBezTo>
                  <a:pt x="330" y="246"/>
                  <a:pt x="330" y="248"/>
                  <a:pt x="331" y="250"/>
                </a:cubicBezTo>
                <a:cubicBezTo>
                  <a:pt x="334" y="256"/>
                  <a:pt x="341" y="260"/>
                  <a:pt x="348" y="257"/>
                </a:cubicBezTo>
                <a:cubicBezTo>
                  <a:pt x="404" y="234"/>
                  <a:pt x="404" y="234"/>
                  <a:pt x="404" y="234"/>
                </a:cubicBezTo>
                <a:cubicBezTo>
                  <a:pt x="404" y="234"/>
                  <a:pt x="404" y="234"/>
                  <a:pt x="403" y="234"/>
                </a:cubicBezTo>
                <a:cubicBezTo>
                  <a:pt x="414" y="231"/>
                  <a:pt x="423" y="223"/>
                  <a:pt x="428" y="213"/>
                </a:cubicBezTo>
                <a:cubicBezTo>
                  <a:pt x="431" y="207"/>
                  <a:pt x="433" y="200"/>
                  <a:pt x="433" y="194"/>
                </a:cubicBezTo>
                <a:cubicBezTo>
                  <a:pt x="433" y="190"/>
                  <a:pt x="432" y="186"/>
                  <a:pt x="431" y="182"/>
                </a:cubicBezTo>
                <a:cubicBezTo>
                  <a:pt x="428" y="173"/>
                  <a:pt x="423" y="162"/>
                  <a:pt x="411" y="156"/>
                </a:cubicBezTo>
                <a:cubicBezTo>
                  <a:pt x="411" y="156"/>
                  <a:pt x="411" y="156"/>
                  <a:pt x="411" y="156"/>
                </a:cubicBezTo>
                <a:cubicBezTo>
                  <a:pt x="411" y="156"/>
                  <a:pt x="408" y="155"/>
                  <a:pt x="406" y="154"/>
                </a:cubicBezTo>
                <a:cubicBezTo>
                  <a:pt x="405" y="140"/>
                  <a:pt x="398" y="33"/>
                  <a:pt x="398" y="33"/>
                </a:cubicBezTo>
                <a:cubicBezTo>
                  <a:pt x="397" y="30"/>
                  <a:pt x="396" y="27"/>
                  <a:pt x="393" y="25"/>
                </a:cubicBezTo>
                <a:cubicBezTo>
                  <a:pt x="374" y="6"/>
                  <a:pt x="374" y="6"/>
                  <a:pt x="374" y="6"/>
                </a:cubicBezTo>
                <a:cubicBezTo>
                  <a:pt x="374" y="6"/>
                  <a:pt x="374" y="6"/>
                  <a:pt x="374" y="6"/>
                </a:cubicBezTo>
                <a:cubicBezTo>
                  <a:pt x="368" y="0"/>
                  <a:pt x="361" y="0"/>
                  <a:pt x="358" y="0"/>
                </a:cubicBezTo>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44" name="TextBox 43"/>
          <p:cNvSpPr txBox="1"/>
          <p:nvPr/>
        </p:nvSpPr>
        <p:spPr>
          <a:xfrm>
            <a:off x="4902200" y="3463925"/>
            <a:ext cx="1062038" cy="246063"/>
          </a:xfrm>
          <a:prstGeom prst="rect">
            <a:avLst/>
          </a:prstGeom>
          <a:noFill/>
        </p:spPr>
        <p:txBody>
          <a:bodyPr lIns="0" tIns="0" rIns="0" bIns="0">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Mining, minerals</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&amp; metals</a:t>
            </a:r>
          </a:p>
        </p:txBody>
      </p:sp>
      <p:sp>
        <p:nvSpPr>
          <p:cNvPr id="45" name="Freeform 112"/>
          <p:cNvSpPr>
            <a:spLocks noChangeAspect="1"/>
          </p:cNvSpPr>
          <p:nvPr/>
        </p:nvSpPr>
        <p:spPr bwMode="auto">
          <a:xfrm>
            <a:off x="4230688" y="2195513"/>
            <a:ext cx="500062" cy="393700"/>
          </a:xfrm>
          <a:custGeom>
            <a:avLst/>
            <a:gdLst/>
            <a:ahLst/>
            <a:cxnLst>
              <a:cxn ang="0">
                <a:pos x="49" y="5"/>
              </a:cxn>
              <a:cxn ang="0">
                <a:pos x="32" y="98"/>
              </a:cxn>
              <a:cxn ang="0">
                <a:pos x="0" y="335"/>
              </a:cxn>
              <a:cxn ang="0">
                <a:pos x="26" y="335"/>
              </a:cxn>
              <a:cxn ang="0">
                <a:pos x="58" y="107"/>
              </a:cxn>
              <a:cxn ang="0">
                <a:pos x="59" y="34"/>
              </a:cxn>
              <a:cxn ang="0">
                <a:pos x="78" y="27"/>
              </a:cxn>
              <a:cxn ang="0">
                <a:pos x="95" y="29"/>
              </a:cxn>
              <a:cxn ang="0">
                <a:pos x="97" y="101"/>
              </a:cxn>
              <a:cxn ang="0">
                <a:pos x="130" y="183"/>
              </a:cxn>
              <a:cxn ang="0">
                <a:pos x="143" y="349"/>
              </a:cxn>
              <a:cxn ang="0">
                <a:pos x="283" y="338"/>
              </a:cxn>
              <a:cxn ang="0">
                <a:pos x="275" y="323"/>
              </a:cxn>
              <a:cxn ang="0">
                <a:pos x="235" y="256"/>
              </a:cxn>
              <a:cxn ang="0">
                <a:pos x="302" y="173"/>
              </a:cxn>
              <a:cxn ang="0">
                <a:pos x="302" y="163"/>
              </a:cxn>
              <a:cxn ang="0">
                <a:pos x="299" y="116"/>
              </a:cxn>
              <a:cxn ang="0">
                <a:pos x="322" y="154"/>
              </a:cxn>
              <a:cxn ang="0">
                <a:pos x="366" y="129"/>
              </a:cxn>
              <a:cxn ang="0">
                <a:pos x="378" y="151"/>
              </a:cxn>
              <a:cxn ang="0">
                <a:pos x="349" y="172"/>
              </a:cxn>
              <a:cxn ang="0">
                <a:pos x="357" y="184"/>
              </a:cxn>
              <a:cxn ang="0">
                <a:pos x="390" y="303"/>
              </a:cxn>
              <a:cxn ang="0">
                <a:pos x="358" y="335"/>
              </a:cxn>
              <a:cxn ang="0">
                <a:pos x="378" y="347"/>
              </a:cxn>
              <a:cxn ang="0">
                <a:pos x="433" y="256"/>
              </a:cxn>
              <a:cxn ang="0">
                <a:pos x="446" y="113"/>
              </a:cxn>
              <a:cxn ang="0">
                <a:pos x="445" y="102"/>
              </a:cxn>
              <a:cxn ang="0">
                <a:pos x="354" y="106"/>
              </a:cxn>
              <a:cxn ang="0">
                <a:pos x="314" y="92"/>
              </a:cxn>
              <a:cxn ang="0">
                <a:pos x="251" y="102"/>
              </a:cxn>
              <a:cxn ang="0">
                <a:pos x="242" y="115"/>
              </a:cxn>
              <a:cxn ang="0">
                <a:pos x="272" y="160"/>
              </a:cxn>
              <a:cxn ang="0">
                <a:pos x="208" y="256"/>
              </a:cxn>
              <a:cxn ang="0">
                <a:pos x="232" y="322"/>
              </a:cxn>
              <a:cxn ang="0">
                <a:pos x="157" y="183"/>
              </a:cxn>
              <a:cxn ang="0">
                <a:pos x="124" y="34"/>
              </a:cxn>
              <a:cxn ang="0">
                <a:pos x="79" y="0"/>
              </a:cxn>
            </a:cxnLst>
            <a:rect l="0" t="0" r="r" b="b"/>
            <a:pathLst>
              <a:path w="447" h="351">
                <a:moveTo>
                  <a:pt x="78" y="0"/>
                </a:moveTo>
                <a:cubicBezTo>
                  <a:pt x="69" y="0"/>
                  <a:pt x="58" y="1"/>
                  <a:pt x="49" y="5"/>
                </a:cubicBezTo>
                <a:cubicBezTo>
                  <a:pt x="38" y="11"/>
                  <a:pt x="32" y="21"/>
                  <a:pt x="32" y="34"/>
                </a:cubicBezTo>
                <a:cubicBezTo>
                  <a:pt x="32" y="34"/>
                  <a:pt x="32" y="92"/>
                  <a:pt x="32" y="98"/>
                </a:cubicBezTo>
                <a:cubicBezTo>
                  <a:pt x="23" y="116"/>
                  <a:pt x="0" y="165"/>
                  <a:pt x="0" y="183"/>
                </a:cubicBezTo>
                <a:cubicBezTo>
                  <a:pt x="0" y="335"/>
                  <a:pt x="0" y="335"/>
                  <a:pt x="0" y="335"/>
                </a:cubicBezTo>
                <a:cubicBezTo>
                  <a:pt x="0" y="343"/>
                  <a:pt x="6" y="349"/>
                  <a:pt x="13" y="349"/>
                </a:cubicBezTo>
                <a:cubicBezTo>
                  <a:pt x="20" y="349"/>
                  <a:pt x="26" y="343"/>
                  <a:pt x="26" y="335"/>
                </a:cubicBezTo>
                <a:cubicBezTo>
                  <a:pt x="26" y="183"/>
                  <a:pt x="26" y="183"/>
                  <a:pt x="26" y="183"/>
                </a:cubicBezTo>
                <a:cubicBezTo>
                  <a:pt x="26" y="175"/>
                  <a:pt x="42" y="137"/>
                  <a:pt x="58" y="107"/>
                </a:cubicBezTo>
                <a:cubicBezTo>
                  <a:pt x="58" y="105"/>
                  <a:pt x="59" y="103"/>
                  <a:pt x="59" y="101"/>
                </a:cubicBezTo>
                <a:cubicBezTo>
                  <a:pt x="59" y="34"/>
                  <a:pt x="59" y="34"/>
                  <a:pt x="59" y="34"/>
                </a:cubicBezTo>
                <a:cubicBezTo>
                  <a:pt x="59" y="30"/>
                  <a:pt x="60" y="29"/>
                  <a:pt x="61" y="29"/>
                </a:cubicBezTo>
                <a:cubicBezTo>
                  <a:pt x="64" y="27"/>
                  <a:pt x="70" y="27"/>
                  <a:pt x="78" y="27"/>
                </a:cubicBezTo>
                <a:cubicBezTo>
                  <a:pt x="79" y="27"/>
                  <a:pt x="79" y="27"/>
                  <a:pt x="79" y="27"/>
                </a:cubicBezTo>
                <a:cubicBezTo>
                  <a:pt x="87" y="27"/>
                  <a:pt x="92" y="27"/>
                  <a:pt x="95" y="29"/>
                </a:cubicBezTo>
                <a:cubicBezTo>
                  <a:pt x="96" y="29"/>
                  <a:pt x="97" y="30"/>
                  <a:pt x="97" y="34"/>
                </a:cubicBezTo>
                <a:cubicBezTo>
                  <a:pt x="97" y="101"/>
                  <a:pt x="97" y="101"/>
                  <a:pt x="97" y="101"/>
                </a:cubicBezTo>
                <a:cubicBezTo>
                  <a:pt x="97" y="103"/>
                  <a:pt x="98" y="105"/>
                  <a:pt x="99" y="107"/>
                </a:cubicBezTo>
                <a:cubicBezTo>
                  <a:pt x="114" y="137"/>
                  <a:pt x="130" y="175"/>
                  <a:pt x="130" y="183"/>
                </a:cubicBezTo>
                <a:cubicBezTo>
                  <a:pt x="130" y="335"/>
                  <a:pt x="130" y="335"/>
                  <a:pt x="130" y="335"/>
                </a:cubicBezTo>
                <a:cubicBezTo>
                  <a:pt x="130" y="343"/>
                  <a:pt x="136" y="349"/>
                  <a:pt x="143" y="349"/>
                </a:cubicBezTo>
                <a:cubicBezTo>
                  <a:pt x="270" y="349"/>
                  <a:pt x="270" y="349"/>
                  <a:pt x="270" y="349"/>
                </a:cubicBezTo>
                <a:cubicBezTo>
                  <a:pt x="276" y="349"/>
                  <a:pt x="282" y="344"/>
                  <a:pt x="283" y="338"/>
                </a:cubicBezTo>
                <a:cubicBezTo>
                  <a:pt x="283" y="337"/>
                  <a:pt x="283" y="336"/>
                  <a:pt x="283" y="335"/>
                </a:cubicBezTo>
                <a:cubicBezTo>
                  <a:pt x="283" y="330"/>
                  <a:pt x="280" y="325"/>
                  <a:pt x="275" y="323"/>
                </a:cubicBezTo>
                <a:cubicBezTo>
                  <a:pt x="274" y="323"/>
                  <a:pt x="253" y="314"/>
                  <a:pt x="241" y="286"/>
                </a:cubicBezTo>
                <a:cubicBezTo>
                  <a:pt x="237" y="276"/>
                  <a:pt x="235" y="266"/>
                  <a:pt x="235" y="256"/>
                </a:cubicBezTo>
                <a:cubicBezTo>
                  <a:pt x="235" y="221"/>
                  <a:pt x="259" y="191"/>
                  <a:pt x="294" y="180"/>
                </a:cubicBezTo>
                <a:cubicBezTo>
                  <a:pt x="297" y="179"/>
                  <a:pt x="300" y="177"/>
                  <a:pt x="302" y="173"/>
                </a:cubicBezTo>
                <a:cubicBezTo>
                  <a:pt x="303" y="172"/>
                  <a:pt x="303" y="170"/>
                  <a:pt x="303" y="168"/>
                </a:cubicBezTo>
                <a:cubicBezTo>
                  <a:pt x="303" y="166"/>
                  <a:pt x="303" y="164"/>
                  <a:pt x="302" y="163"/>
                </a:cubicBezTo>
                <a:cubicBezTo>
                  <a:pt x="295" y="144"/>
                  <a:pt x="288" y="133"/>
                  <a:pt x="279" y="122"/>
                </a:cubicBezTo>
                <a:cubicBezTo>
                  <a:pt x="289" y="119"/>
                  <a:pt x="293" y="118"/>
                  <a:pt x="299" y="116"/>
                </a:cubicBezTo>
                <a:cubicBezTo>
                  <a:pt x="303" y="123"/>
                  <a:pt x="309" y="133"/>
                  <a:pt x="313" y="145"/>
                </a:cubicBezTo>
                <a:cubicBezTo>
                  <a:pt x="314" y="150"/>
                  <a:pt x="317" y="153"/>
                  <a:pt x="322" y="154"/>
                </a:cubicBezTo>
                <a:cubicBezTo>
                  <a:pt x="326" y="156"/>
                  <a:pt x="331" y="155"/>
                  <a:pt x="335" y="151"/>
                </a:cubicBezTo>
                <a:cubicBezTo>
                  <a:pt x="343" y="144"/>
                  <a:pt x="354" y="136"/>
                  <a:pt x="366" y="129"/>
                </a:cubicBezTo>
                <a:cubicBezTo>
                  <a:pt x="382" y="121"/>
                  <a:pt x="399" y="119"/>
                  <a:pt x="412" y="119"/>
                </a:cubicBezTo>
                <a:cubicBezTo>
                  <a:pt x="404" y="130"/>
                  <a:pt x="393" y="143"/>
                  <a:pt x="378" y="151"/>
                </a:cubicBezTo>
                <a:cubicBezTo>
                  <a:pt x="371" y="154"/>
                  <a:pt x="365" y="157"/>
                  <a:pt x="358" y="159"/>
                </a:cubicBezTo>
                <a:cubicBezTo>
                  <a:pt x="353" y="161"/>
                  <a:pt x="350" y="166"/>
                  <a:pt x="349" y="172"/>
                </a:cubicBezTo>
                <a:cubicBezTo>
                  <a:pt x="349" y="172"/>
                  <a:pt x="349" y="172"/>
                  <a:pt x="349" y="172"/>
                </a:cubicBezTo>
                <a:cubicBezTo>
                  <a:pt x="349" y="177"/>
                  <a:pt x="353" y="182"/>
                  <a:pt x="357" y="184"/>
                </a:cubicBezTo>
                <a:cubicBezTo>
                  <a:pt x="387" y="197"/>
                  <a:pt x="406" y="225"/>
                  <a:pt x="406" y="256"/>
                </a:cubicBezTo>
                <a:cubicBezTo>
                  <a:pt x="406" y="273"/>
                  <a:pt x="401" y="289"/>
                  <a:pt x="390" y="303"/>
                </a:cubicBezTo>
                <a:cubicBezTo>
                  <a:pt x="383" y="311"/>
                  <a:pt x="375" y="318"/>
                  <a:pt x="365" y="324"/>
                </a:cubicBezTo>
                <a:cubicBezTo>
                  <a:pt x="361" y="326"/>
                  <a:pt x="358" y="331"/>
                  <a:pt x="358" y="335"/>
                </a:cubicBezTo>
                <a:cubicBezTo>
                  <a:pt x="358" y="338"/>
                  <a:pt x="359" y="340"/>
                  <a:pt x="360" y="342"/>
                </a:cubicBezTo>
                <a:cubicBezTo>
                  <a:pt x="364" y="348"/>
                  <a:pt x="372" y="351"/>
                  <a:pt x="378" y="347"/>
                </a:cubicBezTo>
                <a:cubicBezTo>
                  <a:pt x="391" y="340"/>
                  <a:pt x="402" y="330"/>
                  <a:pt x="411" y="319"/>
                </a:cubicBezTo>
                <a:cubicBezTo>
                  <a:pt x="425" y="301"/>
                  <a:pt x="433" y="279"/>
                  <a:pt x="433" y="256"/>
                </a:cubicBezTo>
                <a:cubicBezTo>
                  <a:pt x="433" y="224"/>
                  <a:pt x="417" y="194"/>
                  <a:pt x="391" y="174"/>
                </a:cubicBezTo>
                <a:cubicBezTo>
                  <a:pt x="428" y="154"/>
                  <a:pt x="445" y="115"/>
                  <a:pt x="446" y="113"/>
                </a:cubicBezTo>
                <a:cubicBezTo>
                  <a:pt x="447" y="112"/>
                  <a:pt x="447" y="110"/>
                  <a:pt x="447" y="108"/>
                </a:cubicBezTo>
                <a:cubicBezTo>
                  <a:pt x="447" y="106"/>
                  <a:pt x="446" y="104"/>
                  <a:pt x="445" y="102"/>
                </a:cubicBezTo>
                <a:cubicBezTo>
                  <a:pt x="444" y="98"/>
                  <a:pt x="440" y="96"/>
                  <a:pt x="436" y="95"/>
                </a:cubicBezTo>
                <a:cubicBezTo>
                  <a:pt x="435" y="95"/>
                  <a:pt x="392" y="86"/>
                  <a:pt x="354" y="106"/>
                </a:cubicBezTo>
                <a:cubicBezTo>
                  <a:pt x="346" y="110"/>
                  <a:pt x="338" y="115"/>
                  <a:pt x="331" y="120"/>
                </a:cubicBezTo>
                <a:cubicBezTo>
                  <a:pt x="324" y="104"/>
                  <a:pt x="315" y="93"/>
                  <a:pt x="314" y="92"/>
                </a:cubicBezTo>
                <a:cubicBezTo>
                  <a:pt x="311" y="88"/>
                  <a:pt x="305" y="86"/>
                  <a:pt x="300" y="88"/>
                </a:cubicBezTo>
                <a:cubicBezTo>
                  <a:pt x="251" y="102"/>
                  <a:pt x="251" y="102"/>
                  <a:pt x="251" y="102"/>
                </a:cubicBezTo>
                <a:cubicBezTo>
                  <a:pt x="247" y="104"/>
                  <a:pt x="243" y="107"/>
                  <a:pt x="242" y="112"/>
                </a:cubicBezTo>
                <a:cubicBezTo>
                  <a:pt x="242" y="113"/>
                  <a:pt x="242" y="114"/>
                  <a:pt x="242" y="115"/>
                </a:cubicBezTo>
                <a:cubicBezTo>
                  <a:pt x="242" y="119"/>
                  <a:pt x="243" y="122"/>
                  <a:pt x="245" y="124"/>
                </a:cubicBezTo>
                <a:cubicBezTo>
                  <a:pt x="258" y="138"/>
                  <a:pt x="265" y="145"/>
                  <a:pt x="272" y="160"/>
                </a:cubicBezTo>
                <a:cubicBezTo>
                  <a:pt x="233" y="178"/>
                  <a:pt x="208" y="214"/>
                  <a:pt x="208" y="256"/>
                </a:cubicBezTo>
                <a:cubicBezTo>
                  <a:pt x="208" y="256"/>
                  <a:pt x="208" y="256"/>
                  <a:pt x="208" y="256"/>
                </a:cubicBezTo>
                <a:cubicBezTo>
                  <a:pt x="208" y="269"/>
                  <a:pt x="211" y="283"/>
                  <a:pt x="216" y="296"/>
                </a:cubicBezTo>
                <a:cubicBezTo>
                  <a:pt x="221" y="307"/>
                  <a:pt x="226" y="315"/>
                  <a:pt x="232" y="322"/>
                </a:cubicBezTo>
                <a:cubicBezTo>
                  <a:pt x="206" y="322"/>
                  <a:pt x="172" y="322"/>
                  <a:pt x="157" y="322"/>
                </a:cubicBezTo>
                <a:cubicBezTo>
                  <a:pt x="157" y="300"/>
                  <a:pt x="157" y="183"/>
                  <a:pt x="157" y="183"/>
                </a:cubicBezTo>
                <a:cubicBezTo>
                  <a:pt x="157" y="165"/>
                  <a:pt x="133" y="116"/>
                  <a:pt x="124" y="98"/>
                </a:cubicBezTo>
                <a:cubicBezTo>
                  <a:pt x="124" y="92"/>
                  <a:pt x="124" y="34"/>
                  <a:pt x="124" y="34"/>
                </a:cubicBezTo>
                <a:cubicBezTo>
                  <a:pt x="124" y="21"/>
                  <a:pt x="118" y="11"/>
                  <a:pt x="107" y="5"/>
                </a:cubicBezTo>
                <a:cubicBezTo>
                  <a:pt x="98" y="1"/>
                  <a:pt x="87" y="0"/>
                  <a:pt x="79" y="0"/>
                </a:cubicBezTo>
                <a:lnTo>
                  <a:pt x="78" y="0"/>
                </a:ln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46" name="TextBox 45"/>
          <p:cNvSpPr txBox="1"/>
          <p:nvPr/>
        </p:nvSpPr>
        <p:spPr>
          <a:xfrm>
            <a:off x="4230688" y="2638425"/>
            <a:ext cx="522287"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Food &amp;</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beverage</a:t>
            </a:r>
          </a:p>
        </p:txBody>
      </p:sp>
      <p:sp>
        <p:nvSpPr>
          <p:cNvPr id="47" name="Freeform 108"/>
          <p:cNvSpPr>
            <a:spLocks noChangeAspect="1"/>
          </p:cNvSpPr>
          <p:nvPr/>
        </p:nvSpPr>
        <p:spPr bwMode="auto">
          <a:xfrm>
            <a:off x="2370138" y="3060700"/>
            <a:ext cx="479425" cy="338138"/>
          </a:xfrm>
          <a:custGeom>
            <a:avLst/>
            <a:gdLst/>
            <a:ahLst/>
            <a:cxnLst>
              <a:cxn ang="0">
                <a:pos x="13" y="0"/>
              </a:cxn>
              <a:cxn ang="0">
                <a:pos x="0" y="13"/>
              </a:cxn>
              <a:cxn ang="0">
                <a:pos x="0" y="311"/>
              </a:cxn>
              <a:cxn ang="0">
                <a:pos x="13" y="325"/>
              </a:cxn>
              <a:cxn ang="0">
                <a:pos x="70" y="325"/>
              </a:cxn>
              <a:cxn ang="0">
                <a:pos x="84" y="311"/>
              </a:cxn>
              <a:cxn ang="0">
                <a:pos x="84" y="259"/>
              </a:cxn>
              <a:cxn ang="0">
                <a:pos x="377" y="259"/>
              </a:cxn>
              <a:cxn ang="0">
                <a:pos x="377" y="311"/>
              </a:cxn>
              <a:cxn ang="0">
                <a:pos x="390" y="325"/>
              </a:cxn>
              <a:cxn ang="0">
                <a:pos x="448" y="325"/>
              </a:cxn>
              <a:cxn ang="0">
                <a:pos x="461" y="311"/>
              </a:cxn>
              <a:cxn ang="0">
                <a:pos x="461" y="183"/>
              </a:cxn>
              <a:cxn ang="0">
                <a:pos x="461" y="182"/>
              </a:cxn>
              <a:cxn ang="0">
                <a:pos x="381" y="126"/>
              </a:cxn>
              <a:cxn ang="0">
                <a:pos x="199" y="126"/>
              </a:cxn>
              <a:cxn ang="0">
                <a:pos x="186" y="140"/>
              </a:cxn>
              <a:cxn ang="0">
                <a:pos x="186" y="193"/>
              </a:cxn>
              <a:cxn ang="0">
                <a:pos x="199" y="207"/>
              </a:cxn>
              <a:cxn ang="0">
                <a:pos x="213" y="193"/>
              </a:cxn>
              <a:cxn ang="0">
                <a:pos x="213" y="153"/>
              </a:cxn>
              <a:cxn ang="0">
                <a:pos x="381" y="153"/>
              </a:cxn>
              <a:cxn ang="0">
                <a:pos x="434" y="184"/>
              </a:cxn>
              <a:cxn ang="0">
                <a:pos x="434" y="298"/>
              </a:cxn>
              <a:cxn ang="0">
                <a:pos x="404" y="298"/>
              </a:cxn>
              <a:cxn ang="0">
                <a:pos x="404" y="246"/>
              </a:cxn>
              <a:cxn ang="0">
                <a:pos x="390" y="232"/>
              </a:cxn>
              <a:cxn ang="0">
                <a:pos x="70" y="232"/>
              </a:cxn>
              <a:cxn ang="0">
                <a:pos x="57" y="246"/>
              </a:cxn>
              <a:cxn ang="0">
                <a:pos x="57" y="298"/>
              </a:cxn>
              <a:cxn ang="0">
                <a:pos x="26" y="298"/>
              </a:cxn>
              <a:cxn ang="0">
                <a:pos x="26" y="27"/>
              </a:cxn>
              <a:cxn ang="0">
                <a:pos x="57" y="27"/>
              </a:cxn>
              <a:cxn ang="0">
                <a:pos x="57" y="140"/>
              </a:cxn>
              <a:cxn ang="0">
                <a:pos x="70" y="153"/>
              </a:cxn>
              <a:cxn ang="0">
                <a:pos x="160" y="153"/>
              </a:cxn>
              <a:cxn ang="0">
                <a:pos x="173" y="141"/>
              </a:cxn>
              <a:cxn ang="0">
                <a:pos x="155" y="81"/>
              </a:cxn>
              <a:cxn ang="0">
                <a:pos x="113" y="64"/>
              </a:cxn>
              <a:cxn ang="0">
                <a:pos x="100" y="77"/>
              </a:cxn>
              <a:cxn ang="0">
                <a:pos x="113" y="90"/>
              </a:cxn>
              <a:cxn ang="0">
                <a:pos x="135" y="99"/>
              </a:cxn>
              <a:cxn ang="0">
                <a:pos x="146" y="126"/>
              </a:cxn>
              <a:cxn ang="0">
                <a:pos x="84" y="126"/>
              </a:cxn>
              <a:cxn ang="0">
                <a:pos x="84" y="13"/>
              </a:cxn>
              <a:cxn ang="0">
                <a:pos x="70" y="0"/>
              </a:cxn>
              <a:cxn ang="0">
                <a:pos x="13" y="0"/>
              </a:cxn>
            </a:cxnLst>
            <a:rect l="0" t="0" r="r" b="b"/>
            <a:pathLst>
              <a:path w="461" h="325">
                <a:moveTo>
                  <a:pt x="13" y="0"/>
                </a:moveTo>
                <a:cubicBezTo>
                  <a:pt x="6" y="0"/>
                  <a:pt x="0" y="6"/>
                  <a:pt x="0" y="13"/>
                </a:cubicBezTo>
                <a:cubicBezTo>
                  <a:pt x="0" y="311"/>
                  <a:pt x="0" y="311"/>
                  <a:pt x="0" y="311"/>
                </a:cubicBezTo>
                <a:cubicBezTo>
                  <a:pt x="0" y="319"/>
                  <a:pt x="6" y="325"/>
                  <a:pt x="13" y="325"/>
                </a:cubicBezTo>
                <a:cubicBezTo>
                  <a:pt x="70" y="325"/>
                  <a:pt x="70" y="325"/>
                  <a:pt x="70" y="325"/>
                </a:cubicBezTo>
                <a:cubicBezTo>
                  <a:pt x="78" y="325"/>
                  <a:pt x="84" y="319"/>
                  <a:pt x="84" y="311"/>
                </a:cubicBezTo>
                <a:cubicBezTo>
                  <a:pt x="84" y="311"/>
                  <a:pt x="84" y="276"/>
                  <a:pt x="84" y="259"/>
                </a:cubicBezTo>
                <a:cubicBezTo>
                  <a:pt x="107" y="259"/>
                  <a:pt x="354" y="259"/>
                  <a:pt x="377" y="259"/>
                </a:cubicBezTo>
                <a:cubicBezTo>
                  <a:pt x="377" y="276"/>
                  <a:pt x="377" y="311"/>
                  <a:pt x="377" y="311"/>
                </a:cubicBezTo>
                <a:cubicBezTo>
                  <a:pt x="377" y="319"/>
                  <a:pt x="383" y="325"/>
                  <a:pt x="390" y="325"/>
                </a:cubicBezTo>
                <a:cubicBezTo>
                  <a:pt x="448" y="325"/>
                  <a:pt x="448" y="325"/>
                  <a:pt x="448" y="325"/>
                </a:cubicBezTo>
                <a:cubicBezTo>
                  <a:pt x="455" y="325"/>
                  <a:pt x="461" y="319"/>
                  <a:pt x="461" y="311"/>
                </a:cubicBezTo>
                <a:cubicBezTo>
                  <a:pt x="461" y="183"/>
                  <a:pt x="461" y="183"/>
                  <a:pt x="461" y="183"/>
                </a:cubicBezTo>
                <a:cubicBezTo>
                  <a:pt x="461" y="182"/>
                  <a:pt x="461" y="182"/>
                  <a:pt x="461" y="182"/>
                </a:cubicBezTo>
                <a:cubicBezTo>
                  <a:pt x="460" y="163"/>
                  <a:pt x="441" y="126"/>
                  <a:pt x="381" y="126"/>
                </a:cubicBezTo>
                <a:cubicBezTo>
                  <a:pt x="199" y="126"/>
                  <a:pt x="199" y="126"/>
                  <a:pt x="199" y="126"/>
                </a:cubicBezTo>
                <a:cubicBezTo>
                  <a:pt x="192" y="126"/>
                  <a:pt x="186" y="132"/>
                  <a:pt x="186" y="140"/>
                </a:cubicBezTo>
                <a:cubicBezTo>
                  <a:pt x="186" y="193"/>
                  <a:pt x="186" y="193"/>
                  <a:pt x="186" y="193"/>
                </a:cubicBezTo>
                <a:cubicBezTo>
                  <a:pt x="186" y="201"/>
                  <a:pt x="192" y="207"/>
                  <a:pt x="199" y="207"/>
                </a:cubicBezTo>
                <a:cubicBezTo>
                  <a:pt x="207" y="207"/>
                  <a:pt x="213" y="201"/>
                  <a:pt x="213" y="193"/>
                </a:cubicBezTo>
                <a:cubicBezTo>
                  <a:pt x="213" y="193"/>
                  <a:pt x="213" y="168"/>
                  <a:pt x="213" y="153"/>
                </a:cubicBezTo>
                <a:cubicBezTo>
                  <a:pt x="231" y="153"/>
                  <a:pt x="381" y="153"/>
                  <a:pt x="381" y="153"/>
                </a:cubicBezTo>
                <a:cubicBezTo>
                  <a:pt x="428" y="153"/>
                  <a:pt x="434" y="179"/>
                  <a:pt x="434" y="184"/>
                </a:cubicBezTo>
                <a:cubicBezTo>
                  <a:pt x="434" y="185"/>
                  <a:pt x="434" y="277"/>
                  <a:pt x="434" y="298"/>
                </a:cubicBezTo>
                <a:cubicBezTo>
                  <a:pt x="423" y="298"/>
                  <a:pt x="415" y="298"/>
                  <a:pt x="404" y="298"/>
                </a:cubicBezTo>
                <a:cubicBezTo>
                  <a:pt x="404" y="281"/>
                  <a:pt x="404" y="246"/>
                  <a:pt x="404" y="246"/>
                </a:cubicBezTo>
                <a:cubicBezTo>
                  <a:pt x="404" y="238"/>
                  <a:pt x="398" y="232"/>
                  <a:pt x="390" y="232"/>
                </a:cubicBezTo>
                <a:cubicBezTo>
                  <a:pt x="70" y="232"/>
                  <a:pt x="70" y="232"/>
                  <a:pt x="70" y="232"/>
                </a:cubicBezTo>
                <a:cubicBezTo>
                  <a:pt x="63" y="232"/>
                  <a:pt x="57" y="238"/>
                  <a:pt x="57" y="246"/>
                </a:cubicBezTo>
                <a:cubicBezTo>
                  <a:pt x="57" y="246"/>
                  <a:pt x="57" y="281"/>
                  <a:pt x="57" y="298"/>
                </a:cubicBezTo>
                <a:cubicBezTo>
                  <a:pt x="46" y="298"/>
                  <a:pt x="37" y="298"/>
                  <a:pt x="26" y="298"/>
                </a:cubicBezTo>
                <a:cubicBezTo>
                  <a:pt x="26" y="275"/>
                  <a:pt x="26" y="50"/>
                  <a:pt x="26" y="27"/>
                </a:cubicBezTo>
                <a:cubicBezTo>
                  <a:pt x="37" y="27"/>
                  <a:pt x="46" y="27"/>
                  <a:pt x="57" y="27"/>
                </a:cubicBezTo>
                <a:cubicBezTo>
                  <a:pt x="57" y="48"/>
                  <a:pt x="57" y="140"/>
                  <a:pt x="57" y="140"/>
                </a:cubicBezTo>
                <a:cubicBezTo>
                  <a:pt x="57" y="147"/>
                  <a:pt x="63" y="153"/>
                  <a:pt x="70" y="153"/>
                </a:cubicBezTo>
                <a:cubicBezTo>
                  <a:pt x="160" y="153"/>
                  <a:pt x="160" y="153"/>
                  <a:pt x="160" y="153"/>
                </a:cubicBezTo>
                <a:cubicBezTo>
                  <a:pt x="167" y="153"/>
                  <a:pt x="172" y="148"/>
                  <a:pt x="173" y="141"/>
                </a:cubicBezTo>
                <a:cubicBezTo>
                  <a:pt x="173" y="139"/>
                  <a:pt x="175" y="103"/>
                  <a:pt x="155" y="81"/>
                </a:cubicBezTo>
                <a:cubicBezTo>
                  <a:pt x="144" y="70"/>
                  <a:pt x="130" y="64"/>
                  <a:pt x="113" y="64"/>
                </a:cubicBezTo>
                <a:cubicBezTo>
                  <a:pt x="106" y="64"/>
                  <a:pt x="100" y="70"/>
                  <a:pt x="100" y="77"/>
                </a:cubicBezTo>
                <a:cubicBezTo>
                  <a:pt x="100" y="84"/>
                  <a:pt x="106" y="90"/>
                  <a:pt x="113" y="90"/>
                </a:cubicBezTo>
                <a:cubicBezTo>
                  <a:pt x="123" y="90"/>
                  <a:pt x="130" y="93"/>
                  <a:pt x="135" y="99"/>
                </a:cubicBezTo>
                <a:cubicBezTo>
                  <a:pt x="142" y="106"/>
                  <a:pt x="145" y="117"/>
                  <a:pt x="146" y="126"/>
                </a:cubicBezTo>
                <a:cubicBezTo>
                  <a:pt x="129" y="126"/>
                  <a:pt x="99" y="126"/>
                  <a:pt x="84" y="126"/>
                </a:cubicBezTo>
                <a:cubicBezTo>
                  <a:pt x="84" y="105"/>
                  <a:pt x="84" y="13"/>
                  <a:pt x="84" y="13"/>
                </a:cubicBezTo>
                <a:cubicBezTo>
                  <a:pt x="84" y="6"/>
                  <a:pt x="78" y="0"/>
                  <a:pt x="70" y="0"/>
                </a:cubicBezTo>
                <a:lnTo>
                  <a:pt x="13" y="0"/>
                </a:ln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48" name="TextBox 47"/>
          <p:cNvSpPr txBox="1"/>
          <p:nvPr/>
        </p:nvSpPr>
        <p:spPr>
          <a:xfrm>
            <a:off x="2292350" y="3463925"/>
            <a:ext cx="635000" cy="122238"/>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Hotels</a:t>
            </a:r>
          </a:p>
        </p:txBody>
      </p:sp>
      <p:sp>
        <p:nvSpPr>
          <p:cNvPr id="49" name="Freeform 80"/>
          <p:cNvSpPr>
            <a:spLocks noChangeAspect="1"/>
          </p:cNvSpPr>
          <p:nvPr/>
        </p:nvSpPr>
        <p:spPr bwMode="auto">
          <a:xfrm>
            <a:off x="1495425" y="3005138"/>
            <a:ext cx="331788" cy="393700"/>
          </a:xfrm>
          <a:custGeom>
            <a:avLst/>
            <a:gdLst/>
            <a:ahLst/>
            <a:cxnLst>
              <a:cxn ang="0">
                <a:pos x="237" y="0"/>
              </a:cxn>
              <a:cxn ang="0">
                <a:pos x="200" y="37"/>
              </a:cxn>
              <a:cxn ang="0">
                <a:pos x="200" y="129"/>
              </a:cxn>
              <a:cxn ang="0">
                <a:pos x="199" y="132"/>
              </a:cxn>
              <a:cxn ang="0">
                <a:pos x="115" y="132"/>
              </a:cxn>
              <a:cxn ang="0">
                <a:pos x="115" y="130"/>
              </a:cxn>
              <a:cxn ang="0">
                <a:pos x="115" y="37"/>
              </a:cxn>
              <a:cxn ang="0">
                <a:pos x="78" y="1"/>
              </a:cxn>
              <a:cxn ang="0">
                <a:pos x="37" y="1"/>
              </a:cxn>
              <a:cxn ang="0">
                <a:pos x="0" y="37"/>
              </a:cxn>
              <a:cxn ang="0">
                <a:pos x="0" y="336"/>
              </a:cxn>
              <a:cxn ang="0">
                <a:pos x="11" y="362"/>
              </a:cxn>
              <a:cxn ang="0">
                <a:pos x="37" y="373"/>
              </a:cxn>
              <a:cxn ang="0">
                <a:pos x="78" y="373"/>
              </a:cxn>
              <a:cxn ang="0">
                <a:pos x="104" y="362"/>
              </a:cxn>
              <a:cxn ang="0">
                <a:pos x="115" y="337"/>
              </a:cxn>
              <a:cxn ang="0">
                <a:pos x="115" y="337"/>
              </a:cxn>
              <a:cxn ang="0">
                <a:pos x="115" y="336"/>
              </a:cxn>
              <a:cxn ang="0">
                <a:pos x="115" y="336"/>
              </a:cxn>
              <a:cxn ang="0">
                <a:pos x="115" y="336"/>
              </a:cxn>
              <a:cxn ang="0">
                <a:pos x="115" y="336"/>
              </a:cxn>
              <a:cxn ang="0">
                <a:pos x="115" y="336"/>
              </a:cxn>
              <a:cxn ang="0">
                <a:pos x="115" y="233"/>
              </a:cxn>
              <a:cxn ang="0">
                <a:pos x="116" y="229"/>
              </a:cxn>
              <a:cxn ang="0">
                <a:pos x="199" y="229"/>
              </a:cxn>
              <a:cxn ang="0">
                <a:pos x="200" y="232"/>
              </a:cxn>
              <a:cxn ang="0">
                <a:pos x="200" y="336"/>
              </a:cxn>
              <a:cxn ang="0">
                <a:pos x="200" y="336"/>
              </a:cxn>
              <a:cxn ang="0">
                <a:pos x="237" y="372"/>
              </a:cxn>
              <a:cxn ang="0">
                <a:pos x="278" y="372"/>
              </a:cxn>
              <a:cxn ang="0">
                <a:pos x="315" y="335"/>
              </a:cxn>
              <a:cxn ang="0">
                <a:pos x="315" y="100"/>
              </a:cxn>
              <a:cxn ang="0">
                <a:pos x="301" y="86"/>
              </a:cxn>
              <a:cxn ang="0">
                <a:pos x="288" y="100"/>
              </a:cxn>
              <a:cxn ang="0">
                <a:pos x="288" y="335"/>
              </a:cxn>
              <a:cxn ang="0">
                <a:pos x="278" y="345"/>
              </a:cxn>
              <a:cxn ang="0">
                <a:pos x="237" y="345"/>
              </a:cxn>
              <a:cxn ang="0">
                <a:pos x="227" y="335"/>
              </a:cxn>
              <a:cxn ang="0">
                <a:pos x="227" y="335"/>
              </a:cxn>
              <a:cxn ang="0">
                <a:pos x="227" y="232"/>
              </a:cxn>
              <a:cxn ang="0">
                <a:pos x="201" y="202"/>
              </a:cxn>
              <a:cxn ang="0">
                <a:pos x="114" y="202"/>
              </a:cxn>
              <a:cxn ang="0">
                <a:pos x="88" y="233"/>
              </a:cxn>
              <a:cxn ang="0">
                <a:pos x="88" y="336"/>
              </a:cxn>
              <a:cxn ang="0">
                <a:pos x="78" y="346"/>
              </a:cxn>
              <a:cxn ang="0">
                <a:pos x="37" y="346"/>
              </a:cxn>
              <a:cxn ang="0">
                <a:pos x="27" y="336"/>
              </a:cxn>
              <a:cxn ang="0">
                <a:pos x="27" y="37"/>
              </a:cxn>
              <a:cxn ang="0">
                <a:pos x="37" y="27"/>
              </a:cxn>
              <a:cxn ang="0">
                <a:pos x="78" y="27"/>
              </a:cxn>
              <a:cxn ang="0">
                <a:pos x="88" y="37"/>
              </a:cxn>
              <a:cxn ang="0">
                <a:pos x="88" y="130"/>
              </a:cxn>
              <a:cxn ang="0">
                <a:pos x="114" y="158"/>
              </a:cxn>
              <a:cxn ang="0">
                <a:pos x="201" y="158"/>
              </a:cxn>
              <a:cxn ang="0">
                <a:pos x="227" y="129"/>
              </a:cxn>
              <a:cxn ang="0">
                <a:pos x="227" y="37"/>
              </a:cxn>
              <a:cxn ang="0">
                <a:pos x="237" y="27"/>
              </a:cxn>
              <a:cxn ang="0">
                <a:pos x="289" y="27"/>
              </a:cxn>
              <a:cxn ang="0">
                <a:pos x="302" y="13"/>
              </a:cxn>
              <a:cxn ang="0">
                <a:pos x="289" y="0"/>
              </a:cxn>
              <a:cxn ang="0">
                <a:pos x="237" y="0"/>
              </a:cxn>
            </a:cxnLst>
            <a:rect l="0" t="0" r="r" b="b"/>
            <a:pathLst>
              <a:path w="315" h="373">
                <a:moveTo>
                  <a:pt x="237" y="0"/>
                </a:moveTo>
                <a:cubicBezTo>
                  <a:pt x="217" y="0"/>
                  <a:pt x="200" y="16"/>
                  <a:pt x="200" y="37"/>
                </a:cubicBezTo>
                <a:cubicBezTo>
                  <a:pt x="200" y="37"/>
                  <a:pt x="200" y="129"/>
                  <a:pt x="200" y="129"/>
                </a:cubicBezTo>
                <a:cubicBezTo>
                  <a:pt x="200" y="130"/>
                  <a:pt x="200" y="131"/>
                  <a:pt x="199" y="132"/>
                </a:cubicBezTo>
                <a:cubicBezTo>
                  <a:pt x="197" y="132"/>
                  <a:pt x="117" y="132"/>
                  <a:pt x="115" y="132"/>
                </a:cubicBezTo>
                <a:cubicBezTo>
                  <a:pt x="115" y="131"/>
                  <a:pt x="115" y="130"/>
                  <a:pt x="115" y="130"/>
                </a:cubicBezTo>
                <a:cubicBezTo>
                  <a:pt x="115" y="129"/>
                  <a:pt x="115" y="37"/>
                  <a:pt x="115" y="37"/>
                </a:cubicBezTo>
                <a:cubicBezTo>
                  <a:pt x="115" y="17"/>
                  <a:pt x="98" y="1"/>
                  <a:pt x="78" y="1"/>
                </a:cubicBezTo>
                <a:cubicBezTo>
                  <a:pt x="37" y="1"/>
                  <a:pt x="37" y="1"/>
                  <a:pt x="37" y="1"/>
                </a:cubicBezTo>
                <a:cubicBezTo>
                  <a:pt x="17" y="1"/>
                  <a:pt x="0" y="17"/>
                  <a:pt x="0" y="37"/>
                </a:cubicBezTo>
                <a:cubicBezTo>
                  <a:pt x="0" y="336"/>
                  <a:pt x="0" y="336"/>
                  <a:pt x="0" y="336"/>
                </a:cubicBezTo>
                <a:cubicBezTo>
                  <a:pt x="0" y="346"/>
                  <a:pt x="4" y="355"/>
                  <a:pt x="11" y="362"/>
                </a:cubicBezTo>
                <a:cubicBezTo>
                  <a:pt x="18" y="369"/>
                  <a:pt x="27" y="373"/>
                  <a:pt x="37" y="373"/>
                </a:cubicBezTo>
                <a:cubicBezTo>
                  <a:pt x="78" y="373"/>
                  <a:pt x="78" y="373"/>
                  <a:pt x="78" y="373"/>
                </a:cubicBezTo>
                <a:cubicBezTo>
                  <a:pt x="87" y="373"/>
                  <a:pt x="97" y="369"/>
                  <a:pt x="104" y="362"/>
                </a:cubicBezTo>
                <a:cubicBezTo>
                  <a:pt x="111" y="355"/>
                  <a:pt x="114" y="346"/>
                  <a:pt x="115" y="337"/>
                </a:cubicBezTo>
                <a:cubicBezTo>
                  <a:pt x="115" y="337"/>
                  <a:pt x="115" y="337"/>
                  <a:pt x="115" y="337"/>
                </a:cubicBezTo>
                <a:cubicBezTo>
                  <a:pt x="115" y="336"/>
                  <a:pt x="115" y="336"/>
                  <a:pt x="115" y="336"/>
                </a:cubicBezTo>
                <a:cubicBezTo>
                  <a:pt x="115" y="336"/>
                  <a:pt x="115" y="336"/>
                  <a:pt x="115" y="336"/>
                </a:cubicBezTo>
                <a:cubicBezTo>
                  <a:pt x="115" y="336"/>
                  <a:pt x="115" y="336"/>
                  <a:pt x="115" y="336"/>
                </a:cubicBezTo>
                <a:cubicBezTo>
                  <a:pt x="115" y="336"/>
                  <a:pt x="115" y="336"/>
                  <a:pt x="115" y="336"/>
                </a:cubicBezTo>
                <a:cubicBezTo>
                  <a:pt x="115" y="336"/>
                  <a:pt x="115" y="336"/>
                  <a:pt x="115" y="336"/>
                </a:cubicBezTo>
                <a:cubicBezTo>
                  <a:pt x="115" y="335"/>
                  <a:pt x="115" y="233"/>
                  <a:pt x="115" y="233"/>
                </a:cubicBezTo>
                <a:cubicBezTo>
                  <a:pt x="115" y="232"/>
                  <a:pt x="115" y="230"/>
                  <a:pt x="116" y="229"/>
                </a:cubicBezTo>
                <a:cubicBezTo>
                  <a:pt x="118" y="229"/>
                  <a:pt x="197" y="229"/>
                  <a:pt x="199" y="229"/>
                </a:cubicBezTo>
                <a:cubicBezTo>
                  <a:pt x="200" y="230"/>
                  <a:pt x="200" y="231"/>
                  <a:pt x="200" y="232"/>
                </a:cubicBezTo>
                <a:cubicBezTo>
                  <a:pt x="200" y="232"/>
                  <a:pt x="200" y="336"/>
                  <a:pt x="200" y="336"/>
                </a:cubicBezTo>
                <a:cubicBezTo>
                  <a:pt x="200" y="336"/>
                  <a:pt x="200" y="336"/>
                  <a:pt x="200" y="336"/>
                </a:cubicBezTo>
                <a:cubicBezTo>
                  <a:pt x="200" y="356"/>
                  <a:pt x="217" y="372"/>
                  <a:pt x="237" y="372"/>
                </a:cubicBezTo>
                <a:cubicBezTo>
                  <a:pt x="278" y="372"/>
                  <a:pt x="278" y="372"/>
                  <a:pt x="278" y="372"/>
                </a:cubicBezTo>
                <a:cubicBezTo>
                  <a:pt x="298" y="372"/>
                  <a:pt x="315" y="356"/>
                  <a:pt x="315" y="335"/>
                </a:cubicBezTo>
                <a:cubicBezTo>
                  <a:pt x="315" y="100"/>
                  <a:pt x="315" y="100"/>
                  <a:pt x="315" y="100"/>
                </a:cubicBezTo>
                <a:cubicBezTo>
                  <a:pt x="315" y="92"/>
                  <a:pt x="309" y="86"/>
                  <a:pt x="301" y="86"/>
                </a:cubicBezTo>
                <a:cubicBezTo>
                  <a:pt x="294" y="86"/>
                  <a:pt x="288" y="92"/>
                  <a:pt x="288" y="100"/>
                </a:cubicBezTo>
                <a:cubicBezTo>
                  <a:pt x="288" y="335"/>
                  <a:pt x="288" y="335"/>
                  <a:pt x="288" y="335"/>
                </a:cubicBezTo>
                <a:cubicBezTo>
                  <a:pt x="288" y="341"/>
                  <a:pt x="283" y="345"/>
                  <a:pt x="278" y="345"/>
                </a:cubicBezTo>
                <a:cubicBezTo>
                  <a:pt x="237" y="345"/>
                  <a:pt x="237" y="345"/>
                  <a:pt x="237" y="345"/>
                </a:cubicBezTo>
                <a:cubicBezTo>
                  <a:pt x="231" y="345"/>
                  <a:pt x="227" y="341"/>
                  <a:pt x="227" y="335"/>
                </a:cubicBezTo>
                <a:cubicBezTo>
                  <a:pt x="227" y="335"/>
                  <a:pt x="227" y="335"/>
                  <a:pt x="227" y="335"/>
                </a:cubicBezTo>
                <a:cubicBezTo>
                  <a:pt x="227" y="334"/>
                  <a:pt x="227" y="232"/>
                  <a:pt x="227" y="232"/>
                </a:cubicBezTo>
                <a:cubicBezTo>
                  <a:pt x="227" y="217"/>
                  <a:pt x="218" y="202"/>
                  <a:pt x="201" y="202"/>
                </a:cubicBezTo>
                <a:cubicBezTo>
                  <a:pt x="114" y="202"/>
                  <a:pt x="114" y="202"/>
                  <a:pt x="114" y="202"/>
                </a:cubicBezTo>
                <a:cubicBezTo>
                  <a:pt x="97" y="202"/>
                  <a:pt x="88" y="217"/>
                  <a:pt x="88" y="233"/>
                </a:cubicBezTo>
                <a:cubicBezTo>
                  <a:pt x="88" y="233"/>
                  <a:pt x="88" y="335"/>
                  <a:pt x="88" y="336"/>
                </a:cubicBezTo>
                <a:cubicBezTo>
                  <a:pt x="88" y="342"/>
                  <a:pt x="83" y="346"/>
                  <a:pt x="78" y="346"/>
                </a:cubicBezTo>
                <a:cubicBezTo>
                  <a:pt x="37" y="346"/>
                  <a:pt x="37" y="346"/>
                  <a:pt x="37" y="346"/>
                </a:cubicBezTo>
                <a:cubicBezTo>
                  <a:pt x="31" y="346"/>
                  <a:pt x="27" y="342"/>
                  <a:pt x="27" y="336"/>
                </a:cubicBezTo>
                <a:cubicBezTo>
                  <a:pt x="27" y="37"/>
                  <a:pt x="27" y="37"/>
                  <a:pt x="27" y="37"/>
                </a:cubicBezTo>
                <a:cubicBezTo>
                  <a:pt x="27" y="32"/>
                  <a:pt x="31" y="27"/>
                  <a:pt x="37" y="27"/>
                </a:cubicBezTo>
                <a:cubicBezTo>
                  <a:pt x="78" y="27"/>
                  <a:pt x="78" y="27"/>
                  <a:pt x="78" y="27"/>
                </a:cubicBezTo>
                <a:cubicBezTo>
                  <a:pt x="83" y="27"/>
                  <a:pt x="88" y="32"/>
                  <a:pt x="88" y="37"/>
                </a:cubicBezTo>
                <a:cubicBezTo>
                  <a:pt x="88" y="130"/>
                  <a:pt x="88" y="130"/>
                  <a:pt x="88" y="130"/>
                </a:cubicBezTo>
                <a:cubicBezTo>
                  <a:pt x="88" y="144"/>
                  <a:pt x="97" y="158"/>
                  <a:pt x="114" y="158"/>
                </a:cubicBezTo>
                <a:cubicBezTo>
                  <a:pt x="201" y="158"/>
                  <a:pt x="201" y="158"/>
                  <a:pt x="201" y="158"/>
                </a:cubicBezTo>
                <a:cubicBezTo>
                  <a:pt x="218" y="158"/>
                  <a:pt x="227" y="144"/>
                  <a:pt x="227" y="129"/>
                </a:cubicBezTo>
                <a:cubicBezTo>
                  <a:pt x="227" y="37"/>
                  <a:pt x="227" y="37"/>
                  <a:pt x="227" y="37"/>
                </a:cubicBezTo>
                <a:cubicBezTo>
                  <a:pt x="227" y="31"/>
                  <a:pt x="231" y="27"/>
                  <a:pt x="237" y="27"/>
                </a:cubicBezTo>
                <a:cubicBezTo>
                  <a:pt x="289" y="27"/>
                  <a:pt x="289" y="27"/>
                  <a:pt x="289" y="27"/>
                </a:cubicBezTo>
                <a:cubicBezTo>
                  <a:pt x="296" y="27"/>
                  <a:pt x="302" y="21"/>
                  <a:pt x="302" y="13"/>
                </a:cubicBezTo>
                <a:cubicBezTo>
                  <a:pt x="302" y="6"/>
                  <a:pt x="296" y="0"/>
                  <a:pt x="289" y="0"/>
                </a:cubicBezTo>
                <a:lnTo>
                  <a:pt x="237" y="0"/>
                </a:ln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50" name="TextBox 49"/>
          <p:cNvSpPr txBox="1"/>
          <p:nvPr/>
        </p:nvSpPr>
        <p:spPr>
          <a:xfrm>
            <a:off x="1284288" y="3463925"/>
            <a:ext cx="769937" cy="122238"/>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Healthcare</a:t>
            </a:r>
          </a:p>
        </p:txBody>
      </p:sp>
      <p:sp>
        <p:nvSpPr>
          <p:cNvPr id="51" name="Freeform 100"/>
          <p:cNvSpPr>
            <a:spLocks noChangeAspect="1"/>
          </p:cNvSpPr>
          <p:nvPr/>
        </p:nvSpPr>
        <p:spPr bwMode="auto">
          <a:xfrm>
            <a:off x="3417888" y="2874963"/>
            <a:ext cx="331787" cy="523875"/>
          </a:xfrm>
          <a:custGeom>
            <a:avLst/>
            <a:gdLst/>
            <a:ahLst/>
            <a:cxnLst>
              <a:cxn ang="0">
                <a:pos x="116" y="75"/>
              </a:cxn>
              <a:cxn ang="0">
                <a:pos x="46" y="287"/>
              </a:cxn>
              <a:cxn ang="0">
                <a:pos x="131" y="323"/>
              </a:cxn>
              <a:cxn ang="0">
                <a:pos x="148" y="314"/>
              </a:cxn>
              <a:cxn ang="0">
                <a:pos x="157" y="229"/>
              </a:cxn>
              <a:cxn ang="0">
                <a:pos x="144" y="189"/>
              </a:cxn>
              <a:cxn ang="0">
                <a:pos x="181" y="184"/>
              </a:cxn>
              <a:cxn ang="0">
                <a:pos x="185" y="220"/>
              </a:cxn>
              <a:cxn ang="0">
                <a:pos x="204" y="302"/>
              </a:cxn>
              <a:cxn ang="0">
                <a:pos x="125" y="348"/>
              </a:cxn>
              <a:cxn ang="0">
                <a:pos x="32" y="337"/>
              </a:cxn>
              <a:cxn ang="0">
                <a:pos x="4" y="453"/>
              </a:cxn>
              <a:cxn ang="0">
                <a:pos x="276" y="459"/>
              </a:cxn>
              <a:cxn ang="0">
                <a:pos x="276" y="432"/>
              </a:cxn>
              <a:cxn ang="0">
                <a:pos x="54" y="357"/>
              </a:cxn>
              <a:cxn ang="0">
                <a:pos x="187" y="365"/>
              </a:cxn>
              <a:cxn ang="0">
                <a:pos x="233" y="285"/>
              </a:cxn>
              <a:cxn ang="0">
                <a:pos x="217" y="205"/>
              </a:cxn>
              <a:cxn ang="0">
                <a:pos x="197" y="163"/>
              </a:cxn>
              <a:cxn ang="0">
                <a:pos x="123" y="173"/>
              </a:cxn>
              <a:cxn ang="0">
                <a:pos x="113" y="211"/>
              </a:cxn>
              <a:cxn ang="0">
                <a:pos x="125" y="294"/>
              </a:cxn>
              <a:cxn ang="0">
                <a:pos x="122" y="104"/>
              </a:cxn>
              <a:cxn ang="0">
                <a:pos x="155" y="32"/>
              </a:cxn>
              <a:cxn ang="0">
                <a:pos x="163" y="101"/>
              </a:cxn>
              <a:cxn ang="0">
                <a:pos x="172" y="117"/>
              </a:cxn>
              <a:cxn ang="0">
                <a:pos x="169" y="132"/>
              </a:cxn>
              <a:cxn ang="0">
                <a:pos x="195" y="136"/>
              </a:cxn>
              <a:cxn ang="0">
                <a:pos x="202" y="108"/>
              </a:cxn>
              <a:cxn ang="0">
                <a:pos x="193" y="95"/>
              </a:cxn>
              <a:cxn ang="0">
                <a:pos x="210" y="29"/>
              </a:cxn>
              <a:cxn ang="0">
                <a:pos x="200" y="16"/>
              </a:cxn>
              <a:cxn ang="0">
                <a:pos x="133" y="12"/>
              </a:cxn>
            </a:cxnLst>
            <a:rect l="0" t="0" r="r" b="b"/>
            <a:pathLst>
              <a:path w="290" h="459">
                <a:moveTo>
                  <a:pt x="133" y="12"/>
                </a:moveTo>
                <a:cubicBezTo>
                  <a:pt x="133" y="12"/>
                  <a:pt x="121" y="57"/>
                  <a:pt x="116" y="75"/>
                </a:cubicBezTo>
                <a:cubicBezTo>
                  <a:pt x="109" y="73"/>
                  <a:pt x="102" y="77"/>
                  <a:pt x="100" y="84"/>
                </a:cubicBezTo>
                <a:cubicBezTo>
                  <a:pt x="46" y="287"/>
                  <a:pt x="46" y="287"/>
                  <a:pt x="46" y="287"/>
                </a:cubicBezTo>
                <a:cubicBezTo>
                  <a:pt x="44" y="294"/>
                  <a:pt x="48" y="301"/>
                  <a:pt x="55" y="303"/>
                </a:cubicBezTo>
                <a:cubicBezTo>
                  <a:pt x="131" y="323"/>
                  <a:pt x="131" y="323"/>
                  <a:pt x="131" y="323"/>
                </a:cubicBezTo>
                <a:cubicBezTo>
                  <a:pt x="135" y="324"/>
                  <a:pt x="138" y="324"/>
                  <a:pt x="141" y="322"/>
                </a:cubicBezTo>
                <a:cubicBezTo>
                  <a:pt x="144" y="320"/>
                  <a:pt x="147" y="317"/>
                  <a:pt x="148" y="314"/>
                </a:cubicBezTo>
                <a:cubicBezTo>
                  <a:pt x="166" y="245"/>
                  <a:pt x="166" y="245"/>
                  <a:pt x="166" y="245"/>
                </a:cubicBezTo>
                <a:cubicBezTo>
                  <a:pt x="168" y="238"/>
                  <a:pt x="164" y="231"/>
                  <a:pt x="157" y="229"/>
                </a:cubicBezTo>
                <a:cubicBezTo>
                  <a:pt x="147" y="226"/>
                  <a:pt x="140" y="218"/>
                  <a:pt x="139" y="208"/>
                </a:cubicBezTo>
                <a:cubicBezTo>
                  <a:pt x="138" y="201"/>
                  <a:pt x="140" y="194"/>
                  <a:pt x="144" y="189"/>
                </a:cubicBezTo>
                <a:cubicBezTo>
                  <a:pt x="150" y="182"/>
                  <a:pt x="159" y="178"/>
                  <a:pt x="168" y="179"/>
                </a:cubicBezTo>
                <a:cubicBezTo>
                  <a:pt x="173" y="179"/>
                  <a:pt x="177" y="181"/>
                  <a:pt x="181" y="184"/>
                </a:cubicBezTo>
                <a:cubicBezTo>
                  <a:pt x="186" y="188"/>
                  <a:pt x="190" y="194"/>
                  <a:pt x="191" y="201"/>
                </a:cubicBezTo>
                <a:cubicBezTo>
                  <a:pt x="191" y="208"/>
                  <a:pt x="190" y="215"/>
                  <a:pt x="185" y="220"/>
                </a:cubicBezTo>
                <a:cubicBezTo>
                  <a:pt x="181" y="226"/>
                  <a:pt x="182" y="233"/>
                  <a:pt x="187" y="238"/>
                </a:cubicBezTo>
                <a:cubicBezTo>
                  <a:pt x="204" y="255"/>
                  <a:pt x="211" y="279"/>
                  <a:pt x="204" y="302"/>
                </a:cubicBezTo>
                <a:cubicBezTo>
                  <a:pt x="200" y="319"/>
                  <a:pt x="189" y="333"/>
                  <a:pt x="174" y="342"/>
                </a:cubicBezTo>
                <a:cubicBezTo>
                  <a:pt x="159" y="350"/>
                  <a:pt x="141" y="353"/>
                  <a:pt x="125" y="348"/>
                </a:cubicBezTo>
                <a:cubicBezTo>
                  <a:pt x="49" y="328"/>
                  <a:pt x="49" y="328"/>
                  <a:pt x="49" y="328"/>
                </a:cubicBezTo>
                <a:cubicBezTo>
                  <a:pt x="42" y="326"/>
                  <a:pt x="35" y="330"/>
                  <a:pt x="32" y="337"/>
                </a:cubicBezTo>
                <a:cubicBezTo>
                  <a:pt x="2" y="442"/>
                  <a:pt x="2" y="442"/>
                  <a:pt x="2" y="442"/>
                </a:cubicBezTo>
                <a:cubicBezTo>
                  <a:pt x="0" y="446"/>
                  <a:pt x="1" y="450"/>
                  <a:pt x="4" y="453"/>
                </a:cubicBezTo>
                <a:cubicBezTo>
                  <a:pt x="6" y="457"/>
                  <a:pt x="10" y="459"/>
                  <a:pt x="14" y="459"/>
                </a:cubicBezTo>
                <a:cubicBezTo>
                  <a:pt x="276" y="459"/>
                  <a:pt x="276" y="459"/>
                  <a:pt x="276" y="459"/>
                </a:cubicBezTo>
                <a:cubicBezTo>
                  <a:pt x="284" y="459"/>
                  <a:pt x="290" y="453"/>
                  <a:pt x="290" y="445"/>
                </a:cubicBezTo>
                <a:cubicBezTo>
                  <a:pt x="290" y="438"/>
                  <a:pt x="284" y="432"/>
                  <a:pt x="276" y="432"/>
                </a:cubicBezTo>
                <a:cubicBezTo>
                  <a:pt x="276" y="432"/>
                  <a:pt x="63" y="432"/>
                  <a:pt x="32" y="432"/>
                </a:cubicBezTo>
                <a:cubicBezTo>
                  <a:pt x="38" y="412"/>
                  <a:pt x="50" y="373"/>
                  <a:pt x="54" y="357"/>
                </a:cubicBezTo>
                <a:cubicBezTo>
                  <a:pt x="72" y="362"/>
                  <a:pt x="118" y="374"/>
                  <a:pt x="118" y="374"/>
                </a:cubicBezTo>
                <a:cubicBezTo>
                  <a:pt x="141" y="380"/>
                  <a:pt x="166" y="377"/>
                  <a:pt x="187" y="365"/>
                </a:cubicBezTo>
                <a:cubicBezTo>
                  <a:pt x="209" y="352"/>
                  <a:pt x="224" y="333"/>
                  <a:pt x="230" y="309"/>
                </a:cubicBezTo>
                <a:cubicBezTo>
                  <a:pt x="232" y="301"/>
                  <a:pt x="233" y="293"/>
                  <a:pt x="233" y="285"/>
                </a:cubicBezTo>
                <a:cubicBezTo>
                  <a:pt x="233" y="264"/>
                  <a:pt x="226" y="243"/>
                  <a:pt x="213" y="227"/>
                </a:cubicBezTo>
                <a:cubicBezTo>
                  <a:pt x="216" y="220"/>
                  <a:pt x="217" y="212"/>
                  <a:pt x="217" y="205"/>
                </a:cubicBezTo>
                <a:cubicBezTo>
                  <a:pt x="217" y="202"/>
                  <a:pt x="217" y="200"/>
                  <a:pt x="217" y="198"/>
                </a:cubicBezTo>
                <a:cubicBezTo>
                  <a:pt x="215" y="184"/>
                  <a:pt x="208" y="171"/>
                  <a:pt x="197" y="163"/>
                </a:cubicBezTo>
                <a:cubicBezTo>
                  <a:pt x="189" y="157"/>
                  <a:pt x="181" y="154"/>
                  <a:pt x="171" y="152"/>
                </a:cubicBezTo>
                <a:cubicBezTo>
                  <a:pt x="153" y="150"/>
                  <a:pt x="134" y="158"/>
                  <a:pt x="123" y="173"/>
                </a:cubicBezTo>
                <a:cubicBezTo>
                  <a:pt x="116" y="182"/>
                  <a:pt x="112" y="193"/>
                  <a:pt x="112" y="205"/>
                </a:cubicBezTo>
                <a:cubicBezTo>
                  <a:pt x="112" y="207"/>
                  <a:pt x="112" y="209"/>
                  <a:pt x="113" y="211"/>
                </a:cubicBezTo>
                <a:cubicBezTo>
                  <a:pt x="115" y="227"/>
                  <a:pt x="124" y="241"/>
                  <a:pt x="137" y="249"/>
                </a:cubicBezTo>
                <a:cubicBezTo>
                  <a:pt x="134" y="261"/>
                  <a:pt x="129" y="280"/>
                  <a:pt x="125" y="294"/>
                </a:cubicBezTo>
                <a:cubicBezTo>
                  <a:pt x="111" y="290"/>
                  <a:pt x="89" y="284"/>
                  <a:pt x="75" y="281"/>
                </a:cubicBezTo>
                <a:cubicBezTo>
                  <a:pt x="81" y="260"/>
                  <a:pt x="117" y="125"/>
                  <a:pt x="122" y="104"/>
                </a:cubicBezTo>
                <a:cubicBezTo>
                  <a:pt x="130" y="106"/>
                  <a:pt x="137" y="102"/>
                  <a:pt x="139" y="95"/>
                </a:cubicBezTo>
                <a:cubicBezTo>
                  <a:pt x="139" y="95"/>
                  <a:pt x="151" y="49"/>
                  <a:pt x="155" y="32"/>
                </a:cubicBezTo>
                <a:cubicBezTo>
                  <a:pt x="165" y="34"/>
                  <a:pt x="171" y="36"/>
                  <a:pt x="180" y="38"/>
                </a:cubicBezTo>
                <a:cubicBezTo>
                  <a:pt x="176" y="56"/>
                  <a:pt x="163" y="101"/>
                  <a:pt x="163" y="101"/>
                </a:cubicBezTo>
                <a:cubicBezTo>
                  <a:pt x="163" y="102"/>
                  <a:pt x="163" y="104"/>
                  <a:pt x="163" y="105"/>
                </a:cubicBezTo>
                <a:cubicBezTo>
                  <a:pt x="163" y="110"/>
                  <a:pt x="167" y="116"/>
                  <a:pt x="172" y="117"/>
                </a:cubicBezTo>
                <a:cubicBezTo>
                  <a:pt x="171" y="123"/>
                  <a:pt x="169" y="128"/>
                  <a:pt x="169" y="128"/>
                </a:cubicBezTo>
                <a:cubicBezTo>
                  <a:pt x="169" y="130"/>
                  <a:pt x="169" y="131"/>
                  <a:pt x="169" y="132"/>
                </a:cubicBezTo>
                <a:cubicBezTo>
                  <a:pt x="169" y="138"/>
                  <a:pt x="172" y="143"/>
                  <a:pt x="178" y="145"/>
                </a:cubicBezTo>
                <a:cubicBezTo>
                  <a:pt x="185" y="147"/>
                  <a:pt x="193" y="143"/>
                  <a:pt x="195" y="136"/>
                </a:cubicBezTo>
                <a:cubicBezTo>
                  <a:pt x="202" y="112"/>
                  <a:pt x="202" y="112"/>
                  <a:pt x="202" y="112"/>
                </a:cubicBezTo>
                <a:cubicBezTo>
                  <a:pt x="202" y="111"/>
                  <a:pt x="202" y="109"/>
                  <a:pt x="202" y="108"/>
                </a:cubicBezTo>
                <a:cubicBezTo>
                  <a:pt x="202" y="106"/>
                  <a:pt x="202" y="104"/>
                  <a:pt x="201" y="102"/>
                </a:cubicBezTo>
                <a:cubicBezTo>
                  <a:pt x="199" y="98"/>
                  <a:pt x="196" y="96"/>
                  <a:pt x="193" y="95"/>
                </a:cubicBezTo>
                <a:cubicBezTo>
                  <a:pt x="197" y="78"/>
                  <a:pt x="209" y="32"/>
                  <a:pt x="209" y="32"/>
                </a:cubicBezTo>
                <a:cubicBezTo>
                  <a:pt x="210" y="31"/>
                  <a:pt x="210" y="30"/>
                  <a:pt x="210" y="29"/>
                </a:cubicBezTo>
                <a:cubicBezTo>
                  <a:pt x="210" y="26"/>
                  <a:pt x="209" y="24"/>
                  <a:pt x="208" y="22"/>
                </a:cubicBezTo>
                <a:cubicBezTo>
                  <a:pt x="206" y="19"/>
                  <a:pt x="203" y="17"/>
                  <a:pt x="200" y="16"/>
                </a:cubicBezTo>
                <a:cubicBezTo>
                  <a:pt x="149" y="2"/>
                  <a:pt x="149" y="2"/>
                  <a:pt x="149" y="2"/>
                </a:cubicBezTo>
                <a:cubicBezTo>
                  <a:pt x="142" y="0"/>
                  <a:pt x="135" y="5"/>
                  <a:pt x="133" y="12"/>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52" name="TextBox 51"/>
          <p:cNvSpPr txBox="1"/>
          <p:nvPr/>
        </p:nvSpPr>
        <p:spPr>
          <a:xfrm>
            <a:off x="3286125" y="3463925"/>
            <a:ext cx="523875" cy="246063"/>
          </a:xfrm>
          <a:prstGeom prst="rect">
            <a:avLst/>
          </a:prstGeom>
          <a:noFill/>
        </p:spPr>
        <p:txBody>
          <a:bodyPr lIns="0" tIns="0" rIns="0" bIns="0">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Life</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sciences</a:t>
            </a:r>
          </a:p>
        </p:txBody>
      </p:sp>
      <p:sp>
        <p:nvSpPr>
          <p:cNvPr id="53" name="Freeform 104"/>
          <p:cNvSpPr>
            <a:spLocks noChangeAspect="1"/>
          </p:cNvSpPr>
          <p:nvPr/>
        </p:nvSpPr>
        <p:spPr bwMode="auto">
          <a:xfrm>
            <a:off x="2359025" y="3733800"/>
            <a:ext cx="479425" cy="479425"/>
          </a:xfrm>
          <a:custGeom>
            <a:avLst/>
            <a:gdLst/>
            <a:ahLst/>
            <a:cxnLst>
              <a:cxn ang="0">
                <a:pos x="0" y="38"/>
              </a:cxn>
              <a:cxn ang="0">
                <a:pos x="3" y="55"/>
              </a:cxn>
              <a:cxn ang="0">
                <a:pos x="69" y="253"/>
              </a:cxn>
              <a:cxn ang="0">
                <a:pos x="95" y="253"/>
              </a:cxn>
              <a:cxn ang="0">
                <a:pos x="94" y="173"/>
              </a:cxn>
              <a:cxn ang="0">
                <a:pos x="26" y="38"/>
              </a:cxn>
              <a:cxn ang="0">
                <a:pos x="38" y="26"/>
              </a:cxn>
              <a:cxn ang="0">
                <a:pos x="50" y="34"/>
              </a:cxn>
              <a:cxn ang="0">
                <a:pos x="105" y="142"/>
              </a:cxn>
              <a:cxn ang="0">
                <a:pos x="338" y="305"/>
              </a:cxn>
              <a:cxn ang="0">
                <a:pos x="68" y="318"/>
              </a:cxn>
              <a:cxn ang="0">
                <a:pos x="82" y="386"/>
              </a:cxn>
              <a:cxn ang="0">
                <a:pos x="93" y="394"/>
              </a:cxn>
              <a:cxn ang="0">
                <a:pos x="131" y="433"/>
              </a:cxn>
              <a:cxn ang="0">
                <a:pos x="169" y="386"/>
              </a:cxn>
              <a:cxn ang="0">
                <a:pos x="281" y="394"/>
              </a:cxn>
              <a:cxn ang="0">
                <a:pos x="358" y="394"/>
              </a:cxn>
              <a:cxn ang="0">
                <a:pos x="323" y="364"/>
              </a:cxn>
              <a:cxn ang="0">
                <a:pos x="331" y="394"/>
              </a:cxn>
              <a:cxn ang="0">
                <a:pos x="319" y="406"/>
              </a:cxn>
              <a:cxn ang="0">
                <a:pos x="308" y="394"/>
              </a:cxn>
              <a:cxn ang="0">
                <a:pos x="311" y="365"/>
              </a:cxn>
              <a:cxn ang="0">
                <a:pos x="151" y="359"/>
              </a:cxn>
              <a:cxn ang="0">
                <a:pos x="139" y="377"/>
              </a:cxn>
              <a:cxn ang="0">
                <a:pos x="140" y="403"/>
              </a:cxn>
              <a:cxn ang="0">
                <a:pos x="123" y="403"/>
              </a:cxn>
              <a:cxn ang="0">
                <a:pos x="122" y="382"/>
              </a:cxn>
              <a:cxn ang="0">
                <a:pos x="114" y="359"/>
              </a:cxn>
              <a:cxn ang="0">
                <a:pos x="95" y="331"/>
              </a:cxn>
              <a:cxn ang="0">
                <a:pos x="359" y="323"/>
              </a:cxn>
              <a:cxn ang="0">
                <a:pos x="432" y="129"/>
              </a:cxn>
              <a:cxn ang="0">
                <a:pos x="418" y="115"/>
              </a:cxn>
              <a:cxn ang="0">
                <a:pos x="74" y="24"/>
              </a:cxn>
              <a:cxn ang="0">
                <a:pos x="38" y="0"/>
              </a:cxn>
            </a:cxnLst>
            <a:rect l="0" t="0" r="r" b="b"/>
            <a:pathLst>
              <a:path w="432" h="433">
                <a:moveTo>
                  <a:pt x="11" y="11"/>
                </a:moveTo>
                <a:cubicBezTo>
                  <a:pt x="4" y="18"/>
                  <a:pt x="0" y="28"/>
                  <a:pt x="0" y="38"/>
                </a:cubicBezTo>
                <a:cubicBezTo>
                  <a:pt x="0" y="44"/>
                  <a:pt x="1" y="49"/>
                  <a:pt x="3" y="54"/>
                </a:cubicBezTo>
                <a:cubicBezTo>
                  <a:pt x="3" y="54"/>
                  <a:pt x="3" y="55"/>
                  <a:pt x="3" y="55"/>
                </a:cubicBezTo>
                <a:cubicBezTo>
                  <a:pt x="3" y="55"/>
                  <a:pt x="66" y="177"/>
                  <a:pt x="69" y="182"/>
                </a:cubicBezTo>
                <a:cubicBezTo>
                  <a:pt x="69" y="188"/>
                  <a:pt x="69" y="253"/>
                  <a:pt x="69" y="253"/>
                </a:cubicBezTo>
                <a:cubicBezTo>
                  <a:pt x="69" y="261"/>
                  <a:pt x="74" y="267"/>
                  <a:pt x="82" y="267"/>
                </a:cubicBezTo>
                <a:cubicBezTo>
                  <a:pt x="89" y="267"/>
                  <a:pt x="95" y="261"/>
                  <a:pt x="95" y="253"/>
                </a:cubicBezTo>
                <a:cubicBezTo>
                  <a:pt x="95" y="179"/>
                  <a:pt x="95" y="179"/>
                  <a:pt x="95" y="179"/>
                </a:cubicBezTo>
                <a:cubicBezTo>
                  <a:pt x="95" y="177"/>
                  <a:pt x="95" y="175"/>
                  <a:pt x="94" y="173"/>
                </a:cubicBezTo>
                <a:cubicBezTo>
                  <a:pt x="94" y="173"/>
                  <a:pt x="28" y="44"/>
                  <a:pt x="27" y="43"/>
                </a:cubicBezTo>
                <a:cubicBezTo>
                  <a:pt x="27" y="42"/>
                  <a:pt x="26" y="40"/>
                  <a:pt x="26" y="38"/>
                </a:cubicBezTo>
                <a:cubicBezTo>
                  <a:pt x="26" y="35"/>
                  <a:pt x="28" y="32"/>
                  <a:pt x="30" y="30"/>
                </a:cubicBezTo>
                <a:cubicBezTo>
                  <a:pt x="32" y="28"/>
                  <a:pt x="35" y="26"/>
                  <a:pt x="38" y="26"/>
                </a:cubicBezTo>
                <a:cubicBezTo>
                  <a:pt x="43" y="26"/>
                  <a:pt x="48" y="29"/>
                  <a:pt x="49" y="34"/>
                </a:cubicBezTo>
                <a:cubicBezTo>
                  <a:pt x="49" y="34"/>
                  <a:pt x="50" y="34"/>
                  <a:pt x="50" y="34"/>
                </a:cubicBezTo>
                <a:cubicBezTo>
                  <a:pt x="93" y="134"/>
                  <a:pt x="93" y="134"/>
                  <a:pt x="93" y="134"/>
                </a:cubicBezTo>
                <a:cubicBezTo>
                  <a:pt x="95" y="139"/>
                  <a:pt x="100" y="142"/>
                  <a:pt x="105" y="142"/>
                </a:cubicBezTo>
                <a:cubicBezTo>
                  <a:pt x="105" y="142"/>
                  <a:pt x="365" y="142"/>
                  <a:pt x="399" y="142"/>
                </a:cubicBezTo>
                <a:cubicBezTo>
                  <a:pt x="388" y="170"/>
                  <a:pt x="343" y="291"/>
                  <a:pt x="338" y="305"/>
                </a:cubicBezTo>
                <a:cubicBezTo>
                  <a:pt x="320" y="305"/>
                  <a:pt x="82" y="305"/>
                  <a:pt x="82" y="305"/>
                </a:cubicBezTo>
                <a:cubicBezTo>
                  <a:pt x="74" y="305"/>
                  <a:pt x="68" y="311"/>
                  <a:pt x="68" y="318"/>
                </a:cubicBezTo>
                <a:cubicBezTo>
                  <a:pt x="68" y="372"/>
                  <a:pt x="68" y="372"/>
                  <a:pt x="68" y="372"/>
                </a:cubicBezTo>
                <a:cubicBezTo>
                  <a:pt x="68" y="380"/>
                  <a:pt x="74" y="386"/>
                  <a:pt x="82" y="386"/>
                </a:cubicBezTo>
                <a:cubicBezTo>
                  <a:pt x="82" y="386"/>
                  <a:pt x="88" y="386"/>
                  <a:pt x="93" y="386"/>
                </a:cubicBezTo>
                <a:cubicBezTo>
                  <a:pt x="93" y="389"/>
                  <a:pt x="93" y="393"/>
                  <a:pt x="93" y="394"/>
                </a:cubicBezTo>
                <a:cubicBezTo>
                  <a:pt x="93" y="405"/>
                  <a:pt x="97" y="414"/>
                  <a:pt x="104" y="422"/>
                </a:cubicBezTo>
                <a:cubicBezTo>
                  <a:pt x="111" y="429"/>
                  <a:pt x="121" y="433"/>
                  <a:pt x="131" y="433"/>
                </a:cubicBezTo>
                <a:cubicBezTo>
                  <a:pt x="152" y="433"/>
                  <a:pt x="170" y="416"/>
                  <a:pt x="170" y="394"/>
                </a:cubicBezTo>
                <a:cubicBezTo>
                  <a:pt x="170" y="392"/>
                  <a:pt x="169" y="389"/>
                  <a:pt x="169" y="386"/>
                </a:cubicBezTo>
                <a:cubicBezTo>
                  <a:pt x="193" y="386"/>
                  <a:pt x="258" y="386"/>
                  <a:pt x="282" y="386"/>
                </a:cubicBezTo>
                <a:cubicBezTo>
                  <a:pt x="281" y="389"/>
                  <a:pt x="281" y="392"/>
                  <a:pt x="281" y="394"/>
                </a:cubicBezTo>
                <a:cubicBezTo>
                  <a:pt x="281" y="416"/>
                  <a:pt x="298" y="433"/>
                  <a:pt x="319" y="433"/>
                </a:cubicBezTo>
                <a:cubicBezTo>
                  <a:pt x="341" y="433"/>
                  <a:pt x="358" y="416"/>
                  <a:pt x="358" y="394"/>
                </a:cubicBezTo>
                <a:cubicBezTo>
                  <a:pt x="358" y="381"/>
                  <a:pt x="352" y="368"/>
                  <a:pt x="342" y="361"/>
                </a:cubicBezTo>
                <a:cubicBezTo>
                  <a:pt x="336" y="357"/>
                  <a:pt x="328" y="358"/>
                  <a:pt x="323" y="364"/>
                </a:cubicBezTo>
                <a:cubicBezTo>
                  <a:pt x="319" y="370"/>
                  <a:pt x="320" y="379"/>
                  <a:pt x="326" y="383"/>
                </a:cubicBezTo>
                <a:cubicBezTo>
                  <a:pt x="329" y="385"/>
                  <a:pt x="331" y="390"/>
                  <a:pt x="331" y="394"/>
                </a:cubicBezTo>
                <a:cubicBezTo>
                  <a:pt x="331" y="398"/>
                  <a:pt x="330" y="401"/>
                  <a:pt x="328" y="403"/>
                </a:cubicBezTo>
                <a:cubicBezTo>
                  <a:pt x="326" y="405"/>
                  <a:pt x="323" y="406"/>
                  <a:pt x="319" y="406"/>
                </a:cubicBezTo>
                <a:cubicBezTo>
                  <a:pt x="316" y="406"/>
                  <a:pt x="313" y="405"/>
                  <a:pt x="311" y="403"/>
                </a:cubicBezTo>
                <a:cubicBezTo>
                  <a:pt x="309" y="401"/>
                  <a:pt x="308" y="398"/>
                  <a:pt x="308" y="394"/>
                </a:cubicBezTo>
                <a:cubicBezTo>
                  <a:pt x="308" y="391"/>
                  <a:pt x="310" y="383"/>
                  <a:pt x="312" y="377"/>
                </a:cubicBezTo>
                <a:cubicBezTo>
                  <a:pt x="314" y="373"/>
                  <a:pt x="313" y="368"/>
                  <a:pt x="311" y="365"/>
                </a:cubicBezTo>
                <a:cubicBezTo>
                  <a:pt x="308" y="361"/>
                  <a:pt x="304" y="359"/>
                  <a:pt x="300" y="359"/>
                </a:cubicBezTo>
                <a:cubicBezTo>
                  <a:pt x="151" y="359"/>
                  <a:pt x="151" y="359"/>
                  <a:pt x="151" y="359"/>
                </a:cubicBezTo>
                <a:cubicBezTo>
                  <a:pt x="147" y="359"/>
                  <a:pt x="143" y="361"/>
                  <a:pt x="140" y="365"/>
                </a:cubicBezTo>
                <a:cubicBezTo>
                  <a:pt x="138" y="368"/>
                  <a:pt x="137" y="373"/>
                  <a:pt x="139" y="377"/>
                </a:cubicBezTo>
                <a:cubicBezTo>
                  <a:pt x="141" y="382"/>
                  <a:pt x="143" y="390"/>
                  <a:pt x="143" y="394"/>
                </a:cubicBezTo>
                <a:cubicBezTo>
                  <a:pt x="143" y="398"/>
                  <a:pt x="142" y="401"/>
                  <a:pt x="140" y="403"/>
                </a:cubicBezTo>
                <a:cubicBezTo>
                  <a:pt x="137" y="405"/>
                  <a:pt x="134" y="406"/>
                  <a:pt x="131" y="406"/>
                </a:cubicBezTo>
                <a:cubicBezTo>
                  <a:pt x="128" y="406"/>
                  <a:pt x="125" y="405"/>
                  <a:pt x="123" y="403"/>
                </a:cubicBezTo>
                <a:cubicBezTo>
                  <a:pt x="121" y="401"/>
                  <a:pt x="119" y="398"/>
                  <a:pt x="119" y="394"/>
                </a:cubicBezTo>
                <a:cubicBezTo>
                  <a:pt x="119" y="388"/>
                  <a:pt x="121" y="383"/>
                  <a:pt x="122" y="382"/>
                </a:cubicBezTo>
                <a:cubicBezTo>
                  <a:pt x="126" y="379"/>
                  <a:pt x="128" y="373"/>
                  <a:pt x="126" y="368"/>
                </a:cubicBezTo>
                <a:cubicBezTo>
                  <a:pt x="124" y="362"/>
                  <a:pt x="119" y="359"/>
                  <a:pt x="114" y="359"/>
                </a:cubicBezTo>
                <a:cubicBezTo>
                  <a:pt x="114" y="359"/>
                  <a:pt x="104" y="359"/>
                  <a:pt x="95" y="359"/>
                </a:cubicBezTo>
                <a:cubicBezTo>
                  <a:pt x="95" y="349"/>
                  <a:pt x="95" y="342"/>
                  <a:pt x="95" y="331"/>
                </a:cubicBezTo>
                <a:cubicBezTo>
                  <a:pt x="119" y="331"/>
                  <a:pt x="347" y="331"/>
                  <a:pt x="347" y="331"/>
                </a:cubicBezTo>
                <a:cubicBezTo>
                  <a:pt x="352" y="331"/>
                  <a:pt x="357" y="328"/>
                  <a:pt x="359" y="323"/>
                </a:cubicBezTo>
                <a:cubicBezTo>
                  <a:pt x="431" y="133"/>
                  <a:pt x="431" y="133"/>
                  <a:pt x="431" y="133"/>
                </a:cubicBezTo>
                <a:cubicBezTo>
                  <a:pt x="431" y="132"/>
                  <a:pt x="432" y="130"/>
                  <a:pt x="432" y="129"/>
                </a:cubicBezTo>
                <a:cubicBezTo>
                  <a:pt x="432" y="126"/>
                  <a:pt x="431" y="123"/>
                  <a:pt x="429" y="121"/>
                </a:cubicBezTo>
                <a:cubicBezTo>
                  <a:pt x="427" y="118"/>
                  <a:pt x="423" y="115"/>
                  <a:pt x="418" y="115"/>
                </a:cubicBezTo>
                <a:cubicBezTo>
                  <a:pt x="418" y="115"/>
                  <a:pt x="131" y="115"/>
                  <a:pt x="114" y="115"/>
                </a:cubicBezTo>
                <a:cubicBezTo>
                  <a:pt x="108" y="102"/>
                  <a:pt x="74" y="24"/>
                  <a:pt x="74" y="24"/>
                </a:cubicBezTo>
                <a:cubicBezTo>
                  <a:pt x="74" y="24"/>
                  <a:pt x="74" y="24"/>
                  <a:pt x="74" y="24"/>
                </a:cubicBezTo>
                <a:cubicBezTo>
                  <a:pt x="68" y="9"/>
                  <a:pt x="54" y="0"/>
                  <a:pt x="38" y="0"/>
                </a:cubicBezTo>
                <a:cubicBezTo>
                  <a:pt x="28" y="0"/>
                  <a:pt x="18" y="4"/>
                  <a:pt x="11" y="11"/>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54" name="TextBox 53"/>
          <p:cNvSpPr txBox="1"/>
          <p:nvPr/>
        </p:nvSpPr>
        <p:spPr>
          <a:xfrm>
            <a:off x="2225675" y="4284663"/>
            <a:ext cx="769938" cy="123825"/>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Retail</a:t>
            </a:r>
          </a:p>
        </p:txBody>
      </p:sp>
      <p:sp>
        <p:nvSpPr>
          <p:cNvPr id="55" name="Freeform 56"/>
          <p:cNvSpPr>
            <a:spLocks noChangeAspect="1"/>
          </p:cNvSpPr>
          <p:nvPr/>
        </p:nvSpPr>
        <p:spPr bwMode="auto">
          <a:xfrm>
            <a:off x="5233988" y="2195513"/>
            <a:ext cx="381000" cy="393700"/>
          </a:xfrm>
          <a:custGeom>
            <a:avLst/>
            <a:gdLst/>
            <a:ahLst/>
            <a:cxnLst>
              <a:cxn ang="0">
                <a:pos x="427" y="4"/>
              </a:cxn>
              <a:cxn ang="0">
                <a:pos x="238" y="2"/>
              </a:cxn>
              <a:cxn ang="0">
                <a:pos x="119" y="27"/>
              </a:cxn>
              <a:cxn ang="0">
                <a:pos x="23" y="257"/>
              </a:cxn>
              <a:cxn ang="0">
                <a:pos x="97" y="324"/>
              </a:cxn>
              <a:cxn ang="0">
                <a:pos x="111" y="311"/>
              </a:cxn>
              <a:cxn ang="0">
                <a:pos x="123" y="199"/>
              </a:cxn>
              <a:cxn ang="0">
                <a:pos x="136" y="112"/>
              </a:cxn>
              <a:cxn ang="0">
                <a:pos x="181" y="241"/>
              </a:cxn>
              <a:cxn ang="0">
                <a:pos x="218" y="255"/>
              </a:cxn>
              <a:cxn ang="0">
                <a:pos x="231" y="305"/>
              </a:cxn>
              <a:cxn ang="0">
                <a:pos x="283" y="291"/>
              </a:cxn>
              <a:cxn ang="0">
                <a:pos x="298" y="154"/>
              </a:cxn>
              <a:cxn ang="0">
                <a:pos x="312" y="246"/>
              </a:cxn>
              <a:cxn ang="0">
                <a:pos x="325" y="141"/>
              </a:cxn>
              <a:cxn ang="0">
                <a:pos x="270" y="127"/>
              </a:cxn>
              <a:cxn ang="0">
                <a:pos x="257" y="278"/>
              </a:cxn>
              <a:cxn ang="0">
                <a:pos x="245" y="241"/>
              </a:cxn>
              <a:cxn ang="0">
                <a:pos x="208" y="228"/>
              </a:cxn>
              <a:cxn ang="0">
                <a:pos x="195" y="86"/>
              </a:cxn>
              <a:cxn ang="0">
                <a:pos x="110" y="99"/>
              </a:cxn>
              <a:cxn ang="0">
                <a:pos x="98" y="172"/>
              </a:cxn>
              <a:cxn ang="0">
                <a:pos x="84" y="289"/>
              </a:cxn>
              <a:cxn ang="0">
                <a:pos x="39" y="150"/>
              </a:cxn>
              <a:cxn ang="0">
                <a:pos x="240" y="28"/>
              </a:cxn>
              <a:cxn ang="0">
                <a:pos x="396" y="32"/>
              </a:cxn>
              <a:cxn ang="0">
                <a:pos x="342" y="262"/>
              </a:cxn>
              <a:cxn ang="0">
                <a:pos x="135" y="348"/>
              </a:cxn>
              <a:cxn ang="0">
                <a:pos x="134" y="348"/>
              </a:cxn>
              <a:cxn ang="0">
                <a:pos x="132" y="347"/>
              </a:cxn>
              <a:cxn ang="0">
                <a:pos x="131" y="347"/>
              </a:cxn>
              <a:cxn ang="0">
                <a:pos x="130" y="348"/>
              </a:cxn>
              <a:cxn ang="0">
                <a:pos x="128" y="348"/>
              </a:cxn>
              <a:cxn ang="0">
                <a:pos x="127" y="348"/>
              </a:cxn>
              <a:cxn ang="0">
                <a:pos x="126" y="349"/>
              </a:cxn>
              <a:cxn ang="0">
                <a:pos x="125" y="349"/>
              </a:cxn>
              <a:cxn ang="0">
                <a:pos x="124" y="350"/>
              </a:cxn>
              <a:cxn ang="0">
                <a:pos x="123" y="351"/>
              </a:cxn>
              <a:cxn ang="0">
                <a:pos x="122" y="352"/>
              </a:cxn>
              <a:cxn ang="0">
                <a:pos x="121" y="353"/>
              </a:cxn>
              <a:cxn ang="0">
                <a:pos x="112" y="412"/>
              </a:cxn>
              <a:cxn ang="0">
                <a:pos x="158" y="460"/>
              </a:cxn>
              <a:cxn ang="0">
                <a:pos x="162" y="434"/>
              </a:cxn>
              <a:cxn ang="0">
                <a:pos x="138" y="376"/>
              </a:cxn>
              <a:cxn ang="0">
                <a:pos x="366" y="273"/>
              </a:cxn>
              <a:cxn ang="0">
                <a:pos x="436" y="29"/>
              </a:cxn>
            </a:cxnLst>
            <a:rect l="0" t="0" r="r" b="b"/>
            <a:pathLst>
              <a:path w="443" h="460">
                <a:moveTo>
                  <a:pt x="441" y="13"/>
                </a:moveTo>
                <a:cubicBezTo>
                  <a:pt x="439" y="7"/>
                  <a:pt x="433" y="4"/>
                  <a:pt x="427" y="4"/>
                </a:cubicBezTo>
                <a:cubicBezTo>
                  <a:pt x="411" y="6"/>
                  <a:pt x="374" y="5"/>
                  <a:pt x="338" y="3"/>
                </a:cubicBezTo>
                <a:cubicBezTo>
                  <a:pt x="300" y="1"/>
                  <a:pt x="260" y="0"/>
                  <a:pt x="238" y="2"/>
                </a:cubicBezTo>
                <a:cubicBezTo>
                  <a:pt x="236" y="2"/>
                  <a:pt x="235" y="2"/>
                  <a:pt x="233" y="2"/>
                </a:cubicBezTo>
                <a:cubicBezTo>
                  <a:pt x="209" y="5"/>
                  <a:pt x="163" y="9"/>
                  <a:pt x="119" y="27"/>
                </a:cubicBezTo>
                <a:cubicBezTo>
                  <a:pt x="63" y="51"/>
                  <a:pt x="28" y="90"/>
                  <a:pt x="14" y="143"/>
                </a:cubicBezTo>
                <a:cubicBezTo>
                  <a:pt x="0" y="193"/>
                  <a:pt x="12" y="233"/>
                  <a:pt x="23" y="257"/>
                </a:cubicBezTo>
                <a:cubicBezTo>
                  <a:pt x="38" y="287"/>
                  <a:pt x="63" y="311"/>
                  <a:pt x="90" y="323"/>
                </a:cubicBezTo>
                <a:cubicBezTo>
                  <a:pt x="92" y="324"/>
                  <a:pt x="95" y="324"/>
                  <a:pt x="97" y="324"/>
                </a:cubicBezTo>
                <a:cubicBezTo>
                  <a:pt x="97" y="324"/>
                  <a:pt x="97" y="324"/>
                  <a:pt x="98" y="324"/>
                </a:cubicBezTo>
                <a:cubicBezTo>
                  <a:pt x="105" y="324"/>
                  <a:pt x="111" y="318"/>
                  <a:pt x="111" y="311"/>
                </a:cubicBezTo>
                <a:cubicBezTo>
                  <a:pt x="111" y="199"/>
                  <a:pt x="111" y="199"/>
                  <a:pt x="111" y="199"/>
                </a:cubicBezTo>
                <a:cubicBezTo>
                  <a:pt x="123" y="199"/>
                  <a:pt x="123" y="199"/>
                  <a:pt x="123" y="199"/>
                </a:cubicBezTo>
                <a:cubicBezTo>
                  <a:pt x="130" y="199"/>
                  <a:pt x="136" y="193"/>
                  <a:pt x="136" y="185"/>
                </a:cubicBezTo>
                <a:cubicBezTo>
                  <a:pt x="136" y="112"/>
                  <a:pt x="136" y="112"/>
                  <a:pt x="136" y="112"/>
                </a:cubicBezTo>
                <a:cubicBezTo>
                  <a:pt x="181" y="112"/>
                  <a:pt x="181" y="112"/>
                  <a:pt x="181" y="112"/>
                </a:cubicBezTo>
                <a:cubicBezTo>
                  <a:pt x="181" y="241"/>
                  <a:pt x="181" y="241"/>
                  <a:pt x="181" y="241"/>
                </a:cubicBezTo>
                <a:cubicBezTo>
                  <a:pt x="181" y="249"/>
                  <a:pt x="187" y="255"/>
                  <a:pt x="195" y="255"/>
                </a:cubicBezTo>
                <a:cubicBezTo>
                  <a:pt x="218" y="255"/>
                  <a:pt x="218" y="255"/>
                  <a:pt x="218" y="255"/>
                </a:cubicBezTo>
                <a:cubicBezTo>
                  <a:pt x="218" y="291"/>
                  <a:pt x="218" y="291"/>
                  <a:pt x="218" y="291"/>
                </a:cubicBezTo>
                <a:cubicBezTo>
                  <a:pt x="218" y="299"/>
                  <a:pt x="224" y="305"/>
                  <a:pt x="231" y="305"/>
                </a:cubicBezTo>
                <a:cubicBezTo>
                  <a:pt x="270" y="305"/>
                  <a:pt x="270" y="305"/>
                  <a:pt x="270" y="305"/>
                </a:cubicBezTo>
                <a:cubicBezTo>
                  <a:pt x="277" y="305"/>
                  <a:pt x="283" y="299"/>
                  <a:pt x="283" y="291"/>
                </a:cubicBezTo>
                <a:cubicBezTo>
                  <a:pt x="283" y="154"/>
                  <a:pt x="283" y="154"/>
                  <a:pt x="283" y="154"/>
                </a:cubicBezTo>
                <a:cubicBezTo>
                  <a:pt x="298" y="154"/>
                  <a:pt x="298" y="154"/>
                  <a:pt x="298" y="154"/>
                </a:cubicBezTo>
                <a:cubicBezTo>
                  <a:pt x="298" y="232"/>
                  <a:pt x="298" y="232"/>
                  <a:pt x="298" y="232"/>
                </a:cubicBezTo>
                <a:cubicBezTo>
                  <a:pt x="298" y="240"/>
                  <a:pt x="304" y="246"/>
                  <a:pt x="312" y="246"/>
                </a:cubicBezTo>
                <a:cubicBezTo>
                  <a:pt x="319" y="246"/>
                  <a:pt x="325" y="240"/>
                  <a:pt x="325" y="232"/>
                </a:cubicBezTo>
                <a:cubicBezTo>
                  <a:pt x="325" y="141"/>
                  <a:pt x="325" y="141"/>
                  <a:pt x="325" y="141"/>
                </a:cubicBezTo>
                <a:cubicBezTo>
                  <a:pt x="325" y="133"/>
                  <a:pt x="319" y="127"/>
                  <a:pt x="312" y="127"/>
                </a:cubicBezTo>
                <a:cubicBezTo>
                  <a:pt x="270" y="127"/>
                  <a:pt x="270" y="127"/>
                  <a:pt x="270" y="127"/>
                </a:cubicBezTo>
                <a:cubicBezTo>
                  <a:pt x="263" y="127"/>
                  <a:pt x="257" y="133"/>
                  <a:pt x="257" y="141"/>
                </a:cubicBezTo>
                <a:cubicBezTo>
                  <a:pt x="257" y="278"/>
                  <a:pt x="257" y="278"/>
                  <a:pt x="257" y="278"/>
                </a:cubicBezTo>
                <a:cubicBezTo>
                  <a:pt x="245" y="278"/>
                  <a:pt x="245" y="278"/>
                  <a:pt x="245" y="278"/>
                </a:cubicBezTo>
                <a:cubicBezTo>
                  <a:pt x="245" y="241"/>
                  <a:pt x="245" y="241"/>
                  <a:pt x="245" y="241"/>
                </a:cubicBezTo>
                <a:cubicBezTo>
                  <a:pt x="245" y="234"/>
                  <a:pt x="239" y="228"/>
                  <a:pt x="231" y="228"/>
                </a:cubicBezTo>
                <a:cubicBezTo>
                  <a:pt x="208" y="228"/>
                  <a:pt x="208" y="228"/>
                  <a:pt x="208" y="228"/>
                </a:cubicBezTo>
                <a:cubicBezTo>
                  <a:pt x="208" y="99"/>
                  <a:pt x="208" y="99"/>
                  <a:pt x="208" y="99"/>
                </a:cubicBezTo>
                <a:cubicBezTo>
                  <a:pt x="208" y="92"/>
                  <a:pt x="202" y="86"/>
                  <a:pt x="195" y="86"/>
                </a:cubicBezTo>
                <a:cubicBezTo>
                  <a:pt x="123" y="86"/>
                  <a:pt x="123" y="86"/>
                  <a:pt x="123" y="86"/>
                </a:cubicBezTo>
                <a:cubicBezTo>
                  <a:pt x="116" y="86"/>
                  <a:pt x="110" y="92"/>
                  <a:pt x="110" y="99"/>
                </a:cubicBezTo>
                <a:cubicBezTo>
                  <a:pt x="110" y="172"/>
                  <a:pt x="110" y="172"/>
                  <a:pt x="110" y="172"/>
                </a:cubicBezTo>
                <a:cubicBezTo>
                  <a:pt x="98" y="172"/>
                  <a:pt x="98" y="172"/>
                  <a:pt x="98" y="172"/>
                </a:cubicBezTo>
                <a:cubicBezTo>
                  <a:pt x="90" y="172"/>
                  <a:pt x="84" y="178"/>
                  <a:pt x="84" y="185"/>
                </a:cubicBezTo>
                <a:cubicBezTo>
                  <a:pt x="84" y="289"/>
                  <a:pt x="84" y="289"/>
                  <a:pt x="84" y="289"/>
                </a:cubicBezTo>
                <a:cubicBezTo>
                  <a:pt x="69" y="279"/>
                  <a:pt x="56" y="264"/>
                  <a:pt x="47" y="245"/>
                </a:cubicBezTo>
                <a:cubicBezTo>
                  <a:pt x="38" y="225"/>
                  <a:pt x="28" y="192"/>
                  <a:pt x="39" y="150"/>
                </a:cubicBezTo>
                <a:cubicBezTo>
                  <a:pt x="68" y="45"/>
                  <a:pt x="190" y="33"/>
                  <a:pt x="236" y="29"/>
                </a:cubicBezTo>
                <a:cubicBezTo>
                  <a:pt x="237" y="29"/>
                  <a:pt x="239" y="29"/>
                  <a:pt x="240" y="28"/>
                </a:cubicBezTo>
                <a:cubicBezTo>
                  <a:pt x="261" y="26"/>
                  <a:pt x="300" y="28"/>
                  <a:pt x="337" y="30"/>
                </a:cubicBezTo>
                <a:cubicBezTo>
                  <a:pt x="358" y="31"/>
                  <a:pt x="379" y="32"/>
                  <a:pt x="396" y="32"/>
                </a:cubicBezTo>
                <a:cubicBezTo>
                  <a:pt x="374" y="64"/>
                  <a:pt x="370" y="108"/>
                  <a:pt x="365" y="152"/>
                </a:cubicBezTo>
                <a:cubicBezTo>
                  <a:pt x="361" y="190"/>
                  <a:pt x="357" y="230"/>
                  <a:pt x="342" y="262"/>
                </a:cubicBezTo>
                <a:cubicBezTo>
                  <a:pt x="305" y="338"/>
                  <a:pt x="222" y="373"/>
                  <a:pt x="135" y="348"/>
                </a:cubicBezTo>
                <a:cubicBezTo>
                  <a:pt x="135" y="348"/>
                  <a:pt x="135" y="348"/>
                  <a:pt x="135" y="348"/>
                </a:cubicBezTo>
                <a:cubicBezTo>
                  <a:pt x="135" y="348"/>
                  <a:pt x="134" y="348"/>
                  <a:pt x="134" y="348"/>
                </a:cubicBezTo>
                <a:cubicBezTo>
                  <a:pt x="134" y="348"/>
                  <a:pt x="134" y="348"/>
                  <a:pt x="134" y="348"/>
                </a:cubicBezTo>
                <a:cubicBezTo>
                  <a:pt x="133" y="348"/>
                  <a:pt x="133" y="348"/>
                  <a:pt x="133" y="348"/>
                </a:cubicBezTo>
                <a:cubicBezTo>
                  <a:pt x="133" y="348"/>
                  <a:pt x="132" y="347"/>
                  <a:pt x="132" y="347"/>
                </a:cubicBezTo>
                <a:cubicBezTo>
                  <a:pt x="132" y="347"/>
                  <a:pt x="132" y="347"/>
                  <a:pt x="132" y="347"/>
                </a:cubicBezTo>
                <a:cubicBezTo>
                  <a:pt x="131" y="347"/>
                  <a:pt x="131" y="347"/>
                  <a:pt x="131" y="347"/>
                </a:cubicBezTo>
                <a:cubicBezTo>
                  <a:pt x="131" y="347"/>
                  <a:pt x="131" y="347"/>
                  <a:pt x="131" y="347"/>
                </a:cubicBezTo>
                <a:cubicBezTo>
                  <a:pt x="130" y="348"/>
                  <a:pt x="130" y="348"/>
                  <a:pt x="130" y="348"/>
                </a:cubicBezTo>
                <a:cubicBezTo>
                  <a:pt x="130" y="348"/>
                  <a:pt x="129" y="348"/>
                  <a:pt x="129" y="348"/>
                </a:cubicBezTo>
                <a:cubicBezTo>
                  <a:pt x="129" y="348"/>
                  <a:pt x="129" y="348"/>
                  <a:pt x="128" y="348"/>
                </a:cubicBezTo>
                <a:cubicBezTo>
                  <a:pt x="128" y="348"/>
                  <a:pt x="128" y="348"/>
                  <a:pt x="128" y="348"/>
                </a:cubicBezTo>
                <a:cubicBezTo>
                  <a:pt x="128" y="348"/>
                  <a:pt x="127" y="348"/>
                  <a:pt x="127" y="348"/>
                </a:cubicBezTo>
                <a:cubicBezTo>
                  <a:pt x="127" y="348"/>
                  <a:pt x="127" y="348"/>
                  <a:pt x="127" y="348"/>
                </a:cubicBezTo>
                <a:cubicBezTo>
                  <a:pt x="126" y="348"/>
                  <a:pt x="126" y="349"/>
                  <a:pt x="126" y="349"/>
                </a:cubicBezTo>
                <a:cubicBezTo>
                  <a:pt x="126" y="349"/>
                  <a:pt x="126" y="349"/>
                  <a:pt x="125" y="349"/>
                </a:cubicBezTo>
                <a:cubicBezTo>
                  <a:pt x="125" y="349"/>
                  <a:pt x="125" y="349"/>
                  <a:pt x="125" y="349"/>
                </a:cubicBezTo>
                <a:cubicBezTo>
                  <a:pt x="125" y="349"/>
                  <a:pt x="124" y="349"/>
                  <a:pt x="124" y="350"/>
                </a:cubicBezTo>
                <a:cubicBezTo>
                  <a:pt x="124" y="350"/>
                  <a:pt x="124" y="350"/>
                  <a:pt x="124" y="350"/>
                </a:cubicBezTo>
                <a:cubicBezTo>
                  <a:pt x="124" y="350"/>
                  <a:pt x="123" y="350"/>
                  <a:pt x="123" y="350"/>
                </a:cubicBezTo>
                <a:cubicBezTo>
                  <a:pt x="123" y="350"/>
                  <a:pt x="123" y="351"/>
                  <a:pt x="123" y="351"/>
                </a:cubicBezTo>
                <a:cubicBezTo>
                  <a:pt x="123" y="351"/>
                  <a:pt x="122" y="351"/>
                  <a:pt x="122" y="351"/>
                </a:cubicBezTo>
                <a:cubicBezTo>
                  <a:pt x="122" y="351"/>
                  <a:pt x="122" y="351"/>
                  <a:pt x="122" y="352"/>
                </a:cubicBezTo>
                <a:cubicBezTo>
                  <a:pt x="122" y="352"/>
                  <a:pt x="122" y="352"/>
                  <a:pt x="121" y="352"/>
                </a:cubicBezTo>
                <a:cubicBezTo>
                  <a:pt x="121" y="352"/>
                  <a:pt x="121" y="352"/>
                  <a:pt x="121" y="353"/>
                </a:cubicBezTo>
                <a:cubicBezTo>
                  <a:pt x="121" y="353"/>
                  <a:pt x="121" y="353"/>
                  <a:pt x="121" y="353"/>
                </a:cubicBezTo>
                <a:cubicBezTo>
                  <a:pt x="108" y="370"/>
                  <a:pt x="105" y="391"/>
                  <a:pt x="112" y="412"/>
                </a:cubicBezTo>
                <a:cubicBezTo>
                  <a:pt x="119" y="434"/>
                  <a:pt x="138" y="455"/>
                  <a:pt x="155" y="459"/>
                </a:cubicBezTo>
                <a:cubicBezTo>
                  <a:pt x="156" y="460"/>
                  <a:pt x="157" y="460"/>
                  <a:pt x="158" y="460"/>
                </a:cubicBezTo>
                <a:cubicBezTo>
                  <a:pt x="164" y="460"/>
                  <a:pt x="170" y="456"/>
                  <a:pt x="171" y="450"/>
                </a:cubicBezTo>
                <a:cubicBezTo>
                  <a:pt x="173" y="443"/>
                  <a:pt x="169" y="436"/>
                  <a:pt x="162" y="434"/>
                </a:cubicBezTo>
                <a:cubicBezTo>
                  <a:pt x="156" y="432"/>
                  <a:pt x="143" y="420"/>
                  <a:pt x="137" y="403"/>
                </a:cubicBezTo>
                <a:cubicBezTo>
                  <a:pt x="134" y="394"/>
                  <a:pt x="134" y="384"/>
                  <a:pt x="138" y="376"/>
                </a:cubicBezTo>
                <a:cubicBezTo>
                  <a:pt x="156" y="381"/>
                  <a:pt x="173" y="383"/>
                  <a:pt x="191" y="383"/>
                </a:cubicBezTo>
                <a:cubicBezTo>
                  <a:pt x="266" y="383"/>
                  <a:pt x="332" y="343"/>
                  <a:pt x="366" y="273"/>
                </a:cubicBezTo>
                <a:cubicBezTo>
                  <a:pt x="383" y="238"/>
                  <a:pt x="387" y="196"/>
                  <a:pt x="392" y="155"/>
                </a:cubicBezTo>
                <a:cubicBezTo>
                  <a:pt x="397" y="102"/>
                  <a:pt x="402" y="51"/>
                  <a:pt x="436" y="29"/>
                </a:cubicBezTo>
                <a:cubicBezTo>
                  <a:pt x="441" y="25"/>
                  <a:pt x="443" y="19"/>
                  <a:pt x="441" y="13"/>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56" name="TextBox 55"/>
          <p:cNvSpPr txBox="1"/>
          <p:nvPr/>
        </p:nvSpPr>
        <p:spPr>
          <a:xfrm>
            <a:off x="5048250" y="2638425"/>
            <a:ext cx="769938"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Green buildings</a:t>
            </a:r>
          </a:p>
        </p:txBody>
      </p:sp>
      <p:sp>
        <p:nvSpPr>
          <p:cNvPr id="57" name="Freeform 216"/>
          <p:cNvSpPr>
            <a:spLocks noChangeAspect="1"/>
          </p:cNvSpPr>
          <p:nvPr/>
        </p:nvSpPr>
        <p:spPr bwMode="auto">
          <a:xfrm>
            <a:off x="3327400" y="2195513"/>
            <a:ext cx="422275" cy="393700"/>
          </a:xfrm>
          <a:custGeom>
            <a:avLst/>
            <a:gdLst/>
            <a:ahLst/>
            <a:cxnLst>
              <a:cxn ang="0">
                <a:pos x="15" y="392"/>
              </a:cxn>
              <a:cxn ang="0">
                <a:pos x="2" y="163"/>
              </a:cxn>
              <a:cxn ang="0">
                <a:pos x="70" y="150"/>
              </a:cxn>
              <a:cxn ang="0">
                <a:pos x="83" y="321"/>
              </a:cxn>
              <a:cxn ang="0">
                <a:pos x="101" y="163"/>
              </a:cxn>
              <a:cxn ang="0">
                <a:pos x="114" y="150"/>
              </a:cxn>
              <a:cxn ang="0">
                <a:pos x="181" y="154"/>
              </a:cxn>
              <a:cxn ang="0">
                <a:pos x="184" y="321"/>
              </a:cxn>
              <a:cxn ang="0">
                <a:pos x="254" y="163"/>
              </a:cxn>
              <a:cxn ang="0">
                <a:pos x="323" y="150"/>
              </a:cxn>
              <a:cxn ang="0">
                <a:pos x="336" y="321"/>
              </a:cxn>
              <a:cxn ang="0">
                <a:pos x="355" y="161"/>
              </a:cxn>
              <a:cxn ang="0">
                <a:pos x="380" y="161"/>
              </a:cxn>
              <a:cxn ang="0">
                <a:pos x="368" y="346"/>
              </a:cxn>
              <a:cxn ang="0">
                <a:pos x="311" y="334"/>
              </a:cxn>
              <a:cxn ang="0">
                <a:pos x="279" y="176"/>
              </a:cxn>
              <a:cxn ang="0">
                <a:pos x="261" y="347"/>
              </a:cxn>
              <a:cxn ang="0">
                <a:pos x="162" y="343"/>
              </a:cxn>
              <a:cxn ang="0">
                <a:pos x="159" y="176"/>
              </a:cxn>
              <a:cxn ang="0">
                <a:pos x="127" y="334"/>
              </a:cxn>
              <a:cxn ang="0">
                <a:pos x="115" y="347"/>
              </a:cxn>
              <a:cxn ang="0">
                <a:pos x="70" y="347"/>
              </a:cxn>
              <a:cxn ang="0">
                <a:pos x="57" y="334"/>
              </a:cxn>
              <a:cxn ang="0">
                <a:pos x="27" y="176"/>
              </a:cxn>
              <a:cxn ang="0">
                <a:pos x="395" y="366"/>
              </a:cxn>
              <a:cxn ang="0">
                <a:pos x="209" y="28"/>
              </a:cxn>
              <a:cxn ang="0">
                <a:pos x="340" y="113"/>
              </a:cxn>
              <a:cxn ang="0">
                <a:pos x="340" y="139"/>
              </a:cxn>
              <a:cxn ang="0">
                <a:pos x="1" y="129"/>
              </a:cxn>
              <a:cxn ang="0">
                <a:pos x="203" y="3"/>
              </a:cxn>
              <a:cxn ang="0">
                <a:pos x="414" y="111"/>
              </a:cxn>
              <a:cxn ang="0">
                <a:pos x="421" y="379"/>
              </a:cxn>
            </a:cxnLst>
            <a:rect l="0" t="0" r="r" b="b"/>
            <a:pathLst>
              <a:path w="421" h="392">
                <a:moveTo>
                  <a:pt x="408" y="392"/>
                </a:moveTo>
                <a:cubicBezTo>
                  <a:pt x="15" y="392"/>
                  <a:pt x="15" y="392"/>
                  <a:pt x="15" y="392"/>
                </a:cubicBezTo>
                <a:cubicBezTo>
                  <a:pt x="8" y="392"/>
                  <a:pt x="2" y="386"/>
                  <a:pt x="2" y="379"/>
                </a:cubicBezTo>
                <a:cubicBezTo>
                  <a:pt x="2" y="163"/>
                  <a:pt x="2" y="163"/>
                  <a:pt x="2" y="163"/>
                </a:cubicBezTo>
                <a:cubicBezTo>
                  <a:pt x="2" y="156"/>
                  <a:pt x="8" y="150"/>
                  <a:pt x="15" y="150"/>
                </a:cubicBezTo>
                <a:cubicBezTo>
                  <a:pt x="70" y="150"/>
                  <a:pt x="70" y="150"/>
                  <a:pt x="70" y="150"/>
                </a:cubicBezTo>
                <a:cubicBezTo>
                  <a:pt x="77" y="150"/>
                  <a:pt x="83" y="156"/>
                  <a:pt x="83" y="163"/>
                </a:cubicBezTo>
                <a:cubicBezTo>
                  <a:pt x="83" y="321"/>
                  <a:pt x="83" y="321"/>
                  <a:pt x="83" y="321"/>
                </a:cubicBezTo>
                <a:cubicBezTo>
                  <a:pt x="102" y="321"/>
                  <a:pt x="102" y="321"/>
                  <a:pt x="102" y="321"/>
                </a:cubicBezTo>
                <a:cubicBezTo>
                  <a:pt x="101" y="163"/>
                  <a:pt x="101" y="163"/>
                  <a:pt x="101" y="163"/>
                </a:cubicBezTo>
                <a:cubicBezTo>
                  <a:pt x="101" y="160"/>
                  <a:pt x="103" y="156"/>
                  <a:pt x="105" y="154"/>
                </a:cubicBezTo>
                <a:cubicBezTo>
                  <a:pt x="107" y="151"/>
                  <a:pt x="111" y="150"/>
                  <a:pt x="114" y="150"/>
                </a:cubicBezTo>
                <a:cubicBezTo>
                  <a:pt x="172" y="150"/>
                  <a:pt x="172" y="150"/>
                  <a:pt x="172" y="150"/>
                </a:cubicBezTo>
                <a:cubicBezTo>
                  <a:pt x="175" y="150"/>
                  <a:pt x="178" y="151"/>
                  <a:pt x="181" y="154"/>
                </a:cubicBezTo>
                <a:cubicBezTo>
                  <a:pt x="183" y="156"/>
                  <a:pt x="184" y="160"/>
                  <a:pt x="184" y="163"/>
                </a:cubicBezTo>
                <a:cubicBezTo>
                  <a:pt x="184" y="321"/>
                  <a:pt x="184" y="321"/>
                  <a:pt x="184" y="321"/>
                </a:cubicBezTo>
                <a:cubicBezTo>
                  <a:pt x="253" y="321"/>
                  <a:pt x="253" y="321"/>
                  <a:pt x="253" y="321"/>
                </a:cubicBezTo>
                <a:cubicBezTo>
                  <a:pt x="254" y="163"/>
                  <a:pt x="254" y="163"/>
                  <a:pt x="254" y="163"/>
                </a:cubicBezTo>
                <a:cubicBezTo>
                  <a:pt x="254" y="156"/>
                  <a:pt x="260" y="150"/>
                  <a:pt x="267" y="150"/>
                </a:cubicBezTo>
                <a:cubicBezTo>
                  <a:pt x="323" y="150"/>
                  <a:pt x="323" y="150"/>
                  <a:pt x="323" y="150"/>
                </a:cubicBezTo>
                <a:cubicBezTo>
                  <a:pt x="330" y="150"/>
                  <a:pt x="336" y="156"/>
                  <a:pt x="336" y="163"/>
                </a:cubicBezTo>
                <a:cubicBezTo>
                  <a:pt x="336" y="321"/>
                  <a:pt x="336" y="321"/>
                  <a:pt x="336" y="321"/>
                </a:cubicBezTo>
                <a:cubicBezTo>
                  <a:pt x="355" y="321"/>
                  <a:pt x="355" y="321"/>
                  <a:pt x="355" y="321"/>
                </a:cubicBezTo>
                <a:cubicBezTo>
                  <a:pt x="355" y="161"/>
                  <a:pt x="355" y="161"/>
                  <a:pt x="355" y="161"/>
                </a:cubicBezTo>
                <a:cubicBezTo>
                  <a:pt x="355" y="154"/>
                  <a:pt x="361" y="148"/>
                  <a:pt x="368" y="148"/>
                </a:cubicBezTo>
                <a:cubicBezTo>
                  <a:pt x="375" y="148"/>
                  <a:pt x="380" y="154"/>
                  <a:pt x="380" y="161"/>
                </a:cubicBezTo>
                <a:cubicBezTo>
                  <a:pt x="380" y="334"/>
                  <a:pt x="380" y="334"/>
                  <a:pt x="380" y="334"/>
                </a:cubicBezTo>
                <a:cubicBezTo>
                  <a:pt x="380" y="341"/>
                  <a:pt x="375" y="346"/>
                  <a:pt x="368" y="346"/>
                </a:cubicBezTo>
                <a:cubicBezTo>
                  <a:pt x="323" y="346"/>
                  <a:pt x="323" y="346"/>
                  <a:pt x="323" y="346"/>
                </a:cubicBezTo>
                <a:cubicBezTo>
                  <a:pt x="316" y="346"/>
                  <a:pt x="311" y="341"/>
                  <a:pt x="311" y="334"/>
                </a:cubicBezTo>
                <a:cubicBezTo>
                  <a:pt x="311" y="176"/>
                  <a:pt x="311" y="176"/>
                  <a:pt x="311" y="176"/>
                </a:cubicBezTo>
                <a:cubicBezTo>
                  <a:pt x="279" y="176"/>
                  <a:pt x="279" y="176"/>
                  <a:pt x="279" y="176"/>
                </a:cubicBezTo>
                <a:cubicBezTo>
                  <a:pt x="279" y="334"/>
                  <a:pt x="279" y="334"/>
                  <a:pt x="279" y="334"/>
                </a:cubicBezTo>
                <a:cubicBezTo>
                  <a:pt x="279" y="341"/>
                  <a:pt x="268" y="347"/>
                  <a:pt x="261" y="347"/>
                </a:cubicBezTo>
                <a:cubicBezTo>
                  <a:pt x="171" y="347"/>
                  <a:pt x="171" y="347"/>
                  <a:pt x="171" y="347"/>
                </a:cubicBezTo>
                <a:cubicBezTo>
                  <a:pt x="168" y="347"/>
                  <a:pt x="165" y="345"/>
                  <a:pt x="162" y="343"/>
                </a:cubicBezTo>
                <a:cubicBezTo>
                  <a:pt x="160" y="341"/>
                  <a:pt x="159" y="337"/>
                  <a:pt x="159" y="334"/>
                </a:cubicBezTo>
                <a:cubicBezTo>
                  <a:pt x="159" y="176"/>
                  <a:pt x="159" y="176"/>
                  <a:pt x="159" y="176"/>
                </a:cubicBezTo>
                <a:cubicBezTo>
                  <a:pt x="127" y="176"/>
                  <a:pt x="127" y="176"/>
                  <a:pt x="127" y="176"/>
                </a:cubicBezTo>
                <a:cubicBezTo>
                  <a:pt x="127" y="334"/>
                  <a:pt x="127" y="334"/>
                  <a:pt x="127" y="334"/>
                </a:cubicBezTo>
                <a:cubicBezTo>
                  <a:pt x="127" y="337"/>
                  <a:pt x="126" y="340"/>
                  <a:pt x="124" y="343"/>
                </a:cubicBezTo>
                <a:cubicBezTo>
                  <a:pt x="121" y="345"/>
                  <a:pt x="118" y="347"/>
                  <a:pt x="115" y="347"/>
                </a:cubicBezTo>
                <a:cubicBezTo>
                  <a:pt x="70" y="347"/>
                  <a:pt x="70" y="347"/>
                  <a:pt x="70" y="347"/>
                </a:cubicBezTo>
                <a:cubicBezTo>
                  <a:pt x="70" y="347"/>
                  <a:pt x="70" y="347"/>
                  <a:pt x="70" y="347"/>
                </a:cubicBezTo>
                <a:cubicBezTo>
                  <a:pt x="67" y="347"/>
                  <a:pt x="64" y="345"/>
                  <a:pt x="61" y="343"/>
                </a:cubicBezTo>
                <a:cubicBezTo>
                  <a:pt x="59" y="341"/>
                  <a:pt x="57" y="337"/>
                  <a:pt x="57" y="334"/>
                </a:cubicBezTo>
                <a:cubicBezTo>
                  <a:pt x="57" y="176"/>
                  <a:pt x="57" y="176"/>
                  <a:pt x="57" y="176"/>
                </a:cubicBezTo>
                <a:cubicBezTo>
                  <a:pt x="27" y="176"/>
                  <a:pt x="27" y="176"/>
                  <a:pt x="27" y="176"/>
                </a:cubicBezTo>
                <a:cubicBezTo>
                  <a:pt x="27" y="366"/>
                  <a:pt x="27" y="366"/>
                  <a:pt x="27" y="366"/>
                </a:cubicBezTo>
                <a:cubicBezTo>
                  <a:pt x="395" y="366"/>
                  <a:pt x="395" y="366"/>
                  <a:pt x="395" y="366"/>
                </a:cubicBezTo>
                <a:cubicBezTo>
                  <a:pt x="395" y="130"/>
                  <a:pt x="395" y="130"/>
                  <a:pt x="395" y="130"/>
                </a:cubicBezTo>
                <a:cubicBezTo>
                  <a:pt x="209" y="28"/>
                  <a:pt x="209" y="28"/>
                  <a:pt x="209" y="28"/>
                </a:cubicBezTo>
                <a:cubicBezTo>
                  <a:pt x="62" y="113"/>
                  <a:pt x="62" y="113"/>
                  <a:pt x="62" y="113"/>
                </a:cubicBezTo>
                <a:cubicBezTo>
                  <a:pt x="340" y="113"/>
                  <a:pt x="340" y="113"/>
                  <a:pt x="340" y="113"/>
                </a:cubicBezTo>
                <a:cubicBezTo>
                  <a:pt x="347" y="113"/>
                  <a:pt x="353" y="119"/>
                  <a:pt x="353" y="126"/>
                </a:cubicBezTo>
                <a:cubicBezTo>
                  <a:pt x="353" y="133"/>
                  <a:pt x="347" y="139"/>
                  <a:pt x="340" y="139"/>
                </a:cubicBezTo>
                <a:cubicBezTo>
                  <a:pt x="13" y="139"/>
                  <a:pt x="13" y="139"/>
                  <a:pt x="13" y="139"/>
                </a:cubicBezTo>
                <a:cubicBezTo>
                  <a:pt x="8" y="139"/>
                  <a:pt x="3" y="135"/>
                  <a:pt x="1" y="129"/>
                </a:cubicBezTo>
                <a:cubicBezTo>
                  <a:pt x="0" y="123"/>
                  <a:pt x="2" y="118"/>
                  <a:pt x="7" y="115"/>
                </a:cubicBezTo>
                <a:cubicBezTo>
                  <a:pt x="203" y="3"/>
                  <a:pt x="203" y="3"/>
                  <a:pt x="203" y="3"/>
                </a:cubicBezTo>
                <a:cubicBezTo>
                  <a:pt x="207" y="0"/>
                  <a:pt x="211" y="0"/>
                  <a:pt x="215" y="3"/>
                </a:cubicBezTo>
                <a:cubicBezTo>
                  <a:pt x="414" y="111"/>
                  <a:pt x="414" y="111"/>
                  <a:pt x="414" y="111"/>
                </a:cubicBezTo>
                <a:cubicBezTo>
                  <a:pt x="418" y="113"/>
                  <a:pt x="421" y="118"/>
                  <a:pt x="421" y="122"/>
                </a:cubicBezTo>
                <a:cubicBezTo>
                  <a:pt x="421" y="379"/>
                  <a:pt x="421" y="379"/>
                  <a:pt x="421" y="379"/>
                </a:cubicBezTo>
                <a:cubicBezTo>
                  <a:pt x="421" y="386"/>
                  <a:pt x="415" y="392"/>
                  <a:pt x="408" y="392"/>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58" name="TextBox 57"/>
          <p:cNvSpPr txBox="1"/>
          <p:nvPr/>
        </p:nvSpPr>
        <p:spPr>
          <a:xfrm>
            <a:off x="3230563" y="2638425"/>
            <a:ext cx="635000" cy="123825"/>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Finance</a:t>
            </a:r>
          </a:p>
        </p:txBody>
      </p:sp>
      <p:sp>
        <p:nvSpPr>
          <p:cNvPr id="59" name="Freeform 224"/>
          <p:cNvSpPr>
            <a:spLocks noChangeAspect="1"/>
          </p:cNvSpPr>
          <p:nvPr/>
        </p:nvSpPr>
        <p:spPr bwMode="auto">
          <a:xfrm>
            <a:off x="1438275" y="2243138"/>
            <a:ext cx="525463" cy="346075"/>
          </a:xfrm>
          <a:custGeom>
            <a:avLst/>
            <a:gdLst/>
            <a:ahLst/>
            <a:cxnLst>
              <a:cxn ang="0">
                <a:pos x="221" y="248"/>
              </a:cxn>
              <a:cxn ang="0">
                <a:pos x="342" y="248"/>
              </a:cxn>
              <a:cxn ang="0">
                <a:pos x="419" y="171"/>
              </a:cxn>
              <a:cxn ang="0">
                <a:pos x="344" y="92"/>
              </a:cxn>
              <a:cxn ang="0">
                <a:pos x="324" y="95"/>
              </a:cxn>
              <a:cxn ang="0">
                <a:pos x="286" y="32"/>
              </a:cxn>
              <a:cxn ang="0">
                <a:pos x="201" y="0"/>
              </a:cxn>
              <a:cxn ang="0">
                <a:pos x="86" y="76"/>
              </a:cxn>
              <a:cxn ang="0">
                <a:pos x="30" y="95"/>
              </a:cxn>
              <a:cxn ang="0">
                <a:pos x="0" y="162"/>
              </a:cxn>
              <a:cxn ang="0">
                <a:pos x="25" y="224"/>
              </a:cxn>
              <a:cxn ang="0">
                <a:pos x="86" y="248"/>
              </a:cxn>
              <a:cxn ang="0">
                <a:pos x="126" y="248"/>
              </a:cxn>
              <a:cxn ang="0">
                <a:pos x="139" y="235"/>
              </a:cxn>
              <a:cxn ang="0">
                <a:pos x="126" y="221"/>
              </a:cxn>
              <a:cxn ang="0">
                <a:pos x="86" y="221"/>
              </a:cxn>
              <a:cxn ang="0">
                <a:pos x="44" y="205"/>
              </a:cxn>
              <a:cxn ang="0">
                <a:pos x="26" y="162"/>
              </a:cxn>
              <a:cxn ang="0">
                <a:pos x="47" y="115"/>
              </a:cxn>
              <a:cxn ang="0">
                <a:pos x="84" y="102"/>
              </a:cxn>
              <a:cxn ang="0">
                <a:pos x="93" y="103"/>
              </a:cxn>
              <a:cxn ang="0">
                <a:pos x="107" y="94"/>
              </a:cxn>
              <a:cxn ang="0">
                <a:pos x="201" y="27"/>
              </a:cxn>
              <a:cxn ang="0">
                <a:pos x="268" y="52"/>
              </a:cxn>
              <a:cxn ang="0">
                <a:pos x="300" y="114"/>
              </a:cxn>
              <a:cxn ang="0">
                <a:pos x="306" y="124"/>
              </a:cxn>
              <a:cxn ang="0">
                <a:pos x="318" y="125"/>
              </a:cxn>
              <a:cxn ang="0">
                <a:pos x="327" y="122"/>
              </a:cxn>
              <a:cxn ang="0">
                <a:pos x="344" y="119"/>
              </a:cxn>
              <a:cxn ang="0">
                <a:pos x="378" y="134"/>
              </a:cxn>
              <a:cxn ang="0">
                <a:pos x="392" y="171"/>
              </a:cxn>
              <a:cxn ang="0">
                <a:pos x="342" y="221"/>
              </a:cxn>
              <a:cxn ang="0">
                <a:pos x="196" y="222"/>
              </a:cxn>
              <a:cxn ang="0">
                <a:pos x="185" y="227"/>
              </a:cxn>
              <a:cxn ang="0">
                <a:pos x="184" y="240"/>
              </a:cxn>
              <a:cxn ang="0">
                <a:pos x="189" y="246"/>
              </a:cxn>
              <a:cxn ang="0">
                <a:pos x="193" y="247"/>
              </a:cxn>
              <a:cxn ang="0">
                <a:pos x="197" y="248"/>
              </a:cxn>
              <a:cxn ang="0">
                <a:pos x="205" y="248"/>
              </a:cxn>
              <a:cxn ang="0">
                <a:pos x="216" y="248"/>
              </a:cxn>
              <a:cxn ang="0">
                <a:pos x="221" y="248"/>
              </a:cxn>
            </a:cxnLst>
            <a:rect l="0" t="0" r="r" b="b"/>
            <a:pathLst>
              <a:path w="419" h="248">
                <a:moveTo>
                  <a:pt x="221" y="248"/>
                </a:moveTo>
                <a:cubicBezTo>
                  <a:pt x="342" y="248"/>
                  <a:pt x="342" y="248"/>
                  <a:pt x="342" y="248"/>
                </a:cubicBezTo>
                <a:cubicBezTo>
                  <a:pt x="385" y="248"/>
                  <a:pt x="419" y="213"/>
                  <a:pt x="419" y="171"/>
                </a:cubicBezTo>
                <a:cubicBezTo>
                  <a:pt x="419" y="127"/>
                  <a:pt x="385" y="92"/>
                  <a:pt x="344" y="92"/>
                </a:cubicBezTo>
                <a:cubicBezTo>
                  <a:pt x="337" y="92"/>
                  <a:pt x="330" y="93"/>
                  <a:pt x="324" y="95"/>
                </a:cubicBezTo>
                <a:cubicBezTo>
                  <a:pt x="318" y="71"/>
                  <a:pt x="305" y="49"/>
                  <a:pt x="286" y="32"/>
                </a:cubicBezTo>
                <a:cubicBezTo>
                  <a:pt x="262" y="11"/>
                  <a:pt x="232" y="0"/>
                  <a:pt x="201" y="0"/>
                </a:cubicBezTo>
                <a:cubicBezTo>
                  <a:pt x="150" y="0"/>
                  <a:pt x="105" y="30"/>
                  <a:pt x="86" y="76"/>
                </a:cubicBezTo>
                <a:cubicBezTo>
                  <a:pt x="66" y="74"/>
                  <a:pt x="46" y="81"/>
                  <a:pt x="30" y="95"/>
                </a:cubicBezTo>
                <a:cubicBezTo>
                  <a:pt x="11" y="112"/>
                  <a:pt x="0" y="137"/>
                  <a:pt x="0" y="162"/>
                </a:cubicBezTo>
                <a:cubicBezTo>
                  <a:pt x="0" y="185"/>
                  <a:pt x="9" y="207"/>
                  <a:pt x="25" y="224"/>
                </a:cubicBezTo>
                <a:cubicBezTo>
                  <a:pt x="41" y="240"/>
                  <a:pt x="63" y="248"/>
                  <a:pt x="86" y="248"/>
                </a:cubicBezTo>
                <a:cubicBezTo>
                  <a:pt x="126" y="248"/>
                  <a:pt x="126" y="248"/>
                  <a:pt x="126" y="248"/>
                </a:cubicBezTo>
                <a:cubicBezTo>
                  <a:pt x="133" y="248"/>
                  <a:pt x="139" y="242"/>
                  <a:pt x="139" y="235"/>
                </a:cubicBezTo>
                <a:cubicBezTo>
                  <a:pt x="139" y="227"/>
                  <a:pt x="133" y="221"/>
                  <a:pt x="126" y="221"/>
                </a:cubicBezTo>
                <a:cubicBezTo>
                  <a:pt x="86" y="221"/>
                  <a:pt x="86" y="221"/>
                  <a:pt x="86" y="221"/>
                </a:cubicBezTo>
                <a:cubicBezTo>
                  <a:pt x="70" y="221"/>
                  <a:pt x="55" y="216"/>
                  <a:pt x="44" y="205"/>
                </a:cubicBezTo>
                <a:cubicBezTo>
                  <a:pt x="32" y="193"/>
                  <a:pt x="26" y="178"/>
                  <a:pt x="26" y="162"/>
                </a:cubicBezTo>
                <a:cubicBezTo>
                  <a:pt x="26" y="144"/>
                  <a:pt x="34" y="127"/>
                  <a:pt x="47" y="115"/>
                </a:cubicBezTo>
                <a:cubicBezTo>
                  <a:pt x="58" y="105"/>
                  <a:pt x="71" y="101"/>
                  <a:pt x="84" y="102"/>
                </a:cubicBezTo>
                <a:cubicBezTo>
                  <a:pt x="93" y="103"/>
                  <a:pt x="93" y="103"/>
                  <a:pt x="93" y="103"/>
                </a:cubicBezTo>
                <a:cubicBezTo>
                  <a:pt x="99" y="104"/>
                  <a:pt x="105" y="100"/>
                  <a:pt x="107" y="94"/>
                </a:cubicBezTo>
                <a:cubicBezTo>
                  <a:pt x="121" y="54"/>
                  <a:pt x="158" y="27"/>
                  <a:pt x="201" y="27"/>
                </a:cubicBezTo>
                <a:cubicBezTo>
                  <a:pt x="226" y="27"/>
                  <a:pt x="250" y="36"/>
                  <a:pt x="268" y="52"/>
                </a:cubicBezTo>
                <a:cubicBezTo>
                  <a:pt x="286" y="68"/>
                  <a:pt x="298" y="90"/>
                  <a:pt x="300" y="114"/>
                </a:cubicBezTo>
                <a:cubicBezTo>
                  <a:pt x="301" y="118"/>
                  <a:pt x="303" y="122"/>
                  <a:pt x="306" y="124"/>
                </a:cubicBezTo>
                <a:cubicBezTo>
                  <a:pt x="310" y="126"/>
                  <a:pt x="314" y="126"/>
                  <a:pt x="318" y="125"/>
                </a:cubicBezTo>
                <a:cubicBezTo>
                  <a:pt x="318" y="125"/>
                  <a:pt x="327" y="122"/>
                  <a:pt x="327" y="122"/>
                </a:cubicBezTo>
                <a:cubicBezTo>
                  <a:pt x="332" y="120"/>
                  <a:pt x="338" y="119"/>
                  <a:pt x="344" y="119"/>
                </a:cubicBezTo>
                <a:cubicBezTo>
                  <a:pt x="357" y="119"/>
                  <a:pt x="369" y="124"/>
                  <a:pt x="378" y="134"/>
                </a:cubicBezTo>
                <a:cubicBezTo>
                  <a:pt x="387" y="144"/>
                  <a:pt x="392" y="157"/>
                  <a:pt x="392" y="171"/>
                </a:cubicBezTo>
                <a:cubicBezTo>
                  <a:pt x="392" y="198"/>
                  <a:pt x="370" y="221"/>
                  <a:pt x="342" y="221"/>
                </a:cubicBezTo>
                <a:cubicBezTo>
                  <a:pt x="196" y="222"/>
                  <a:pt x="196" y="222"/>
                  <a:pt x="196" y="222"/>
                </a:cubicBezTo>
                <a:cubicBezTo>
                  <a:pt x="192" y="222"/>
                  <a:pt x="188" y="224"/>
                  <a:pt x="185" y="227"/>
                </a:cubicBezTo>
                <a:cubicBezTo>
                  <a:pt x="183" y="231"/>
                  <a:pt x="182" y="237"/>
                  <a:pt x="184" y="240"/>
                </a:cubicBezTo>
                <a:cubicBezTo>
                  <a:pt x="184" y="240"/>
                  <a:pt x="186" y="244"/>
                  <a:pt x="189" y="246"/>
                </a:cubicBezTo>
                <a:cubicBezTo>
                  <a:pt x="190" y="246"/>
                  <a:pt x="192" y="247"/>
                  <a:pt x="193" y="247"/>
                </a:cubicBezTo>
                <a:cubicBezTo>
                  <a:pt x="195" y="248"/>
                  <a:pt x="197" y="248"/>
                  <a:pt x="197" y="248"/>
                </a:cubicBezTo>
                <a:cubicBezTo>
                  <a:pt x="205" y="248"/>
                  <a:pt x="205" y="248"/>
                  <a:pt x="205" y="248"/>
                </a:cubicBezTo>
                <a:cubicBezTo>
                  <a:pt x="216" y="248"/>
                  <a:pt x="216" y="248"/>
                  <a:pt x="216" y="248"/>
                </a:cubicBezTo>
                <a:lnTo>
                  <a:pt x="221" y="248"/>
                </a:ln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60" name="TextBox 59"/>
          <p:cNvSpPr txBox="1"/>
          <p:nvPr/>
        </p:nvSpPr>
        <p:spPr>
          <a:xfrm>
            <a:off x="1343025" y="2638425"/>
            <a:ext cx="652463"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Cloud and telecom</a:t>
            </a:r>
          </a:p>
        </p:txBody>
      </p:sp>
      <p:sp>
        <p:nvSpPr>
          <p:cNvPr id="61" name="TextBox 60"/>
          <p:cNvSpPr txBox="1"/>
          <p:nvPr/>
        </p:nvSpPr>
        <p:spPr>
          <a:xfrm>
            <a:off x="9110663" y="3463925"/>
            <a:ext cx="1089025" cy="246063"/>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Management software</a:t>
            </a:r>
          </a:p>
        </p:txBody>
      </p:sp>
      <p:sp>
        <p:nvSpPr>
          <p:cNvPr id="62" name="TextBox 61"/>
          <p:cNvSpPr txBox="1"/>
          <p:nvPr/>
        </p:nvSpPr>
        <p:spPr>
          <a:xfrm>
            <a:off x="8216900" y="4284663"/>
            <a:ext cx="923925" cy="246062"/>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Power</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Measurement</a:t>
            </a:r>
          </a:p>
        </p:txBody>
      </p:sp>
      <p:sp>
        <p:nvSpPr>
          <p:cNvPr id="63" name="TextBox 62"/>
          <p:cNvSpPr txBox="1"/>
          <p:nvPr/>
        </p:nvSpPr>
        <p:spPr>
          <a:xfrm>
            <a:off x="11002963" y="2638425"/>
            <a:ext cx="1089025" cy="247650"/>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Intelligent power and motor control</a:t>
            </a:r>
          </a:p>
        </p:txBody>
      </p:sp>
      <p:sp>
        <p:nvSpPr>
          <p:cNvPr id="64" name="TextBox 63"/>
          <p:cNvSpPr txBox="1"/>
          <p:nvPr/>
        </p:nvSpPr>
        <p:spPr>
          <a:xfrm>
            <a:off x="10012363" y="4284663"/>
            <a:ext cx="1087437" cy="204787"/>
          </a:xfrm>
          <a:prstGeom prst="rect">
            <a:avLst/>
          </a:prstGeom>
          <a:noFill/>
        </p:spPr>
        <p:txBody>
          <a:bodyPr tIns="0" bIns="0">
            <a:spAutoFit/>
          </a:bodyPr>
          <a:lstStyle/>
          <a:p>
            <a:pPr algn="ctr" fontAlgn="auto">
              <a:lnSpc>
                <a:spcPts val="800"/>
              </a:lnSpc>
              <a:spcBef>
                <a:spcPts val="0"/>
              </a:spcBef>
              <a:spcAft>
                <a:spcPts val="0"/>
              </a:spcAft>
              <a:defRPr/>
            </a:pPr>
            <a:r>
              <a:rPr lang="en-US" sz="800" b="1" dirty="0">
                <a:solidFill>
                  <a:srgbClr val="626469"/>
                </a:solidFill>
                <a:latin typeface="Arial" pitchFamily="34" charset="0"/>
                <a:cs typeface="Arial" pitchFamily="34" charset="0"/>
              </a:rPr>
              <a:t>Renewable energy conversion</a:t>
            </a:r>
          </a:p>
        </p:txBody>
      </p:sp>
      <p:sp>
        <p:nvSpPr>
          <p:cNvPr id="65" name="TextBox 64"/>
          <p:cNvSpPr txBox="1"/>
          <p:nvPr/>
        </p:nvSpPr>
        <p:spPr>
          <a:xfrm>
            <a:off x="8154988" y="2638425"/>
            <a:ext cx="1046162" cy="247650"/>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Electric vehicle recharging</a:t>
            </a:r>
          </a:p>
        </p:txBody>
      </p:sp>
      <p:sp>
        <p:nvSpPr>
          <p:cNvPr id="66" name="TextBox 65"/>
          <p:cNvSpPr txBox="1"/>
          <p:nvPr/>
        </p:nvSpPr>
        <p:spPr>
          <a:xfrm>
            <a:off x="7161213" y="3463925"/>
            <a:ext cx="1131887" cy="246063"/>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Lifts and</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escalators control</a:t>
            </a:r>
          </a:p>
        </p:txBody>
      </p:sp>
      <p:sp>
        <p:nvSpPr>
          <p:cNvPr id="67" name="TextBox 66"/>
          <p:cNvSpPr txBox="1"/>
          <p:nvPr/>
        </p:nvSpPr>
        <p:spPr>
          <a:xfrm>
            <a:off x="10012363" y="3463925"/>
            <a:ext cx="1087437" cy="246063"/>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Material handling control</a:t>
            </a:r>
          </a:p>
        </p:txBody>
      </p:sp>
      <p:sp>
        <p:nvSpPr>
          <p:cNvPr id="68" name="TextBox 67"/>
          <p:cNvSpPr txBox="1"/>
          <p:nvPr/>
        </p:nvSpPr>
        <p:spPr>
          <a:xfrm>
            <a:off x="9110663" y="2638425"/>
            <a:ext cx="1089025" cy="247650"/>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Hoisting</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control</a:t>
            </a:r>
          </a:p>
        </p:txBody>
      </p:sp>
      <p:sp>
        <p:nvSpPr>
          <p:cNvPr id="69" name="TextBox 68"/>
          <p:cNvSpPr txBox="1"/>
          <p:nvPr/>
        </p:nvSpPr>
        <p:spPr>
          <a:xfrm>
            <a:off x="7221538" y="5038725"/>
            <a:ext cx="1087437" cy="352425"/>
          </a:xfrm>
          <a:prstGeom prst="rect">
            <a:avLst/>
          </a:prstGeom>
          <a:noFill/>
        </p:spPr>
        <p:txBody>
          <a:bodyPr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Uninterruptable</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power supply</a:t>
            </a:r>
          </a:p>
        </p:txBody>
      </p:sp>
      <p:sp>
        <p:nvSpPr>
          <p:cNvPr id="70" name="TextBox 69"/>
          <p:cNvSpPr txBox="1"/>
          <p:nvPr/>
        </p:nvSpPr>
        <p:spPr>
          <a:xfrm>
            <a:off x="11002963" y="4284663"/>
            <a:ext cx="1089025" cy="123825"/>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Surveillance</a:t>
            </a:r>
          </a:p>
        </p:txBody>
      </p:sp>
      <p:sp>
        <p:nvSpPr>
          <p:cNvPr id="71" name="TextBox 70"/>
          <p:cNvSpPr txBox="1"/>
          <p:nvPr/>
        </p:nvSpPr>
        <p:spPr>
          <a:xfrm>
            <a:off x="10012363" y="2638425"/>
            <a:ext cx="1087437" cy="247650"/>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HVAC</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control</a:t>
            </a:r>
          </a:p>
        </p:txBody>
      </p:sp>
      <p:sp>
        <p:nvSpPr>
          <p:cNvPr id="72" name="TextBox 71"/>
          <p:cNvSpPr txBox="1"/>
          <p:nvPr/>
        </p:nvSpPr>
        <p:spPr>
          <a:xfrm>
            <a:off x="8113713" y="3463925"/>
            <a:ext cx="1130300" cy="246063"/>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Lighting</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control</a:t>
            </a:r>
          </a:p>
        </p:txBody>
      </p:sp>
      <p:sp>
        <p:nvSpPr>
          <p:cNvPr id="73" name="Freeform 196"/>
          <p:cNvSpPr>
            <a:spLocks noChangeAspect="1"/>
          </p:cNvSpPr>
          <p:nvPr/>
        </p:nvSpPr>
        <p:spPr bwMode="auto">
          <a:xfrm>
            <a:off x="7556500" y="2195513"/>
            <a:ext cx="327025" cy="393700"/>
          </a:xfrm>
          <a:custGeom>
            <a:avLst/>
            <a:gdLst/>
            <a:ahLst/>
            <a:cxnLst>
              <a:cxn ang="0">
                <a:pos x="47" y="131"/>
              </a:cxn>
              <a:cxn ang="0">
                <a:pos x="47" y="135"/>
              </a:cxn>
              <a:cxn ang="0">
                <a:pos x="86" y="174"/>
              </a:cxn>
              <a:cxn ang="0">
                <a:pos x="133" y="107"/>
              </a:cxn>
              <a:cxn ang="0">
                <a:pos x="226" y="133"/>
              </a:cxn>
              <a:cxn ang="0">
                <a:pos x="181" y="196"/>
              </a:cxn>
              <a:cxn ang="0">
                <a:pos x="167" y="240"/>
              </a:cxn>
              <a:cxn ang="0">
                <a:pos x="181" y="344"/>
              </a:cxn>
              <a:cxn ang="0">
                <a:pos x="231" y="275"/>
              </a:cxn>
              <a:cxn ang="0">
                <a:pos x="205" y="283"/>
              </a:cxn>
              <a:cxn ang="0">
                <a:pos x="181" y="317"/>
              </a:cxn>
              <a:cxn ang="0">
                <a:pos x="181" y="265"/>
              </a:cxn>
              <a:cxn ang="0">
                <a:pos x="194" y="223"/>
              </a:cxn>
              <a:cxn ang="0">
                <a:pos x="253" y="209"/>
              </a:cxn>
              <a:cxn ang="0">
                <a:pos x="175" y="55"/>
              </a:cxn>
              <a:cxn ang="0">
                <a:pos x="97" y="134"/>
              </a:cxn>
              <a:cxn ang="0">
                <a:pos x="86" y="147"/>
              </a:cxn>
              <a:cxn ang="0">
                <a:pos x="74" y="135"/>
              </a:cxn>
              <a:cxn ang="0">
                <a:pos x="73" y="130"/>
              </a:cxn>
              <a:cxn ang="0">
                <a:pos x="281" y="130"/>
              </a:cxn>
              <a:cxn ang="0">
                <a:pos x="281" y="206"/>
              </a:cxn>
              <a:cxn ang="0">
                <a:pos x="295" y="223"/>
              </a:cxn>
              <a:cxn ang="0">
                <a:pos x="346" y="370"/>
              </a:cxn>
              <a:cxn ang="0">
                <a:pos x="79" y="422"/>
              </a:cxn>
              <a:cxn ang="0">
                <a:pos x="26" y="276"/>
              </a:cxn>
              <a:cxn ang="0">
                <a:pos x="99" y="223"/>
              </a:cxn>
              <a:cxn ang="0">
                <a:pos x="99" y="197"/>
              </a:cxn>
              <a:cxn ang="0">
                <a:pos x="0" y="276"/>
              </a:cxn>
              <a:cxn ang="0">
                <a:pos x="79" y="449"/>
              </a:cxn>
              <a:cxn ang="0">
                <a:pos x="373" y="370"/>
              </a:cxn>
              <a:cxn ang="0">
                <a:pos x="308" y="198"/>
              </a:cxn>
              <a:cxn ang="0">
                <a:pos x="177" y="0"/>
              </a:cxn>
            </a:cxnLst>
            <a:rect l="0" t="0" r="r" b="b"/>
            <a:pathLst>
              <a:path w="373" h="449">
                <a:moveTo>
                  <a:pt x="47" y="130"/>
                </a:moveTo>
                <a:cubicBezTo>
                  <a:pt x="47" y="130"/>
                  <a:pt x="47" y="131"/>
                  <a:pt x="47" y="131"/>
                </a:cubicBezTo>
                <a:cubicBezTo>
                  <a:pt x="47" y="136"/>
                  <a:pt x="47" y="136"/>
                  <a:pt x="47" y="136"/>
                </a:cubicBezTo>
                <a:cubicBezTo>
                  <a:pt x="47" y="136"/>
                  <a:pt x="47" y="136"/>
                  <a:pt x="47" y="135"/>
                </a:cubicBezTo>
                <a:cubicBezTo>
                  <a:pt x="47" y="146"/>
                  <a:pt x="51" y="155"/>
                  <a:pt x="58" y="163"/>
                </a:cubicBezTo>
                <a:cubicBezTo>
                  <a:pt x="66" y="170"/>
                  <a:pt x="75" y="174"/>
                  <a:pt x="86" y="174"/>
                </a:cubicBezTo>
                <a:cubicBezTo>
                  <a:pt x="106" y="174"/>
                  <a:pt x="123" y="157"/>
                  <a:pt x="124" y="136"/>
                </a:cubicBezTo>
                <a:cubicBezTo>
                  <a:pt x="124" y="136"/>
                  <a:pt x="125" y="121"/>
                  <a:pt x="133" y="107"/>
                </a:cubicBezTo>
                <a:cubicBezTo>
                  <a:pt x="142" y="90"/>
                  <a:pt x="156" y="82"/>
                  <a:pt x="175" y="82"/>
                </a:cubicBezTo>
                <a:cubicBezTo>
                  <a:pt x="204" y="82"/>
                  <a:pt x="226" y="105"/>
                  <a:pt x="226" y="133"/>
                </a:cubicBezTo>
                <a:cubicBezTo>
                  <a:pt x="226" y="133"/>
                  <a:pt x="226" y="178"/>
                  <a:pt x="226" y="196"/>
                </a:cubicBezTo>
                <a:cubicBezTo>
                  <a:pt x="210" y="196"/>
                  <a:pt x="181" y="196"/>
                  <a:pt x="181" y="196"/>
                </a:cubicBezTo>
                <a:cubicBezTo>
                  <a:pt x="173" y="196"/>
                  <a:pt x="167" y="202"/>
                  <a:pt x="167" y="209"/>
                </a:cubicBezTo>
                <a:cubicBezTo>
                  <a:pt x="167" y="209"/>
                  <a:pt x="167" y="228"/>
                  <a:pt x="167" y="240"/>
                </a:cubicBezTo>
                <a:cubicBezTo>
                  <a:pt x="145" y="246"/>
                  <a:pt x="128" y="267"/>
                  <a:pt x="128" y="291"/>
                </a:cubicBezTo>
                <a:cubicBezTo>
                  <a:pt x="128" y="320"/>
                  <a:pt x="152" y="344"/>
                  <a:pt x="181" y="344"/>
                </a:cubicBezTo>
                <a:cubicBezTo>
                  <a:pt x="210" y="344"/>
                  <a:pt x="233" y="320"/>
                  <a:pt x="233" y="291"/>
                </a:cubicBezTo>
                <a:cubicBezTo>
                  <a:pt x="233" y="285"/>
                  <a:pt x="232" y="280"/>
                  <a:pt x="231" y="275"/>
                </a:cubicBezTo>
                <a:cubicBezTo>
                  <a:pt x="228" y="268"/>
                  <a:pt x="221" y="264"/>
                  <a:pt x="214" y="266"/>
                </a:cubicBezTo>
                <a:cubicBezTo>
                  <a:pt x="207" y="268"/>
                  <a:pt x="203" y="276"/>
                  <a:pt x="205" y="283"/>
                </a:cubicBezTo>
                <a:cubicBezTo>
                  <a:pt x="206" y="285"/>
                  <a:pt x="207" y="288"/>
                  <a:pt x="207" y="291"/>
                </a:cubicBezTo>
                <a:cubicBezTo>
                  <a:pt x="207" y="305"/>
                  <a:pt x="195" y="317"/>
                  <a:pt x="181" y="317"/>
                </a:cubicBezTo>
                <a:cubicBezTo>
                  <a:pt x="166" y="317"/>
                  <a:pt x="155" y="305"/>
                  <a:pt x="155" y="291"/>
                </a:cubicBezTo>
                <a:cubicBezTo>
                  <a:pt x="155" y="277"/>
                  <a:pt x="166" y="265"/>
                  <a:pt x="181" y="265"/>
                </a:cubicBezTo>
                <a:cubicBezTo>
                  <a:pt x="188" y="265"/>
                  <a:pt x="194" y="259"/>
                  <a:pt x="194" y="252"/>
                </a:cubicBezTo>
                <a:cubicBezTo>
                  <a:pt x="194" y="252"/>
                  <a:pt x="194" y="235"/>
                  <a:pt x="194" y="223"/>
                </a:cubicBezTo>
                <a:cubicBezTo>
                  <a:pt x="210" y="223"/>
                  <a:pt x="240" y="223"/>
                  <a:pt x="240" y="223"/>
                </a:cubicBezTo>
                <a:cubicBezTo>
                  <a:pt x="247" y="223"/>
                  <a:pt x="253" y="217"/>
                  <a:pt x="253" y="209"/>
                </a:cubicBezTo>
                <a:cubicBezTo>
                  <a:pt x="253" y="133"/>
                  <a:pt x="253" y="133"/>
                  <a:pt x="253" y="133"/>
                </a:cubicBezTo>
                <a:cubicBezTo>
                  <a:pt x="253" y="90"/>
                  <a:pt x="218" y="55"/>
                  <a:pt x="175" y="55"/>
                </a:cubicBezTo>
                <a:cubicBezTo>
                  <a:pt x="146" y="55"/>
                  <a:pt x="123" y="69"/>
                  <a:pt x="109" y="96"/>
                </a:cubicBezTo>
                <a:cubicBezTo>
                  <a:pt x="99" y="114"/>
                  <a:pt x="97" y="133"/>
                  <a:pt x="97" y="134"/>
                </a:cubicBezTo>
                <a:cubicBezTo>
                  <a:pt x="97" y="134"/>
                  <a:pt x="97" y="135"/>
                  <a:pt x="97" y="135"/>
                </a:cubicBezTo>
                <a:cubicBezTo>
                  <a:pt x="97" y="142"/>
                  <a:pt x="92" y="147"/>
                  <a:pt x="86" y="147"/>
                </a:cubicBezTo>
                <a:cubicBezTo>
                  <a:pt x="82" y="147"/>
                  <a:pt x="79" y="146"/>
                  <a:pt x="77" y="144"/>
                </a:cubicBezTo>
                <a:cubicBezTo>
                  <a:pt x="75" y="141"/>
                  <a:pt x="74" y="138"/>
                  <a:pt x="74" y="135"/>
                </a:cubicBezTo>
                <a:cubicBezTo>
                  <a:pt x="74" y="135"/>
                  <a:pt x="74" y="135"/>
                  <a:pt x="74" y="135"/>
                </a:cubicBezTo>
                <a:cubicBezTo>
                  <a:pt x="74" y="135"/>
                  <a:pt x="73" y="131"/>
                  <a:pt x="73" y="130"/>
                </a:cubicBezTo>
                <a:cubicBezTo>
                  <a:pt x="74" y="73"/>
                  <a:pt x="120" y="27"/>
                  <a:pt x="177" y="27"/>
                </a:cubicBezTo>
                <a:cubicBezTo>
                  <a:pt x="235" y="27"/>
                  <a:pt x="281" y="73"/>
                  <a:pt x="281" y="130"/>
                </a:cubicBezTo>
                <a:cubicBezTo>
                  <a:pt x="281" y="206"/>
                  <a:pt x="281" y="206"/>
                  <a:pt x="281" y="206"/>
                </a:cubicBezTo>
                <a:cubicBezTo>
                  <a:pt x="281" y="206"/>
                  <a:pt x="281" y="206"/>
                  <a:pt x="281" y="206"/>
                </a:cubicBezTo>
                <a:cubicBezTo>
                  <a:pt x="281" y="210"/>
                  <a:pt x="281" y="210"/>
                  <a:pt x="281" y="210"/>
                </a:cubicBezTo>
                <a:cubicBezTo>
                  <a:pt x="281" y="217"/>
                  <a:pt x="287" y="223"/>
                  <a:pt x="295" y="223"/>
                </a:cubicBezTo>
                <a:cubicBezTo>
                  <a:pt x="323" y="223"/>
                  <a:pt x="346" y="247"/>
                  <a:pt x="346" y="276"/>
                </a:cubicBezTo>
                <a:cubicBezTo>
                  <a:pt x="346" y="370"/>
                  <a:pt x="346" y="370"/>
                  <a:pt x="346" y="370"/>
                </a:cubicBezTo>
                <a:cubicBezTo>
                  <a:pt x="346" y="399"/>
                  <a:pt x="323" y="422"/>
                  <a:pt x="294" y="422"/>
                </a:cubicBezTo>
                <a:cubicBezTo>
                  <a:pt x="79" y="422"/>
                  <a:pt x="79" y="422"/>
                  <a:pt x="79" y="422"/>
                </a:cubicBezTo>
                <a:cubicBezTo>
                  <a:pt x="50" y="422"/>
                  <a:pt x="26" y="399"/>
                  <a:pt x="26" y="370"/>
                </a:cubicBezTo>
                <a:cubicBezTo>
                  <a:pt x="26" y="276"/>
                  <a:pt x="26" y="276"/>
                  <a:pt x="26" y="276"/>
                </a:cubicBezTo>
                <a:cubicBezTo>
                  <a:pt x="26" y="247"/>
                  <a:pt x="50" y="223"/>
                  <a:pt x="79" y="223"/>
                </a:cubicBezTo>
                <a:cubicBezTo>
                  <a:pt x="99" y="223"/>
                  <a:pt x="99" y="223"/>
                  <a:pt x="99" y="223"/>
                </a:cubicBezTo>
                <a:cubicBezTo>
                  <a:pt x="106" y="223"/>
                  <a:pt x="112" y="217"/>
                  <a:pt x="112" y="210"/>
                </a:cubicBezTo>
                <a:cubicBezTo>
                  <a:pt x="112" y="202"/>
                  <a:pt x="106" y="197"/>
                  <a:pt x="99" y="197"/>
                </a:cubicBezTo>
                <a:cubicBezTo>
                  <a:pt x="79" y="197"/>
                  <a:pt x="79" y="197"/>
                  <a:pt x="79" y="197"/>
                </a:cubicBezTo>
                <a:cubicBezTo>
                  <a:pt x="35" y="197"/>
                  <a:pt x="0" y="232"/>
                  <a:pt x="0" y="276"/>
                </a:cubicBezTo>
                <a:cubicBezTo>
                  <a:pt x="0" y="370"/>
                  <a:pt x="0" y="370"/>
                  <a:pt x="0" y="370"/>
                </a:cubicBezTo>
                <a:cubicBezTo>
                  <a:pt x="0" y="413"/>
                  <a:pt x="35" y="449"/>
                  <a:pt x="79" y="449"/>
                </a:cubicBezTo>
                <a:cubicBezTo>
                  <a:pt x="294" y="449"/>
                  <a:pt x="294" y="449"/>
                  <a:pt x="294" y="449"/>
                </a:cubicBezTo>
                <a:cubicBezTo>
                  <a:pt x="337" y="449"/>
                  <a:pt x="373" y="413"/>
                  <a:pt x="373" y="370"/>
                </a:cubicBezTo>
                <a:cubicBezTo>
                  <a:pt x="373" y="276"/>
                  <a:pt x="373" y="276"/>
                  <a:pt x="373" y="276"/>
                </a:cubicBezTo>
                <a:cubicBezTo>
                  <a:pt x="373" y="237"/>
                  <a:pt x="345" y="204"/>
                  <a:pt x="308" y="198"/>
                </a:cubicBezTo>
                <a:cubicBezTo>
                  <a:pt x="308" y="185"/>
                  <a:pt x="308" y="130"/>
                  <a:pt x="308" y="130"/>
                </a:cubicBezTo>
                <a:cubicBezTo>
                  <a:pt x="308" y="58"/>
                  <a:pt x="249" y="0"/>
                  <a:pt x="177" y="0"/>
                </a:cubicBezTo>
                <a:cubicBezTo>
                  <a:pt x="105" y="0"/>
                  <a:pt x="47" y="58"/>
                  <a:pt x="47" y="130"/>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74" name="TextBox 73"/>
          <p:cNvSpPr txBox="1"/>
          <p:nvPr/>
        </p:nvSpPr>
        <p:spPr>
          <a:xfrm>
            <a:off x="7183438" y="2638425"/>
            <a:ext cx="1087437" cy="247650"/>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Access</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control</a:t>
            </a:r>
          </a:p>
        </p:txBody>
      </p:sp>
      <p:sp>
        <p:nvSpPr>
          <p:cNvPr id="75" name="Freeform 74"/>
          <p:cNvSpPr>
            <a:spLocks noChangeAspect="1"/>
          </p:cNvSpPr>
          <p:nvPr/>
        </p:nvSpPr>
        <p:spPr bwMode="auto">
          <a:xfrm>
            <a:off x="11279188" y="3000375"/>
            <a:ext cx="509587" cy="393700"/>
          </a:xfrm>
          <a:custGeom>
            <a:avLst/>
            <a:gdLst/>
            <a:ahLst/>
            <a:cxnLst>
              <a:cxn ang="0">
                <a:pos x="197" y="14"/>
              </a:cxn>
              <a:cxn ang="0">
                <a:pos x="180" y="79"/>
              </a:cxn>
              <a:cxn ang="0">
                <a:pos x="167" y="92"/>
              </a:cxn>
              <a:cxn ang="0">
                <a:pos x="196" y="139"/>
              </a:cxn>
              <a:cxn ang="0">
                <a:pos x="220" y="175"/>
              </a:cxn>
              <a:cxn ang="0">
                <a:pos x="234" y="185"/>
              </a:cxn>
              <a:cxn ang="0">
                <a:pos x="233" y="291"/>
              </a:cxn>
              <a:cxn ang="0">
                <a:pos x="185" y="188"/>
              </a:cxn>
              <a:cxn ang="0">
                <a:pos x="194" y="168"/>
              </a:cxn>
              <a:cxn ang="0">
                <a:pos x="125" y="79"/>
              </a:cxn>
              <a:cxn ang="0">
                <a:pos x="69" y="89"/>
              </a:cxn>
              <a:cxn ang="0">
                <a:pos x="3" y="354"/>
              </a:cxn>
              <a:cxn ang="0">
                <a:pos x="450" y="359"/>
              </a:cxn>
              <a:cxn ang="0">
                <a:pos x="463" y="343"/>
              </a:cxn>
              <a:cxn ang="0">
                <a:pos x="385" y="79"/>
              </a:cxn>
              <a:cxn ang="0">
                <a:pos x="316" y="92"/>
              </a:cxn>
              <a:cxn ang="0">
                <a:pos x="375" y="106"/>
              </a:cxn>
              <a:cxn ang="0">
                <a:pos x="31" y="333"/>
              </a:cxn>
              <a:cxn ang="0">
                <a:pos x="118" y="106"/>
              </a:cxn>
              <a:cxn ang="0">
                <a:pos x="72" y="241"/>
              </a:cxn>
              <a:cxn ang="0">
                <a:pos x="341" y="300"/>
              </a:cxn>
              <a:cxn ang="0">
                <a:pos x="342" y="180"/>
              </a:cxn>
              <a:cxn ang="0">
                <a:pos x="205" y="106"/>
              </a:cxn>
              <a:cxn ang="0">
                <a:pos x="223" y="92"/>
              </a:cxn>
              <a:cxn ang="0">
                <a:pos x="244" y="27"/>
              </a:cxn>
              <a:cxn ang="0">
                <a:pos x="257" y="106"/>
              </a:cxn>
              <a:cxn ang="0">
                <a:pos x="245" y="131"/>
              </a:cxn>
              <a:cxn ang="0">
                <a:pos x="248" y="150"/>
              </a:cxn>
              <a:cxn ang="0">
                <a:pos x="298" y="100"/>
              </a:cxn>
              <a:cxn ang="0">
                <a:pos x="287" y="79"/>
              </a:cxn>
              <a:cxn ang="0">
                <a:pos x="270" y="14"/>
              </a:cxn>
              <a:cxn ang="0">
                <a:pos x="210" y="0"/>
              </a:cxn>
            </a:cxnLst>
            <a:rect l="0" t="0" r="r" b="b"/>
            <a:pathLst>
              <a:path w="464" h="359">
                <a:moveTo>
                  <a:pt x="210" y="0"/>
                </a:moveTo>
                <a:cubicBezTo>
                  <a:pt x="203" y="0"/>
                  <a:pt x="197" y="6"/>
                  <a:pt x="197" y="14"/>
                </a:cubicBezTo>
                <a:cubicBezTo>
                  <a:pt x="197" y="14"/>
                  <a:pt x="197" y="61"/>
                  <a:pt x="197" y="79"/>
                </a:cubicBezTo>
                <a:cubicBezTo>
                  <a:pt x="188" y="79"/>
                  <a:pt x="180" y="79"/>
                  <a:pt x="180" y="79"/>
                </a:cubicBezTo>
                <a:cubicBezTo>
                  <a:pt x="175" y="79"/>
                  <a:pt x="171" y="82"/>
                  <a:pt x="168" y="86"/>
                </a:cubicBezTo>
                <a:cubicBezTo>
                  <a:pt x="167" y="88"/>
                  <a:pt x="167" y="90"/>
                  <a:pt x="167" y="92"/>
                </a:cubicBezTo>
                <a:cubicBezTo>
                  <a:pt x="167" y="95"/>
                  <a:pt x="168" y="98"/>
                  <a:pt x="169" y="100"/>
                </a:cubicBezTo>
                <a:cubicBezTo>
                  <a:pt x="196" y="139"/>
                  <a:pt x="196" y="139"/>
                  <a:pt x="196" y="139"/>
                </a:cubicBezTo>
                <a:cubicBezTo>
                  <a:pt x="214" y="166"/>
                  <a:pt x="214" y="166"/>
                  <a:pt x="214" y="166"/>
                </a:cubicBezTo>
                <a:cubicBezTo>
                  <a:pt x="220" y="175"/>
                  <a:pt x="220" y="175"/>
                  <a:pt x="220" y="175"/>
                </a:cubicBezTo>
                <a:cubicBezTo>
                  <a:pt x="224" y="180"/>
                  <a:pt x="226" y="184"/>
                  <a:pt x="233" y="185"/>
                </a:cubicBezTo>
                <a:cubicBezTo>
                  <a:pt x="233" y="185"/>
                  <a:pt x="234" y="185"/>
                  <a:pt x="234" y="185"/>
                </a:cubicBezTo>
                <a:cubicBezTo>
                  <a:pt x="311" y="185"/>
                  <a:pt x="365" y="215"/>
                  <a:pt x="365" y="241"/>
                </a:cubicBezTo>
                <a:cubicBezTo>
                  <a:pt x="365" y="266"/>
                  <a:pt x="316" y="291"/>
                  <a:pt x="233" y="291"/>
                </a:cubicBezTo>
                <a:cubicBezTo>
                  <a:pt x="150" y="291"/>
                  <a:pt x="99" y="265"/>
                  <a:pt x="99" y="241"/>
                </a:cubicBezTo>
                <a:cubicBezTo>
                  <a:pt x="99" y="219"/>
                  <a:pt x="135" y="197"/>
                  <a:pt x="185" y="188"/>
                </a:cubicBezTo>
                <a:cubicBezTo>
                  <a:pt x="190" y="188"/>
                  <a:pt x="193" y="185"/>
                  <a:pt x="195" y="180"/>
                </a:cubicBezTo>
                <a:cubicBezTo>
                  <a:pt x="197" y="176"/>
                  <a:pt x="196" y="171"/>
                  <a:pt x="194" y="168"/>
                </a:cubicBezTo>
                <a:cubicBezTo>
                  <a:pt x="136" y="85"/>
                  <a:pt x="136" y="85"/>
                  <a:pt x="136" y="85"/>
                </a:cubicBezTo>
                <a:cubicBezTo>
                  <a:pt x="134" y="81"/>
                  <a:pt x="130" y="79"/>
                  <a:pt x="125" y="79"/>
                </a:cubicBezTo>
                <a:cubicBezTo>
                  <a:pt x="82" y="79"/>
                  <a:pt x="82" y="79"/>
                  <a:pt x="82" y="79"/>
                </a:cubicBezTo>
                <a:cubicBezTo>
                  <a:pt x="76" y="79"/>
                  <a:pt x="70" y="83"/>
                  <a:pt x="69" y="89"/>
                </a:cubicBezTo>
                <a:cubicBezTo>
                  <a:pt x="1" y="342"/>
                  <a:pt x="1" y="342"/>
                  <a:pt x="1" y="342"/>
                </a:cubicBezTo>
                <a:cubicBezTo>
                  <a:pt x="0" y="346"/>
                  <a:pt x="1" y="351"/>
                  <a:pt x="3" y="354"/>
                </a:cubicBezTo>
                <a:cubicBezTo>
                  <a:pt x="6" y="357"/>
                  <a:pt x="10" y="359"/>
                  <a:pt x="14" y="359"/>
                </a:cubicBezTo>
                <a:cubicBezTo>
                  <a:pt x="450" y="359"/>
                  <a:pt x="450" y="359"/>
                  <a:pt x="450" y="359"/>
                </a:cubicBezTo>
                <a:cubicBezTo>
                  <a:pt x="454" y="359"/>
                  <a:pt x="458" y="357"/>
                  <a:pt x="461" y="354"/>
                </a:cubicBezTo>
                <a:cubicBezTo>
                  <a:pt x="463" y="351"/>
                  <a:pt x="464" y="347"/>
                  <a:pt x="463" y="343"/>
                </a:cubicBezTo>
                <a:cubicBezTo>
                  <a:pt x="398" y="89"/>
                  <a:pt x="398" y="89"/>
                  <a:pt x="398" y="89"/>
                </a:cubicBezTo>
                <a:cubicBezTo>
                  <a:pt x="397" y="83"/>
                  <a:pt x="391" y="79"/>
                  <a:pt x="385" y="79"/>
                </a:cubicBezTo>
                <a:cubicBezTo>
                  <a:pt x="329" y="79"/>
                  <a:pt x="329" y="79"/>
                  <a:pt x="329" y="79"/>
                </a:cubicBezTo>
                <a:cubicBezTo>
                  <a:pt x="321" y="79"/>
                  <a:pt x="316" y="85"/>
                  <a:pt x="316" y="92"/>
                </a:cubicBezTo>
                <a:cubicBezTo>
                  <a:pt x="316" y="100"/>
                  <a:pt x="321" y="106"/>
                  <a:pt x="329" y="106"/>
                </a:cubicBezTo>
                <a:cubicBezTo>
                  <a:pt x="329" y="106"/>
                  <a:pt x="361" y="106"/>
                  <a:pt x="375" y="106"/>
                </a:cubicBezTo>
                <a:cubicBezTo>
                  <a:pt x="379" y="123"/>
                  <a:pt x="426" y="305"/>
                  <a:pt x="433" y="333"/>
                </a:cubicBezTo>
                <a:cubicBezTo>
                  <a:pt x="403" y="333"/>
                  <a:pt x="62" y="333"/>
                  <a:pt x="31" y="333"/>
                </a:cubicBezTo>
                <a:cubicBezTo>
                  <a:pt x="39" y="304"/>
                  <a:pt x="87" y="123"/>
                  <a:pt x="92" y="106"/>
                </a:cubicBezTo>
                <a:cubicBezTo>
                  <a:pt x="101" y="106"/>
                  <a:pt x="111" y="106"/>
                  <a:pt x="118" y="106"/>
                </a:cubicBezTo>
                <a:cubicBezTo>
                  <a:pt x="124" y="113"/>
                  <a:pt x="147" y="147"/>
                  <a:pt x="160" y="166"/>
                </a:cubicBezTo>
                <a:cubicBezTo>
                  <a:pt x="106" y="180"/>
                  <a:pt x="72" y="208"/>
                  <a:pt x="72" y="241"/>
                </a:cubicBezTo>
                <a:cubicBezTo>
                  <a:pt x="72" y="286"/>
                  <a:pt x="138" y="318"/>
                  <a:pt x="233" y="318"/>
                </a:cubicBezTo>
                <a:cubicBezTo>
                  <a:pt x="275" y="318"/>
                  <a:pt x="313" y="311"/>
                  <a:pt x="341" y="300"/>
                </a:cubicBezTo>
                <a:cubicBezTo>
                  <a:pt x="374" y="286"/>
                  <a:pt x="392" y="265"/>
                  <a:pt x="392" y="241"/>
                </a:cubicBezTo>
                <a:cubicBezTo>
                  <a:pt x="392" y="217"/>
                  <a:pt x="374" y="195"/>
                  <a:pt x="342" y="180"/>
                </a:cubicBezTo>
                <a:cubicBezTo>
                  <a:pt x="315" y="167"/>
                  <a:pt x="279" y="159"/>
                  <a:pt x="241" y="158"/>
                </a:cubicBezTo>
                <a:cubicBezTo>
                  <a:pt x="234" y="148"/>
                  <a:pt x="218" y="125"/>
                  <a:pt x="205" y="106"/>
                </a:cubicBezTo>
                <a:cubicBezTo>
                  <a:pt x="206" y="106"/>
                  <a:pt x="210" y="106"/>
                  <a:pt x="210" y="106"/>
                </a:cubicBezTo>
                <a:cubicBezTo>
                  <a:pt x="217" y="106"/>
                  <a:pt x="223" y="100"/>
                  <a:pt x="223" y="92"/>
                </a:cubicBezTo>
                <a:cubicBezTo>
                  <a:pt x="223" y="92"/>
                  <a:pt x="223" y="45"/>
                  <a:pt x="223" y="27"/>
                </a:cubicBezTo>
                <a:cubicBezTo>
                  <a:pt x="232" y="27"/>
                  <a:pt x="235" y="27"/>
                  <a:pt x="244" y="27"/>
                </a:cubicBezTo>
                <a:cubicBezTo>
                  <a:pt x="244" y="45"/>
                  <a:pt x="244" y="92"/>
                  <a:pt x="244" y="92"/>
                </a:cubicBezTo>
                <a:cubicBezTo>
                  <a:pt x="244" y="100"/>
                  <a:pt x="250" y="106"/>
                  <a:pt x="257" y="106"/>
                </a:cubicBezTo>
                <a:cubicBezTo>
                  <a:pt x="257" y="106"/>
                  <a:pt x="261" y="106"/>
                  <a:pt x="262" y="106"/>
                </a:cubicBezTo>
                <a:cubicBezTo>
                  <a:pt x="253" y="118"/>
                  <a:pt x="245" y="131"/>
                  <a:pt x="245" y="131"/>
                </a:cubicBezTo>
                <a:cubicBezTo>
                  <a:pt x="243" y="133"/>
                  <a:pt x="242" y="136"/>
                  <a:pt x="242" y="139"/>
                </a:cubicBezTo>
                <a:cubicBezTo>
                  <a:pt x="242" y="143"/>
                  <a:pt x="244" y="147"/>
                  <a:pt x="248" y="150"/>
                </a:cubicBezTo>
                <a:cubicBezTo>
                  <a:pt x="254" y="154"/>
                  <a:pt x="262" y="152"/>
                  <a:pt x="267" y="146"/>
                </a:cubicBezTo>
                <a:cubicBezTo>
                  <a:pt x="298" y="100"/>
                  <a:pt x="298" y="100"/>
                  <a:pt x="298" y="100"/>
                </a:cubicBezTo>
                <a:cubicBezTo>
                  <a:pt x="301" y="96"/>
                  <a:pt x="301" y="91"/>
                  <a:pt x="299" y="86"/>
                </a:cubicBezTo>
                <a:cubicBezTo>
                  <a:pt x="296" y="82"/>
                  <a:pt x="292" y="79"/>
                  <a:pt x="287" y="79"/>
                </a:cubicBezTo>
                <a:cubicBezTo>
                  <a:pt x="287" y="79"/>
                  <a:pt x="279" y="79"/>
                  <a:pt x="270" y="79"/>
                </a:cubicBezTo>
                <a:cubicBezTo>
                  <a:pt x="270" y="61"/>
                  <a:pt x="270" y="14"/>
                  <a:pt x="270" y="14"/>
                </a:cubicBezTo>
                <a:cubicBezTo>
                  <a:pt x="270" y="6"/>
                  <a:pt x="265" y="0"/>
                  <a:pt x="257" y="0"/>
                </a:cubicBezTo>
                <a:lnTo>
                  <a:pt x="210" y="0"/>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6" name="Freeform 160"/>
          <p:cNvSpPr>
            <a:spLocks noChangeAspect="1" noEditPoints="1"/>
          </p:cNvSpPr>
          <p:nvPr/>
        </p:nvSpPr>
        <p:spPr bwMode="auto">
          <a:xfrm>
            <a:off x="7453313" y="3824288"/>
            <a:ext cx="520700" cy="393700"/>
          </a:xfrm>
          <a:custGeom>
            <a:avLst/>
            <a:gdLst/>
            <a:ahLst/>
            <a:cxnLst>
              <a:cxn ang="0">
                <a:pos x="457" y="83"/>
              </a:cxn>
              <a:cxn ang="0">
                <a:pos x="449" y="73"/>
              </a:cxn>
              <a:cxn ang="0">
                <a:pos x="277" y="2"/>
              </a:cxn>
              <a:cxn ang="0">
                <a:pos x="264" y="3"/>
              </a:cxn>
              <a:cxn ang="0">
                <a:pos x="191" y="57"/>
              </a:cxn>
              <a:cxn ang="0">
                <a:pos x="186" y="69"/>
              </a:cxn>
              <a:cxn ang="0">
                <a:pos x="194" y="80"/>
              </a:cxn>
              <a:cxn ang="0">
                <a:pos x="311" y="126"/>
              </a:cxn>
              <a:cxn ang="0">
                <a:pos x="214" y="153"/>
              </a:cxn>
              <a:cxn ang="0">
                <a:pos x="179" y="87"/>
              </a:cxn>
              <a:cxn ang="0">
                <a:pos x="173" y="81"/>
              </a:cxn>
              <a:cxn ang="0">
                <a:pos x="21" y="7"/>
              </a:cxn>
              <a:cxn ang="0">
                <a:pos x="5" y="10"/>
              </a:cxn>
              <a:cxn ang="0">
                <a:pos x="3" y="26"/>
              </a:cxn>
              <a:cxn ang="0">
                <a:pos x="44" y="98"/>
              </a:cxn>
              <a:cxn ang="0">
                <a:pos x="44" y="250"/>
              </a:cxn>
              <a:cxn ang="0">
                <a:pos x="50" y="261"/>
              </a:cxn>
              <a:cxn ang="0">
                <a:pos x="168" y="336"/>
              </a:cxn>
              <a:cxn ang="0">
                <a:pos x="186" y="332"/>
              </a:cxn>
              <a:cxn ang="0">
                <a:pos x="182" y="314"/>
              </a:cxn>
              <a:cxn ang="0">
                <a:pos x="70" y="243"/>
              </a:cxn>
              <a:cxn ang="0">
                <a:pos x="70" y="95"/>
              </a:cxn>
              <a:cxn ang="0">
                <a:pos x="69" y="88"/>
              </a:cxn>
              <a:cxn ang="0">
                <a:pos x="47" y="50"/>
              </a:cxn>
              <a:cxn ang="0">
                <a:pos x="157" y="103"/>
              </a:cxn>
              <a:cxn ang="0">
                <a:pos x="176" y="139"/>
              </a:cxn>
              <a:cxn ang="0">
                <a:pos x="99" y="98"/>
              </a:cxn>
              <a:cxn ang="0">
                <a:pos x="81" y="104"/>
              </a:cxn>
              <a:cxn ang="0">
                <a:pos x="87" y="122"/>
              </a:cxn>
              <a:cxn ang="0">
                <a:pos x="196" y="179"/>
              </a:cxn>
              <a:cxn ang="0">
                <a:pos x="196" y="331"/>
              </a:cxn>
              <a:cxn ang="0">
                <a:pos x="201" y="342"/>
              </a:cxn>
              <a:cxn ang="0">
                <a:pos x="213" y="343"/>
              </a:cxn>
              <a:cxn ang="0">
                <a:pos x="389" y="285"/>
              </a:cxn>
              <a:cxn ang="0">
                <a:pos x="398" y="273"/>
              </a:cxn>
              <a:cxn ang="0">
                <a:pos x="398" y="139"/>
              </a:cxn>
              <a:cxn ang="0">
                <a:pos x="452" y="95"/>
              </a:cxn>
              <a:cxn ang="0">
                <a:pos x="457" y="83"/>
              </a:cxn>
              <a:cxn ang="0">
                <a:pos x="376" y="122"/>
              </a:cxn>
              <a:cxn ang="0">
                <a:pos x="371" y="133"/>
              </a:cxn>
              <a:cxn ang="0">
                <a:pos x="371" y="263"/>
              </a:cxn>
              <a:cxn ang="0">
                <a:pos x="222" y="312"/>
              </a:cxn>
              <a:cxn ang="0">
                <a:pos x="222" y="178"/>
              </a:cxn>
              <a:cxn ang="0">
                <a:pos x="357" y="141"/>
              </a:cxn>
              <a:cxn ang="0">
                <a:pos x="367" y="129"/>
              </a:cxn>
              <a:cxn ang="0">
                <a:pos x="359" y="116"/>
              </a:cxn>
              <a:cxn ang="0">
                <a:pos x="226" y="64"/>
              </a:cxn>
              <a:cxn ang="0">
                <a:pos x="274" y="29"/>
              </a:cxn>
              <a:cxn ang="0">
                <a:pos x="418" y="89"/>
              </a:cxn>
              <a:cxn ang="0">
                <a:pos x="376" y="122"/>
              </a:cxn>
            </a:cxnLst>
            <a:rect l="0" t="0" r="r" b="b"/>
            <a:pathLst>
              <a:path w="458" h="345">
                <a:moveTo>
                  <a:pt x="457" y="83"/>
                </a:moveTo>
                <a:cubicBezTo>
                  <a:pt x="456" y="78"/>
                  <a:pt x="453" y="75"/>
                  <a:pt x="449" y="73"/>
                </a:cubicBezTo>
                <a:cubicBezTo>
                  <a:pt x="277" y="2"/>
                  <a:pt x="277" y="2"/>
                  <a:pt x="277" y="2"/>
                </a:cubicBezTo>
                <a:cubicBezTo>
                  <a:pt x="273" y="0"/>
                  <a:pt x="268" y="0"/>
                  <a:pt x="264" y="3"/>
                </a:cubicBezTo>
                <a:cubicBezTo>
                  <a:pt x="191" y="57"/>
                  <a:pt x="191" y="57"/>
                  <a:pt x="191" y="57"/>
                </a:cubicBezTo>
                <a:cubicBezTo>
                  <a:pt x="187" y="59"/>
                  <a:pt x="185" y="64"/>
                  <a:pt x="186" y="69"/>
                </a:cubicBezTo>
                <a:cubicBezTo>
                  <a:pt x="186" y="74"/>
                  <a:pt x="189" y="78"/>
                  <a:pt x="194" y="80"/>
                </a:cubicBezTo>
                <a:cubicBezTo>
                  <a:pt x="311" y="126"/>
                  <a:pt x="311" y="126"/>
                  <a:pt x="311" y="126"/>
                </a:cubicBezTo>
                <a:cubicBezTo>
                  <a:pt x="214" y="153"/>
                  <a:pt x="214" y="153"/>
                  <a:pt x="214" y="153"/>
                </a:cubicBezTo>
                <a:cubicBezTo>
                  <a:pt x="179" y="87"/>
                  <a:pt x="179" y="87"/>
                  <a:pt x="179" y="87"/>
                </a:cubicBezTo>
                <a:cubicBezTo>
                  <a:pt x="177" y="84"/>
                  <a:pt x="175" y="82"/>
                  <a:pt x="173" y="81"/>
                </a:cubicBezTo>
                <a:cubicBezTo>
                  <a:pt x="21" y="7"/>
                  <a:pt x="21" y="7"/>
                  <a:pt x="21" y="7"/>
                </a:cubicBezTo>
                <a:cubicBezTo>
                  <a:pt x="15" y="5"/>
                  <a:pt x="9" y="6"/>
                  <a:pt x="5" y="10"/>
                </a:cubicBezTo>
                <a:cubicBezTo>
                  <a:pt x="1" y="14"/>
                  <a:pt x="0" y="21"/>
                  <a:pt x="3" y="26"/>
                </a:cubicBezTo>
                <a:cubicBezTo>
                  <a:pt x="44" y="98"/>
                  <a:pt x="44" y="98"/>
                  <a:pt x="44" y="98"/>
                </a:cubicBezTo>
                <a:cubicBezTo>
                  <a:pt x="44" y="250"/>
                  <a:pt x="44" y="250"/>
                  <a:pt x="44" y="250"/>
                </a:cubicBezTo>
                <a:cubicBezTo>
                  <a:pt x="44" y="254"/>
                  <a:pt x="46" y="259"/>
                  <a:pt x="50" y="261"/>
                </a:cubicBezTo>
                <a:cubicBezTo>
                  <a:pt x="168" y="336"/>
                  <a:pt x="168" y="336"/>
                  <a:pt x="168" y="336"/>
                </a:cubicBezTo>
                <a:cubicBezTo>
                  <a:pt x="174" y="340"/>
                  <a:pt x="182" y="339"/>
                  <a:pt x="186" y="332"/>
                </a:cubicBezTo>
                <a:cubicBezTo>
                  <a:pt x="190" y="326"/>
                  <a:pt x="189" y="318"/>
                  <a:pt x="182" y="314"/>
                </a:cubicBezTo>
                <a:cubicBezTo>
                  <a:pt x="70" y="243"/>
                  <a:pt x="70" y="243"/>
                  <a:pt x="70" y="243"/>
                </a:cubicBezTo>
                <a:cubicBezTo>
                  <a:pt x="70" y="95"/>
                  <a:pt x="70" y="95"/>
                  <a:pt x="70" y="95"/>
                </a:cubicBezTo>
                <a:cubicBezTo>
                  <a:pt x="70" y="92"/>
                  <a:pt x="70" y="90"/>
                  <a:pt x="69" y="88"/>
                </a:cubicBezTo>
                <a:cubicBezTo>
                  <a:pt x="47" y="50"/>
                  <a:pt x="47" y="50"/>
                  <a:pt x="47" y="50"/>
                </a:cubicBezTo>
                <a:cubicBezTo>
                  <a:pt x="157" y="103"/>
                  <a:pt x="157" y="103"/>
                  <a:pt x="157" y="103"/>
                </a:cubicBezTo>
                <a:cubicBezTo>
                  <a:pt x="176" y="139"/>
                  <a:pt x="176" y="139"/>
                  <a:pt x="176" y="139"/>
                </a:cubicBezTo>
                <a:cubicBezTo>
                  <a:pt x="99" y="98"/>
                  <a:pt x="99" y="98"/>
                  <a:pt x="99" y="98"/>
                </a:cubicBezTo>
                <a:cubicBezTo>
                  <a:pt x="93" y="95"/>
                  <a:pt x="84" y="97"/>
                  <a:pt x="81" y="104"/>
                </a:cubicBezTo>
                <a:cubicBezTo>
                  <a:pt x="78" y="110"/>
                  <a:pt x="80" y="118"/>
                  <a:pt x="87" y="122"/>
                </a:cubicBezTo>
                <a:cubicBezTo>
                  <a:pt x="196" y="179"/>
                  <a:pt x="196" y="179"/>
                  <a:pt x="196" y="179"/>
                </a:cubicBezTo>
                <a:cubicBezTo>
                  <a:pt x="196" y="331"/>
                  <a:pt x="196" y="331"/>
                  <a:pt x="196" y="331"/>
                </a:cubicBezTo>
                <a:cubicBezTo>
                  <a:pt x="196" y="335"/>
                  <a:pt x="198" y="339"/>
                  <a:pt x="201" y="342"/>
                </a:cubicBezTo>
                <a:cubicBezTo>
                  <a:pt x="205" y="344"/>
                  <a:pt x="209" y="345"/>
                  <a:pt x="213" y="343"/>
                </a:cubicBezTo>
                <a:cubicBezTo>
                  <a:pt x="389" y="285"/>
                  <a:pt x="389" y="285"/>
                  <a:pt x="389" y="285"/>
                </a:cubicBezTo>
                <a:cubicBezTo>
                  <a:pt x="394" y="284"/>
                  <a:pt x="398" y="279"/>
                  <a:pt x="398" y="273"/>
                </a:cubicBezTo>
                <a:cubicBezTo>
                  <a:pt x="398" y="139"/>
                  <a:pt x="398" y="139"/>
                  <a:pt x="398" y="139"/>
                </a:cubicBezTo>
                <a:cubicBezTo>
                  <a:pt x="452" y="95"/>
                  <a:pt x="452" y="95"/>
                  <a:pt x="452" y="95"/>
                </a:cubicBezTo>
                <a:cubicBezTo>
                  <a:pt x="456" y="92"/>
                  <a:pt x="458" y="88"/>
                  <a:pt x="457" y="83"/>
                </a:cubicBezTo>
                <a:close/>
                <a:moveTo>
                  <a:pt x="376" y="122"/>
                </a:moveTo>
                <a:cubicBezTo>
                  <a:pt x="373" y="125"/>
                  <a:pt x="371" y="129"/>
                  <a:pt x="371" y="133"/>
                </a:cubicBezTo>
                <a:cubicBezTo>
                  <a:pt x="371" y="263"/>
                  <a:pt x="371" y="263"/>
                  <a:pt x="371" y="263"/>
                </a:cubicBezTo>
                <a:cubicBezTo>
                  <a:pt x="222" y="312"/>
                  <a:pt x="222" y="312"/>
                  <a:pt x="222" y="312"/>
                </a:cubicBezTo>
                <a:cubicBezTo>
                  <a:pt x="222" y="178"/>
                  <a:pt x="222" y="178"/>
                  <a:pt x="222" y="178"/>
                </a:cubicBezTo>
                <a:cubicBezTo>
                  <a:pt x="357" y="141"/>
                  <a:pt x="357" y="141"/>
                  <a:pt x="357" y="141"/>
                </a:cubicBezTo>
                <a:cubicBezTo>
                  <a:pt x="363" y="140"/>
                  <a:pt x="367" y="135"/>
                  <a:pt x="367" y="129"/>
                </a:cubicBezTo>
                <a:cubicBezTo>
                  <a:pt x="367" y="123"/>
                  <a:pt x="364" y="118"/>
                  <a:pt x="359" y="116"/>
                </a:cubicBezTo>
                <a:cubicBezTo>
                  <a:pt x="226" y="64"/>
                  <a:pt x="226" y="64"/>
                  <a:pt x="226" y="64"/>
                </a:cubicBezTo>
                <a:cubicBezTo>
                  <a:pt x="274" y="29"/>
                  <a:pt x="274" y="29"/>
                  <a:pt x="274" y="29"/>
                </a:cubicBezTo>
                <a:cubicBezTo>
                  <a:pt x="418" y="89"/>
                  <a:pt x="418" y="89"/>
                  <a:pt x="418" y="89"/>
                </a:cubicBezTo>
                <a:lnTo>
                  <a:pt x="376" y="122"/>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7" name="Freeform 164"/>
          <p:cNvSpPr>
            <a:spLocks noChangeAspect="1"/>
          </p:cNvSpPr>
          <p:nvPr/>
        </p:nvSpPr>
        <p:spPr bwMode="auto">
          <a:xfrm>
            <a:off x="9448800" y="3849688"/>
            <a:ext cx="393700" cy="393700"/>
          </a:xfrm>
          <a:custGeom>
            <a:avLst/>
            <a:gdLst/>
            <a:ahLst/>
            <a:cxnLst>
              <a:cxn ang="0">
                <a:pos x="307" y="183"/>
              </a:cxn>
              <a:cxn ang="0">
                <a:pos x="256" y="269"/>
              </a:cxn>
              <a:cxn ang="0">
                <a:pos x="207" y="180"/>
              </a:cxn>
              <a:cxn ang="0">
                <a:pos x="141" y="85"/>
              </a:cxn>
              <a:cxn ang="0">
                <a:pos x="27" y="183"/>
              </a:cxn>
              <a:cxn ang="0">
                <a:pos x="331" y="101"/>
              </a:cxn>
              <a:cxn ang="0">
                <a:pos x="369" y="143"/>
              </a:cxn>
              <a:cxn ang="0">
                <a:pos x="369" y="143"/>
              </a:cxn>
              <a:cxn ang="0">
                <a:pos x="371" y="144"/>
              </a:cxn>
              <a:cxn ang="0">
                <a:pos x="373" y="144"/>
              </a:cxn>
              <a:cxn ang="0">
                <a:pos x="375" y="144"/>
              </a:cxn>
              <a:cxn ang="0">
                <a:pos x="377" y="143"/>
              </a:cxn>
              <a:cxn ang="0">
                <a:pos x="379" y="143"/>
              </a:cxn>
              <a:cxn ang="0">
                <a:pos x="380" y="142"/>
              </a:cxn>
              <a:cxn ang="0">
                <a:pos x="382" y="141"/>
              </a:cxn>
              <a:cxn ang="0">
                <a:pos x="383" y="139"/>
              </a:cxn>
              <a:cxn ang="0">
                <a:pos x="384" y="138"/>
              </a:cxn>
              <a:cxn ang="0">
                <a:pos x="385" y="137"/>
              </a:cxn>
              <a:cxn ang="0">
                <a:pos x="386" y="135"/>
              </a:cxn>
              <a:cxn ang="0">
                <a:pos x="386" y="134"/>
              </a:cxn>
              <a:cxn ang="0">
                <a:pos x="387" y="132"/>
              </a:cxn>
              <a:cxn ang="0">
                <a:pos x="387" y="131"/>
              </a:cxn>
              <a:cxn ang="0">
                <a:pos x="363" y="79"/>
              </a:cxn>
              <a:cxn ang="0">
                <a:pos x="197" y="0"/>
              </a:cxn>
              <a:cxn ang="0">
                <a:pos x="86" y="210"/>
              </a:cxn>
              <a:cxn ang="0">
                <a:pos x="141" y="111"/>
              </a:cxn>
              <a:cxn ang="0">
                <a:pos x="185" y="200"/>
              </a:cxn>
              <a:cxn ang="0">
                <a:pos x="307" y="244"/>
              </a:cxn>
              <a:cxn ang="0">
                <a:pos x="197" y="367"/>
              </a:cxn>
              <a:cxn ang="0">
                <a:pos x="69" y="297"/>
              </a:cxn>
              <a:cxn ang="0">
                <a:pos x="29" y="251"/>
              </a:cxn>
              <a:cxn ang="0">
                <a:pos x="27" y="250"/>
              </a:cxn>
              <a:cxn ang="0">
                <a:pos x="21" y="250"/>
              </a:cxn>
              <a:cxn ang="0">
                <a:pos x="19" y="250"/>
              </a:cxn>
              <a:cxn ang="0">
                <a:pos x="18" y="251"/>
              </a:cxn>
              <a:cxn ang="0">
                <a:pos x="16" y="252"/>
              </a:cxn>
              <a:cxn ang="0">
                <a:pos x="15" y="253"/>
              </a:cxn>
              <a:cxn ang="0">
                <a:pos x="13" y="254"/>
              </a:cxn>
              <a:cxn ang="0">
                <a:pos x="11" y="259"/>
              </a:cxn>
              <a:cxn ang="0">
                <a:pos x="4" y="312"/>
              </a:cxn>
              <a:cxn ang="0">
                <a:pos x="30" y="315"/>
              </a:cxn>
              <a:cxn ang="0">
                <a:pos x="197" y="394"/>
              </a:cxn>
            </a:cxnLst>
            <a:rect l="0" t="0" r="r" b="b"/>
            <a:pathLst>
              <a:path w="394" h="394">
                <a:moveTo>
                  <a:pt x="380" y="183"/>
                </a:moveTo>
                <a:cubicBezTo>
                  <a:pt x="307" y="183"/>
                  <a:pt x="307" y="183"/>
                  <a:pt x="307" y="183"/>
                </a:cubicBezTo>
                <a:cubicBezTo>
                  <a:pt x="307" y="183"/>
                  <a:pt x="307" y="183"/>
                  <a:pt x="307" y="183"/>
                </a:cubicBezTo>
                <a:cubicBezTo>
                  <a:pt x="301" y="183"/>
                  <a:pt x="295" y="188"/>
                  <a:pt x="294" y="194"/>
                </a:cubicBezTo>
                <a:cubicBezTo>
                  <a:pt x="294" y="194"/>
                  <a:pt x="290" y="215"/>
                  <a:pt x="282" y="235"/>
                </a:cubicBezTo>
                <a:cubicBezTo>
                  <a:pt x="274" y="256"/>
                  <a:pt x="264" y="269"/>
                  <a:pt x="256" y="269"/>
                </a:cubicBezTo>
                <a:cubicBezTo>
                  <a:pt x="232" y="269"/>
                  <a:pt x="219" y="222"/>
                  <a:pt x="212" y="197"/>
                </a:cubicBezTo>
                <a:cubicBezTo>
                  <a:pt x="211" y="193"/>
                  <a:pt x="211" y="193"/>
                  <a:pt x="211" y="193"/>
                </a:cubicBezTo>
                <a:cubicBezTo>
                  <a:pt x="210" y="189"/>
                  <a:pt x="209" y="185"/>
                  <a:pt x="207" y="180"/>
                </a:cubicBezTo>
                <a:cubicBezTo>
                  <a:pt x="203" y="163"/>
                  <a:pt x="197" y="141"/>
                  <a:pt x="188" y="122"/>
                </a:cubicBezTo>
                <a:cubicBezTo>
                  <a:pt x="176" y="97"/>
                  <a:pt x="160" y="85"/>
                  <a:pt x="141" y="85"/>
                </a:cubicBezTo>
                <a:cubicBezTo>
                  <a:pt x="141" y="85"/>
                  <a:pt x="141" y="85"/>
                  <a:pt x="141" y="85"/>
                </a:cubicBezTo>
                <a:cubicBezTo>
                  <a:pt x="119" y="85"/>
                  <a:pt x="102" y="104"/>
                  <a:pt x="87" y="143"/>
                </a:cubicBezTo>
                <a:cubicBezTo>
                  <a:pt x="81" y="158"/>
                  <a:pt x="77" y="174"/>
                  <a:pt x="75" y="183"/>
                </a:cubicBezTo>
                <a:cubicBezTo>
                  <a:pt x="27" y="183"/>
                  <a:pt x="27" y="183"/>
                  <a:pt x="27" y="183"/>
                </a:cubicBezTo>
                <a:cubicBezTo>
                  <a:pt x="34" y="96"/>
                  <a:pt x="107" y="26"/>
                  <a:pt x="197" y="26"/>
                </a:cubicBezTo>
                <a:cubicBezTo>
                  <a:pt x="256" y="26"/>
                  <a:pt x="309" y="56"/>
                  <a:pt x="340" y="105"/>
                </a:cubicBezTo>
                <a:cubicBezTo>
                  <a:pt x="331" y="101"/>
                  <a:pt x="331" y="101"/>
                  <a:pt x="331" y="101"/>
                </a:cubicBezTo>
                <a:cubicBezTo>
                  <a:pt x="324" y="99"/>
                  <a:pt x="316" y="102"/>
                  <a:pt x="314" y="109"/>
                </a:cubicBezTo>
                <a:cubicBezTo>
                  <a:pt x="311" y="116"/>
                  <a:pt x="315" y="124"/>
                  <a:pt x="322" y="126"/>
                </a:cubicBezTo>
                <a:cubicBezTo>
                  <a:pt x="369" y="143"/>
                  <a:pt x="369" y="143"/>
                  <a:pt x="369" y="143"/>
                </a:cubicBezTo>
                <a:cubicBezTo>
                  <a:pt x="369" y="143"/>
                  <a:pt x="369" y="143"/>
                  <a:pt x="369" y="143"/>
                </a:cubicBezTo>
                <a:cubicBezTo>
                  <a:pt x="369" y="143"/>
                  <a:pt x="369" y="143"/>
                  <a:pt x="369" y="143"/>
                </a:cubicBezTo>
                <a:cubicBezTo>
                  <a:pt x="369" y="143"/>
                  <a:pt x="369" y="143"/>
                  <a:pt x="369" y="143"/>
                </a:cubicBezTo>
                <a:cubicBezTo>
                  <a:pt x="370" y="143"/>
                  <a:pt x="370" y="143"/>
                  <a:pt x="370" y="144"/>
                </a:cubicBezTo>
                <a:cubicBezTo>
                  <a:pt x="370" y="144"/>
                  <a:pt x="371" y="144"/>
                  <a:pt x="371" y="144"/>
                </a:cubicBezTo>
                <a:cubicBezTo>
                  <a:pt x="371" y="144"/>
                  <a:pt x="371" y="144"/>
                  <a:pt x="371" y="144"/>
                </a:cubicBezTo>
                <a:cubicBezTo>
                  <a:pt x="372" y="144"/>
                  <a:pt x="372" y="144"/>
                  <a:pt x="372" y="144"/>
                </a:cubicBezTo>
                <a:cubicBezTo>
                  <a:pt x="373" y="144"/>
                  <a:pt x="373" y="144"/>
                  <a:pt x="373" y="144"/>
                </a:cubicBezTo>
                <a:cubicBezTo>
                  <a:pt x="373" y="144"/>
                  <a:pt x="373" y="144"/>
                  <a:pt x="373" y="144"/>
                </a:cubicBezTo>
                <a:cubicBezTo>
                  <a:pt x="373" y="144"/>
                  <a:pt x="373" y="144"/>
                  <a:pt x="373" y="144"/>
                </a:cubicBezTo>
                <a:cubicBezTo>
                  <a:pt x="374" y="144"/>
                  <a:pt x="374" y="144"/>
                  <a:pt x="375" y="144"/>
                </a:cubicBezTo>
                <a:cubicBezTo>
                  <a:pt x="375" y="144"/>
                  <a:pt x="375" y="144"/>
                  <a:pt x="375" y="144"/>
                </a:cubicBezTo>
                <a:cubicBezTo>
                  <a:pt x="375" y="144"/>
                  <a:pt x="375" y="144"/>
                  <a:pt x="376" y="144"/>
                </a:cubicBezTo>
                <a:cubicBezTo>
                  <a:pt x="376" y="144"/>
                  <a:pt x="376" y="144"/>
                  <a:pt x="376" y="144"/>
                </a:cubicBezTo>
                <a:cubicBezTo>
                  <a:pt x="376" y="144"/>
                  <a:pt x="377" y="144"/>
                  <a:pt x="377" y="143"/>
                </a:cubicBezTo>
                <a:cubicBezTo>
                  <a:pt x="377" y="143"/>
                  <a:pt x="377" y="143"/>
                  <a:pt x="377" y="143"/>
                </a:cubicBezTo>
                <a:cubicBezTo>
                  <a:pt x="378" y="143"/>
                  <a:pt x="378" y="143"/>
                  <a:pt x="378" y="143"/>
                </a:cubicBezTo>
                <a:cubicBezTo>
                  <a:pt x="378" y="143"/>
                  <a:pt x="378" y="143"/>
                  <a:pt x="379" y="143"/>
                </a:cubicBezTo>
                <a:cubicBezTo>
                  <a:pt x="379" y="143"/>
                  <a:pt x="379" y="143"/>
                  <a:pt x="379" y="143"/>
                </a:cubicBezTo>
                <a:cubicBezTo>
                  <a:pt x="380" y="142"/>
                  <a:pt x="380" y="142"/>
                  <a:pt x="380" y="142"/>
                </a:cubicBezTo>
                <a:cubicBezTo>
                  <a:pt x="380" y="142"/>
                  <a:pt x="380" y="142"/>
                  <a:pt x="380" y="142"/>
                </a:cubicBezTo>
                <a:cubicBezTo>
                  <a:pt x="381" y="142"/>
                  <a:pt x="381" y="142"/>
                  <a:pt x="381" y="142"/>
                </a:cubicBezTo>
                <a:cubicBezTo>
                  <a:pt x="381" y="142"/>
                  <a:pt x="381" y="141"/>
                  <a:pt x="381" y="141"/>
                </a:cubicBezTo>
                <a:cubicBezTo>
                  <a:pt x="381" y="141"/>
                  <a:pt x="382" y="141"/>
                  <a:pt x="382" y="141"/>
                </a:cubicBezTo>
                <a:cubicBezTo>
                  <a:pt x="382" y="141"/>
                  <a:pt x="382" y="141"/>
                  <a:pt x="382" y="140"/>
                </a:cubicBezTo>
                <a:cubicBezTo>
                  <a:pt x="383" y="140"/>
                  <a:pt x="383" y="140"/>
                  <a:pt x="383" y="140"/>
                </a:cubicBezTo>
                <a:cubicBezTo>
                  <a:pt x="383" y="140"/>
                  <a:pt x="383" y="140"/>
                  <a:pt x="383" y="139"/>
                </a:cubicBezTo>
                <a:cubicBezTo>
                  <a:pt x="383" y="139"/>
                  <a:pt x="383" y="139"/>
                  <a:pt x="383" y="139"/>
                </a:cubicBezTo>
                <a:cubicBezTo>
                  <a:pt x="384" y="139"/>
                  <a:pt x="384" y="139"/>
                  <a:pt x="384" y="139"/>
                </a:cubicBezTo>
                <a:cubicBezTo>
                  <a:pt x="384" y="139"/>
                  <a:pt x="384" y="138"/>
                  <a:pt x="384" y="138"/>
                </a:cubicBezTo>
                <a:cubicBezTo>
                  <a:pt x="384" y="138"/>
                  <a:pt x="385" y="138"/>
                  <a:pt x="385" y="138"/>
                </a:cubicBezTo>
                <a:cubicBezTo>
                  <a:pt x="385" y="138"/>
                  <a:pt x="385" y="137"/>
                  <a:pt x="385" y="137"/>
                </a:cubicBezTo>
                <a:cubicBezTo>
                  <a:pt x="385" y="137"/>
                  <a:pt x="385" y="137"/>
                  <a:pt x="385" y="137"/>
                </a:cubicBezTo>
                <a:cubicBezTo>
                  <a:pt x="385" y="137"/>
                  <a:pt x="385" y="136"/>
                  <a:pt x="385" y="136"/>
                </a:cubicBezTo>
                <a:cubicBezTo>
                  <a:pt x="386" y="136"/>
                  <a:pt x="386" y="136"/>
                  <a:pt x="386" y="136"/>
                </a:cubicBezTo>
                <a:cubicBezTo>
                  <a:pt x="386" y="135"/>
                  <a:pt x="386" y="135"/>
                  <a:pt x="386" y="135"/>
                </a:cubicBezTo>
                <a:cubicBezTo>
                  <a:pt x="386" y="135"/>
                  <a:pt x="386" y="135"/>
                  <a:pt x="386" y="135"/>
                </a:cubicBezTo>
                <a:cubicBezTo>
                  <a:pt x="386" y="135"/>
                  <a:pt x="386" y="135"/>
                  <a:pt x="386" y="135"/>
                </a:cubicBezTo>
                <a:cubicBezTo>
                  <a:pt x="386" y="135"/>
                  <a:pt x="386" y="134"/>
                  <a:pt x="386" y="134"/>
                </a:cubicBezTo>
                <a:cubicBezTo>
                  <a:pt x="386" y="134"/>
                  <a:pt x="386" y="134"/>
                  <a:pt x="386" y="133"/>
                </a:cubicBezTo>
                <a:cubicBezTo>
                  <a:pt x="386" y="133"/>
                  <a:pt x="387" y="133"/>
                  <a:pt x="387" y="133"/>
                </a:cubicBezTo>
                <a:cubicBezTo>
                  <a:pt x="387" y="132"/>
                  <a:pt x="387" y="132"/>
                  <a:pt x="387" y="132"/>
                </a:cubicBezTo>
                <a:cubicBezTo>
                  <a:pt x="387" y="132"/>
                  <a:pt x="387" y="132"/>
                  <a:pt x="387" y="131"/>
                </a:cubicBezTo>
                <a:cubicBezTo>
                  <a:pt x="387" y="131"/>
                  <a:pt x="387" y="131"/>
                  <a:pt x="387" y="131"/>
                </a:cubicBezTo>
                <a:cubicBezTo>
                  <a:pt x="387" y="131"/>
                  <a:pt x="387" y="131"/>
                  <a:pt x="387" y="131"/>
                </a:cubicBezTo>
                <a:cubicBezTo>
                  <a:pt x="390" y="81"/>
                  <a:pt x="390" y="81"/>
                  <a:pt x="390" y="81"/>
                </a:cubicBezTo>
                <a:cubicBezTo>
                  <a:pt x="390" y="73"/>
                  <a:pt x="385" y="67"/>
                  <a:pt x="377" y="66"/>
                </a:cubicBezTo>
                <a:cubicBezTo>
                  <a:pt x="370" y="66"/>
                  <a:pt x="364" y="72"/>
                  <a:pt x="363" y="79"/>
                </a:cubicBezTo>
                <a:cubicBezTo>
                  <a:pt x="363" y="90"/>
                  <a:pt x="363" y="90"/>
                  <a:pt x="363" y="90"/>
                </a:cubicBezTo>
                <a:cubicBezTo>
                  <a:pt x="347" y="66"/>
                  <a:pt x="327" y="46"/>
                  <a:pt x="303" y="30"/>
                </a:cubicBezTo>
                <a:cubicBezTo>
                  <a:pt x="271" y="10"/>
                  <a:pt x="234" y="0"/>
                  <a:pt x="197" y="0"/>
                </a:cubicBezTo>
                <a:cubicBezTo>
                  <a:pt x="88" y="0"/>
                  <a:pt x="0" y="88"/>
                  <a:pt x="0" y="197"/>
                </a:cubicBezTo>
                <a:cubicBezTo>
                  <a:pt x="0" y="204"/>
                  <a:pt x="6" y="210"/>
                  <a:pt x="13" y="210"/>
                </a:cubicBezTo>
                <a:cubicBezTo>
                  <a:pt x="86" y="210"/>
                  <a:pt x="86" y="210"/>
                  <a:pt x="86" y="210"/>
                </a:cubicBezTo>
                <a:cubicBezTo>
                  <a:pt x="92" y="210"/>
                  <a:pt x="97" y="206"/>
                  <a:pt x="99" y="199"/>
                </a:cubicBezTo>
                <a:cubicBezTo>
                  <a:pt x="99" y="199"/>
                  <a:pt x="103" y="175"/>
                  <a:pt x="112" y="152"/>
                </a:cubicBezTo>
                <a:cubicBezTo>
                  <a:pt x="124" y="122"/>
                  <a:pt x="135" y="111"/>
                  <a:pt x="141" y="111"/>
                </a:cubicBezTo>
                <a:cubicBezTo>
                  <a:pt x="141" y="111"/>
                  <a:pt x="141" y="111"/>
                  <a:pt x="141" y="111"/>
                </a:cubicBezTo>
                <a:cubicBezTo>
                  <a:pt x="162" y="111"/>
                  <a:pt x="175" y="161"/>
                  <a:pt x="182" y="187"/>
                </a:cubicBezTo>
                <a:cubicBezTo>
                  <a:pt x="183" y="192"/>
                  <a:pt x="184" y="196"/>
                  <a:pt x="185" y="200"/>
                </a:cubicBezTo>
                <a:cubicBezTo>
                  <a:pt x="186" y="205"/>
                  <a:pt x="186" y="205"/>
                  <a:pt x="186" y="205"/>
                </a:cubicBezTo>
                <a:cubicBezTo>
                  <a:pt x="196" y="239"/>
                  <a:pt x="212" y="295"/>
                  <a:pt x="256" y="295"/>
                </a:cubicBezTo>
                <a:cubicBezTo>
                  <a:pt x="277" y="295"/>
                  <a:pt x="294" y="278"/>
                  <a:pt x="307" y="244"/>
                </a:cubicBezTo>
                <a:cubicBezTo>
                  <a:pt x="312" y="231"/>
                  <a:pt x="316" y="219"/>
                  <a:pt x="318" y="210"/>
                </a:cubicBezTo>
                <a:cubicBezTo>
                  <a:pt x="367" y="210"/>
                  <a:pt x="367" y="210"/>
                  <a:pt x="367" y="210"/>
                </a:cubicBezTo>
                <a:cubicBezTo>
                  <a:pt x="360" y="298"/>
                  <a:pt x="286" y="367"/>
                  <a:pt x="197" y="367"/>
                </a:cubicBezTo>
                <a:cubicBezTo>
                  <a:pt x="140" y="367"/>
                  <a:pt x="87" y="338"/>
                  <a:pt x="55" y="292"/>
                </a:cubicBezTo>
                <a:cubicBezTo>
                  <a:pt x="63" y="295"/>
                  <a:pt x="63" y="295"/>
                  <a:pt x="63" y="295"/>
                </a:cubicBezTo>
                <a:cubicBezTo>
                  <a:pt x="65" y="296"/>
                  <a:pt x="67" y="297"/>
                  <a:pt x="69" y="297"/>
                </a:cubicBezTo>
                <a:cubicBezTo>
                  <a:pt x="74" y="297"/>
                  <a:pt x="78" y="294"/>
                  <a:pt x="81" y="289"/>
                </a:cubicBezTo>
                <a:cubicBezTo>
                  <a:pt x="84" y="282"/>
                  <a:pt x="81" y="274"/>
                  <a:pt x="74" y="271"/>
                </a:cubicBezTo>
                <a:cubicBezTo>
                  <a:pt x="29" y="251"/>
                  <a:pt x="29" y="251"/>
                  <a:pt x="29" y="251"/>
                </a:cubicBezTo>
                <a:cubicBezTo>
                  <a:pt x="29" y="250"/>
                  <a:pt x="28" y="250"/>
                  <a:pt x="28" y="250"/>
                </a:cubicBezTo>
                <a:cubicBezTo>
                  <a:pt x="28" y="250"/>
                  <a:pt x="28" y="250"/>
                  <a:pt x="27" y="250"/>
                </a:cubicBezTo>
                <a:cubicBezTo>
                  <a:pt x="27" y="250"/>
                  <a:pt x="27" y="250"/>
                  <a:pt x="27" y="250"/>
                </a:cubicBezTo>
                <a:cubicBezTo>
                  <a:pt x="25" y="249"/>
                  <a:pt x="24" y="249"/>
                  <a:pt x="23" y="249"/>
                </a:cubicBezTo>
                <a:cubicBezTo>
                  <a:pt x="22" y="249"/>
                  <a:pt x="22" y="250"/>
                  <a:pt x="22" y="250"/>
                </a:cubicBezTo>
                <a:cubicBezTo>
                  <a:pt x="22" y="250"/>
                  <a:pt x="21" y="250"/>
                  <a:pt x="21" y="250"/>
                </a:cubicBezTo>
                <a:cubicBezTo>
                  <a:pt x="21" y="250"/>
                  <a:pt x="21" y="250"/>
                  <a:pt x="20" y="250"/>
                </a:cubicBezTo>
                <a:cubicBezTo>
                  <a:pt x="20" y="250"/>
                  <a:pt x="20" y="250"/>
                  <a:pt x="20" y="250"/>
                </a:cubicBezTo>
                <a:cubicBezTo>
                  <a:pt x="20" y="250"/>
                  <a:pt x="19" y="250"/>
                  <a:pt x="19" y="250"/>
                </a:cubicBezTo>
                <a:cubicBezTo>
                  <a:pt x="19" y="250"/>
                  <a:pt x="19" y="250"/>
                  <a:pt x="19" y="250"/>
                </a:cubicBezTo>
                <a:cubicBezTo>
                  <a:pt x="19" y="250"/>
                  <a:pt x="18" y="250"/>
                  <a:pt x="18" y="251"/>
                </a:cubicBezTo>
                <a:cubicBezTo>
                  <a:pt x="18" y="251"/>
                  <a:pt x="18" y="251"/>
                  <a:pt x="18" y="251"/>
                </a:cubicBezTo>
                <a:cubicBezTo>
                  <a:pt x="18" y="251"/>
                  <a:pt x="17" y="251"/>
                  <a:pt x="17" y="251"/>
                </a:cubicBezTo>
                <a:cubicBezTo>
                  <a:pt x="17" y="251"/>
                  <a:pt x="17" y="251"/>
                  <a:pt x="17" y="251"/>
                </a:cubicBezTo>
                <a:cubicBezTo>
                  <a:pt x="16" y="252"/>
                  <a:pt x="16" y="252"/>
                  <a:pt x="16" y="252"/>
                </a:cubicBezTo>
                <a:cubicBezTo>
                  <a:pt x="16" y="252"/>
                  <a:pt x="16" y="252"/>
                  <a:pt x="15" y="252"/>
                </a:cubicBezTo>
                <a:cubicBezTo>
                  <a:pt x="15" y="252"/>
                  <a:pt x="15" y="252"/>
                  <a:pt x="15" y="252"/>
                </a:cubicBezTo>
                <a:cubicBezTo>
                  <a:pt x="15" y="253"/>
                  <a:pt x="15" y="253"/>
                  <a:pt x="15" y="253"/>
                </a:cubicBezTo>
                <a:cubicBezTo>
                  <a:pt x="14" y="253"/>
                  <a:pt x="14" y="253"/>
                  <a:pt x="14" y="253"/>
                </a:cubicBezTo>
                <a:cubicBezTo>
                  <a:pt x="14" y="253"/>
                  <a:pt x="14" y="254"/>
                  <a:pt x="14" y="254"/>
                </a:cubicBezTo>
                <a:cubicBezTo>
                  <a:pt x="14" y="254"/>
                  <a:pt x="14" y="254"/>
                  <a:pt x="13" y="254"/>
                </a:cubicBezTo>
                <a:cubicBezTo>
                  <a:pt x="13" y="254"/>
                  <a:pt x="13" y="255"/>
                  <a:pt x="13" y="255"/>
                </a:cubicBezTo>
                <a:cubicBezTo>
                  <a:pt x="12" y="256"/>
                  <a:pt x="11" y="257"/>
                  <a:pt x="11" y="258"/>
                </a:cubicBezTo>
                <a:cubicBezTo>
                  <a:pt x="11" y="259"/>
                  <a:pt x="11" y="259"/>
                  <a:pt x="11" y="259"/>
                </a:cubicBezTo>
                <a:cubicBezTo>
                  <a:pt x="11" y="259"/>
                  <a:pt x="11" y="260"/>
                  <a:pt x="11" y="260"/>
                </a:cubicBezTo>
                <a:cubicBezTo>
                  <a:pt x="11" y="260"/>
                  <a:pt x="10" y="261"/>
                  <a:pt x="10" y="261"/>
                </a:cubicBezTo>
                <a:cubicBezTo>
                  <a:pt x="4" y="312"/>
                  <a:pt x="4" y="312"/>
                  <a:pt x="4" y="312"/>
                </a:cubicBezTo>
                <a:cubicBezTo>
                  <a:pt x="3" y="319"/>
                  <a:pt x="8" y="326"/>
                  <a:pt x="15" y="327"/>
                </a:cubicBezTo>
                <a:cubicBezTo>
                  <a:pt x="16" y="327"/>
                  <a:pt x="16" y="327"/>
                  <a:pt x="17" y="327"/>
                </a:cubicBezTo>
                <a:cubicBezTo>
                  <a:pt x="24" y="327"/>
                  <a:pt x="29" y="322"/>
                  <a:pt x="30" y="315"/>
                </a:cubicBezTo>
                <a:cubicBezTo>
                  <a:pt x="32" y="304"/>
                  <a:pt x="32" y="304"/>
                  <a:pt x="32" y="304"/>
                </a:cubicBezTo>
                <a:cubicBezTo>
                  <a:pt x="47" y="328"/>
                  <a:pt x="67" y="347"/>
                  <a:pt x="90" y="363"/>
                </a:cubicBezTo>
                <a:cubicBezTo>
                  <a:pt x="122" y="383"/>
                  <a:pt x="159" y="394"/>
                  <a:pt x="197" y="394"/>
                </a:cubicBezTo>
                <a:cubicBezTo>
                  <a:pt x="305" y="394"/>
                  <a:pt x="394" y="305"/>
                  <a:pt x="394" y="197"/>
                </a:cubicBezTo>
                <a:cubicBezTo>
                  <a:pt x="394" y="189"/>
                  <a:pt x="388" y="183"/>
                  <a:pt x="380" y="183"/>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8" name="TextBox 77"/>
          <p:cNvSpPr txBox="1"/>
          <p:nvPr/>
        </p:nvSpPr>
        <p:spPr>
          <a:xfrm>
            <a:off x="9132888" y="4284663"/>
            <a:ext cx="1046162" cy="246062"/>
          </a:xfrm>
          <a:prstGeom prst="rect">
            <a:avLst/>
          </a:prstGeom>
          <a:noFill/>
        </p:spPr>
        <p:txBody>
          <a:bodyPr tIns="0" bIns="0" anchor="b">
            <a:spAutoFit/>
          </a:bodyPr>
          <a:lstStyle/>
          <a:p>
            <a:pPr algn="ctr" fontAlgn="auto">
              <a:spcBef>
                <a:spcPts val="0"/>
              </a:spcBef>
              <a:spcAft>
                <a:spcPts val="0"/>
              </a:spcAft>
              <a:defRPr/>
            </a:pPr>
            <a:r>
              <a:rPr lang="en-US" sz="800" b="1" dirty="0" err="1">
                <a:solidFill>
                  <a:srgbClr val="626469"/>
                </a:solidFill>
                <a:latin typeface="Arial" pitchFamily="34" charset="0"/>
                <a:cs typeface="Arial" pitchFamily="34" charset="0"/>
              </a:rPr>
              <a:t>Prosumer</a:t>
            </a:r>
            <a:r>
              <a:rPr lang="en-US" sz="800" b="1" dirty="0">
                <a:solidFill>
                  <a:srgbClr val="626469"/>
                </a:solidFill>
                <a:latin typeface="Arial" pitchFamily="34" charset="0"/>
                <a:cs typeface="Arial" pitchFamily="34" charset="0"/>
              </a:rPr>
              <a:t> </a:t>
            </a:r>
            <a:r>
              <a:rPr lang="en-US" sz="800" b="1" dirty="0" err="1">
                <a:solidFill>
                  <a:srgbClr val="626469"/>
                </a:solidFill>
                <a:latin typeface="Arial" pitchFamily="34" charset="0"/>
                <a:cs typeface="Arial" pitchFamily="34" charset="0"/>
              </a:rPr>
              <a:t>microgrid</a:t>
            </a:r>
            <a:endParaRPr lang="en-US" sz="800" b="1" dirty="0">
              <a:solidFill>
                <a:srgbClr val="626469"/>
              </a:solidFill>
              <a:latin typeface="Arial" pitchFamily="34" charset="0"/>
              <a:cs typeface="Arial" pitchFamily="34" charset="0"/>
            </a:endParaRPr>
          </a:p>
        </p:txBody>
      </p:sp>
      <p:sp>
        <p:nvSpPr>
          <p:cNvPr id="79" name="TextBox 78"/>
          <p:cNvSpPr txBox="1"/>
          <p:nvPr/>
        </p:nvSpPr>
        <p:spPr>
          <a:xfrm>
            <a:off x="7204075" y="4284663"/>
            <a:ext cx="1046163" cy="246062"/>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Packaging control</a:t>
            </a:r>
          </a:p>
        </p:txBody>
      </p:sp>
      <p:sp>
        <p:nvSpPr>
          <p:cNvPr id="80" name="TextBox 79"/>
          <p:cNvSpPr txBox="1"/>
          <p:nvPr/>
        </p:nvSpPr>
        <p:spPr>
          <a:xfrm>
            <a:off x="11023600" y="3463925"/>
            <a:ext cx="1046163" cy="246063"/>
          </a:xfrm>
          <a:prstGeom prst="rect">
            <a:avLst/>
          </a:prstGeom>
          <a:noFill/>
        </p:spPr>
        <p:txBody>
          <a:bodyPr tIns="0" bIns="0"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Material</a:t>
            </a:r>
            <a:br>
              <a:rPr lang="en-US" sz="800" b="1" dirty="0">
                <a:solidFill>
                  <a:srgbClr val="626469"/>
                </a:solidFill>
                <a:latin typeface="Arial" pitchFamily="34" charset="0"/>
                <a:cs typeface="Arial" pitchFamily="34" charset="0"/>
              </a:rPr>
            </a:br>
            <a:r>
              <a:rPr lang="en-US" sz="800" b="1" dirty="0">
                <a:solidFill>
                  <a:srgbClr val="626469"/>
                </a:solidFill>
                <a:latin typeface="Arial" pitchFamily="34" charset="0"/>
                <a:cs typeface="Arial" pitchFamily="34" charset="0"/>
              </a:rPr>
              <a:t>working</a:t>
            </a:r>
          </a:p>
        </p:txBody>
      </p:sp>
      <p:sp>
        <p:nvSpPr>
          <p:cNvPr id="81" name="Freeform 673"/>
          <p:cNvSpPr>
            <a:spLocks noEditPoints="1"/>
          </p:cNvSpPr>
          <p:nvPr/>
        </p:nvSpPr>
        <p:spPr bwMode="auto">
          <a:xfrm>
            <a:off x="7572375" y="5578475"/>
            <a:ext cx="385763" cy="504825"/>
          </a:xfrm>
          <a:custGeom>
            <a:avLst/>
            <a:gdLst/>
            <a:ahLst/>
            <a:cxnLst>
              <a:cxn ang="0">
                <a:pos x="313" y="120"/>
              </a:cxn>
              <a:cxn ang="0">
                <a:pos x="299" y="120"/>
              </a:cxn>
              <a:cxn ang="0">
                <a:pos x="196" y="181"/>
              </a:cxn>
              <a:cxn ang="0">
                <a:pos x="191" y="199"/>
              </a:cxn>
              <a:cxn ang="0">
                <a:pos x="210" y="204"/>
              </a:cxn>
              <a:cxn ang="0">
                <a:pos x="291" y="156"/>
              </a:cxn>
              <a:cxn ang="0">
                <a:pos x="279" y="343"/>
              </a:cxn>
              <a:cxn ang="0">
                <a:pos x="179" y="421"/>
              </a:cxn>
              <a:cxn ang="0">
                <a:pos x="179" y="172"/>
              </a:cxn>
              <a:cxn ang="0">
                <a:pos x="313" y="94"/>
              </a:cxn>
              <a:cxn ang="0">
                <a:pos x="320" y="82"/>
              </a:cxn>
              <a:cxn ang="0">
                <a:pos x="320" y="82"/>
              </a:cxn>
              <a:cxn ang="0">
                <a:pos x="312" y="70"/>
              </a:cxn>
              <a:cxn ang="0">
                <a:pos x="157" y="2"/>
              </a:cxn>
              <a:cxn ang="0">
                <a:pos x="145" y="2"/>
              </a:cxn>
              <a:cxn ang="0">
                <a:pos x="8" y="69"/>
              </a:cxn>
              <a:cxn ang="0">
                <a:pos x="1" y="82"/>
              </a:cxn>
              <a:cxn ang="0">
                <a:pos x="18" y="362"/>
              </a:cxn>
              <a:cxn ang="0">
                <a:pos x="24" y="373"/>
              </a:cxn>
              <a:cxn ang="0">
                <a:pos x="115" y="437"/>
              </a:cxn>
              <a:cxn ang="0">
                <a:pos x="129" y="438"/>
              </a:cxn>
              <a:cxn ang="0">
                <a:pos x="136" y="426"/>
              </a:cxn>
              <a:cxn ang="0">
                <a:pos x="136" y="177"/>
              </a:cxn>
              <a:cxn ang="0">
                <a:pos x="123" y="163"/>
              </a:cxn>
              <a:cxn ang="0">
                <a:pos x="110" y="177"/>
              </a:cxn>
              <a:cxn ang="0">
                <a:pos x="110" y="400"/>
              </a:cxn>
              <a:cxn ang="0">
                <a:pos x="44" y="354"/>
              </a:cxn>
              <a:cxn ang="0">
                <a:pos x="28" y="89"/>
              </a:cxn>
              <a:cxn ang="0">
                <a:pos x="151" y="29"/>
              </a:cxn>
              <a:cxn ang="0">
                <a:pos x="277" y="84"/>
              </a:cxn>
              <a:cxn ang="0">
                <a:pos x="159" y="152"/>
              </a:cxn>
              <a:cxn ang="0">
                <a:pos x="153" y="164"/>
              </a:cxn>
              <a:cxn ang="0">
                <a:pos x="152" y="449"/>
              </a:cxn>
              <a:cxn ang="0">
                <a:pos x="160" y="461"/>
              </a:cxn>
              <a:cxn ang="0">
                <a:pos x="174" y="459"/>
              </a:cxn>
              <a:cxn ang="0">
                <a:pos x="300" y="360"/>
              </a:cxn>
              <a:cxn ang="0">
                <a:pos x="305" y="350"/>
              </a:cxn>
              <a:cxn ang="0">
                <a:pos x="319" y="132"/>
              </a:cxn>
              <a:cxn ang="0">
                <a:pos x="313" y="120"/>
              </a:cxn>
              <a:cxn ang="0">
                <a:pos x="274" y="279"/>
              </a:cxn>
              <a:cxn ang="0">
                <a:pos x="275" y="256"/>
              </a:cxn>
              <a:cxn ang="0">
                <a:pos x="262" y="242"/>
              </a:cxn>
              <a:cxn ang="0">
                <a:pos x="248" y="255"/>
              </a:cxn>
              <a:cxn ang="0">
                <a:pos x="247" y="278"/>
              </a:cxn>
              <a:cxn ang="0">
                <a:pos x="260" y="292"/>
              </a:cxn>
              <a:cxn ang="0">
                <a:pos x="274" y="279"/>
              </a:cxn>
            </a:cxnLst>
            <a:rect l="0" t="0" r="r" b="b"/>
            <a:pathLst>
              <a:path w="320" h="463">
                <a:moveTo>
                  <a:pt x="313" y="120"/>
                </a:moveTo>
                <a:cubicBezTo>
                  <a:pt x="309" y="117"/>
                  <a:pt x="303" y="117"/>
                  <a:pt x="299" y="120"/>
                </a:cubicBezTo>
                <a:cubicBezTo>
                  <a:pt x="196" y="181"/>
                  <a:pt x="196" y="181"/>
                  <a:pt x="196" y="181"/>
                </a:cubicBezTo>
                <a:cubicBezTo>
                  <a:pt x="190" y="185"/>
                  <a:pt x="188" y="193"/>
                  <a:pt x="191" y="199"/>
                </a:cubicBezTo>
                <a:cubicBezTo>
                  <a:pt x="195" y="206"/>
                  <a:pt x="203" y="208"/>
                  <a:pt x="210" y="204"/>
                </a:cubicBezTo>
                <a:cubicBezTo>
                  <a:pt x="210" y="204"/>
                  <a:pt x="264" y="172"/>
                  <a:pt x="291" y="156"/>
                </a:cubicBezTo>
                <a:cubicBezTo>
                  <a:pt x="288" y="194"/>
                  <a:pt x="279" y="333"/>
                  <a:pt x="279" y="343"/>
                </a:cubicBezTo>
                <a:cubicBezTo>
                  <a:pt x="271" y="348"/>
                  <a:pt x="207" y="399"/>
                  <a:pt x="179" y="421"/>
                </a:cubicBezTo>
                <a:cubicBezTo>
                  <a:pt x="179" y="378"/>
                  <a:pt x="179" y="185"/>
                  <a:pt x="179" y="172"/>
                </a:cubicBezTo>
                <a:cubicBezTo>
                  <a:pt x="191" y="165"/>
                  <a:pt x="313" y="94"/>
                  <a:pt x="313" y="94"/>
                </a:cubicBezTo>
                <a:cubicBezTo>
                  <a:pt x="317" y="91"/>
                  <a:pt x="320" y="87"/>
                  <a:pt x="320" y="82"/>
                </a:cubicBezTo>
                <a:cubicBezTo>
                  <a:pt x="320" y="82"/>
                  <a:pt x="320" y="82"/>
                  <a:pt x="320" y="82"/>
                </a:cubicBezTo>
                <a:cubicBezTo>
                  <a:pt x="320" y="77"/>
                  <a:pt x="317" y="72"/>
                  <a:pt x="312" y="70"/>
                </a:cubicBezTo>
                <a:cubicBezTo>
                  <a:pt x="157" y="2"/>
                  <a:pt x="157" y="2"/>
                  <a:pt x="157" y="2"/>
                </a:cubicBezTo>
                <a:cubicBezTo>
                  <a:pt x="153" y="0"/>
                  <a:pt x="149" y="0"/>
                  <a:pt x="145" y="2"/>
                </a:cubicBezTo>
                <a:cubicBezTo>
                  <a:pt x="8" y="69"/>
                  <a:pt x="8" y="69"/>
                  <a:pt x="8" y="69"/>
                </a:cubicBezTo>
                <a:cubicBezTo>
                  <a:pt x="3" y="71"/>
                  <a:pt x="0" y="77"/>
                  <a:pt x="1" y="82"/>
                </a:cubicBezTo>
                <a:cubicBezTo>
                  <a:pt x="18" y="362"/>
                  <a:pt x="18" y="362"/>
                  <a:pt x="18" y="362"/>
                </a:cubicBezTo>
                <a:cubicBezTo>
                  <a:pt x="19" y="367"/>
                  <a:pt x="21" y="370"/>
                  <a:pt x="24" y="373"/>
                </a:cubicBezTo>
                <a:cubicBezTo>
                  <a:pt x="115" y="437"/>
                  <a:pt x="115" y="437"/>
                  <a:pt x="115" y="437"/>
                </a:cubicBezTo>
                <a:cubicBezTo>
                  <a:pt x="119" y="439"/>
                  <a:pt x="125" y="440"/>
                  <a:pt x="129" y="438"/>
                </a:cubicBezTo>
                <a:cubicBezTo>
                  <a:pt x="134" y="435"/>
                  <a:pt x="136" y="431"/>
                  <a:pt x="136" y="426"/>
                </a:cubicBezTo>
                <a:cubicBezTo>
                  <a:pt x="136" y="177"/>
                  <a:pt x="136" y="177"/>
                  <a:pt x="136" y="177"/>
                </a:cubicBezTo>
                <a:cubicBezTo>
                  <a:pt x="136" y="169"/>
                  <a:pt x="130" y="163"/>
                  <a:pt x="123" y="163"/>
                </a:cubicBezTo>
                <a:cubicBezTo>
                  <a:pt x="116" y="163"/>
                  <a:pt x="110" y="169"/>
                  <a:pt x="110" y="177"/>
                </a:cubicBezTo>
                <a:cubicBezTo>
                  <a:pt x="110" y="177"/>
                  <a:pt x="110" y="359"/>
                  <a:pt x="110" y="400"/>
                </a:cubicBezTo>
                <a:cubicBezTo>
                  <a:pt x="87" y="384"/>
                  <a:pt x="52" y="359"/>
                  <a:pt x="44" y="354"/>
                </a:cubicBezTo>
                <a:cubicBezTo>
                  <a:pt x="44" y="343"/>
                  <a:pt x="29" y="105"/>
                  <a:pt x="28" y="89"/>
                </a:cubicBezTo>
                <a:cubicBezTo>
                  <a:pt x="41" y="83"/>
                  <a:pt x="142" y="33"/>
                  <a:pt x="151" y="29"/>
                </a:cubicBezTo>
                <a:cubicBezTo>
                  <a:pt x="160" y="32"/>
                  <a:pt x="244" y="69"/>
                  <a:pt x="277" y="84"/>
                </a:cubicBezTo>
                <a:cubicBezTo>
                  <a:pt x="245" y="102"/>
                  <a:pt x="159" y="152"/>
                  <a:pt x="159" y="152"/>
                </a:cubicBezTo>
                <a:cubicBezTo>
                  <a:pt x="155" y="155"/>
                  <a:pt x="153" y="159"/>
                  <a:pt x="153" y="164"/>
                </a:cubicBezTo>
                <a:cubicBezTo>
                  <a:pt x="153" y="164"/>
                  <a:pt x="152" y="449"/>
                  <a:pt x="152" y="449"/>
                </a:cubicBezTo>
                <a:cubicBezTo>
                  <a:pt x="152" y="454"/>
                  <a:pt x="155" y="459"/>
                  <a:pt x="160" y="461"/>
                </a:cubicBezTo>
                <a:cubicBezTo>
                  <a:pt x="164" y="463"/>
                  <a:pt x="170" y="462"/>
                  <a:pt x="174" y="459"/>
                </a:cubicBezTo>
                <a:cubicBezTo>
                  <a:pt x="300" y="360"/>
                  <a:pt x="300" y="360"/>
                  <a:pt x="300" y="360"/>
                </a:cubicBezTo>
                <a:cubicBezTo>
                  <a:pt x="303" y="358"/>
                  <a:pt x="304" y="354"/>
                  <a:pt x="305" y="350"/>
                </a:cubicBezTo>
                <a:cubicBezTo>
                  <a:pt x="319" y="132"/>
                  <a:pt x="319" y="132"/>
                  <a:pt x="319" y="132"/>
                </a:cubicBezTo>
                <a:cubicBezTo>
                  <a:pt x="320" y="127"/>
                  <a:pt x="317" y="122"/>
                  <a:pt x="313" y="120"/>
                </a:cubicBezTo>
                <a:close/>
                <a:moveTo>
                  <a:pt x="274" y="279"/>
                </a:moveTo>
                <a:cubicBezTo>
                  <a:pt x="275" y="256"/>
                  <a:pt x="275" y="256"/>
                  <a:pt x="275" y="256"/>
                </a:cubicBezTo>
                <a:cubicBezTo>
                  <a:pt x="275" y="249"/>
                  <a:pt x="270" y="242"/>
                  <a:pt x="262" y="242"/>
                </a:cubicBezTo>
                <a:cubicBezTo>
                  <a:pt x="255" y="242"/>
                  <a:pt x="249" y="247"/>
                  <a:pt x="248" y="255"/>
                </a:cubicBezTo>
                <a:cubicBezTo>
                  <a:pt x="247" y="278"/>
                  <a:pt x="247" y="278"/>
                  <a:pt x="247" y="278"/>
                </a:cubicBezTo>
                <a:cubicBezTo>
                  <a:pt x="247" y="285"/>
                  <a:pt x="253" y="291"/>
                  <a:pt x="260" y="292"/>
                </a:cubicBezTo>
                <a:cubicBezTo>
                  <a:pt x="267" y="292"/>
                  <a:pt x="273" y="286"/>
                  <a:pt x="274" y="279"/>
                </a:cubicBezTo>
                <a:close/>
              </a:path>
            </a:pathLst>
          </a:custGeom>
          <a:solidFill>
            <a:srgbClr val="009530"/>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82" name="TextBox 81"/>
          <p:cNvSpPr txBox="1"/>
          <p:nvPr/>
        </p:nvSpPr>
        <p:spPr>
          <a:xfrm>
            <a:off x="7310438" y="6054725"/>
            <a:ext cx="909637" cy="214313"/>
          </a:xfrm>
          <a:prstGeom prst="rect">
            <a:avLst/>
          </a:prstGeom>
          <a:noFill/>
        </p:spPr>
        <p:txBody>
          <a:bodyPr anchor="b">
            <a:spAutoFit/>
          </a:bodyPr>
          <a:lstStyle/>
          <a:p>
            <a:pPr algn="ctr" fontAlgn="auto">
              <a:spcBef>
                <a:spcPts val="0"/>
              </a:spcBef>
              <a:spcAft>
                <a:spcPts val="0"/>
              </a:spcAft>
              <a:defRPr/>
            </a:pPr>
            <a:r>
              <a:rPr lang="en-US" sz="800" b="1" dirty="0">
                <a:solidFill>
                  <a:srgbClr val="626469"/>
                </a:solidFill>
                <a:latin typeface="Arial" pitchFamily="34" charset="0"/>
                <a:cs typeface="Arial" pitchFamily="34" charset="0"/>
              </a:rPr>
              <a:t>Panel builders</a:t>
            </a:r>
          </a:p>
        </p:txBody>
      </p:sp>
      <p:sp>
        <p:nvSpPr>
          <p:cNvPr id="83" name="Rounded Rectangle 82"/>
          <p:cNvSpPr/>
          <p:nvPr/>
        </p:nvSpPr>
        <p:spPr>
          <a:xfrm>
            <a:off x="609600" y="4684713"/>
            <a:ext cx="5291138" cy="1611312"/>
          </a:xfrm>
          <a:prstGeom prst="roundRect">
            <a:avLst>
              <a:gd name="adj" fmla="val 9427"/>
            </a:avLst>
          </a:prstGeom>
          <a:solidFill>
            <a:srgbClr val="00953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marL="520700" indent="-292100" fontAlgn="auto">
              <a:spcBef>
                <a:spcPts val="0"/>
              </a:spcBef>
              <a:spcAft>
                <a:spcPts val="200"/>
              </a:spcAft>
              <a:tabLst>
                <a:tab pos="173038" algn="l"/>
                <a:tab pos="457200" algn="l"/>
              </a:tabLst>
              <a:defRPr/>
            </a:pPr>
            <a:r>
              <a:rPr lang="en-US" sz="1600" b="1" dirty="0"/>
              <a:t>To add a </a:t>
            </a:r>
            <a:r>
              <a:rPr lang="en-US" sz="1600" b="1" dirty="0" err="1"/>
              <a:t>picto</a:t>
            </a:r>
            <a:r>
              <a:rPr lang="en-US" sz="1600" b="1" dirty="0"/>
              <a:t> to your presentation:</a:t>
            </a:r>
          </a:p>
          <a:p>
            <a:pPr marL="520700" indent="-292100" fontAlgn="auto">
              <a:spcBef>
                <a:spcPts val="0"/>
              </a:spcBef>
              <a:spcAft>
                <a:spcPts val="200"/>
              </a:spcAft>
              <a:buFont typeface="+mj-lt"/>
              <a:buAutoNum type="arabicPeriod"/>
              <a:tabLst>
                <a:tab pos="173038" algn="l"/>
                <a:tab pos="457200" algn="l"/>
              </a:tabLst>
              <a:defRPr/>
            </a:pPr>
            <a:r>
              <a:rPr lang="en-US" sz="1400" dirty="0"/>
              <a:t>Select view/slide master</a:t>
            </a:r>
          </a:p>
          <a:p>
            <a:pPr marL="520700" indent="-292100" fontAlgn="auto">
              <a:spcBef>
                <a:spcPts val="0"/>
              </a:spcBef>
              <a:spcAft>
                <a:spcPts val="200"/>
              </a:spcAft>
              <a:buFont typeface="+mj-lt"/>
              <a:buAutoNum type="arabicPeriod"/>
              <a:tabLst>
                <a:tab pos="173038" algn="l"/>
                <a:tab pos="457200" algn="l"/>
              </a:tabLst>
              <a:defRPr/>
            </a:pPr>
            <a:r>
              <a:rPr lang="en-US" sz="1400" dirty="0"/>
              <a:t>Go to slide with </a:t>
            </a:r>
            <a:r>
              <a:rPr lang="en-US" sz="1400" dirty="0" err="1"/>
              <a:t>pictos</a:t>
            </a:r>
            <a:endParaRPr lang="en-US" sz="1400" dirty="0"/>
          </a:p>
          <a:p>
            <a:pPr marL="520700" indent="-292100" fontAlgn="auto">
              <a:spcBef>
                <a:spcPts val="0"/>
              </a:spcBef>
              <a:spcAft>
                <a:spcPts val="200"/>
              </a:spcAft>
              <a:buFont typeface="+mj-lt"/>
              <a:buAutoNum type="arabicPeriod"/>
              <a:tabLst>
                <a:tab pos="173038" algn="l"/>
                <a:tab pos="457200" algn="l"/>
              </a:tabLst>
              <a:defRPr/>
            </a:pPr>
            <a:r>
              <a:rPr lang="en-US" sz="1400" dirty="0"/>
              <a:t>Select and copy the </a:t>
            </a:r>
            <a:r>
              <a:rPr lang="en-US" sz="1400" dirty="0" err="1"/>
              <a:t>picto</a:t>
            </a:r>
            <a:r>
              <a:rPr lang="en-US" sz="1400" dirty="0"/>
              <a:t> that you would like to add (ctrl-c)</a:t>
            </a:r>
          </a:p>
          <a:p>
            <a:pPr marL="520700" indent="-292100" fontAlgn="auto">
              <a:spcBef>
                <a:spcPts val="0"/>
              </a:spcBef>
              <a:spcAft>
                <a:spcPts val="200"/>
              </a:spcAft>
              <a:buFont typeface="+mj-lt"/>
              <a:buAutoNum type="arabicPeriod"/>
              <a:tabLst>
                <a:tab pos="173038" algn="l"/>
                <a:tab pos="457200" algn="l"/>
              </a:tabLst>
              <a:defRPr/>
            </a:pPr>
            <a:r>
              <a:rPr lang="en-US" sz="1400" dirty="0"/>
              <a:t>Close master view</a:t>
            </a:r>
          </a:p>
          <a:p>
            <a:pPr marL="520700" indent="-292100" fontAlgn="auto">
              <a:spcBef>
                <a:spcPts val="0"/>
              </a:spcBef>
              <a:spcAft>
                <a:spcPts val="200"/>
              </a:spcAft>
              <a:buFont typeface="+mj-lt"/>
              <a:buAutoNum type="arabicPeriod"/>
              <a:tabLst>
                <a:tab pos="173038" algn="l"/>
                <a:tab pos="457200" algn="l"/>
              </a:tabLst>
              <a:defRPr/>
            </a:pPr>
            <a:r>
              <a:rPr lang="en-US" sz="1400" dirty="0"/>
              <a:t>Paste </a:t>
            </a:r>
            <a:r>
              <a:rPr lang="en-US" sz="1400" dirty="0" err="1"/>
              <a:t>picto</a:t>
            </a:r>
            <a:r>
              <a:rPr lang="en-US" sz="1400" dirty="0"/>
              <a:t> onto your slide (ctrl-p)</a:t>
            </a:r>
          </a:p>
        </p:txBody>
      </p:sp>
      <p:sp>
        <p:nvSpPr>
          <p:cNvPr id="84" name="TextBox 83"/>
          <p:cNvSpPr txBox="1"/>
          <p:nvPr/>
        </p:nvSpPr>
        <p:spPr>
          <a:xfrm>
            <a:off x="523875" y="1235075"/>
            <a:ext cx="822325" cy="307975"/>
          </a:xfrm>
          <a:prstGeom prst="rect">
            <a:avLst/>
          </a:prstGeom>
          <a:noFill/>
        </p:spPr>
        <p:txBody>
          <a:bodyPr wrap="none">
            <a:spAutoFit/>
          </a:bodyPr>
          <a:lstStyle/>
          <a:p>
            <a:pPr algn="r" fontAlgn="auto">
              <a:spcBef>
                <a:spcPts val="0"/>
              </a:spcBef>
              <a:spcAft>
                <a:spcPts val="0"/>
              </a:spcAft>
              <a:defRPr/>
            </a:pPr>
            <a:r>
              <a:rPr lang="en-US" sz="1400" dirty="0">
                <a:solidFill>
                  <a:srgbClr val="626469"/>
                </a:solidFill>
                <a:latin typeface="Arial" pitchFamily="34" charset="0"/>
                <a:cs typeface="Arial" pitchFamily="34" charset="0"/>
              </a:rPr>
              <a:t>Markets</a:t>
            </a:r>
          </a:p>
        </p:txBody>
      </p:sp>
      <p:sp>
        <p:nvSpPr>
          <p:cNvPr id="85" name="TextBox 84"/>
          <p:cNvSpPr txBox="1"/>
          <p:nvPr/>
        </p:nvSpPr>
        <p:spPr>
          <a:xfrm>
            <a:off x="366713" y="2195513"/>
            <a:ext cx="992187" cy="522287"/>
          </a:xfrm>
          <a:prstGeom prst="rect">
            <a:avLst/>
          </a:prstGeom>
          <a:noFill/>
        </p:spPr>
        <p:txBody>
          <a:bodyPr wrap="none">
            <a:spAutoFit/>
          </a:bodyPr>
          <a:lstStyle/>
          <a:p>
            <a:pPr algn="r" fontAlgn="auto">
              <a:spcBef>
                <a:spcPts val="0"/>
              </a:spcBef>
              <a:spcAft>
                <a:spcPts val="0"/>
              </a:spcAft>
              <a:defRPr/>
            </a:pPr>
            <a:r>
              <a:rPr lang="en-US" sz="1400" dirty="0">
                <a:solidFill>
                  <a:srgbClr val="626469"/>
                </a:solidFill>
                <a:latin typeface="Arial" pitchFamily="34" charset="0"/>
                <a:cs typeface="Arial" pitchFamily="34" charset="0"/>
              </a:rPr>
              <a:t>Market </a:t>
            </a:r>
          </a:p>
          <a:p>
            <a:pPr algn="r" fontAlgn="auto">
              <a:spcBef>
                <a:spcPts val="0"/>
              </a:spcBef>
              <a:spcAft>
                <a:spcPts val="0"/>
              </a:spcAft>
              <a:defRPr/>
            </a:pPr>
            <a:r>
              <a:rPr lang="en-US" sz="1400" dirty="0">
                <a:solidFill>
                  <a:srgbClr val="626469"/>
                </a:solidFill>
                <a:latin typeface="Arial" pitchFamily="34" charset="0"/>
                <a:cs typeface="Arial" pitchFamily="34" charset="0"/>
              </a:rPr>
              <a:t>Segments</a:t>
            </a:r>
          </a:p>
        </p:txBody>
      </p:sp>
      <p:sp>
        <p:nvSpPr>
          <p:cNvPr id="86" name="TextBox 85"/>
          <p:cNvSpPr txBox="1"/>
          <p:nvPr/>
        </p:nvSpPr>
        <p:spPr>
          <a:xfrm>
            <a:off x="6475413" y="1231900"/>
            <a:ext cx="893762" cy="306388"/>
          </a:xfrm>
          <a:prstGeom prst="rect">
            <a:avLst/>
          </a:prstGeom>
          <a:noFill/>
        </p:spPr>
        <p:txBody>
          <a:bodyPr wrap="none">
            <a:spAutoFit/>
          </a:bodyPr>
          <a:lstStyle/>
          <a:p>
            <a:pPr algn="r" fontAlgn="auto">
              <a:spcBef>
                <a:spcPts val="0"/>
              </a:spcBef>
              <a:spcAft>
                <a:spcPts val="0"/>
              </a:spcAft>
              <a:defRPr/>
            </a:pPr>
            <a:r>
              <a:rPr lang="en-US" sz="1400" dirty="0">
                <a:solidFill>
                  <a:srgbClr val="626469"/>
                </a:solidFill>
                <a:latin typeface="Arial" pitchFamily="34" charset="0"/>
                <a:cs typeface="Arial" pitchFamily="34" charset="0"/>
              </a:rPr>
              <a:t>Domains</a:t>
            </a:r>
          </a:p>
        </p:txBody>
      </p:sp>
      <p:sp>
        <p:nvSpPr>
          <p:cNvPr id="87" name="TextBox 86"/>
          <p:cNvSpPr txBox="1"/>
          <p:nvPr/>
        </p:nvSpPr>
        <p:spPr>
          <a:xfrm>
            <a:off x="6216650" y="2187575"/>
            <a:ext cx="1152525" cy="307975"/>
          </a:xfrm>
          <a:prstGeom prst="rect">
            <a:avLst/>
          </a:prstGeom>
          <a:noFill/>
        </p:spPr>
        <p:txBody>
          <a:bodyPr wrap="none">
            <a:spAutoFit/>
          </a:bodyPr>
          <a:lstStyle/>
          <a:p>
            <a:pPr algn="r" fontAlgn="auto">
              <a:spcBef>
                <a:spcPts val="0"/>
              </a:spcBef>
              <a:spcAft>
                <a:spcPts val="0"/>
              </a:spcAft>
              <a:defRPr/>
            </a:pPr>
            <a:r>
              <a:rPr lang="en-US" sz="1400" dirty="0">
                <a:solidFill>
                  <a:srgbClr val="626469"/>
                </a:solidFill>
                <a:latin typeface="Arial" pitchFamily="34" charset="0"/>
                <a:cs typeface="Arial" pitchFamily="34" charset="0"/>
              </a:rPr>
              <a:t>Applications</a:t>
            </a:r>
          </a:p>
        </p:txBody>
      </p:sp>
      <p:sp>
        <p:nvSpPr>
          <p:cNvPr id="88" name="TextBox 87"/>
          <p:cNvSpPr txBox="1"/>
          <p:nvPr/>
        </p:nvSpPr>
        <p:spPr>
          <a:xfrm>
            <a:off x="6046788" y="5722938"/>
            <a:ext cx="1322387" cy="307975"/>
          </a:xfrm>
          <a:prstGeom prst="rect">
            <a:avLst/>
          </a:prstGeom>
          <a:noFill/>
        </p:spPr>
        <p:txBody>
          <a:bodyPr wrap="none">
            <a:spAutoFit/>
          </a:bodyPr>
          <a:lstStyle/>
          <a:p>
            <a:pPr algn="r" fontAlgn="auto">
              <a:spcBef>
                <a:spcPts val="0"/>
              </a:spcBef>
              <a:spcAft>
                <a:spcPts val="0"/>
              </a:spcAft>
              <a:defRPr/>
            </a:pPr>
            <a:r>
              <a:rPr lang="en-US" sz="1400" dirty="0">
                <a:solidFill>
                  <a:srgbClr val="626469"/>
                </a:solidFill>
                <a:latin typeface="Arial" pitchFamily="34" charset="0"/>
                <a:cs typeface="Arial" pitchFamily="34" charset="0"/>
              </a:rPr>
              <a:t>Intermediaries</a:t>
            </a:r>
          </a:p>
        </p:txBody>
      </p:sp>
      <p:sp>
        <p:nvSpPr>
          <p:cNvPr id="89" name="TextBox 88"/>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rgbClr val="626469"/>
                </a:solidFill>
                <a:latin typeface="Arial" pitchFamily="34" charset="0"/>
                <a:cs typeface="Arial" pitchFamily="34" charset="0"/>
              </a:rPr>
              <a:t>Confidential Property of Schneider Electric</a:t>
            </a:r>
          </a:p>
        </p:txBody>
      </p:sp>
      <p:sp>
        <p:nvSpPr>
          <p:cNvPr id="91" name="Title 1"/>
          <p:cNvSpPr>
            <a:spLocks noGrp="1"/>
          </p:cNvSpPr>
          <p:nvPr>
            <p:ph type="title"/>
          </p:nvPr>
        </p:nvSpPr>
        <p:spPr>
          <a:xfrm>
            <a:off x="609441" y="271464"/>
            <a:ext cx="10969943" cy="1095374"/>
          </a:xfrm>
        </p:spPr>
        <p:txBody>
          <a:bodyPr/>
          <a:lstStyle>
            <a:lvl1pPr algn="l">
              <a:defRPr>
                <a:solidFill>
                  <a:srgbClr val="009530"/>
                </a:solidFill>
              </a:defRPr>
            </a:lvl1pPr>
          </a:lstStyle>
          <a:p>
            <a:r>
              <a:rPr lang="en-US" smtClean="0"/>
              <a:t>Click to edit Master title style</a:t>
            </a:r>
            <a:endParaRPr lang="en-US" noProof="0"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Market Pictos_White">
    <p:bg>
      <p:bgPr>
        <a:solidFill>
          <a:srgbClr val="009530"/>
        </a:solidFill>
        <a:effectLst/>
      </p:bgPr>
    </p:bg>
    <p:spTree>
      <p:nvGrpSpPr>
        <p:cNvPr id="1" name=""/>
        <p:cNvGrpSpPr/>
        <p:nvPr/>
      </p:nvGrpSpPr>
      <p:grpSpPr>
        <a:xfrm>
          <a:off x="0" y="0"/>
          <a:ext cx="0" cy="0"/>
          <a:chOff x="0" y="0"/>
          <a:chExt cx="0" cy="0"/>
        </a:xfrm>
      </p:grpSpPr>
      <p:sp>
        <p:nvSpPr>
          <p:cNvPr id="3" name="Freeform 156"/>
          <p:cNvSpPr>
            <a:spLocks noChangeAspect="1"/>
          </p:cNvSpPr>
          <p:nvPr/>
        </p:nvSpPr>
        <p:spPr bwMode="auto">
          <a:xfrm>
            <a:off x="10350500" y="2195513"/>
            <a:ext cx="392113" cy="393700"/>
          </a:xfrm>
          <a:custGeom>
            <a:avLst/>
            <a:gdLst/>
            <a:ahLst/>
            <a:cxnLst>
              <a:cxn ang="0">
                <a:pos x="319" y="205"/>
              </a:cxn>
              <a:cxn ang="0">
                <a:pos x="264" y="194"/>
              </a:cxn>
              <a:cxn ang="0">
                <a:pos x="255" y="169"/>
              </a:cxn>
              <a:cxn ang="0">
                <a:pos x="369" y="136"/>
              </a:cxn>
              <a:cxn ang="0">
                <a:pos x="379" y="121"/>
              </a:cxn>
              <a:cxn ang="0">
                <a:pos x="362" y="62"/>
              </a:cxn>
              <a:cxn ang="0">
                <a:pos x="277" y="0"/>
              </a:cxn>
              <a:cxn ang="0">
                <a:pos x="184" y="135"/>
              </a:cxn>
              <a:cxn ang="0">
                <a:pos x="174" y="138"/>
              </a:cxn>
              <a:cxn ang="0">
                <a:pos x="136" y="16"/>
              </a:cxn>
              <a:cxn ang="0">
                <a:pos x="121" y="7"/>
              </a:cxn>
              <a:cxn ang="0">
                <a:pos x="62" y="24"/>
              </a:cxn>
              <a:cxn ang="0">
                <a:pos x="0" y="108"/>
              </a:cxn>
              <a:cxn ang="0">
                <a:pos x="75" y="190"/>
              </a:cxn>
              <a:cxn ang="0">
                <a:pos x="129" y="201"/>
              </a:cxn>
              <a:cxn ang="0">
                <a:pos x="135" y="228"/>
              </a:cxn>
              <a:cxn ang="0">
                <a:pos x="24" y="257"/>
              </a:cxn>
              <a:cxn ang="0">
                <a:pos x="14" y="271"/>
              </a:cxn>
              <a:cxn ang="0">
                <a:pos x="31" y="330"/>
              </a:cxn>
              <a:cxn ang="0">
                <a:pos x="115" y="393"/>
              </a:cxn>
              <a:cxn ang="0">
                <a:pos x="197" y="322"/>
              </a:cxn>
              <a:cxn ang="0">
                <a:pos x="210" y="257"/>
              </a:cxn>
              <a:cxn ang="0">
                <a:pos x="198" y="243"/>
              </a:cxn>
              <a:cxn ang="0">
                <a:pos x="184" y="256"/>
              </a:cxn>
              <a:cxn ang="0">
                <a:pos x="184" y="256"/>
              </a:cxn>
              <a:cxn ang="0">
                <a:pos x="115" y="366"/>
              </a:cxn>
              <a:cxn ang="0">
                <a:pos x="42" y="280"/>
              </a:cxn>
              <a:cxn ang="0">
                <a:pos x="158" y="250"/>
              </a:cxn>
              <a:cxn ang="0">
                <a:pos x="168" y="241"/>
              </a:cxn>
              <a:cxn ang="0">
                <a:pos x="165" y="228"/>
              </a:cxn>
              <a:cxn ang="0">
                <a:pos x="157" y="193"/>
              </a:cxn>
              <a:cxn ang="0">
                <a:pos x="155" y="181"/>
              </a:cxn>
              <a:cxn ang="0">
                <a:pos x="145" y="176"/>
              </a:cxn>
              <a:cxn ang="0">
                <a:pos x="26" y="108"/>
              </a:cxn>
              <a:cxn ang="0">
                <a:pos x="114" y="35"/>
              </a:cxn>
              <a:cxn ang="0">
                <a:pos x="153" y="162"/>
              </a:cxn>
              <a:cxn ang="0">
                <a:pos x="162" y="170"/>
              </a:cxn>
              <a:cxn ang="0">
                <a:pos x="174" y="168"/>
              </a:cxn>
              <a:cxn ang="0">
                <a:pos x="195" y="161"/>
              </a:cxn>
              <a:cxn ang="0">
                <a:pos x="205" y="158"/>
              </a:cxn>
              <a:cxn ang="0">
                <a:pos x="210" y="148"/>
              </a:cxn>
              <a:cxn ang="0">
                <a:pos x="277" y="26"/>
              </a:cxn>
              <a:cxn ang="0">
                <a:pos x="350" y="113"/>
              </a:cxn>
              <a:cxn ang="0">
                <a:pos x="229" y="148"/>
              </a:cxn>
              <a:cxn ang="0">
                <a:pos x="220" y="158"/>
              </a:cxn>
              <a:cxn ang="0">
                <a:pos x="224" y="171"/>
              </a:cxn>
              <a:cxn ang="0">
                <a:pos x="238" y="206"/>
              </a:cxn>
              <a:cxn ang="0">
                <a:pos x="241" y="216"/>
              </a:cxn>
              <a:cxn ang="0">
                <a:pos x="251" y="220"/>
              </a:cxn>
              <a:cxn ang="0">
                <a:pos x="366" y="284"/>
              </a:cxn>
              <a:cxn ang="0">
                <a:pos x="279" y="357"/>
              </a:cxn>
              <a:cxn ang="0">
                <a:pos x="247" y="238"/>
              </a:cxn>
              <a:cxn ang="0">
                <a:pos x="230" y="229"/>
              </a:cxn>
              <a:cxn ang="0">
                <a:pos x="221" y="245"/>
              </a:cxn>
              <a:cxn ang="0">
                <a:pos x="257" y="376"/>
              </a:cxn>
              <a:cxn ang="0">
                <a:pos x="271" y="386"/>
              </a:cxn>
              <a:cxn ang="0">
                <a:pos x="330" y="369"/>
              </a:cxn>
              <a:cxn ang="0">
                <a:pos x="393" y="284"/>
              </a:cxn>
              <a:cxn ang="0">
                <a:pos x="319" y="205"/>
              </a:cxn>
            </a:cxnLst>
            <a:rect l="0" t="0" r="r" b="b"/>
            <a:pathLst>
              <a:path w="393" h="393">
                <a:moveTo>
                  <a:pt x="319" y="205"/>
                </a:moveTo>
                <a:cubicBezTo>
                  <a:pt x="298" y="198"/>
                  <a:pt x="277" y="195"/>
                  <a:pt x="264" y="194"/>
                </a:cubicBezTo>
                <a:cubicBezTo>
                  <a:pt x="263" y="184"/>
                  <a:pt x="259" y="175"/>
                  <a:pt x="255" y="169"/>
                </a:cubicBezTo>
                <a:cubicBezTo>
                  <a:pt x="369" y="136"/>
                  <a:pt x="369" y="136"/>
                  <a:pt x="369" y="136"/>
                </a:cubicBezTo>
                <a:cubicBezTo>
                  <a:pt x="375" y="134"/>
                  <a:pt x="379" y="128"/>
                  <a:pt x="379" y="121"/>
                </a:cubicBezTo>
                <a:cubicBezTo>
                  <a:pt x="379" y="120"/>
                  <a:pt x="375" y="91"/>
                  <a:pt x="362" y="62"/>
                </a:cubicBezTo>
                <a:cubicBezTo>
                  <a:pt x="343" y="21"/>
                  <a:pt x="314" y="0"/>
                  <a:pt x="277" y="0"/>
                </a:cubicBezTo>
                <a:cubicBezTo>
                  <a:pt x="204" y="0"/>
                  <a:pt x="188" y="100"/>
                  <a:pt x="184" y="135"/>
                </a:cubicBezTo>
                <a:cubicBezTo>
                  <a:pt x="181" y="136"/>
                  <a:pt x="177" y="137"/>
                  <a:pt x="174" y="138"/>
                </a:cubicBezTo>
                <a:cubicBezTo>
                  <a:pt x="136" y="16"/>
                  <a:pt x="136" y="16"/>
                  <a:pt x="136" y="16"/>
                </a:cubicBezTo>
                <a:cubicBezTo>
                  <a:pt x="134" y="10"/>
                  <a:pt x="128" y="6"/>
                  <a:pt x="121" y="7"/>
                </a:cubicBezTo>
                <a:cubicBezTo>
                  <a:pt x="120" y="7"/>
                  <a:pt x="91" y="11"/>
                  <a:pt x="62" y="24"/>
                </a:cubicBezTo>
                <a:cubicBezTo>
                  <a:pt x="21" y="43"/>
                  <a:pt x="0" y="72"/>
                  <a:pt x="0" y="108"/>
                </a:cubicBezTo>
                <a:cubicBezTo>
                  <a:pt x="0" y="134"/>
                  <a:pt x="13" y="169"/>
                  <a:pt x="75" y="190"/>
                </a:cubicBezTo>
                <a:cubicBezTo>
                  <a:pt x="95" y="196"/>
                  <a:pt x="116" y="200"/>
                  <a:pt x="129" y="201"/>
                </a:cubicBezTo>
                <a:cubicBezTo>
                  <a:pt x="129" y="211"/>
                  <a:pt x="132" y="221"/>
                  <a:pt x="135" y="228"/>
                </a:cubicBezTo>
                <a:cubicBezTo>
                  <a:pt x="24" y="257"/>
                  <a:pt x="24" y="257"/>
                  <a:pt x="24" y="257"/>
                </a:cubicBezTo>
                <a:cubicBezTo>
                  <a:pt x="17" y="259"/>
                  <a:pt x="13" y="265"/>
                  <a:pt x="14" y="271"/>
                </a:cubicBezTo>
                <a:cubicBezTo>
                  <a:pt x="14" y="273"/>
                  <a:pt x="18" y="301"/>
                  <a:pt x="31" y="330"/>
                </a:cubicBezTo>
                <a:cubicBezTo>
                  <a:pt x="50" y="371"/>
                  <a:pt x="79" y="393"/>
                  <a:pt x="115" y="393"/>
                </a:cubicBezTo>
                <a:cubicBezTo>
                  <a:pt x="141" y="393"/>
                  <a:pt x="176" y="381"/>
                  <a:pt x="197" y="322"/>
                </a:cubicBezTo>
                <a:cubicBezTo>
                  <a:pt x="208" y="290"/>
                  <a:pt x="210" y="258"/>
                  <a:pt x="210" y="257"/>
                </a:cubicBezTo>
                <a:cubicBezTo>
                  <a:pt x="211" y="250"/>
                  <a:pt x="205" y="243"/>
                  <a:pt x="198" y="243"/>
                </a:cubicBezTo>
                <a:cubicBezTo>
                  <a:pt x="190" y="243"/>
                  <a:pt x="184" y="248"/>
                  <a:pt x="184" y="256"/>
                </a:cubicBezTo>
                <a:cubicBezTo>
                  <a:pt x="184" y="256"/>
                  <a:pt x="184" y="256"/>
                  <a:pt x="184" y="256"/>
                </a:cubicBezTo>
                <a:cubicBezTo>
                  <a:pt x="184" y="257"/>
                  <a:pt x="177" y="366"/>
                  <a:pt x="115" y="366"/>
                </a:cubicBezTo>
                <a:cubicBezTo>
                  <a:pt x="66" y="366"/>
                  <a:pt x="48" y="305"/>
                  <a:pt x="42" y="280"/>
                </a:cubicBezTo>
                <a:cubicBezTo>
                  <a:pt x="158" y="250"/>
                  <a:pt x="158" y="250"/>
                  <a:pt x="158" y="250"/>
                </a:cubicBezTo>
                <a:cubicBezTo>
                  <a:pt x="163" y="248"/>
                  <a:pt x="166" y="245"/>
                  <a:pt x="168" y="241"/>
                </a:cubicBezTo>
                <a:cubicBezTo>
                  <a:pt x="169" y="236"/>
                  <a:pt x="168" y="232"/>
                  <a:pt x="165" y="228"/>
                </a:cubicBezTo>
                <a:cubicBezTo>
                  <a:pt x="165" y="228"/>
                  <a:pt x="152" y="211"/>
                  <a:pt x="157" y="193"/>
                </a:cubicBezTo>
                <a:cubicBezTo>
                  <a:pt x="158" y="189"/>
                  <a:pt x="158" y="184"/>
                  <a:pt x="155" y="181"/>
                </a:cubicBezTo>
                <a:cubicBezTo>
                  <a:pt x="153" y="178"/>
                  <a:pt x="149" y="176"/>
                  <a:pt x="145" y="176"/>
                </a:cubicBezTo>
                <a:cubicBezTo>
                  <a:pt x="144" y="175"/>
                  <a:pt x="26" y="170"/>
                  <a:pt x="26" y="108"/>
                </a:cubicBezTo>
                <a:cubicBezTo>
                  <a:pt x="26" y="58"/>
                  <a:pt x="88" y="41"/>
                  <a:pt x="114" y="35"/>
                </a:cubicBezTo>
                <a:cubicBezTo>
                  <a:pt x="153" y="162"/>
                  <a:pt x="153" y="162"/>
                  <a:pt x="153" y="162"/>
                </a:cubicBezTo>
                <a:cubicBezTo>
                  <a:pt x="154" y="166"/>
                  <a:pt x="157" y="169"/>
                  <a:pt x="162" y="170"/>
                </a:cubicBezTo>
                <a:cubicBezTo>
                  <a:pt x="166" y="172"/>
                  <a:pt x="170" y="171"/>
                  <a:pt x="174" y="168"/>
                </a:cubicBezTo>
                <a:cubicBezTo>
                  <a:pt x="177" y="166"/>
                  <a:pt x="187" y="160"/>
                  <a:pt x="195" y="161"/>
                </a:cubicBezTo>
                <a:cubicBezTo>
                  <a:pt x="199" y="161"/>
                  <a:pt x="203" y="160"/>
                  <a:pt x="205" y="158"/>
                </a:cubicBezTo>
                <a:cubicBezTo>
                  <a:pt x="208" y="156"/>
                  <a:pt x="210" y="152"/>
                  <a:pt x="210" y="148"/>
                </a:cubicBezTo>
                <a:cubicBezTo>
                  <a:pt x="210" y="147"/>
                  <a:pt x="217" y="26"/>
                  <a:pt x="277" y="26"/>
                </a:cubicBezTo>
                <a:cubicBezTo>
                  <a:pt x="327" y="26"/>
                  <a:pt x="345" y="88"/>
                  <a:pt x="350" y="113"/>
                </a:cubicBezTo>
                <a:cubicBezTo>
                  <a:pt x="229" y="148"/>
                  <a:pt x="229" y="148"/>
                  <a:pt x="229" y="148"/>
                </a:cubicBezTo>
                <a:cubicBezTo>
                  <a:pt x="224" y="150"/>
                  <a:pt x="221" y="154"/>
                  <a:pt x="220" y="158"/>
                </a:cubicBezTo>
                <a:cubicBezTo>
                  <a:pt x="219" y="163"/>
                  <a:pt x="220" y="168"/>
                  <a:pt x="224" y="171"/>
                </a:cubicBezTo>
                <a:cubicBezTo>
                  <a:pt x="225" y="172"/>
                  <a:pt x="239" y="185"/>
                  <a:pt x="238" y="206"/>
                </a:cubicBezTo>
                <a:cubicBezTo>
                  <a:pt x="237" y="210"/>
                  <a:pt x="239" y="213"/>
                  <a:pt x="241" y="216"/>
                </a:cubicBezTo>
                <a:cubicBezTo>
                  <a:pt x="244" y="219"/>
                  <a:pt x="247" y="220"/>
                  <a:pt x="251" y="220"/>
                </a:cubicBezTo>
                <a:cubicBezTo>
                  <a:pt x="252" y="220"/>
                  <a:pt x="366" y="223"/>
                  <a:pt x="366" y="284"/>
                </a:cubicBezTo>
                <a:cubicBezTo>
                  <a:pt x="366" y="334"/>
                  <a:pt x="305" y="352"/>
                  <a:pt x="279" y="357"/>
                </a:cubicBezTo>
                <a:cubicBezTo>
                  <a:pt x="247" y="238"/>
                  <a:pt x="247" y="238"/>
                  <a:pt x="247" y="238"/>
                </a:cubicBezTo>
                <a:cubicBezTo>
                  <a:pt x="245" y="231"/>
                  <a:pt x="237" y="227"/>
                  <a:pt x="230" y="229"/>
                </a:cubicBezTo>
                <a:cubicBezTo>
                  <a:pt x="223" y="231"/>
                  <a:pt x="219" y="238"/>
                  <a:pt x="221" y="245"/>
                </a:cubicBezTo>
                <a:cubicBezTo>
                  <a:pt x="257" y="376"/>
                  <a:pt x="257" y="376"/>
                  <a:pt x="257" y="376"/>
                </a:cubicBezTo>
                <a:cubicBezTo>
                  <a:pt x="259" y="382"/>
                  <a:pt x="265" y="386"/>
                  <a:pt x="271" y="386"/>
                </a:cubicBezTo>
                <a:cubicBezTo>
                  <a:pt x="273" y="385"/>
                  <a:pt x="301" y="382"/>
                  <a:pt x="330" y="369"/>
                </a:cubicBezTo>
                <a:cubicBezTo>
                  <a:pt x="371" y="350"/>
                  <a:pt x="393" y="321"/>
                  <a:pt x="393" y="284"/>
                </a:cubicBezTo>
                <a:cubicBezTo>
                  <a:pt x="393" y="258"/>
                  <a:pt x="380" y="223"/>
                  <a:pt x="319" y="205"/>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4" name="Freeform 188"/>
          <p:cNvSpPr>
            <a:spLocks noChangeAspect="1" noEditPoints="1"/>
          </p:cNvSpPr>
          <p:nvPr/>
        </p:nvSpPr>
        <p:spPr bwMode="auto">
          <a:xfrm>
            <a:off x="10334625" y="3000375"/>
            <a:ext cx="422275" cy="393700"/>
          </a:xfrm>
          <a:custGeom>
            <a:avLst/>
            <a:gdLst/>
            <a:ahLst/>
            <a:cxnLst>
              <a:cxn ang="0">
                <a:pos x="395" y="249"/>
              </a:cxn>
              <a:cxn ang="0">
                <a:pos x="228" y="249"/>
              </a:cxn>
              <a:cxn ang="0">
                <a:pos x="203" y="78"/>
              </a:cxn>
              <a:cxn ang="0">
                <a:pos x="188" y="4"/>
              </a:cxn>
              <a:cxn ang="0">
                <a:pos x="164" y="0"/>
              </a:cxn>
              <a:cxn ang="0">
                <a:pos x="126" y="29"/>
              </a:cxn>
              <a:cxn ang="0">
                <a:pos x="100" y="145"/>
              </a:cxn>
              <a:cxn ang="0">
                <a:pos x="62" y="249"/>
              </a:cxn>
              <a:cxn ang="0">
                <a:pos x="0" y="310"/>
              </a:cxn>
              <a:cxn ang="0">
                <a:pos x="151" y="372"/>
              </a:cxn>
              <a:cxn ang="0">
                <a:pos x="158" y="423"/>
              </a:cxn>
              <a:cxn ang="0">
                <a:pos x="238" y="369"/>
              </a:cxn>
              <a:cxn ang="0">
                <a:pos x="238" y="348"/>
              </a:cxn>
              <a:cxn ang="0">
                <a:pos x="154" y="298"/>
              </a:cxn>
              <a:cxn ang="0">
                <a:pos x="209" y="359"/>
              </a:cxn>
              <a:cxn ang="0">
                <a:pos x="177" y="359"/>
              </a:cxn>
              <a:cxn ang="0">
                <a:pos x="62" y="346"/>
              </a:cxn>
              <a:cxn ang="0">
                <a:pos x="37" y="286"/>
              </a:cxn>
              <a:cxn ang="0">
                <a:pos x="114" y="275"/>
              </a:cxn>
              <a:cxn ang="0">
                <a:pos x="127" y="145"/>
              </a:cxn>
              <a:cxn ang="0">
                <a:pos x="152" y="81"/>
              </a:cxn>
              <a:cxn ang="0">
                <a:pos x="152" y="28"/>
              </a:cxn>
              <a:cxn ang="0">
                <a:pos x="165" y="27"/>
              </a:cxn>
              <a:cxn ang="0">
                <a:pos x="176" y="29"/>
              </a:cxn>
              <a:cxn ang="0">
                <a:pos x="177" y="87"/>
              </a:cxn>
              <a:cxn ang="0">
                <a:pos x="201" y="262"/>
              </a:cxn>
              <a:cxn ang="0">
                <a:pos x="344" y="275"/>
              </a:cxn>
              <a:cxn ang="0">
                <a:pos x="351" y="354"/>
              </a:cxn>
              <a:cxn ang="0">
                <a:pos x="456" y="310"/>
              </a:cxn>
              <a:cxn ang="0">
                <a:pos x="395" y="346"/>
              </a:cxn>
              <a:cxn ang="0">
                <a:pos x="360" y="310"/>
              </a:cxn>
              <a:cxn ang="0">
                <a:pos x="395" y="275"/>
              </a:cxn>
              <a:cxn ang="0">
                <a:pos x="395" y="346"/>
              </a:cxn>
            </a:cxnLst>
            <a:rect l="0" t="0" r="r" b="b"/>
            <a:pathLst>
              <a:path w="456" h="426">
                <a:moveTo>
                  <a:pt x="395" y="249"/>
                </a:moveTo>
                <a:cubicBezTo>
                  <a:pt x="395" y="249"/>
                  <a:pt x="395" y="249"/>
                  <a:pt x="395" y="249"/>
                </a:cubicBezTo>
                <a:cubicBezTo>
                  <a:pt x="395" y="249"/>
                  <a:pt x="395" y="249"/>
                  <a:pt x="395" y="249"/>
                </a:cubicBezTo>
                <a:cubicBezTo>
                  <a:pt x="228" y="249"/>
                  <a:pt x="228" y="249"/>
                  <a:pt x="228" y="249"/>
                </a:cubicBezTo>
                <a:cubicBezTo>
                  <a:pt x="228" y="145"/>
                  <a:pt x="228" y="145"/>
                  <a:pt x="228" y="145"/>
                </a:cubicBezTo>
                <a:cubicBezTo>
                  <a:pt x="228" y="130"/>
                  <a:pt x="211" y="95"/>
                  <a:pt x="203" y="78"/>
                </a:cubicBezTo>
                <a:cubicBezTo>
                  <a:pt x="203" y="29"/>
                  <a:pt x="203" y="29"/>
                  <a:pt x="203" y="29"/>
                </a:cubicBezTo>
                <a:cubicBezTo>
                  <a:pt x="203" y="18"/>
                  <a:pt x="197" y="9"/>
                  <a:pt x="188" y="4"/>
                </a:cubicBezTo>
                <a:cubicBezTo>
                  <a:pt x="181" y="0"/>
                  <a:pt x="172" y="0"/>
                  <a:pt x="165" y="0"/>
                </a:cubicBezTo>
                <a:cubicBezTo>
                  <a:pt x="164" y="0"/>
                  <a:pt x="164" y="0"/>
                  <a:pt x="164" y="0"/>
                </a:cubicBezTo>
                <a:cubicBezTo>
                  <a:pt x="157" y="0"/>
                  <a:pt x="148" y="0"/>
                  <a:pt x="140" y="4"/>
                </a:cubicBezTo>
                <a:cubicBezTo>
                  <a:pt x="131" y="9"/>
                  <a:pt x="126" y="18"/>
                  <a:pt x="126" y="29"/>
                </a:cubicBezTo>
                <a:cubicBezTo>
                  <a:pt x="126" y="78"/>
                  <a:pt x="126" y="78"/>
                  <a:pt x="126" y="78"/>
                </a:cubicBezTo>
                <a:cubicBezTo>
                  <a:pt x="117" y="95"/>
                  <a:pt x="100" y="130"/>
                  <a:pt x="100" y="145"/>
                </a:cubicBezTo>
                <a:cubicBezTo>
                  <a:pt x="100" y="249"/>
                  <a:pt x="100" y="249"/>
                  <a:pt x="100" y="249"/>
                </a:cubicBezTo>
                <a:cubicBezTo>
                  <a:pt x="62" y="249"/>
                  <a:pt x="62" y="249"/>
                  <a:pt x="62" y="249"/>
                </a:cubicBezTo>
                <a:cubicBezTo>
                  <a:pt x="46" y="249"/>
                  <a:pt x="30" y="255"/>
                  <a:pt x="18" y="267"/>
                </a:cubicBezTo>
                <a:cubicBezTo>
                  <a:pt x="7" y="278"/>
                  <a:pt x="0" y="294"/>
                  <a:pt x="0" y="310"/>
                </a:cubicBezTo>
                <a:cubicBezTo>
                  <a:pt x="0" y="344"/>
                  <a:pt x="28" y="372"/>
                  <a:pt x="62" y="372"/>
                </a:cubicBezTo>
                <a:cubicBezTo>
                  <a:pt x="151" y="372"/>
                  <a:pt x="151" y="372"/>
                  <a:pt x="151" y="372"/>
                </a:cubicBezTo>
                <a:cubicBezTo>
                  <a:pt x="151" y="411"/>
                  <a:pt x="151" y="411"/>
                  <a:pt x="151" y="411"/>
                </a:cubicBezTo>
                <a:cubicBezTo>
                  <a:pt x="151" y="417"/>
                  <a:pt x="154" y="421"/>
                  <a:pt x="158" y="423"/>
                </a:cubicBezTo>
                <a:cubicBezTo>
                  <a:pt x="163" y="426"/>
                  <a:pt x="168" y="425"/>
                  <a:pt x="172" y="422"/>
                </a:cubicBezTo>
                <a:cubicBezTo>
                  <a:pt x="238" y="369"/>
                  <a:pt x="238" y="369"/>
                  <a:pt x="238" y="369"/>
                </a:cubicBezTo>
                <a:cubicBezTo>
                  <a:pt x="242" y="367"/>
                  <a:pt x="243" y="363"/>
                  <a:pt x="243" y="359"/>
                </a:cubicBezTo>
                <a:cubicBezTo>
                  <a:pt x="243" y="355"/>
                  <a:pt x="242" y="351"/>
                  <a:pt x="238" y="348"/>
                </a:cubicBezTo>
                <a:cubicBezTo>
                  <a:pt x="172" y="296"/>
                  <a:pt x="172" y="296"/>
                  <a:pt x="172" y="296"/>
                </a:cubicBezTo>
                <a:cubicBezTo>
                  <a:pt x="167" y="291"/>
                  <a:pt x="158" y="292"/>
                  <a:pt x="154" y="298"/>
                </a:cubicBezTo>
                <a:cubicBezTo>
                  <a:pt x="149" y="303"/>
                  <a:pt x="150" y="312"/>
                  <a:pt x="156" y="316"/>
                </a:cubicBezTo>
                <a:cubicBezTo>
                  <a:pt x="209" y="359"/>
                  <a:pt x="209" y="359"/>
                  <a:pt x="209" y="359"/>
                </a:cubicBezTo>
                <a:cubicBezTo>
                  <a:pt x="177" y="384"/>
                  <a:pt x="177" y="384"/>
                  <a:pt x="177" y="384"/>
                </a:cubicBezTo>
                <a:cubicBezTo>
                  <a:pt x="177" y="359"/>
                  <a:pt x="177" y="359"/>
                  <a:pt x="177" y="359"/>
                </a:cubicBezTo>
                <a:cubicBezTo>
                  <a:pt x="177" y="351"/>
                  <a:pt x="172" y="346"/>
                  <a:pt x="164" y="346"/>
                </a:cubicBezTo>
                <a:cubicBezTo>
                  <a:pt x="62" y="346"/>
                  <a:pt x="62" y="346"/>
                  <a:pt x="62" y="346"/>
                </a:cubicBezTo>
                <a:cubicBezTo>
                  <a:pt x="43" y="346"/>
                  <a:pt x="27" y="330"/>
                  <a:pt x="27" y="310"/>
                </a:cubicBezTo>
                <a:cubicBezTo>
                  <a:pt x="27" y="301"/>
                  <a:pt x="31" y="292"/>
                  <a:pt x="37" y="286"/>
                </a:cubicBezTo>
                <a:cubicBezTo>
                  <a:pt x="44" y="279"/>
                  <a:pt x="53" y="275"/>
                  <a:pt x="62" y="275"/>
                </a:cubicBezTo>
                <a:cubicBezTo>
                  <a:pt x="62" y="275"/>
                  <a:pt x="114" y="275"/>
                  <a:pt x="114" y="275"/>
                </a:cubicBezTo>
                <a:cubicBezTo>
                  <a:pt x="121" y="275"/>
                  <a:pt x="127" y="269"/>
                  <a:pt x="127" y="262"/>
                </a:cubicBezTo>
                <a:cubicBezTo>
                  <a:pt x="127" y="145"/>
                  <a:pt x="127" y="145"/>
                  <a:pt x="127" y="145"/>
                </a:cubicBezTo>
                <a:cubicBezTo>
                  <a:pt x="127" y="138"/>
                  <a:pt x="140" y="109"/>
                  <a:pt x="151" y="87"/>
                </a:cubicBezTo>
                <a:cubicBezTo>
                  <a:pt x="152" y="85"/>
                  <a:pt x="152" y="83"/>
                  <a:pt x="152" y="81"/>
                </a:cubicBezTo>
                <a:cubicBezTo>
                  <a:pt x="152" y="29"/>
                  <a:pt x="152" y="29"/>
                  <a:pt x="152" y="29"/>
                </a:cubicBezTo>
                <a:cubicBezTo>
                  <a:pt x="152" y="29"/>
                  <a:pt x="152" y="28"/>
                  <a:pt x="152" y="28"/>
                </a:cubicBezTo>
                <a:cubicBezTo>
                  <a:pt x="153" y="28"/>
                  <a:pt x="156" y="27"/>
                  <a:pt x="164" y="27"/>
                </a:cubicBezTo>
                <a:cubicBezTo>
                  <a:pt x="165" y="27"/>
                  <a:pt x="165" y="27"/>
                  <a:pt x="165" y="27"/>
                </a:cubicBezTo>
                <a:cubicBezTo>
                  <a:pt x="172" y="27"/>
                  <a:pt x="175" y="28"/>
                  <a:pt x="176" y="28"/>
                </a:cubicBezTo>
                <a:cubicBezTo>
                  <a:pt x="176" y="28"/>
                  <a:pt x="176" y="29"/>
                  <a:pt x="176" y="29"/>
                </a:cubicBezTo>
                <a:cubicBezTo>
                  <a:pt x="176" y="81"/>
                  <a:pt x="176" y="81"/>
                  <a:pt x="176" y="81"/>
                </a:cubicBezTo>
                <a:cubicBezTo>
                  <a:pt x="176" y="83"/>
                  <a:pt x="176" y="85"/>
                  <a:pt x="177" y="87"/>
                </a:cubicBezTo>
                <a:cubicBezTo>
                  <a:pt x="189" y="109"/>
                  <a:pt x="201" y="138"/>
                  <a:pt x="201" y="145"/>
                </a:cubicBezTo>
                <a:cubicBezTo>
                  <a:pt x="201" y="262"/>
                  <a:pt x="201" y="262"/>
                  <a:pt x="201" y="262"/>
                </a:cubicBezTo>
                <a:cubicBezTo>
                  <a:pt x="201" y="269"/>
                  <a:pt x="207" y="275"/>
                  <a:pt x="214" y="275"/>
                </a:cubicBezTo>
                <a:cubicBezTo>
                  <a:pt x="344" y="275"/>
                  <a:pt x="344" y="275"/>
                  <a:pt x="344" y="275"/>
                </a:cubicBezTo>
                <a:cubicBezTo>
                  <a:pt x="337" y="286"/>
                  <a:pt x="333" y="298"/>
                  <a:pt x="333" y="310"/>
                </a:cubicBezTo>
                <a:cubicBezTo>
                  <a:pt x="333" y="327"/>
                  <a:pt x="339" y="342"/>
                  <a:pt x="351" y="354"/>
                </a:cubicBezTo>
                <a:cubicBezTo>
                  <a:pt x="363" y="366"/>
                  <a:pt x="378" y="372"/>
                  <a:pt x="395" y="372"/>
                </a:cubicBezTo>
                <a:cubicBezTo>
                  <a:pt x="429" y="372"/>
                  <a:pt x="456" y="344"/>
                  <a:pt x="456" y="310"/>
                </a:cubicBezTo>
                <a:cubicBezTo>
                  <a:pt x="456" y="276"/>
                  <a:pt x="429" y="249"/>
                  <a:pt x="395" y="249"/>
                </a:cubicBezTo>
                <a:close/>
                <a:moveTo>
                  <a:pt x="395" y="346"/>
                </a:moveTo>
                <a:cubicBezTo>
                  <a:pt x="385" y="346"/>
                  <a:pt x="376" y="342"/>
                  <a:pt x="370" y="335"/>
                </a:cubicBezTo>
                <a:cubicBezTo>
                  <a:pt x="363" y="329"/>
                  <a:pt x="360" y="320"/>
                  <a:pt x="360" y="310"/>
                </a:cubicBezTo>
                <a:cubicBezTo>
                  <a:pt x="360" y="301"/>
                  <a:pt x="363" y="292"/>
                  <a:pt x="370" y="286"/>
                </a:cubicBezTo>
                <a:cubicBezTo>
                  <a:pt x="376" y="279"/>
                  <a:pt x="385" y="275"/>
                  <a:pt x="395" y="275"/>
                </a:cubicBezTo>
                <a:cubicBezTo>
                  <a:pt x="414" y="275"/>
                  <a:pt x="430" y="291"/>
                  <a:pt x="430" y="310"/>
                </a:cubicBezTo>
                <a:cubicBezTo>
                  <a:pt x="430" y="330"/>
                  <a:pt x="414" y="346"/>
                  <a:pt x="395" y="346"/>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5" name="Freeform 192"/>
          <p:cNvSpPr>
            <a:spLocks noChangeAspect="1" noEditPoints="1"/>
          </p:cNvSpPr>
          <p:nvPr/>
        </p:nvSpPr>
        <p:spPr bwMode="auto">
          <a:xfrm>
            <a:off x="8472488" y="2195513"/>
            <a:ext cx="393700" cy="393700"/>
          </a:xfrm>
          <a:custGeom>
            <a:avLst/>
            <a:gdLst/>
            <a:ahLst/>
            <a:cxnLst>
              <a:cxn ang="0">
                <a:pos x="113" y="371"/>
              </a:cxn>
              <a:cxn ang="0">
                <a:pos x="33" y="399"/>
              </a:cxn>
              <a:cxn ang="0">
                <a:pos x="0" y="326"/>
              </a:cxn>
              <a:cxn ang="0">
                <a:pos x="54" y="183"/>
              </a:cxn>
              <a:cxn ang="0">
                <a:pos x="120" y="174"/>
              </a:cxn>
              <a:cxn ang="0">
                <a:pos x="128" y="247"/>
              </a:cxn>
              <a:cxn ang="0">
                <a:pos x="158" y="223"/>
              </a:cxn>
              <a:cxn ang="0">
                <a:pos x="129" y="210"/>
              </a:cxn>
              <a:cxn ang="0">
                <a:pos x="153" y="155"/>
              </a:cxn>
              <a:cxn ang="0">
                <a:pos x="316" y="221"/>
              </a:cxn>
              <a:cxn ang="0">
                <a:pos x="340" y="242"/>
              </a:cxn>
              <a:cxn ang="0">
                <a:pos x="398" y="288"/>
              </a:cxn>
              <a:cxn ang="0">
                <a:pos x="402" y="371"/>
              </a:cxn>
              <a:cxn ang="0">
                <a:pos x="308" y="406"/>
              </a:cxn>
              <a:cxn ang="0">
                <a:pos x="262" y="332"/>
              </a:cxn>
              <a:cxn ang="0">
                <a:pos x="324" y="376"/>
              </a:cxn>
              <a:cxn ang="0">
                <a:pos x="376" y="356"/>
              </a:cxn>
              <a:cxn ang="0">
                <a:pos x="373" y="296"/>
              </a:cxn>
              <a:cxn ang="0">
                <a:pos x="330" y="267"/>
              </a:cxn>
              <a:cxn ang="0">
                <a:pos x="279" y="224"/>
              </a:cxn>
              <a:cxn ang="0">
                <a:pos x="158" y="196"/>
              </a:cxn>
              <a:cxn ang="0">
                <a:pos x="290" y="266"/>
              </a:cxn>
              <a:cxn ang="0">
                <a:pos x="128" y="274"/>
              </a:cxn>
              <a:cxn ang="0">
                <a:pos x="93" y="191"/>
              </a:cxn>
              <a:cxn ang="0">
                <a:pos x="28" y="317"/>
              </a:cxn>
              <a:cxn ang="0">
                <a:pos x="27" y="318"/>
              </a:cxn>
              <a:cxn ang="0">
                <a:pos x="29" y="347"/>
              </a:cxn>
              <a:cxn ang="0">
                <a:pos x="62" y="379"/>
              </a:cxn>
              <a:cxn ang="0">
                <a:pos x="103" y="345"/>
              </a:cxn>
              <a:cxn ang="0">
                <a:pos x="230" y="354"/>
              </a:cxn>
              <a:cxn ang="0">
                <a:pos x="242" y="379"/>
              </a:cxn>
              <a:cxn ang="0">
                <a:pos x="379" y="423"/>
              </a:cxn>
              <a:cxn ang="0">
                <a:pos x="410" y="259"/>
              </a:cxn>
              <a:cxn ang="0">
                <a:pos x="355" y="168"/>
              </a:cxn>
              <a:cxn ang="0">
                <a:pos x="358" y="167"/>
              </a:cxn>
              <a:cxn ang="0">
                <a:pos x="391" y="148"/>
              </a:cxn>
              <a:cxn ang="0">
                <a:pos x="396" y="95"/>
              </a:cxn>
              <a:cxn ang="0">
                <a:pos x="391" y="95"/>
              </a:cxn>
              <a:cxn ang="0">
                <a:pos x="377" y="32"/>
              </a:cxn>
              <a:cxn ang="0">
                <a:pos x="369" y="28"/>
              </a:cxn>
              <a:cxn ang="0">
                <a:pos x="364" y="90"/>
              </a:cxn>
              <a:cxn ang="0">
                <a:pos x="312" y="90"/>
              </a:cxn>
              <a:cxn ang="0">
                <a:pos x="306" y="28"/>
              </a:cxn>
              <a:cxn ang="0">
                <a:pos x="299" y="32"/>
              </a:cxn>
              <a:cxn ang="0">
                <a:pos x="284" y="95"/>
              </a:cxn>
              <a:cxn ang="0">
                <a:pos x="280" y="106"/>
              </a:cxn>
              <a:cxn ang="0">
                <a:pos x="282" y="145"/>
              </a:cxn>
              <a:cxn ang="0">
                <a:pos x="318" y="167"/>
              </a:cxn>
              <a:cxn ang="0">
                <a:pos x="269" y="172"/>
              </a:cxn>
              <a:cxn ang="0">
                <a:pos x="255" y="145"/>
              </a:cxn>
              <a:cxn ang="0">
                <a:pos x="253" y="94"/>
              </a:cxn>
              <a:cxn ang="0">
                <a:pos x="272" y="70"/>
              </a:cxn>
              <a:cxn ang="0">
                <a:pos x="304" y="0"/>
              </a:cxn>
              <a:cxn ang="0">
                <a:pos x="334" y="68"/>
              </a:cxn>
              <a:cxn ang="0">
                <a:pos x="351" y="9"/>
              </a:cxn>
              <a:cxn ang="0">
                <a:pos x="403" y="32"/>
              </a:cxn>
              <a:cxn ang="0">
                <a:pos x="422" y="95"/>
              </a:cxn>
              <a:cxn ang="0">
                <a:pos x="415" y="160"/>
              </a:cxn>
              <a:cxn ang="0">
                <a:pos x="384" y="185"/>
              </a:cxn>
              <a:cxn ang="0">
                <a:pos x="444" y="395"/>
              </a:cxn>
              <a:cxn ang="0">
                <a:pos x="331" y="459"/>
              </a:cxn>
              <a:cxn ang="0">
                <a:pos x="294" y="122"/>
              </a:cxn>
            </a:cxnLst>
            <a:rect l="0" t="0" r="r" b="b"/>
            <a:pathLst>
              <a:path w="460" h="459">
                <a:moveTo>
                  <a:pt x="271" y="444"/>
                </a:moveTo>
                <a:cubicBezTo>
                  <a:pt x="254" y="434"/>
                  <a:pt x="242" y="422"/>
                  <a:pt x="232" y="410"/>
                </a:cubicBezTo>
                <a:cubicBezTo>
                  <a:pt x="232" y="410"/>
                  <a:pt x="232" y="410"/>
                  <a:pt x="232" y="410"/>
                </a:cubicBezTo>
                <a:cubicBezTo>
                  <a:pt x="220" y="395"/>
                  <a:pt x="212" y="380"/>
                  <a:pt x="208" y="371"/>
                </a:cubicBezTo>
                <a:cubicBezTo>
                  <a:pt x="208" y="371"/>
                  <a:pt x="208" y="371"/>
                  <a:pt x="208" y="371"/>
                </a:cubicBezTo>
                <a:cubicBezTo>
                  <a:pt x="113" y="371"/>
                  <a:pt x="113" y="371"/>
                  <a:pt x="113" y="371"/>
                </a:cubicBezTo>
                <a:cubicBezTo>
                  <a:pt x="109" y="381"/>
                  <a:pt x="103" y="389"/>
                  <a:pt x="95" y="395"/>
                </a:cubicBezTo>
                <a:cubicBezTo>
                  <a:pt x="95" y="395"/>
                  <a:pt x="95" y="395"/>
                  <a:pt x="95" y="395"/>
                </a:cubicBezTo>
                <a:cubicBezTo>
                  <a:pt x="85" y="403"/>
                  <a:pt x="73" y="406"/>
                  <a:pt x="62" y="406"/>
                </a:cubicBezTo>
                <a:cubicBezTo>
                  <a:pt x="62" y="406"/>
                  <a:pt x="62" y="406"/>
                  <a:pt x="62" y="406"/>
                </a:cubicBezTo>
                <a:cubicBezTo>
                  <a:pt x="52" y="406"/>
                  <a:pt x="42" y="404"/>
                  <a:pt x="33" y="399"/>
                </a:cubicBezTo>
                <a:cubicBezTo>
                  <a:pt x="33" y="399"/>
                  <a:pt x="33" y="399"/>
                  <a:pt x="33" y="399"/>
                </a:cubicBezTo>
                <a:cubicBezTo>
                  <a:pt x="25" y="395"/>
                  <a:pt x="19" y="389"/>
                  <a:pt x="15" y="382"/>
                </a:cubicBezTo>
                <a:cubicBezTo>
                  <a:pt x="15" y="382"/>
                  <a:pt x="15" y="382"/>
                  <a:pt x="15" y="382"/>
                </a:cubicBezTo>
                <a:cubicBezTo>
                  <a:pt x="11" y="376"/>
                  <a:pt x="8" y="369"/>
                  <a:pt x="5" y="362"/>
                </a:cubicBezTo>
                <a:cubicBezTo>
                  <a:pt x="5" y="362"/>
                  <a:pt x="5" y="362"/>
                  <a:pt x="5" y="362"/>
                </a:cubicBezTo>
                <a:cubicBezTo>
                  <a:pt x="1" y="349"/>
                  <a:pt x="1" y="335"/>
                  <a:pt x="0" y="326"/>
                </a:cubicBezTo>
                <a:cubicBezTo>
                  <a:pt x="0" y="326"/>
                  <a:pt x="0" y="326"/>
                  <a:pt x="0" y="326"/>
                </a:cubicBezTo>
                <a:cubicBezTo>
                  <a:pt x="0" y="321"/>
                  <a:pt x="1" y="317"/>
                  <a:pt x="1" y="315"/>
                </a:cubicBezTo>
                <a:cubicBezTo>
                  <a:pt x="1" y="315"/>
                  <a:pt x="1" y="315"/>
                  <a:pt x="1" y="315"/>
                </a:cubicBezTo>
                <a:cubicBezTo>
                  <a:pt x="3" y="280"/>
                  <a:pt x="9" y="252"/>
                  <a:pt x="19" y="230"/>
                </a:cubicBezTo>
                <a:cubicBezTo>
                  <a:pt x="19" y="230"/>
                  <a:pt x="19" y="230"/>
                  <a:pt x="19" y="230"/>
                </a:cubicBezTo>
                <a:cubicBezTo>
                  <a:pt x="29" y="209"/>
                  <a:pt x="41" y="193"/>
                  <a:pt x="54" y="183"/>
                </a:cubicBezTo>
                <a:cubicBezTo>
                  <a:pt x="54" y="183"/>
                  <a:pt x="54" y="183"/>
                  <a:pt x="54" y="183"/>
                </a:cubicBezTo>
                <a:cubicBezTo>
                  <a:pt x="79" y="162"/>
                  <a:pt x="104" y="161"/>
                  <a:pt x="106" y="160"/>
                </a:cubicBezTo>
                <a:cubicBezTo>
                  <a:pt x="106" y="160"/>
                  <a:pt x="106" y="160"/>
                  <a:pt x="106" y="160"/>
                </a:cubicBezTo>
                <a:cubicBezTo>
                  <a:pt x="109" y="160"/>
                  <a:pt x="113" y="162"/>
                  <a:pt x="115" y="164"/>
                </a:cubicBezTo>
                <a:cubicBezTo>
                  <a:pt x="115" y="164"/>
                  <a:pt x="115" y="164"/>
                  <a:pt x="115" y="164"/>
                </a:cubicBezTo>
                <a:cubicBezTo>
                  <a:pt x="118" y="167"/>
                  <a:pt x="120" y="170"/>
                  <a:pt x="120" y="174"/>
                </a:cubicBezTo>
                <a:cubicBezTo>
                  <a:pt x="120" y="174"/>
                  <a:pt x="120" y="174"/>
                  <a:pt x="120" y="174"/>
                </a:cubicBezTo>
                <a:cubicBezTo>
                  <a:pt x="120" y="182"/>
                  <a:pt x="119" y="233"/>
                  <a:pt x="119" y="239"/>
                </a:cubicBezTo>
                <a:cubicBezTo>
                  <a:pt x="119" y="239"/>
                  <a:pt x="119" y="239"/>
                  <a:pt x="119" y="239"/>
                </a:cubicBezTo>
                <a:cubicBezTo>
                  <a:pt x="119" y="240"/>
                  <a:pt x="120" y="243"/>
                  <a:pt x="122" y="245"/>
                </a:cubicBezTo>
                <a:cubicBezTo>
                  <a:pt x="122" y="245"/>
                  <a:pt x="122" y="245"/>
                  <a:pt x="122" y="245"/>
                </a:cubicBezTo>
                <a:cubicBezTo>
                  <a:pt x="124" y="246"/>
                  <a:pt x="126" y="247"/>
                  <a:pt x="128" y="247"/>
                </a:cubicBezTo>
                <a:cubicBezTo>
                  <a:pt x="128" y="247"/>
                  <a:pt x="128" y="247"/>
                  <a:pt x="128" y="247"/>
                </a:cubicBezTo>
                <a:cubicBezTo>
                  <a:pt x="136" y="247"/>
                  <a:pt x="199" y="248"/>
                  <a:pt x="240" y="248"/>
                </a:cubicBezTo>
                <a:cubicBezTo>
                  <a:pt x="240" y="248"/>
                  <a:pt x="240" y="248"/>
                  <a:pt x="240" y="248"/>
                </a:cubicBezTo>
                <a:cubicBezTo>
                  <a:pt x="228" y="240"/>
                  <a:pt x="217" y="235"/>
                  <a:pt x="206" y="231"/>
                </a:cubicBezTo>
                <a:cubicBezTo>
                  <a:pt x="206" y="231"/>
                  <a:pt x="206" y="231"/>
                  <a:pt x="206" y="231"/>
                </a:cubicBezTo>
                <a:cubicBezTo>
                  <a:pt x="186" y="224"/>
                  <a:pt x="169" y="223"/>
                  <a:pt x="158" y="223"/>
                </a:cubicBezTo>
                <a:cubicBezTo>
                  <a:pt x="158" y="223"/>
                  <a:pt x="158" y="223"/>
                  <a:pt x="158" y="223"/>
                </a:cubicBezTo>
                <a:cubicBezTo>
                  <a:pt x="150" y="223"/>
                  <a:pt x="146" y="223"/>
                  <a:pt x="145" y="224"/>
                </a:cubicBezTo>
                <a:cubicBezTo>
                  <a:pt x="145" y="224"/>
                  <a:pt x="145" y="224"/>
                  <a:pt x="145" y="224"/>
                </a:cubicBezTo>
                <a:cubicBezTo>
                  <a:pt x="145" y="224"/>
                  <a:pt x="145" y="224"/>
                  <a:pt x="145" y="224"/>
                </a:cubicBezTo>
                <a:cubicBezTo>
                  <a:pt x="141" y="224"/>
                  <a:pt x="137" y="223"/>
                  <a:pt x="134" y="221"/>
                </a:cubicBezTo>
                <a:cubicBezTo>
                  <a:pt x="134" y="221"/>
                  <a:pt x="134" y="221"/>
                  <a:pt x="134" y="221"/>
                </a:cubicBezTo>
                <a:cubicBezTo>
                  <a:pt x="131" y="218"/>
                  <a:pt x="129" y="214"/>
                  <a:pt x="129" y="210"/>
                </a:cubicBezTo>
                <a:cubicBezTo>
                  <a:pt x="129" y="210"/>
                  <a:pt x="129" y="210"/>
                  <a:pt x="129" y="210"/>
                </a:cubicBezTo>
                <a:cubicBezTo>
                  <a:pt x="129" y="169"/>
                  <a:pt x="129" y="169"/>
                  <a:pt x="129" y="169"/>
                </a:cubicBezTo>
                <a:cubicBezTo>
                  <a:pt x="129" y="162"/>
                  <a:pt x="135" y="156"/>
                  <a:pt x="142" y="155"/>
                </a:cubicBezTo>
                <a:cubicBezTo>
                  <a:pt x="142" y="155"/>
                  <a:pt x="142" y="155"/>
                  <a:pt x="142" y="155"/>
                </a:cubicBezTo>
                <a:cubicBezTo>
                  <a:pt x="146" y="155"/>
                  <a:pt x="150" y="155"/>
                  <a:pt x="153" y="155"/>
                </a:cubicBezTo>
                <a:cubicBezTo>
                  <a:pt x="153" y="155"/>
                  <a:pt x="153" y="155"/>
                  <a:pt x="153" y="155"/>
                </a:cubicBezTo>
                <a:cubicBezTo>
                  <a:pt x="183" y="155"/>
                  <a:pt x="212" y="162"/>
                  <a:pt x="236" y="171"/>
                </a:cubicBezTo>
                <a:cubicBezTo>
                  <a:pt x="236" y="171"/>
                  <a:pt x="236" y="171"/>
                  <a:pt x="236" y="171"/>
                </a:cubicBezTo>
                <a:cubicBezTo>
                  <a:pt x="261" y="180"/>
                  <a:pt x="282" y="192"/>
                  <a:pt x="296" y="203"/>
                </a:cubicBezTo>
                <a:cubicBezTo>
                  <a:pt x="296" y="203"/>
                  <a:pt x="296" y="203"/>
                  <a:pt x="296" y="203"/>
                </a:cubicBezTo>
                <a:cubicBezTo>
                  <a:pt x="302" y="208"/>
                  <a:pt x="309" y="214"/>
                  <a:pt x="316" y="221"/>
                </a:cubicBezTo>
                <a:cubicBezTo>
                  <a:pt x="316" y="221"/>
                  <a:pt x="316" y="221"/>
                  <a:pt x="316" y="221"/>
                </a:cubicBezTo>
                <a:cubicBezTo>
                  <a:pt x="322" y="227"/>
                  <a:pt x="329" y="233"/>
                  <a:pt x="334" y="237"/>
                </a:cubicBezTo>
                <a:cubicBezTo>
                  <a:pt x="334" y="237"/>
                  <a:pt x="334" y="237"/>
                  <a:pt x="334" y="237"/>
                </a:cubicBezTo>
                <a:cubicBezTo>
                  <a:pt x="337" y="240"/>
                  <a:pt x="340" y="242"/>
                  <a:pt x="340" y="242"/>
                </a:cubicBezTo>
                <a:cubicBezTo>
                  <a:pt x="340" y="242"/>
                  <a:pt x="340" y="242"/>
                  <a:pt x="340" y="242"/>
                </a:cubicBezTo>
                <a:cubicBezTo>
                  <a:pt x="340" y="242"/>
                  <a:pt x="340" y="242"/>
                  <a:pt x="340" y="242"/>
                </a:cubicBezTo>
                <a:cubicBezTo>
                  <a:pt x="340" y="242"/>
                  <a:pt x="340" y="242"/>
                  <a:pt x="340" y="242"/>
                </a:cubicBezTo>
                <a:cubicBezTo>
                  <a:pt x="343" y="243"/>
                  <a:pt x="351" y="246"/>
                  <a:pt x="359" y="249"/>
                </a:cubicBezTo>
                <a:cubicBezTo>
                  <a:pt x="359" y="249"/>
                  <a:pt x="359" y="249"/>
                  <a:pt x="359" y="249"/>
                </a:cubicBezTo>
                <a:cubicBezTo>
                  <a:pt x="367" y="253"/>
                  <a:pt x="377" y="259"/>
                  <a:pt x="385" y="267"/>
                </a:cubicBezTo>
                <a:cubicBezTo>
                  <a:pt x="385" y="267"/>
                  <a:pt x="385" y="267"/>
                  <a:pt x="385" y="267"/>
                </a:cubicBezTo>
                <a:cubicBezTo>
                  <a:pt x="390" y="272"/>
                  <a:pt x="395" y="279"/>
                  <a:pt x="398" y="288"/>
                </a:cubicBezTo>
                <a:cubicBezTo>
                  <a:pt x="398" y="288"/>
                  <a:pt x="398" y="288"/>
                  <a:pt x="398" y="288"/>
                </a:cubicBezTo>
                <a:cubicBezTo>
                  <a:pt x="400" y="295"/>
                  <a:pt x="402" y="303"/>
                  <a:pt x="402" y="311"/>
                </a:cubicBezTo>
                <a:cubicBezTo>
                  <a:pt x="402" y="311"/>
                  <a:pt x="402" y="311"/>
                  <a:pt x="402" y="311"/>
                </a:cubicBezTo>
                <a:cubicBezTo>
                  <a:pt x="403" y="319"/>
                  <a:pt x="404" y="327"/>
                  <a:pt x="404" y="335"/>
                </a:cubicBezTo>
                <a:cubicBezTo>
                  <a:pt x="404" y="335"/>
                  <a:pt x="404" y="335"/>
                  <a:pt x="404" y="335"/>
                </a:cubicBezTo>
                <a:cubicBezTo>
                  <a:pt x="404" y="354"/>
                  <a:pt x="402" y="371"/>
                  <a:pt x="402" y="371"/>
                </a:cubicBezTo>
                <a:cubicBezTo>
                  <a:pt x="402" y="371"/>
                  <a:pt x="402" y="371"/>
                  <a:pt x="402" y="371"/>
                </a:cubicBezTo>
                <a:cubicBezTo>
                  <a:pt x="401" y="378"/>
                  <a:pt x="395" y="383"/>
                  <a:pt x="389" y="383"/>
                </a:cubicBezTo>
                <a:cubicBezTo>
                  <a:pt x="389" y="383"/>
                  <a:pt x="389" y="383"/>
                  <a:pt x="389" y="383"/>
                </a:cubicBezTo>
                <a:cubicBezTo>
                  <a:pt x="355" y="383"/>
                  <a:pt x="355" y="383"/>
                  <a:pt x="355" y="383"/>
                </a:cubicBezTo>
                <a:cubicBezTo>
                  <a:pt x="349" y="391"/>
                  <a:pt x="342" y="396"/>
                  <a:pt x="335" y="400"/>
                </a:cubicBezTo>
                <a:cubicBezTo>
                  <a:pt x="335" y="400"/>
                  <a:pt x="335" y="400"/>
                  <a:pt x="335" y="400"/>
                </a:cubicBezTo>
                <a:cubicBezTo>
                  <a:pt x="326" y="404"/>
                  <a:pt x="316" y="406"/>
                  <a:pt x="308" y="406"/>
                </a:cubicBezTo>
                <a:cubicBezTo>
                  <a:pt x="308" y="406"/>
                  <a:pt x="308" y="406"/>
                  <a:pt x="308" y="406"/>
                </a:cubicBezTo>
                <a:cubicBezTo>
                  <a:pt x="292" y="406"/>
                  <a:pt x="278" y="398"/>
                  <a:pt x="268" y="388"/>
                </a:cubicBezTo>
                <a:cubicBezTo>
                  <a:pt x="268" y="388"/>
                  <a:pt x="268" y="388"/>
                  <a:pt x="268" y="388"/>
                </a:cubicBezTo>
                <a:cubicBezTo>
                  <a:pt x="258" y="378"/>
                  <a:pt x="252" y="364"/>
                  <a:pt x="252" y="349"/>
                </a:cubicBezTo>
                <a:cubicBezTo>
                  <a:pt x="252" y="349"/>
                  <a:pt x="252" y="349"/>
                  <a:pt x="252" y="349"/>
                </a:cubicBezTo>
                <a:cubicBezTo>
                  <a:pt x="251" y="338"/>
                  <a:pt x="256" y="332"/>
                  <a:pt x="262" y="332"/>
                </a:cubicBezTo>
                <a:cubicBezTo>
                  <a:pt x="274" y="331"/>
                  <a:pt x="277" y="339"/>
                  <a:pt x="280" y="356"/>
                </a:cubicBezTo>
                <a:cubicBezTo>
                  <a:pt x="281" y="362"/>
                  <a:pt x="283" y="366"/>
                  <a:pt x="287" y="370"/>
                </a:cubicBezTo>
                <a:cubicBezTo>
                  <a:pt x="287" y="370"/>
                  <a:pt x="287" y="370"/>
                  <a:pt x="287" y="370"/>
                </a:cubicBezTo>
                <a:cubicBezTo>
                  <a:pt x="293" y="376"/>
                  <a:pt x="300" y="379"/>
                  <a:pt x="308" y="379"/>
                </a:cubicBezTo>
                <a:cubicBezTo>
                  <a:pt x="308" y="379"/>
                  <a:pt x="308" y="379"/>
                  <a:pt x="308" y="379"/>
                </a:cubicBezTo>
                <a:cubicBezTo>
                  <a:pt x="313" y="379"/>
                  <a:pt x="319" y="378"/>
                  <a:pt x="324" y="376"/>
                </a:cubicBezTo>
                <a:cubicBezTo>
                  <a:pt x="324" y="376"/>
                  <a:pt x="324" y="376"/>
                  <a:pt x="324" y="376"/>
                </a:cubicBezTo>
                <a:cubicBezTo>
                  <a:pt x="328" y="373"/>
                  <a:pt x="332" y="370"/>
                  <a:pt x="336" y="364"/>
                </a:cubicBezTo>
                <a:cubicBezTo>
                  <a:pt x="336" y="364"/>
                  <a:pt x="336" y="364"/>
                  <a:pt x="336" y="364"/>
                </a:cubicBezTo>
                <a:cubicBezTo>
                  <a:pt x="338" y="359"/>
                  <a:pt x="342" y="357"/>
                  <a:pt x="347" y="357"/>
                </a:cubicBezTo>
                <a:cubicBezTo>
                  <a:pt x="347" y="357"/>
                  <a:pt x="347" y="357"/>
                  <a:pt x="347" y="357"/>
                </a:cubicBezTo>
                <a:cubicBezTo>
                  <a:pt x="376" y="356"/>
                  <a:pt x="376" y="356"/>
                  <a:pt x="376" y="356"/>
                </a:cubicBezTo>
                <a:cubicBezTo>
                  <a:pt x="377" y="351"/>
                  <a:pt x="377" y="343"/>
                  <a:pt x="377" y="335"/>
                </a:cubicBezTo>
                <a:cubicBezTo>
                  <a:pt x="377" y="335"/>
                  <a:pt x="377" y="335"/>
                  <a:pt x="377" y="335"/>
                </a:cubicBezTo>
                <a:cubicBezTo>
                  <a:pt x="377" y="328"/>
                  <a:pt x="377" y="320"/>
                  <a:pt x="376" y="313"/>
                </a:cubicBezTo>
                <a:cubicBezTo>
                  <a:pt x="376" y="313"/>
                  <a:pt x="376" y="313"/>
                  <a:pt x="376" y="313"/>
                </a:cubicBezTo>
                <a:cubicBezTo>
                  <a:pt x="375" y="307"/>
                  <a:pt x="374" y="300"/>
                  <a:pt x="373" y="296"/>
                </a:cubicBezTo>
                <a:cubicBezTo>
                  <a:pt x="373" y="296"/>
                  <a:pt x="373" y="296"/>
                  <a:pt x="373" y="296"/>
                </a:cubicBezTo>
                <a:cubicBezTo>
                  <a:pt x="371" y="290"/>
                  <a:pt x="366" y="285"/>
                  <a:pt x="360" y="281"/>
                </a:cubicBezTo>
                <a:cubicBezTo>
                  <a:pt x="360" y="281"/>
                  <a:pt x="360" y="281"/>
                  <a:pt x="360" y="281"/>
                </a:cubicBezTo>
                <a:cubicBezTo>
                  <a:pt x="354" y="277"/>
                  <a:pt x="347" y="273"/>
                  <a:pt x="341" y="271"/>
                </a:cubicBezTo>
                <a:cubicBezTo>
                  <a:pt x="341" y="271"/>
                  <a:pt x="341" y="271"/>
                  <a:pt x="341" y="271"/>
                </a:cubicBezTo>
                <a:cubicBezTo>
                  <a:pt x="337" y="269"/>
                  <a:pt x="333" y="268"/>
                  <a:pt x="330" y="267"/>
                </a:cubicBezTo>
                <a:cubicBezTo>
                  <a:pt x="330" y="267"/>
                  <a:pt x="330" y="267"/>
                  <a:pt x="330" y="267"/>
                </a:cubicBezTo>
                <a:cubicBezTo>
                  <a:pt x="325" y="265"/>
                  <a:pt x="322" y="262"/>
                  <a:pt x="317" y="258"/>
                </a:cubicBezTo>
                <a:cubicBezTo>
                  <a:pt x="317" y="258"/>
                  <a:pt x="317" y="258"/>
                  <a:pt x="317" y="258"/>
                </a:cubicBezTo>
                <a:cubicBezTo>
                  <a:pt x="313" y="255"/>
                  <a:pt x="309" y="251"/>
                  <a:pt x="305" y="247"/>
                </a:cubicBezTo>
                <a:cubicBezTo>
                  <a:pt x="305" y="247"/>
                  <a:pt x="305" y="247"/>
                  <a:pt x="305" y="247"/>
                </a:cubicBezTo>
                <a:cubicBezTo>
                  <a:pt x="296" y="238"/>
                  <a:pt x="287" y="229"/>
                  <a:pt x="279" y="224"/>
                </a:cubicBezTo>
                <a:cubicBezTo>
                  <a:pt x="279" y="224"/>
                  <a:pt x="279" y="224"/>
                  <a:pt x="279" y="224"/>
                </a:cubicBezTo>
                <a:cubicBezTo>
                  <a:pt x="268" y="215"/>
                  <a:pt x="249" y="204"/>
                  <a:pt x="227" y="196"/>
                </a:cubicBezTo>
                <a:cubicBezTo>
                  <a:pt x="227" y="196"/>
                  <a:pt x="227" y="196"/>
                  <a:pt x="227" y="196"/>
                </a:cubicBezTo>
                <a:cubicBezTo>
                  <a:pt x="205" y="188"/>
                  <a:pt x="180" y="182"/>
                  <a:pt x="156" y="182"/>
                </a:cubicBezTo>
                <a:cubicBezTo>
                  <a:pt x="156" y="182"/>
                  <a:pt x="156" y="182"/>
                  <a:pt x="156" y="182"/>
                </a:cubicBezTo>
                <a:cubicBezTo>
                  <a:pt x="156" y="196"/>
                  <a:pt x="156" y="196"/>
                  <a:pt x="156" y="196"/>
                </a:cubicBezTo>
                <a:cubicBezTo>
                  <a:pt x="157" y="196"/>
                  <a:pt x="157" y="196"/>
                  <a:pt x="158" y="196"/>
                </a:cubicBezTo>
                <a:cubicBezTo>
                  <a:pt x="158" y="196"/>
                  <a:pt x="158" y="196"/>
                  <a:pt x="158" y="196"/>
                </a:cubicBezTo>
                <a:cubicBezTo>
                  <a:pt x="171" y="196"/>
                  <a:pt x="191" y="198"/>
                  <a:pt x="214" y="206"/>
                </a:cubicBezTo>
                <a:cubicBezTo>
                  <a:pt x="214" y="206"/>
                  <a:pt x="214" y="206"/>
                  <a:pt x="214" y="206"/>
                </a:cubicBezTo>
                <a:cubicBezTo>
                  <a:pt x="237" y="213"/>
                  <a:pt x="263" y="227"/>
                  <a:pt x="287" y="252"/>
                </a:cubicBezTo>
                <a:cubicBezTo>
                  <a:pt x="287" y="252"/>
                  <a:pt x="287" y="252"/>
                  <a:pt x="287" y="252"/>
                </a:cubicBezTo>
                <a:cubicBezTo>
                  <a:pt x="291" y="255"/>
                  <a:pt x="292" y="261"/>
                  <a:pt x="290" y="266"/>
                </a:cubicBezTo>
                <a:cubicBezTo>
                  <a:pt x="290" y="266"/>
                  <a:pt x="290" y="266"/>
                  <a:pt x="290" y="266"/>
                </a:cubicBezTo>
                <a:cubicBezTo>
                  <a:pt x="288" y="271"/>
                  <a:pt x="283" y="274"/>
                  <a:pt x="278" y="274"/>
                </a:cubicBezTo>
                <a:cubicBezTo>
                  <a:pt x="278" y="274"/>
                  <a:pt x="278" y="274"/>
                  <a:pt x="278" y="274"/>
                </a:cubicBezTo>
                <a:cubicBezTo>
                  <a:pt x="278" y="274"/>
                  <a:pt x="243" y="274"/>
                  <a:pt x="207" y="274"/>
                </a:cubicBezTo>
                <a:cubicBezTo>
                  <a:pt x="207" y="274"/>
                  <a:pt x="207" y="274"/>
                  <a:pt x="207" y="274"/>
                </a:cubicBezTo>
                <a:cubicBezTo>
                  <a:pt x="172" y="274"/>
                  <a:pt x="134" y="274"/>
                  <a:pt x="128" y="274"/>
                </a:cubicBezTo>
                <a:cubicBezTo>
                  <a:pt x="128" y="274"/>
                  <a:pt x="128" y="274"/>
                  <a:pt x="128" y="274"/>
                </a:cubicBezTo>
                <a:cubicBezTo>
                  <a:pt x="118" y="274"/>
                  <a:pt x="109" y="269"/>
                  <a:pt x="103" y="263"/>
                </a:cubicBezTo>
                <a:cubicBezTo>
                  <a:pt x="103" y="263"/>
                  <a:pt x="103" y="263"/>
                  <a:pt x="103" y="263"/>
                </a:cubicBezTo>
                <a:cubicBezTo>
                  <a:pt x="97" y="257"/>
                  <a:pt x="93" y="249"/>
                  <a:pt x="93" y="239"/>
                </a:cubicBezTo>
                <a:cubicBezTo>
                  <a:pt x="93" y="239"/>
                  <a:pt x="93" y="239"/>
                  <a:pt x="93" y="239"/>
                </a:cubicBezTo>
                <a:cubicBezTo>
                  <a:pt x="93" y="235"/>
                  <a:pt x="93" y="209"/>
                  <a:pt x="93" y="191"/>
                </a:cubicBezTo>
                <a:cubicBezTo>
                  <a:pt x="93" y="191"/>
                  <a:pt x="93" y="191"/>
                  <a:pt x="93" y="191"/>
                </a:cubicBezTo>
                <a:cubicBezTo>
                  <a:pt x="90" y="192"/>
                  <a:pt x="88" y="193"/>
                  <a:pt x="85" y="194"/>
                </a:cubicBezTo>
                <a:cubicBezTo>
                  <a:pt x="85" y="194"/>
                  <a:pt x="85" y="194"/>
                  <a:pt x="85" y="194"/>
                </a:cubicBezTo>
                <a:cubicBezTo>
                  <a:pt x="72" y="201"/>
                  <a:pt x="56" y="214"/>
                  <a:pt x="43" y="241"/>
                </a:cubicBezTo>
                <a:cubicBezTo>
                  <a:pt x="43" y="241"/>
                  <a:pt x="43" y="241"/>
                  <a:pt x="43" y="241"/>
                </a:cubicBezTo>
                <a:cubicBezTo>
                  <a:pt x="35" y="259"/>
                  <a:pt x="29" y="284"/>
                  <a:pt x="28" y="317"/>
                </a:cubicBezTo>
                <a:cubicBezTo>
                  <a:pt x="28" y="317"/>
                  <a:pt x="28" y="317"/>
                  <a:pt x="28" y="317"/>
                </a:cubicBezTo>
                <a:cubicBezTo>
                  <a:pt x="27" y="318"/>
                  <a:pt x="27" y="318"/>
                  <a:pt x="27" y="318"/>
                </a:cubicBezTo>
                <a:cubicBezTo>
                  <a:pt x="27" y="318"/>
                  <a:pt x="27" y="318"/>
                  <a:pt x="27" y="318"/>
                </a:cubicBezTo>
                <a:cubicBezTo>
                  <a:pt x="27" y="318"/>
                  <a:pt x="27" y="318"/>
                  <a:pt x="27" y="318"/>
                </a:cubicBezTo>
                <a:cubicBezTo>
                  <a:pt x="27" y="318"/>
                  <a:pt x="27" y="318"/>
                  <a:pt x="27" y="318"/>
                </a:cubicBezTo>
                <a:cubicBezTo>
                  <a:pt x="27" y="318"/>
                  <a:pt x="27" y="318"/>
                  <a:pt x="27" y="318"/>
                </a:cubicBezTo>
                <a:cubicBezTo>
                  <a:pt x="27" y="319"/>
                  <a:pt x="27" y="319"/>
                  <a:pt x="27" y="320"/>
                </a:cubicBezTo>
                <a:cubicBezTo>
                  <a:pt x="27" y="320"/>
                  <a:pt x="27" y="320"/>
                  <a:pt x="27" y="320"/>
                </a:cubicBezTo>
                <a:cubicBezTo>
                  <a:pt x="27" y="321"/>
                  <a:pt x="27" y="324"/>
                  <a:pt x="27" y="326"/>
                </a:cubicBezTo>
                <a:cubicBezTo>
                  <a:pt x="27" y="326"/>
                  <a:pt x="27" y="326"/>
                  <a:pt x="27" y="326"/>
                </a:cubicBezTo>
                <a:cubicBezTo>
                  <a:pt x="27" y="332"/>
                  <a:pt x="28" y="339"/>
                  <a:pt x="29" y="347"/>
                </a:cubicBezTo>
                <a:cubicBezTo>
                  <a:pt x="29" y="347"/>
                  <a:pt x="29" y="347"/>
                  <a:pt x="29" y="347"/>
                </a:cubicBezTo>
                <a:cubicBezTo>
                  <a:pt x="31" y="354"/>
                  <a:pt x="33" y="362"/>
                  <a:pt x="37" y="367"/>
                </a:cubicBezTo>
                <a:cubicBezTo>
                  <a:pt x="37" y="367"/>
                  <a:pt x="37" y="367"/>
                  <a:pt x="37" y="367"/>
                </a:cubicBezTo>
                <a:cubicBezTo>
                  <a:pt x="39" y="371"/>
                  <a:pt x="42" y="374"/>
                  <a:pt x="46" y="376"/>
                </a:cubicBezTo>
                <a:cubicBezTo>
                  <a:pt x="46" y="376"/>
                  <a:pt x="46" y="376"/>
                  <a:pt x="46" y="376"/>
                </a:cubicBezTo>
                <a:cubicBezTo>
                  <a:pt x="50" y="378"/>
                  <a:pt x="56" y="379"/>
                  <a:pt x="62" y="379"/>
                </a:cubicBezTo>
                <a:cubicBezTo>
                  <a:pt x="62" y="379"/>
                  <a:pt x="62" y="379"/>
                  <a:pt x="62" y="379"/>
                </a:cubicBezTo>
                <a:cubicBezTo>
                  <a:pt x="68" y="379"/>
                  <a:pt x="74" y="378"/>
                  <a:pt x="79" y="374"/>
                </a:cubicBezTo>
                <a:cubicBezTo>
                  <a:pt x="79" y="374"/>
                  <a:pt x="79" y="374"/>
                  <a:pt x="79" y="374"/>
                </a:cubicBezTo>
                <a:cubicBezTo>
                  <a:pt x="84" y="370"/>
                  <a:pt x="88" y="364"/>
                  <a:pt x="90" y="355"/>
                </a:cubicBezTo>
                <a:cubicBezTo>
                  <a:pt x="90" y="355"/>
                  <a:pt x="90" y="355"/>
                  <a:pt x="90" y="355"/>
                </a:cubicBezTo>
                <a:cubicBezTo>
                  <a:pt x="92" y="349"/>
                  <a:pt x="97" y="345"/>
                  <a:pt x="103" y="345"/>
                </a:cubicBezTo>
                <a:cubicBezTo>
                  <a:pt x="103" y="345"/>
                  <a:pt x="103" y="345"/>
                  <a:pt x="103" y="345"/>
                </a:cubicBezTo>
                <a:cubicBezTo>
                  <a:pt x="217" y="345"/>
                  <a:pt x="217" y="345"/>
                  <a:pt x="217" y="345"/>
                </a:cubicBezTo>
                <a:cubicBezTo>
                  <a:pt x="223" y="345"/>
                  <a:pt x="228" y="348"/>
                  <a:pt x="230" y="354"/>
                </a:cubicBezTo>
                <a:cubicBezTo>
                  <a:pt x="230" y="354"/>
                  <a:pt x="230" y="354"/>
                  <a:pt x="230" y="354"/>
                </a:cubicBezTo>
                <a:cubicBezTo>
                  <a:pt x="230" y="354"/>
                  <a:pt x="230" y="354"/>
                  <a:pt x="230" y="354"/>
                </a:cubicBezTo>
                <a:cubicBezTo>
                  <a:pt x="230" y="354"/>
                  <a:pt x="230" y="354"/>
                  <a:pt x="230" y="354"/>
                </a:cubicBezTo>
                <a:cubicBezTo>
                  <a:pt x="230" y="354"/>
                  <a:pt x="230" y="354"/>
                  <a:pt x="230" y="354"/>
                </a:cubicBezTo>
                <a:cubicBezTo>
                  <a:pt x="230" y="354"/>
                  <a:pt x="230" y="355"/>
                  <a:pt x="230" y="355"/>
                </a:cubicBezTo>
                <a:cubicBezTo>
                  <a:pt x="230" y="355"/>
                  <a:pt x="230" y="355"/>
                  <a:pt x="230" y="355"/>
                </a:cubicBezTo>
                <a:cubicBezTo>
                  <a:pt x="231" y="357"/>
                  <a:pt x="232" y="358"/>
                  <a:pt x="233" y="361"/>
                </a:cubicBezTo>
                <a:cubicBezTo>
                  <a:pt x="233" y="361"/>
                  <a:pt x="233" y="361"/>
                  <a:pt x="233" y="361"/>
                </a:cubicBezTo>
                <a:cubicBezTo>
                  <a:pt x="235" y="365"/>
                  <a:pt x="238" y="372"/>
                  <a:pt x="242" y="379"/>
                </a:cubicBezTo>
                <a:cubicBezTo>
                  <a:pt x="242" y="379"/>
                  <a:pt x="242" y="379"/>
                  <a:pt x="242" y="379"/>
                </a:cubicBezTo>
                <a:cubicBezTo>
                  <a:pt x="251" y="393"/>
                  <a:pt x="265" y="410"/>
                  <a:pt x="284" y="420"/>
                </a:cubicBezTo>
                <a:cubicBezTo>
                  <a:pt x="284" y="420"/>
                  <a:pt x="284" y="420"/>
                  <a:pt x="284" y="420"/>
                </a:cubicBezTo>
                <a:cubicBezTo>
                  <a:pt x="297" y="428"/>
                  <a:pt x="312" y="432"/>
                  <a:pt x="331" y="432"/>
                </a:cubicBezTo>
                <a:cubicBezTo>
                  <a:pt x="331" y="432"/>
                  <a:pt x="331" y="432"/>
                  <a:pt x="331" y="432"/>
                </a:cubicBezTo>
                <a:cubicBezTo>
                  <a:pt x="350" y="432"/>
                  <a:pt x="366" y="429"/>
                  <a:pt x="379" y="423"/>
                </a:cubicBezTo>
                <a:cubicBezTo>
                  <a:pt x="379" y="423"/>
                  <a:pt x="379" y="423"/>
                  <a:pt x="379" y="423"/>
                </a:cubicBezTo>
                <a:cubicBezTo>
                  <a:pt x="392" y="416"/>
                  <a:pt x="402" y="408"/>
                  <a:pt x="410" y="398"/>
                </a:cubicBezTo>
                <a:cubicBezTo>
                  <a:pt x="410" y="398"/>
                  <a:pt x="410" y="398"/>
                  <a:pt x="410" y="398"/>
                </a:cubicBezTo>
                <a:cubicBezTo>
                  <a:pt x="426" y="378"/>
                  <a:pt x="434" y="352"/>
                  <a:pt x="434" y="330"/>
                </a:cubicBezTo>
                <a:cubicBezTo>
                  <a:pt x="434" y="330"/>
                  <a:pt x="434" y="330"/>
                  <a:pt x="434" y="330"/>
                </a:cubicBezTo>
                <a:cubicBezTo>
                  <a:pt x="434" y="309"/>
                  <a:pt x="425" y="284"/>
                  <a:pt x="410" y="259"/>
                </a:cubicBezTo>
                <a:cubicBezTo>
                  <a:pt x="410" y="259"/>
                  <a:pt x="410" y="259"/>
                  <a:pt x="410" y="259"/>
                </a:cubicBezTo>
                <a:cubicBezTo>
                  <a:pt x="395" y="235"/>
                  <a:pt x="374" y="211"/>
                  <a:pt x="351" y="191"/>
                </a:cubicBezTo>
                <a:cubicBezTo>
                  <a:pt x="351" y="191"/>
                  <a:pt x="351" y="191"/>
                  <a:pt x="351" y="191"/>
                </a:cubicBezTo>
                <a:cubicBezTo>
                  <a:pt x="347" y="188"/>
                  <a:pt x="345" y="183"/>
                  <a:pt x="346" y="179"/>
                </a:cubicBezTo>
                <a:cubicBezTo>
                  <a:pt x="346" y="179"/>
                  <a:pt x="346" y="179"/>
                  <a:pt x="346" y="179"/>
                </a:cubicBezTo>
                <a:cubicBezTo>
                  <a:pt x="347" y="174"/>
                  <a:pt x="350" y="170"/>
                  <a:pt x="355" y="168"/>
                </a:cubicBezTo>
                <a:cubicBezTo>
                  <a:pt x="355" y="168"/>
                  <a:pt x="355" y="168"/>
                  <a:pt x="355" y="168"/>
                </a:cubicBezTo>
                <a:cubicBezTo>
                  <a:pt x="355" y="168"/>
                  <a:pt x="355" y="168"/>
                  <a:pt x="355" y="168"/>
                </a:cubicBezTo>
                <a:cubicBezTo>
                  <a:pt x="355" y="168"/>
                  <a:pt x="355" y="168"/>
                  <a:pt x="355" y="168"/>
                </a:cubicBezTo>
                <a:cubicBezTo>
                  <a:pt x="355" y="168"/>
                  <a:pt x="355" y="168"/>
                  <a:pt x="356" y="168"/>
                </a:cubicBezTo>
                <a:cubicBezTo>
                  <a:pt x="356" y="168"/>
                  <a:pt x="356" y="168"/>
                  <a:pt x="356" y="168"/>
                </a:cubicBezTo>
                <a:cubicBezTo>
                  <a:pt x="356" y="168"/>
                  <a:pt x="357" y="168"/>
                  <a:pt x="358" y="167"/>
                </a:cubicBezTo>
                <a:cubicBezTo>
                  <a:pt x="358" y="167"/>
                  <a:pt x="358" y="167"/>
                  <a:pt x="358" y="167"/>
                </a:cubicBezTo>
                <a:cubicBezTo>
                  <a:pt x="360" y="167"/>
                  <a:pt x="363" y="165"/>
                  <a:pt x="366" y="164"/>
                </a:cubicBezTo>
                <a:cubicBezTo>
                  <a:pt x="366" y="164"/>
                  <a:pt x="366" y="164"/>
                  <a:pt x="366" y="164"/>
                </a:cubicBezTo>
                <a:cubicBezTo>
                  <a:pt x="372" y="161"/>
                  <a:pt x="380" y="157"/>
                  <a:pt x="385" y="153"/>
                </a:cubicBezTo>
                <a:cubicBezTo>
                  <a:pt x="385" y="153"/>
                  <a:pt x="385" y="153"/>
                  <a:pt x="385" y="153"/>
                </a:cubicBezTo>
                <a:cubicBezTo>
                  <a:pt x="389" y="151"/>
                  <a:pt x="391" y="148"/>
                  <a:pt x="391" y="148"/>
                </a:cubicBezTo>
                <a:cubicBezTo>
                  <a:pt x="391" y="148"/>
                  <a:pt x="391" y="148"/>
                  <a:pt x="391" y="148"/>
                </a:cubicBezTo>
                <a:cubicBezTo>
                  <a:pt x="392" y="145"/>
                  <a:pt x="394" y="139"/>
                  <a:pt x="395" y="132"/>
                </a:cubicBezTo>
                <a:cubicBezTo>
                  <a:pt x="395" y="132"/>
                  <a:pt x="395" y="132"/>
                  <a:pt x="395" y="132"/>
                </a:cubicBezTo>
                <a:cubicBezTo>
                  <a:pt x="396" y="125"/>
                  <a:pt x="396" y="118"/>
                  <a:pt x="396" y="111"/>
                </a:cubicBezTo>
                <a:cubicBezTo>
                  <a:pt x="396" y="111"/>
                  <a:pt x="396" y="111"/>
                  <a:pt x="396" y="111"/>
                </a:cubicBezTo>
                <a:cubicBezTo>
                  <a:pt x="396" y="104"/>
                  <a:pt x="396" y="99"/>
                  <a:pt x="396" y="95"/>
                </a:cubicBezTo>
                <a:cubicBezTo>
                  <a:pt x="396" y="95"/>
                  <a:pt x="396" y="95"/>
                  <a:pt x="396" y="95"/>
                </a:cubicBezTo>
                <a:cubicBezTo>
                  <a:pt x="395" y="95"/>
                  <a:pt x="393" y="95"/>
                  <a:pt x="392" y="95"/>
                </a:cubicBezTo>
                <a:cubicBezTo>
                  <a:pt x="392" y="95"/>
                  <a:pt x="392" y="95"/>
                  <a:pt x="392" y="95"/>
                </a:cubicBezTo>
                <a:cubicBezTo>
                  <a:pt x="391" y="95"/>
                  <a:pt x="391" y="95"/>
                  <a:pt x="391" y="95"/>
                </a:cubicBezTo>
                <a:cubicBezTo>
                  <a:pt x="391" y="95"/>
                  <a:pt x="391" y="95"/>
                  <a:pt x="391" y="95"/>
                </a:cubicBezTo>
                <a:cubicBezTo>
                  <a:pt x="391" y="95"/>
                  <a:pt x="391" y="95"/>
                  <a:pt x="391" y="95"/>
                </a:cubicBezTo>
                <a:cubicBezTo>
                  <a:pt x="391" y="95"/>
                  <a:pt x="391" y="95"/>
                  <a:pt x="391" y="95"/>
                </a:cubicBezTo>
                <a:cubicBezTo>
                  <a:pt x="391" y="95"/>
                  <a:pt x="391" y="95"/>
                  <a:pt x="391" y="95"/>
                </a:cubicBezTo>
                <a:cubicBezTo>
                  <a:pt x="387" y="95"/>
                  <a:pt x="384" y="94"/>
                  <a:pt x="381" y="91"/>
                </a:cubicBezTo>
                <a:cubicBezTo>
                  <a:pt x="381" y="91"/>
                  <a:pt x="381" y="91"/>
                  <a:pt x="381" y="91"/>
                </a:cubicBezTo>
                <a:cubicBezTo>
                  <a:pt x="378" y="89"/>
                  <a:pt x="377" y="85"/>
                  <a:pt x="377" y="81"/>
                </a:cubicBezTo>
                <a:cubicBezTo>
                  <a:pt x="377" y="81"/>
                  <a:pt x="377" y="81"/>
                  <a:pt x="377" y="81"/>
                </a:cubicBezTo>
                <a:cubicBezTo>
                  <a:pt x="377" y="81"/>
                  <a:pt x="377" y="40"/>
                  <a:pt x="377" y="32"/>
                </a:cubicBezTo>
                <a:cubicBezTo>
                  <a:pt x="377" y="32"/>
                  <a:pt x="377" y="32"/>
                  <a:pt x="377" y="32"/>
                </a:cubicBezTo>
                <a:cubicBezTo>
                  <a:pt x="377" y="30"/>
                  <a:pt x="376" y="28"/>
                  <a:pt x="375" y="28"/>
                </a:cubicBezTo>
                <a:cubicBezTo>
                  <a:pt x="375" y="28"/>
                  <a:pt x="375" y="28"/>
                  <a:pt x="375" y="28"/>
                </a:cubicBezTo>
                <a:cubicBezTo>
                  <a:pt x="375" y="27"/>
                  <a:pt x="374" y="27"/>
                  <a:pt x="373" y="27"/>
                </a:cubicBezTo>
                <a:cubicBezTo>
                  <a:pt x="373" y="27"/>
                  <a:pt x="373" y="27"/>
                  <a:pt x="373" y="27"/>
                </a:cubicBezTo>
                <a:cubicBezTo>
                  <a:pt x="371" y="27"/>
                  <a:pt x="370" y="27"/>
                  <a:pt x="369" y="28"/>
                </a:cubicBezTo>
                <a:cubicBezTo>
                  <a:pt x="369" y="28"/>
                  <a:pt x="369" y="28"/>
                  <a:pt x="369" y="28"/>
                </a:cubicBezTo>
                <a:cubicBezTo>
                  <a:pt x="369" y="28"/>
                  <a:pt x="368" y="29"/>
                  <a:pt x="368" y="32"/>
                </a:cubicBezTo>
                <a:cubicBezTo>
                  <a:pt x="368" y="32"/>
                  <a:pt x="368" y="32"/>
                  <a:pt x="368" y="32"/>
                </a:cubicBezTo>
                <a:cubicBezTo>
                  <a:pt x="368" y="41"/>
                  <a:pt x="368" y="76"/>
                  <a:pt x="368" y="81"/>
                </a:cubicBezTo>
                <a:cubicBezTo>
                  <a:pt x="368" y="81"/>
                  <a:pt x="368" y="81"/>
                  <a:pt x="368" y="81"/>
                </a:cubicBezTo>
                <a:cubicBezTo>
                  <a:pt x="368" y="85"/>
                  <a:pt x="367" y="88"/>
                  <a:pt x="364" y="90"/>
                </a:cubicBezTo>
                <a:cubicBezTo>
                  <a:pt x="364" y="90"/>
                  <a:pt x="364" y="90"/>
                  <a:pt x="364" y="90"/>
                </a:cubicBezTo>
                <a:cubicBezTo>
                  <a:pt x="362" y="93"/>
                  <a:pt x="358" y="94"/>
                  <a:pt x="355" y="94"/>
                </a:cubicBezTo>
                <a:cubicBezTo>
                  <a:pt x="355" y="94"/>
                  <a:pt x="355" y="94"/>
                  <a:pt x="355" y="94"/>
                </a:cubicBezTo>
                <a:cubicBezTo>
                  <a:pt x="321" y="94"/>
                  <a:pt x="321" y="94"/>
                  <a:pt x="321" y="94"/>
                </a:cubicBezTo>
                <a:cubicBezTo>
                  <a:pt x="317" y="94"/>
                  <a:pt x="314" y="93"/>
                  <a:pt x="312" y="90"/>
                </a:cubicBezTo>
                <a:cubicBezTo>
                  <a:pt x="312" y="90"/>
                  <a:pt x="312" y="90"/>
                  <a:pt x="312" y="90"/>
                </a:cubicBezTo>
                <a:cubicBezTo>
                  <a:pt x="309" y="88"/>
                  <a:pt x="308" y="85"/>
                  <a:pt x="308" y="81"/>
                </a:cubicBezTo>
                <a:cubicBezTo>
                  <a:pt x="308" y="81"/>
                  <a:pt x="308" y="81"/>
                  <a:pt x="308" y="81"/>
                </a:cubicBezTo>
                <a:cubicBezTo>
                  <a:pt x="308" y="81"/>
                  <a:pt x="308" y="42"/>
                  <a:pt x="308" y="32"/>
                </a:cubicBezTo>
                <a:cubicBezTo>
                  <a:pt x="308" y="32"/>
                  <a:pt x="308" y="32"/>
                  <a:pt x="308" y="32"/>
                </a:cubicBezTo>
                <a:cubicBezTo>
                  <a:pt x="308" y="29"/>
                  <a:pt x="307" y="28"/>
                  <a:pt x="306" y="28"/>
                </a:cubicBezTo>
                <a:cubicBezTo>
                  <a:pt x="306" y="28"/>
                  <a:pt x="306" y="28"/>
                  <a:pt x="306" y="28"/>
                </a:cubicBezTo>
                <a:cubicBezTo>
                  <a:pt x="306" y="27"/>
                  <a:pt x="305" y="27"/>
                  <a:pt x="304" y="27"/>
                </a:cubicBezTo>
                <a:cubicBezTo>
                  <a:pt x="304" y="27"/>
                  <a:pt x="304" y="27"/>
                  <a:pt x="304" y="27"/>
                </a:cubicBezTo>
                <a:cubicBezTo>
                  <a:pt x="302" y="27"/>
                  <a:pt x="301" y="27"/>
                  <a:pt x="300" y="28"/>
                </a:cubicBezTo>
                <a:cubicBezTo>
                  <a:pt x="300" y="28"/>
                  <a:pt x="300" y="28"/>
                  <a:pt x="300" y="28"/>
                </a:cubicBezTo>
                <a:cubicBezTo>
                  <a:pt x="300" y="28"/>
                  <a:pt x="299" y="29"/>
                  <a:pt x="299" y="32"/>
                </a:cubicBezTo>
                <a:cubicBezTo>
                  <a:pt x="299" y="32"/>
                  <a:pt x="299" y="32"/>
                  <a:pt x="299" y="32"/>
                </a:cubicBezTo>
                <a:cubicBezTo>
                  <a:pt x="299" y="41"/>
                  <a:pt x="299" y="74"/>
                  <a:pt x="299" y="82"/>
                </a:cubicBezTo>
                <a:cubicBezTo>
                  <a:pt x="299" y="82"/>
                  <a:pt x="299" y="82"/>
                  <a:pt x="299" y="82"/>
                </a:cubicBezTo>
                <a:cubicBezTo>
                  <a:pt x="299" y="86"/>
                  <a:pt x="297" y="89"/>
                  <a:pt x="294" y="92"/>
                </a:cubicBezTo>
                <a:cubicBezTo>
                  <a:pt x="294" y="92"/>
                  <a:pt x="294" y="92"/>
                  <a:pt x="294" y="92"/>
                </a:cubicBezTo>
                <a:cubicBezTo>
                  <a:pt x="291" y="94"/>
                  <a:pt x="288" y="95"/>
                  <a:pt x="284" y="95"/>
                </a:cubicBezTo>
                <a:cubicBezTo>
                  <a:pt x="284" y="95"/>
                  <a:pt x="284" y="95"/>
                  <a:pt x="284" y="95"/>
                </a:cubicBezTo>
                <a:cubicBezTo>
                  <a:pt x="284" y="95"/>
                  <a:pt x="284" y="95"/>
                  <a:pt x="284" y="95"/>
                </a:cubicBezTo>
                <a:cubicBezTo>
                  <a:pt x="284" y="95"/>
                  <a:pt x="283" y="95"/>
                  <a:pt x="283" y="95"/>
                </a:cubicBezTo>
                <a:cubicBezTo>
                  <a:pt x="283" y="95"/>
                  <a:pt x="283" y="95"/>
                  <a:pt x="283" y="95"/>
                </a:cubicBezTo>
                <a:cubicBezTo>
                  <a:pt x="282" y="95"/>
                  <a:pt x="281" y="95"/>
                  <a:pt x="280" y="95"/>
                </a:cubicBezTo>
                <a:cubicBezTo>
                  <a:pt x="280" y="95"/>
                  <a:pt x="280" y="95"/>
                  <a:pt x="280" y="95"/>
                </a:cubicBezTo>
                <a:cubicBezTo>
                  <a:pt x="280" y="98"/>
                  <a:pt x="280" y="102"/>
                  <a:pt x="280" y="106"/>
                </a:cubicBezTo>
                <a:cubicBezTo>
                  <a:pt x="280" y="106"/>
                  <a:pt x="280" y="106"/>
                  <a:pt x="280" y="106"/>
                </a:cubicBezTo>
                <a:cubicBezTo>
                  <a:pt x="280" y="116"/>
                  <a:pt x="280" y="130"/>
                  <a:pt x="281" y="139"/>
                </a:cubicBezTo>
                <a:cubicBezTo>
                  <a:pt x="281" y="139"/>
                  <a:pt x="281" y="139"/>
                  <a:pt x="281" y="139"/>
                </a:cubicBezTo>
                <a:cubicBezTo>
                  <a:pt x="281" y="142"/>
                  <a:pt x="282" y="144"/>
                  <a:pt x="282" y="145"/>
                </a:cubicBezTo>
                <a:cubicBezTo>
                  <a:pt x="282" y="145"/>
                  <a:pt x="282" y="145"/>
                  <a:pt x="282" y="145"/>
                </a:cubicBezTo>
                <a:cubicBezTo>
                  <a:pt x="282" y="145"/>
                  <a:pt x="282" y="145"/>
                  <a:pt x="282" y="145"/>
                </a:cubicBezTo>
                <a:cubicBezTo>
                  <a:pt x="282" y="145"/>
                  <a:pt x="282" y="145"/>
                  <a:pt x="282" y="145"/>
                </a:cubicBezTo>
                <a:cubicBezTo>
                  <a:pt x="283" y="148"/>
                  <a:pt x="285" y="150"/>
                  <a:pt x="287" y="152"/>
                </a:cubicBezTo>
                <a:cubicBezTo>
                  <a:pt x="287" y="152"/>
                  <a:pt x="287" y="152"/>
                  <a:pt x="287" y="152"/>
                </a:cubicBezTo>
                <a:cubicBezTo>
                  <a:pt x="289" y="154"/>
                  <a:pt x="293" y="156"/>
                  <a:pt x="296" y="158"/>
                </a:cubicBezTo>
                <a:cubicBezTo>
                  <a:pt x="296" y="158"/>
                  <a:pt x="296" y="158"/>
                  <a:pt x="296" y="158"/>
                </a:cubicBezTo>
                <a:cubicBezTo>
                  <a:pt x="303" y="162"/>
                  <a:pt x="312" y="165"/>
                  <a:pt x="318" y="167"/>
                </a:cubicBezTo>
                <a:cubicBezTo>
                  <a:pt x="318" y="167"/>
                  <a:pt x="318" y="167"/>
                  <a:pt x="318" y="167"/>
                </a:cubicBezTo>
                <a:cubicBezTo>
                  <a:pt x="325" y="169"/>
                  <a:pt x="330" y="176"/>
                  <a:pt x="328" y="183"/>
                </a:cubicBezTo>
                <a:cubicBezTo>
                  <a:pt x="328" y="183"/>
                  <a:pt x="328" y="183"/>
                  <a:pt x="328" y="183"/>
                </a:cubicBezTo>
                <a:cubicBezTo>
                  <a:pt x="326" y="190"/>
                  <a:pt x="318" y="194"/>
                  <a:pt x="311" y="192"/>
                </a:cubicBezTo>
                <a:cubicBezTo>
                  <a:pt x="311" y="192"/>
                  <a:pt x="311" y="192"/>
                  <a:pt x="311" y="192"/>
                </a:cubicBezTo>
                <a:cubicBezTo>
                  <a:pt x="300" y="189"/>
                  <a:pt x="283" y="184"/>
                  <a:pt x="269" y="172"/>
                </a:cubicBezTo>
                <a:cubicBezTo>
                  <a:pt x="269" y="172"/>
                  <a:pt x="269" y="172"/>
                  <a:pt x="269" y="172"/>
                </a:cubicBezTo>
                <a:cubicBezTo>
                  <a:pt x="264" y="167"/>
                  <a:pt x="260" y="162"/>
                  <a:pt x="257" y="156"/>
                </a:cubicBezTo>
                <a:cubicBezTo>
                  <a:pt x="257" y="156"/>
                  <a:pt x="257" y="156"/>
                  <a:pt x="257" y="156"/>
                </a:cubicBezTo>
                <a:cubicBezTo>
                  <a:pt x="256" y="154"/>
                  <a:pt x="256" y="152"/>
                  <a:pt x="256" y="150"/>
                </a:cubicBezTo>
                <a:cubicBezTo>
                  <a:pt x="256" y="150"/>
                  <a:pt x="256" y="150"/>
                  <a:pt x="256" y="150"/>
                </a:cubicBezTo>
                <a:cubicBezTo>
                  <a:pt x="255" y="148"/>
                  <a:pt x="255" y="147"/>
                  <a:pt x="255" y="145"/>
                </a:cubicBezTo>
                <a:cubicBezTo>
                  <a:pt x="255" y="145"/>
                  <a:pt x="255" y="145"/>
                  <a:pt x="255" y="145"/>
                </a:cubicBezTo>
                <a:cubicBezTo>
                  <a:pt x="254" y="141"/>
                  <a:pt x="254" y="137"/>
                  <a:pt x="254" y="132"/>
                </a:cubicBezTo>
                <a:cubicBezTo>
                  <a:pt x="254" y="132"/>
                  <a:pt x="254" y="132"/>
                  <a:pt x="254" y="132"/>
                </a:cubicBezTo>
                <a:cubicBezTo>
                  <a:pt x="253" y="124"/>
                  <a:pt x="253" y="114"/>
                  <a:pt x="253" y="106"/>
                </a:cubicBezTo>
                <a:cubicBezTo>
                  <a:pt x="253" y="106"/>
                  <a:pt x="253" y="106"/>
                  <a:pt x="253" y="106"/>
                </a:cubicBezTo>
                <a:cubicBezTo>
                  <a:pt x="253" y="101"/>
                  <a:pt x="253" y="97"/>
                  <a:pt x="253" y="94"/>
                </a:cubicBezTo>
                <a:cubicBezTo>
                  <a:pt x="253" y="94"/>
                  <a:pt x="253" y="94"/>
                  <a:pt x="253" y="94"/>
                </a:cubicBezTo>
                <a:cubicBezTo>
                  <a:pt x="253" y="89"/>
                  <a:pt x="255" y="84"/>
                  <a:pt x="257" y="81"/>
                </a:cubicBezTo>
                <a:cubicBezTo>
                  <a:pt x="257" y="81"/>
                  <a:pt x="257" y="81"/>
                  <a:pt x="257" y="81"/>
                </a:cubicBezTo>
                <a:cubicBezTo>
                  <a:pt x="260" y="77"/>
                  <a:pt x="263" y="74"/>
                  <a:pt x="266" y="72"/>
                </a:cubicBezTo>
                <a:cubicBezTo>
                  <a:pt x="266" y="72"/>
                  <a:pt x="266" y="72"/>
                  <a:pt x="266" y="72"/>
                </a:cubicBezTo>
                <a:cubicBezTo>
                  <a:pt x="268" y="71"/>
                  <a:pt x="270" y="70"/>
                  <a:pt x="272" y="70"/>
                </a:cubicBezTo>
                <a:cubicBezTo>
                  <a:pt x="272" y="70"/>
                  <a:pt x="272" y="70"/>
                  <a:pt x="272" y="70"/>
                </a:cubicBezTo>
                <a:cubicBezTo>
                  <a:pt x="272" y="57"/>
                  <a:pt x="272" y="38"/>
                  <a:pt x="272" y="32"/>
                </a:cubicBezTo>
                <a:cubicBezTo>
                  <a:pt x="272" y="32"/>
                  <a:pt x="272" y="32"/>
                  <a:pt x="272" y="32"/>
                </a:cubicBezTo>
                <a:cubicBezTo>
                  <a:pt x="272" y="23"/>
                  <a:pt x="276" y="14"/>
                  <a:pt x="282" y="8"/>
                </a:cubicBezTo>
                <a:cubicBezTo>
                  <a:pt x="282" y="8"/>
                  <a:pt x="282" y="8"/>
                  <a:pt x="282" y="8"/>
                </a:cubicBezTo>
                <a:cubicBezTo>
                  <a:pt x="289" y="2"/>
                  <a:pt x="296" y="0"/>
                  <a:pt x="304" y="0"/>
                </a:cubicBezTo>
                <a:cubicBezTo>
                  <a:pt x="304" y="0"/>
                  <a:pt x="304" y="0"/>
                  <a:pt x="304" y="0"/>
                </a:cubicBezTo>
                <a:cubicBezTo>
                  <a:pt x="312" y="0"/>
                  <a:pt x="320" y="3"/>
                  <a:pt x="325" y="9"/>
                </a:cubicBezTo>
                <a:cubicBezTo>
                  <a:pt x="325" y="9"/>
                  <a:pt x="325" y="9"/>
                  <a:pt x="325" y="9"/>
                </a:cubicBezTo>
                <a:cubicBezTo>
                  <a:pt x="331" y="15"/>
                  <a:pt x="334" y="23"/>
                  <a:pt x="334" y="32"/>
                </a:cubicBezTo>
                <a:cubicBezTo>
                  <a:pt x="334" y="32"/>
                  <a:pt x="334" y="32"/>
                  <a:pt x="334" y="32"/>
                </a:cubicBezTo>
                <a:cubicBezTo>
                  <a:pt x="334" y="38"/>
                  <a:pt x="334" y="55"/>
                  <a:pt x="334" y="68"/>
                </a:cubicBezTo>
                <a:cubicBezTo>
                  <a:pt x="334" y="68"/>
                  <a:pt x="334" y="68"/>
                  <a:pt x="334" y="68"/>
                </a:cubicBezTo>
                <a:cubicBezTo>
                  <a:pt x="342" y="68"/>
                  <a:pt x="342" y="68"/>
                  <a:pt x="342" y="68"/>
                </a:cubicBezTo>
                <a:cubicBezTo>
                  <a:pt x="342" y="55"/>
                  <a:pt x="342" y="38"/>
                  <a:pt x="342" y="32"/>
                </a:cubicBezTo>
                <a:cubicBezTo>
                  <a:pt x="342" y="32"/>
                  <a:pt x="342" y="32"/>
                  <a:pt x="342" y="32"/>
                </a:cubicBezTo>
                <a:cubicBezTo>
                  <a:pt x="342" y="23"/>
                  <a:pt x="345" y="15"/>
                  <a:pt x="351" y="9"/>
                </a:cubicBezTo>
                <a:cubicBezTo>
                  <a:pt x="351" y="9"/>
                  <a:pt x="351" y="9"/>
                  <a:pt x="351" y="9"/>
                </a:cubicBezTo>
                <a:cubicBezTo>
                  <a:pt x="356" y="3"/>
                  <a:pt x="365" y="0"/>
                  <a:pt x="373" y="0"/>
                </a:cubicBezTo>
                <a:cubicBezTo>
                  <a:pt x="373" y="0"/>
                  <a:pt x="373" y="0"/>
                  <a:pt x="373" y="0"/>
                </a:cubicBezTo>
                <a:cubicBezTo>
                  <a:pt x="381" y="0"/>
                  <a:pt x="389" y="4"/>
                  <a:pt x="395" y="10"/>
                </a:cubicBezTo>
                <a:cubicBezTo>
                  <a:pt x="395" y="10"/>
                  <a:pt x="395" y="10"/>
                  <a:pt x="395" y="10"/>
                </a:cubicBezTo>
                <a:cubicBezTo>
                  <a:pt x="400" y="16"/>
                  <a:pt x="403" y="24"/>
                  <a:pt x="403" y="32"/>
                </a:cubicBezTo>
                <a:cubicBezTo>
                  <a:pt x="403" y="32"/>
                  <a:pt x="403" y="32"/>
                  <a:pt x="403" y="32"/>
                </a:cubicBezTo>
                <a:cubicBezTo>
                  <a:pt x="403" y="37"/>
                  <a:pt x="403" y="57"/>
                  <a:pt x="403" y="70"/>
                </a:cubicBezTo>
                <a:cubicBezTo>
                  <a:pt x="403" y="70"/>
                  <a:pt x="403" y="70"/>
                  <a:pt x="403" y="70"/>
                </a:cubicBezTo>
                <a:cubicBezTo>
                  <a:pt x="408" y="71"/>
                  <a:pt x="414" y="74"/>
                  <a:pt x="418" y="80"/>
                </a:cubicBezTo>
                <a:cubicBezTo>
                  <a:pt x="418" y="80"/>
                  <a:pt x="418" y="80"/>
                  <a:pt x="418" y="80"/>
                </a:cubicBezTo>
                <a:cubicBezTo>
                  <a:pt x="421" y="84"/>
                  <a:pt x="422" y="89"/>
                  <a:pt x="422" y="95"/>
                </a:cubicBezTo>
                <a:cubicBezTo>
                  <a:pt x="422" y="95"/>
                  <a:pt x="422" y="95"/>
                  <a:pt x="422" y="95"/>
                </a:cubicBezTo>
                <a:cubicBezTo>
                  <a:pt x="422" y="98"/>
                  <a:pt x="422" y="104"/>
                  <a:pt x="422" y="111"/>
                </a:cubicBezTo>
                <a:cubicBezTo>
                  <a:pt x="422" y="111"/>
                  <a:pt x="422" y="111"/>
                  <a:pt x="422" y="111"/>
                </a:cubicBezTo>
                <a:cubicBezTo>
                  <a:pt x="422" y="118"/>
                  <a:pt x="422" y="127"/>
                  <a:pt x="421" y="135"/>
                </a:cubicBezTo>
                <a:cubicBezTo>
                  <a:pt x="421" y="135"/>
                  <a:pt x="421" y="135"/>
                  <a:pt x="421" y="135"/>
                </a:cubicBezTo>
                <a:cubicBezTo>
                  <a:pt x="420" y="144"/>
                  <a:pt x="419" y="152"/>
                  <a:pt x="415" y="160"/>
                </a:cubicBezTo>
                <a:cubicBezTo>
                  <a:pt x="415" y="160"/>
                  <a:pt x="415" y="160"/>
                  <a:pt x="415" y="160"/>
                </a:cubicBezTo>
                <a:cubicBezTo>
                  <a:pt x="411" y="167"/>
                  <a:pt x="406" y="171"/>
                  <a:pt x="401" y="175"/>
                </a:cubicBezTo>
                <a:cubicBezTo>
                  <a:pt x="401" y="175"/>
                  <a:pt x="401" y="175"/>
                  <a:pt x="401" y="175"/>
                </a:cubicBezTo>
                <a:cubicBezTo>
                  <a:pt x="395" y="179"/>
                  <a:pt x="390" y="182"/>
                  <a:pt x="384" y="185"/>
                </a:cubicBezTo>
                <a:cubicBezTo>
                  <a:pt x="384" y="185"/>
                  <a:pt x="384" y="185"/>
                  <a:pt x="384" y="185"/>
                </a:cubicBezTo>
                <a:cubicBezTo>
                  <a:pt x="384" y="185"/>
                  <a:pt x="384" y="185"/>
                  <a:pt x="384" y="185"/>
                </a:cubicBezTo>
                <a:cubicBezTo>
                  <a:pt x="384" y="185"/>
                  <a:pt x="384" y="185"/>
                  <a:pt x="384" y="185"/>
                </a:cubicBezTo>
                <a:cubicBezTo>
                  <a:pt x="403" y="203"/>
                  <a:pt x="420" y="224"/>
                  <a:pt x="433" y="245"/>
                </a:cubicBezTo>
                <a:cubicBezTo>
                  <a:pt x="433" y="245"/>
                  <a:pt x="433" y="245"/>
                  <a:pt x="433" y="245"/>
                </a:cubicBezTo>
                <a:cubicBezTo>
                  <a:pt x="449" y="273"/>
                  <a:pt x="460" y="302"/>
                  <a:pt x="460" y="330"/>
                </a:cubicBezTo>
                <a:cubicBezTo>
                  <a:pt x="460" y="330"/>
                  <a:pt x="460" y="330"/>
                  <a:pt x="460" y="330"/>
                </a:cubicBezTo>
                <a:cubicBezTo>
                  <a:pt x="460" y="351"/>
                  <a:pt x="455" y="373"/>
                  <a:pt x="444" y="395"/>
                </a:cubicBezTo>
                <a:cubicBezTo>
                  <a:pt x="444" y="395"/>
                  <a:pt x="444" y="395"/>
                  <a:pt x="444" y="395"/>
                </a:cubicBezTo>
                <a:cubicBezTo>
                  <a:pt x="433" y="416"/>
                  <a:pt x="416" y="435"/>
                  <a:pt x="390" y="447"/>
                </a:cubicBezTo>
                <a:cubicBezTo>
                  <a:pt x="390" y="447"/>
                  <a:pt x="390" y="447"/>
                  <a:pt x="390" y="447"/>
                </a:cubicBezTo>
                <a:cubicBezTo>
                  <a:pt x="374" y="455"/>
                  <a:pt x="354" y="459"/>
                  <a:pt x="331" y="459"/>
                </a:cubicBezTo>
                <a:cubicBezTo>
                  <a:pt x="331" y="459"/>
                  <a:pt x="331" y="459"/>
                  <a:pt x="331" y="459"/>
                </a:cubicBezTo>
                <a:cubicBezTo>
                  <a:pt x="331" y="459"/>
                  <a:pt x="331" y="459"/>
                  <a:pt x="331" y="459"/>
                </a:cubicBezTo>
                <a:cubicBezTo>
                  <a:pt x="331" y="459"/>
                  <a:pt x="331" y="459"/>
                  <a:pt x="331" y="459"/>
                </a:cubicBezTo>
                <a:cubicBezTo>
                  <a:pt x="307" y="459"/>
                  <a:pt x="287" y="453"/>
                  <a:pt x="271" y="444"/>
                </a:cubicBezTo>
                <a:close/>
                <a:moveTo>
                  <a:pt x="294" y="122"/>
                </a:moveTo>
                <a:cubicBezTo>
                  <a:pt x="294" y="122"/>
                  <a:pt x="294" y="122"/>
                  <a:pt x="294" y="122"/>
                </a:cubicBezTo>
                <a:cubicBezTo>
                  <a:pt x="294" y="122"/>
                  <a:pt x="294" y="122"/>
                  <a:pt x="294" y="122"/>
                </a:cubicBezTo>
                <a:cubicBezTo>
                  <a:pt x="294" y="122"/>
                  <a:pt x="294" y="122"/>
                  <a:pt x="294" y="122"/>
                </a:cubicBezTo>
                <a:cubicBezTo>
                  <a:pt x="294" y="122"/>
                  <a:pt x="294" y="122"/>
                  <a:pt x="294" y="122"/>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6" name="Freeform 200"/>
          <p:cNvSpPr>
            <a:spLocks noChangeAspect="1"/>
          </p:cNvSpPr>
          <p:nvPr/>
        </p:nvSpPr>
        <p:spPr bwMode="auto">
          <a:xfrm>
            <a:off x="9512300" y="2195513"/>
            <a:ext cx="273050" cy="393700"/>
          </a:xfrm>
          <a:custGeom>
            <a:avLst/>
            <a:gdLst/>
            <a:ahLst/>
            <a:cxnLst>
              <a:cxn ang="0">
                <a:pos x="0" y="62"/>
              </a:cxn>
              <a:cxn ang="0">
                <a:pos x="0" y="101"/>
              </a:cxn>
              <a:cxn ang="0">
                <a:pos x="8" y="140"/>
              </a:cxn>
              <a:cxn ang="0">
                <a:pos x="9" y="143"/>
              </a:cxn>
              <a:cxn ang="0">
                <a:pos x="10" y="143"/>
              </a:cxn>
              <a:cxn ang="0">
                <a:pos x="31" y="193"/>
              </a:cxn>
              <a:cxn ang="0">
                <a:pos x="48" y="231"/>
              </a:cxn>
              <a:cxn ang="0">
                <a:pos x="90" y="263"/>
              </a:cxn>
              <a:cxn ang="0">
                <a:pos x="119" y="263"/>
              </a:cxn>
              <a:cxn ang="0">
                <a:pos x="68" y="367"/>
              </a:cxn>
              <a:cxn ang="0">
                <a:pos x="230" y="425"/>
              </a:cxn>
              <a:cxn ang="0">
                <a:pos x="168" y="373"/>
              </a:cxn>
              <a:cxn ang="0">
                <a:pos x="149" y="367"/>
              </a:cxn>
              <a:cxn ang="0">
                <a:pos x="200" y="315"/>
              </a:cxn>
              <a:cxn ang="0">
                <a:pos x="187" y="237"/>
              </a:cxn>
              <a:cxn ang="0">
                <a:pos x="174" y="315"/>
              </a:cxn>
              <a:cxn ang="0">
                <a:pos x="122" y="367"/>
              </a:cxn>
              <a:cxn ang="0">
                <a:pos x="188" y="390"/>
              </a:cxn>
              <a:cxn ang="0">
                <a:pos x="210" y="408"/>
              </a:cxn>
              <a:cxn ang="0">
                <a:pos x="114" y="413"/>
              </a:cxn>
              <a:cxn ang="0">
                <a:pos x="137" y="306"/>
              </a:cxn>
              <a:cxn ang="0">
                <a:pos x="146" y="250"/>
              </a:cxn>
              <a:cxn ang="0">
                <a:pos x="89" y="237"/>
              </a:cxn>
              <a:cxn ang="0">
                <a:pos x="72" y="220"/>
              </a:cxn>
              <a:cxn ang="0">
                <a:pos x="56" y="183"/>
              </a:cxn>
              <a:cxn ang="0">
                <a:pos x="36" y="137"/>
              </a:cxn>
              <a:cxn ang="0">
                <a:pos x="33" y="131"/>
              </a:cxn>
              <a:cxn ang="0">
                <a:pos x="26" y="63"/>
              </a:cxn>
              <a:cxn ang="0">
                <a:pos x="61" y="27"/>
              </a:cxn>
              <a:cxn ang="0">
                <a:pos x="259" y="27"/>
              </a:cxn>
              <a:cxn ang="0">
                <a:pos x="290" y="61"/>
              </a:cxn>
              <a:cxn ang="0">
                <a:pos x="283" y="132"/>
              </a:cxn>
              <a:cxn ang="0">
                <a:pos x="227" y="260"/>
              </a:cxn>
              <a:cxn ang="0">
                <a:pos x="307" y="143"/>
              </a:cxn>
              <a:cxn ang="0">
                <a:pos x="317" y="61"/>
              </a:cxn>
              <a:cxn ang="0">
                <a:pos x="258" y="0"/>
              </a:cxn>
              <a:cxn ang="0">
                <a:pos x="61" y="0"/>
              </a:cxn>
            </a:cxnLst>
            <a:rect l="0" t="0" r="r" b="b"/>
            <a:pathLst>
              <a:path w="317" h="458">
                <a:moveTo>
                  <a:pt x="61" y="0"/>
                </a:moveTo>
                <a:cubicBezTo>
                  <a:pt x="14" y="0"/>
                  <a:pt x="0" y="41"/>
                  <a:pt x="0" y="62"/>
                </a:cubicBezTo>
                <a:cubicBezTo>
                  <a:pt x="0" y="62"/>
                  <a:pt x="0" y="63"/>
                  <a:pt x="0" y="63"/>
                </a:cubicBezTo>
                <a:cubicBezTo>
                  <a:pt x="0" y="101"/>
                  <a:pt x="0" y="101"/>
                  <a:pt x="0" y="101"/>
                </a:cubicBezTo>
                <a:cubicBezTo>
                  <a:pt x="0" y="115"/>
                  <a:pt x="6" y="133"/>
                  <a:pt x="8" y="140"/>
                </a:cubicBezTo>
                <a:cubicBezTo>
                  <a:pt x="8" y="140"/>
                  <a:pt x="8" y="140"/>
                  <a:pt x="8" y="140"/>
                </a:cubicBezTo>
                <a:cubicBezTo>
                  <a:pt x="9" y="143"/>
                  <a:pt x="9" y="143"/>
                  <a:pt x="9" y="143"/>
                </a:cubicBezTo>
                <a:cubicBezTo>
                  <a:pt x="9" y="143"/>
                  <a:pt x="9" y="143"/>
                  <a:pt x="9" y="143"/>
                </a:cubicBezTo>
                <a:cubicBezTo>
                  <a:pt x="9" y="143"/>
                  <a:pt x="9" y="143"/>
                  <a:pt x="9" y="143"/>
                </a:cubicBezTo>
                <a:cubicBezTo>
                  <a:pt x="10" y="143"/>
                  <a:pt x="10" y="143"/>
                  <a:pt x="10" y="143"/>
                </a:cubicBezTo>
                <a:cubicBezTo>
                  <a:pt x="11" y="145"/>
                  <a:pt x="11" y="147"/>
                  <a:pt x="11" y="147"/>
                </a:cubicBezTo>
                <a:cubicBezTo>
                  <a:pt x="16" y="158"/>
                  <a:pt x="24" y="177"/>
                  <a:pt x="31" y="193"/>
                </a:cubicBezTo>
                <a:cubicBezTo>
                  <a:pt x="32" y="195"/>
                  <a:pt x="33" y="198"/>
                  <a:pt x="36" y="203"/>
                </a:cubicBezTo>
                <a:cubicBezTo>
                  <a:pt x="39" y="211"/>
                  <a:pt x="44" y="220"/>
                  <a:pt x="48" y="231"/>
                </a:cubicBezTo>
                <a:cubicBezTo>
                  <a:pt x="48" y="231"/>
                  <a:pt x="48" y="231"/>
                  <a:pt x="48" y="231"/>
                </a:cubicBezTo>
                <a:cubicBezTo>
                  <a:pt x="64" y="264"/>
                  <a:pt x="87" y="263"/>
                  <a:pt x="90" y="263"/>
                </a:cubicBezTo>
                <a:cubicBezTo>
                  <a:pt x="90" y="263"/>
                  <a:pt x="89" y="263"/>
                  <a:pt x="89" y="263"/>
                </a:cubicBezTo>
                <a:cubicBezTo>
                  <a:pt x="89" y="263"/>
                  <a:pt x="106" y="263"/>
                  <a:pt x="119" y="263"/>
                </a:cubicBezTo>
                <a:cubicBezTo>
                  <a:pt x="119" y="272"/>
                  <a:pt x="119" y="278"/>
                  <a:pt x="119" y="284"/>
                </a:cubicBezTo>
                <a:cubicBezTo>
                  <a:pt x="88" y="300"/>
                  <a:pt x="68" y="332"/>
                  <a:pt x="68" y="367"/>
                </a:cubicBezTo>
                <a:cubicBezTo>
                  <a:pt x="68" y="417"/>
                  <a:pt x="109" y="458"/>
                  <a:pt x="160" y="458"/>
                </a:cubicBezTo>
                <a:cubicBezTo>
                  <a:pt x="187" y="458"/>
                  <a:pt x="213" y="446"/>
                  <a:pt x="230" y="425"/>
                </a:cubicBezTo>
                <a:cubicBezTo>
                  <a:pt x="245" y="408"/>
                  <a:pt x="242" y="382"/>
                  <a:pt x="225" y="368"/>
                </a:cubicBezTo>
                <a:cubicBezTo>
                  <a:pt x="208" y="354"/>
                  <a:pt x="182" y="356"/>
                  <a:pt x="168" y="373"/>
                </a:cubicBezTo>
                <a:cubicBezTo>
                  <a:pt x="166" y="376"/>
                  <a:pt x="163" y="377"/>
                  <a:pt x="160" y="377"/>
                </a:cubicBezTo>
                <a:cubicBezTo>
                  <a:pt x="154" y="377"/>
                  <a:pt x="149" y="372"/>
                  <a:pt x="149" y="367"/>
                </a:cubicBezTo>
                <a:cubicBezTo>
                  <a:pt x="149" y="361"/>
                  <a:pt x="154" y="356"/>
                  <a:pt x="160" y="356"/>
                </a:cubicBezTo>
                <a:cubicBezTo>
                  <a:pt x="182" y="356"/>
                  <a:pt x="200" y="338"/>
                  <a:pt x="200" y="315"/>
                </a:cubicBezTo>
                <a:cubicBezTo>
                  <a:pt x="200" y="250"/>
                  <a:pt x="200" y="250"/>
                  <a:pt x="200" y="250"/>
                </a:cubicBezTo>
                <a:cubicBezTo>
                  <a:pt x="200" y="242"/>
                  <a:pt x="194" y="237"/>
                  <a:pt x="187" y="237"/>
                </a:cubicBezTo>
                <a:cubicBezTo>
                  <a:pt x="179" y="237"/>
                  <a:pt x="173" y="243"/>
                  <a:pt x="173" y="250"/>
                </a:cubicBezTo>
                <a:cubicBezTo>
                  <a:pt x="174" y="315"/>
                  <a:pt x="174" y="315"/>
                  <a:pt x="174" y="315"/>
                </a:cubicBezTo>
                <a:cubicBezTo>
                  <a:pt x="174" y="323"/>
                  <a:pt x="167" y="329"/>
                  <a:pt x="160" y="329"/>
                </a:cubicBezTo>
                <a:cubicBezTo>
                  <a:pt x="139" y="329"/>
                  <a:pt x="122" y="346"/>
                  <a:pt x="122" y="367"/>
                </a:cubicBezTo>
                <a:cubicBezTo>
                  <a:pt x="122" y="387"/>
                  <a:pt x="139" y="404"/>
                  <a:pt x="160" y="404"/>
                </a:cubicBezTo>
                <a:cubicBezTo>
                  <a:pt x="171" y="404"/>
                  <a:pt x="181" y="399"/>
                  <a:pt x="188" y="390"/>
                </a:cubicBezTo>
                <a:cubicBezTo>
                  <a:pt x="193" y="384"/>
                  <a:pt x="202" y="384"/>
                  <a:pt x="208" y="388"/>
                </a:cubicBezTo>
                <a:cubicBezTo>
                  <a:pt x="214" y="393"/>
                  <a:pt x="215" y="402"/>
                  <a:pt x="210" y="408"/>
                </a:cubicBezTo>
                <a:cubicBezTo>
                  <a:pt x="197" y="423"/>
                  <a:pt x="179" y="432"/>
                  <a:pt x="160" y="432"/>
                </a:cubicBezTo>
                <a:cubicBezTo>
                  <a:pt x="142" y="432"/>
                  <a:pt x="126" y="425"/>
                  <a:pt x="114" y="413"/>
                </a:cubicBezTo>
                <a:cubicBezTo>
                  <a:pt x="101" y="400"/>
                  <a:pt x="94" y="384"/>
                  <a:pt x="94" y="367"/>
                </a:cubicBezTo>
                <a:cubicBezTo>
                  <a:pt x="94" y="340"/>
                  <a:pt x="112" y="315"/>
                  <a:pt x="137" y="306"/>
                </a:cubicBezTo>
                <a:cubicBezTo>
                  <a:pt x="142" y="304"/>
                  <a:pt x="146" y="299"/>
                  <a:pt x="146" y="293"/>
                </a:cubicBezTo>
                <a:cubicBezTo>
                  <a:pt x="146" y="250"/>
                  <a:pt x="146" y="250"/>
                  <a:pt x="146" y="250"/>
                </a:cubicBezTo>
                <a:cubicBezTo>
                  <a:pt x="146" y="243"/>
                  <a:pt x="140" y="237"/>
                  <a:pt x="132" y="237"/>
                </a:cubicBezTo>
                <a:cubicBezTo>
                  <a:pt x="132" y="237"/>
                  <a:pt x="89" y="237"/>
                  <a:pt x="89" y="237"/>
                </a:cubicBezTo>
                <a:cubicBezTo>
                  <a:pt x="89" y="237"/>
                  <a:pt x="89" y="237"/>
                  <a:pt x="89" y="237"/>
                </a:cubicBezTo>
                <a:cubicBezTo>
                  <a:pt x="88" y="236"/>
                  <a:pt x="80" y="236"/>
                  <a:pt x="72" y="220"/>
                </a:cubicBezTo>
                <a:cubicBezTo>
                  <a:pt x="68" y="209"/>
                  <a:pt x="63" y="199"/>
                  <a:pt x="60" y="192"/>
                </a:cubicBezTo>
                <a:cubicBezTo>
                  <a:pt x="58" y="188"/>
                  <a:pt x="56" y="184"/>
                  <a:pt x="56" y="183"/>
                </a:cubicBezTo>
                <a:cubicBezTo>
                  <a:pt x="56" y="182"/>
                  <a:pt x="55" y="182"/>
                  <a:pt x="55" y="182"/>
                </a:cubicBezTo>
                <a:cubicBezTo>
                  <a:pt x="49" y="167"/>
                  <a:pt x="40" y="147"/>
                  <a:pt x="36" y="137"/>
                </a:cubicBezTo>
                <a:cubicBezTo>
                  <a:pt x="34" y="131"/>
                  <a:pt x="34" y="131"/>
                  <a:pt x="34" y="131"/>
                </a:cubicBezTo>
                <a:cubicBezTo>
                  <a:pt x="34" y="131"/>
                  <a:pt x="34" y="131"/>
                  <a:pt x="33" y="131"/>
                </a:cubicBezTo>
                <a:cubicBezTo>
                  <a:pt x="31" y="124"/>
                  <a:pt x="26" y="110"/>
                  <a:pt x="26" y="101"/>
                </a:cubicBezTo>
                <a:cubicBezTo>
                  <a:pt x="26" y="101"/>
                  <a:pt x="26" y="64"/>
                  <a:pt x="26" y="63"/>
                </a:cubicBezTo>
                <a:cubicBezTo>
                  <a:pt x="26" y="62"/>
                  <a:pt x="27" y="53"/>
                  <a:pt x="32" y="44"/>
                </a:cubicBezTo>
                <a:cubicBezTo>
                  <a:pt x="38" y="32"/>
                  <a:pt x="47" y="27"/>
                  <a:pt x="61" y="27"/>
                </a:cubicBezTo>
                <a:cubicBezTo>
                  <a:pt x="258" y="27"/>
                  <a:pt x="258" y="27"/>
                  <a:pt x="258" y="27"/>
                </a:cubicBezTo>
                <a:cubicBezTo>
                  <a:pt x="258" y="27"/>
                  <a:pt x="259" y="27"/>
                  <a:pt x="259" y="27"/>
                </a:cubicBezTo>
                <a:cubicBezTo>
                  <a:pt x="259" y="27"/>
                  <a:pt x="273" y="27"/>
                  <a:pt x="282" y="36"/>
                </a:cubicBezTo>
                <a:cubicBezTo>
                  <a:pt x="288" y="41"/>
                  <a:pt x="290" y="50"/>
                  <a:pt x="290" y="61"/>
                </a:cubicBezTo>
                <a:cubicBezTo>
                  <a:pt x="290" y="101"/>
                  <a:pt x="290" y="101"/>
                  <a:pt x="290" y="101"/>
                </a:cubicBezTo>
                <a:cubicBezTo>
                  <a:pt x="290" y="113"/>
                  <a:pt x="289" y="119"/>
                  <a:pt x="283" y="132"/>
                </a:cubicBezTo>
                <a:cubicBezTo>
                  <a:pt x="281" y="137"/>
                  <a:pt x="245" y="200"/>
                  <a:pt x="222" y="242"/>
                </a:cubicBezTo>
                <a:cubicBezTo>
                  <a:pt x="219" y="248"/>
                  <a:pt x="221" y="256"/>
                  <a:pt x="227" y="260"/>
                </a:cubicBezTo>
                <a:cubicBezTo>
                  <a:pt x="234" y="264"/>
                  <a:pt x="242" y="261"/>
                  <a:pt x="246" y="255"/>
                </a:cubicBezTo>
                <a:cubicBezTo>
                  <a:pt x="255" y="237"/>
                  <a:pt x="304" y="150"/>
                  <a:pt x="307" y="143"/>
                </a:cubicBezTo>
                <a:cubicBezTo>
                  <a:pt x="315" y="127"/>
                  <a:pt x="317" y="117"/>
                  <a:pt x="317" y="101"/>
                </a:cubicBezTo>
                <a:cubicBezTo>
                  <a:pt x="317" y="61"/>
                  <a:pt x="317" y="61"/>
                  <a:pt x="317" y="61"/>
                </a:cubicBezTo>
                <a:cubicBezTo>
                  <a:pt x="317" y="42"/>
                  <a:pt x="311" y="27"/>
                  <a:pt x="300" y="16"/>
                </a:cubicBezTo>
                <a:cubicBezTo>
                  <a:pt x="283" y="0"/>
                  <a:pt x="260" y="0"/>
                  <a:pt x="258" y="0"/>
                </a:cubicBezTo>
                <a:cubicBezTo>
                  <a:pt x="258" y="0"/>
                  <a:pt x="258" y="0"/>
                  <a:pt x="258" y="0"/>
                </a:cubicBezTo>
                <a:cubicBezTo>
                  <a:pt x="61" y="0"/>
                  <a:pt x="61" y="0"/>
                  <a:pt x="61" y="0"/>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7" name="Freeform 204"/>
          <p:cNvSpPr>
            <a:spLocks noChangeAspect="1"/>
          </p:cNvSpPr>
          <p:nvPr/>
        </p:nvSpPr>
        <p:spPr bwMode="auto">
          <a:xfrm>
            <a:off x="7605713" y="3000375"/>
            <a:ext cx="231775" cy="393700"/>
          </a:xfrm>
          <a:custGeom>
            <a:avLst/>
            <a:gdLst/>
            <a:ahLst/>
            <a:cxnLst>
              <a:cxn ang="0">
                <a:pos x="128" y="136"/>
              </a:cxn>
              <a:cxn ang="0">
                <a:pos x="128" y="188"/>
              </a:cxn>
              <a:cxn ang="0">
                <a:pos x="141" y="201"/>
              </a:cxn>
              <a:cxn ang="0">
                <a:pos x="237" y="201"/>
              </a:cxn>
              <a:cxn ang="0">
                <a:pos x="251" y="188"/>
              </a:cxn>
              <a:cxn ang="0">
                <a:pos x="251" y="13"/>
              </a:cxn>
              <a:cxn ang="0">
                <a:pos x="237" y="0"/>
              </a:cxn>
              <a:cxn ang="0">
                <a:pos x="13" y="0"/>
              </a:cxn>
              <a:cxn ang="0">
                <a:pos x="0" y="13"/>
              </a:cxn>
              <a:cxn ang="0">
                <a:pos x="0" y="413"/>
              </a:cxn>
              <a:cxn ang="0">
                <a:pos x="13" y="427"/>
              </a:cxn>
              <a:cxn ang="0">
                <a:pos x="237" y="427"/>
              </a:cxn>
              <a:cxn ang="0">
                <a:pos x="251" y="413"/>
              </a:cxn>
              <a:cxn ang="0">
                <a:pos x="251" y="239"/>
              </a:cxn>
              <a:cxn ang="0">
                <a:pos x="237" y="226"/>
              </a:cxn>
              <a:cxn ang="0">
                <a:pos x="141" y="226"/>
              </a:cxn>
              <a:cxn ang="0">
                <a:pos x="128" y="239"/>
              </a:cxn>
              <a:cxn ang="0">
                <a:pos x="128" y="291"/>
              </a:cxn>
              <a:cxn ang="0">
                <a:pos x="141" y="304"/>
              </a:cxn>
              <a:cxn ang="0">
                <a:pos x="168" y="304"/>
              </a:cxn>
              <a:cxn ang="0">
                <a:pos x="128" y="354"/>
              </a:cxn>
              <a:cxn ang="0">
                <a:pos x="88" y="304"/>
              </a:cxn>
              <a:cxn ang="0">
                <a:pos x="104" y="304"/>
              </a:cxn>
              <a:cxn ang="0">
                <a:pos x="117" y="291"/>
              </a:cxn>
              <a:cxn ang="0">
                <a:pos x="104" y="278"/>
              </a:cxn>
              <a:cxn ang="0">
                <a:pos x="60" y="278"/>
              </a:cxn>
              <a:cxn ang="0">
                <a:pos x="48" y="285"/>
              </a:cxn>
              <a:cxn ang="0">
                <a:pos x="49" y="299"/>
              </a:cxn>
              <a:cxn ang="0">
                <a:pos x="117" y="384"/>
              </a:cxn>
              <a:cxn ang="0">
                <a:pos x="128" y="389"/>
              </a:cxn>
              <a:cxn ang="0">
                <a:pos x="138" y="384"/>
              </a:cxn>
              <a:cxn ang="0">
                <a:pos x="206" y="299"/>
              </a:cxn>
              <a:cxn ang="0">
                <a:pos x="208" y="285"/>
              </a:cxn>
              <a:cxn ang="0">
                <a:pos x="196" y="278"/>
              </a:cxn>
              <a:cxn ang="0">
                <a:pos x="155" y="278"/>
              </a:cxn>
              <a:cxn ang="0">
                <a:pos x="155" y="252"/>
              </a:cxn>
              <a:cxn ang="0">
                <a:pos x="224" y="252"/>
              </a:cxn>
              <a:cxn ang="0">
                <a:pos x="224" y="400"/>
              </a:cxn>
              <a:cxn ang="0">
                <a:pos x="27" y="400"/>
              </a:cxn>
              <a:cxn ang="0">
                <a:pos x="27" y="27"/>
              </a:cxn>
              <a:cxn ang="0">
                <a:pos x="224" y="27"/>
              </a:cxn>
              <a:cxn ang="0">
                <a:pos x="224" y="174"/>
              </a:cxn>
              <a:cxn ang="0">
                <a:pos x="155" y="174"/>
              </a:cxn>
              <a:cxn ang="0">
                <a:pos x="155" y="149"/>
              </a:cxn>
              <a:cxn ang="0">
                <a:pos x="196" y="149"/>
              </a:cxn>
              <a:cxn ang="0">
                <a:pos x="208" y="142"/>
              </a:cxn>
              <a:cxn ang="0">
                <a:pos x="206" y="127"/>
              </a:cxn>
              <a:cxn ang="0">
                <a:pos x="138" y="43"/>
              </a:cxn>
              <a:cxn ang="0">
                <a:pos x="128" y="38"/>
              </a:cxn>
              <a:cxn ang="0">
                <a:pos x="117" y="43"/>
              </a:cxn>
              <a:cxn ang="0">
                <a:pos x="49" y="127"/>
              </a:cxn>
              <a:cxn ang="0">
                <a:pos x="48" y="142"/>
              </a:cxn>
              <a:cxn ang="0">
                <a:pos x="60" y="149"/>
              </a:cxn>
              <a:cxn ang="0">
                <a:pos x="104" y="149"/>
              </a:cxn>
              <a:cxn ang="0">
                <a:pos x="117" y="136"/>
              </a:cxn>
              <a:cxn ang="0">
                <a:pos x="104" y="122"/>
              </a:cxn>
              <a:cxn ang="0">
                <a:pos x="88" y="122"/>
              </a:cxn>
              <a:cxn ang="0">
                <a:pos x="128" y="72"/>
              </a:cxn>
              <a:cxn ang="0">
                <a:pos x="168" y="122"/>
              </a:cxn>
              <a:cxn ang="0">
                <a:pos x="141" y="122"/>
              </a:cxn>
              <a:cxn ang="0">
                <a:pos x="128" y="136"/>
              </a:cxn>
            </a:cxnLst>
            <a:rect l="0" t="0" r="r" b="b"/>
            <a:pathLst>
              <a:path w="251" h="427">
                <a:moveTo>
                  <a:pt x="128" y="136"/>
                </a:moveTo>
                <a:cubicBezTo>
                  <a:pt x="128" y="188"/>
                  <a:pt x="128" y="188"/>
                  <a:pt x="128" y="188"/>
                </a:cubicBezTo>
                <a:cubicBezTo>
                  <a:pt x="128" y="195"/>
                  <a:pt x="134" y="201"/>
                  <a:pt x="141" y="201"/>
                </a:cubicBezTo>
                <a:cubicBezTo>
                  <a:pt x="237" y="201"/>
                  <a:pt x="237" y="201"/>
                  <a:pt x="237" y="201"/>
                </a:cubicBezTo>
                <a:cubicBezTo>
                  <a:pt x="245" y="201"/>
                  <a:pt x="251" y="195"/>
                  <a:pt x="251" y="188"/>
                </a:cubicBezTo>
                <a:cubicBezTo>
                  <a:pt x="251" y="13"/>
                  <a:pt x="251" y="13"/>
                  <a:pt x="251" y="13"/>
                </a:cubicBezTo>
                <a:cubicBezTo>
                  <a:pt x="251" y="6"/>
                  <a:pt x="245" y="0"/>
                  <a:pt x="237" y="0"/>
                </a:cubicBezTo>
                <a:cubicBezTo>
                  <a:pt x="13" y="0"/>
                  <a:pt x="13" y="0"/>
                  <a:pt x="13" y="0"/>
                </a:cubicBezTo>
                <a:cubicBezTo>
                  <a:pt x="6" y="0"/>
                  <a:pt x="0" y="6"/>
                  <a:pt x="0" y="13"/>
                </a:cubicBezTo>
                <a:cubicBezTo>
                  <a:pt x="0" y="413"/>
                  <a:pt x="0" y="413"/>
                  <a:pt x="0" y="413"/>
                </a:cubicBezTo>
                <a:cubicBezTo>
                  <a:pt x="0" y="421"/>
                  <a:pt x="6" y="427"/>
                  <a:pt x="13" y="427"/>
                </a:cubicBezTo>
                <a:cubicBezTo>
                  <a:pt x="237" y="427"/>
                  <a:pt x="237" y="427"/>
                  <a:pt x="237" y="427"/>
                </a:cubicBezTo>
                <a:cubicBezTo>
                  <a:pt x="245" y="427"/>
                  <a:pt x="251" y="421"/>
                  <a:pt x="251" y="413"/>
                </a:cubicBezTo>
                <a:cubicBezTo>
                  <a:pt x="251" y="239"/>
                  <a:pt x="251" y="239"/>
                  <a:pt x="251" y="239"/>
                </a:cubicBezTo>
                <a:cubicBezTo>
                  <a:pt x="251" y="232"/>
                  <a:pt x="245" y="226"/>
                  <a:pt x="237" y="226"/>
                </a:cubicBezTo>
                <a:cubicBezTo>
                  <a:pt x="141" y="226"/>
                  <a:pt x="141" y="226"/>
                  <a:pt x="141" y="226"/>
                </a:cubicBezTo>
                <a:cubicBezTo>
                  <a:pt x="134" y="226"/>
                  <a:pt x="128" y="232"/>
                  <a:pt x="128" y="239"/>
                </a:cubicBezTo>
                <a:cubicBezTo>
                  <a:pt x="128" y="291"/>
                  <a:pt x="128" y="291"/>
                  <a:pt x="128" y="291"/>
                </a:cubicBezTo>
                <a:cubicBezTo>
                  <a:pt x="128" y="298"/>
                  <a:pt x="134" y="304"/>
                  <a:pt x="141" y="304"/>
                </a:cubicBezTo>
                <a:cubicBezTo>
                  <a:pt x="168" y="304"/>
                  <a:pt x="168" y="304"/>
                  <a:pt x="168" y="304"/>
                </a:cubicBezTo>
                <a:cubicBezTo>
                  <a:pt x="128" y="354"/>
                  <a:pt x="128" y="354"/>
                  <a:pt x="128" y="354"/>
                </a:cubicBezTo>
                <a:cubicBezTo>
                  <a:pt x="88" y="304"/>
                  <a:pt x="88" y="304"/>
                  <a:pt x="88" y="304"/>
                </a:cubicBezTo>
                <a:cubicBezTo>
                  <a:pt x="104" y="304"/>
                  <a:pt x="104" y="304"/>
                  <a:pt x="104" y="304"/>
                </a:cubicBezTo>
                <a:cubicBezTo>
                  <a:pt x="111" y="304"/>
                  <a:pt x="117" y="298"/>
                  <a:pt x="117" y="291"/>
                </a:cubicBezTo>
                <a:cubicBezTo>
                  <a:pt x="117" y="283"/>
                  <a:pt x="111" y="278"/>
                  <a:pt x="104" y="278"/>
                </a:cubicBezTo>
                <a:cubicBezTo>
                  <a:pt x="60" y="278"/>
                  <a:pt x="60" y="278"/>
                  <a:pt x="60" y="278"/>
                </a:cubicBezTo>
                <a:cubicBezTo>
                  <a:pt x="55" y="278"/>
                  <a:pt x="50" y="280"/>
                  <a:pt x="48" y="285"/>
                </a:cubicBezTo>
                <a:cubicBezTo>
                  <a:pt x="46" y="290"/>
                  <a:pt x="46" y="295"/>
                  <a:pt x="49" y="299"/>
                </a:cubicBezTo>
                <a:cubicBezTo>
                  <a:pt x="117" y="384"/>
                  <a:pt x="117" y="384"/>
                  <a:pt x="117" y="384"/>
                </a:cubicBezTo>
                <a:cubicBezTo>
                  <a:pt x="120" y="387"/>
                  <a:pt x="124" y="389"/>
                  <a:pt x="128" y="389"/>
                </a:cubicBezTo>
                <a:cubicBezTo>
                  <a:pt x="132" y="389"/>
                  <a:pt x="136" y="387"/>
                  <a:pt x="138" y="384"/>
                </a:cubicBezTo>
                <a:cubicBezTo>
                  <a:pt x="206" y="299"/>
                  <a:pt x="206" y="299"/>
                  <a:pt x="206" y="299"/>
                </a:cubicBezTo>
                <a:cubicBezTo>
                  <a:pt x="209" y="295"/>
                  <a:pt x="210" y="290"/>
                  <a:pt x="208" y="285"/>
                </a:cubicBezTo>
                <a:cubicBezTo>
                  <a:pt x="206" y="280"/>
                  <a:pt x="201" y="278"/>
                  <a:pt x="196" y="278"/>
                </a:cubicBezTo>
                <a:cubicBezTo>
                  <a:pt x="155" y="278"/>
                  <a:pt x="155" y="278"/>
                  <a:pt x="155" y="278"/>
                </a:cubicBezTo>
                <a:cubicBezTo>
                  <a:pt x="155" y="252"/>
                  <a:pt x="155" y="252"/>
                  <a:pt x="155" y="252"/>
                </a:cubicBezTo>
                <a:cubicBezTo>
                  <a:pt x="224" y="252"/>
                  <a:pt x="224" y="252"/>
                  <a:pt x="224" y="252"/>
                </a:cubicBezTo>
                <a:cubicBezTo>
                  <a:pt x="224" y="400"/>
                  <a:pt x="224" y="400"/>
                  <a:pt x="224" y="400"/>
                </a:cubicBezTo>
                <a:cubicBezTo>
                  <a:pt x="27" y="400"/>
                  <a:pt x="27" y="400"/>
                  <a:pt x="27" y="400"/>
                </a:cubicBezTo>
                <a:cubicBezTo>
                  <a:pt x="27" y="27"/>
                  <a:pt x="27" y="27"/>
                  <a:pt x="27" y="27"/>
                </a:cubicBezTo>
                <a:cubicBezTo>
                  <a:pt x="224" y="27"/>
                  <a:pt x="224" y="27"/>
                  <a:pt x="224" y="27"/>
                </a:cubicBezTo>
                <a:cubicBezTo>
                  <a:pt x="224" y="174"/>
                  <a:pt x="224" y="174"/>
                  <a:pt x="224" y="174"/>
                </a:cubicBezTo>
                <a:cubicBezTo>
                  <a:pt x="155" y="174"/>
                  <a:pt x="155" y="174"/>
                  <a:pt x="155" y="174"/>
                </a:cubicBezTo>
                <a:cubicBezTo>
                  <a:pt x="155" y="149"/>
                  <a:pt x="155" y="149"/>
                  <a:pt x="155" y="149"/>
                </a:cubicBezTo>
                <a:cubicBezTo>
                  <a:pt x="196" y="149"/>
                  <a:pt x="196" y="149"/>
                  <a:pt x="196" y="149"/>
                </a:cubicBezTo>
                <a:cubicBezTo>
                  <a:pt x="201" y="149"/>
                  <a:pt x="206" y="146"/>
                  <a:pt x="208" y="142"/>
                </a:cubicBezTo>
                <a:cubicBezTo>
                  <a:pt x="210" y="137"/>
                  <a:pt x="209" y="131"/>
                  <a:pt x="206" y="127"/>
                </a:cubicBezTo>
                <a:cubicBezTo>
                  <a:pt x="138" y="43"/>
                  <a:pt x="138" y="43"/>
                  <a:pt x="138" y="43"/>
                </a:cubicBezTo>
                <a:cubicBezTo>
                  <a:pt x="136" y="39"/>
                  <a:pt x="132" y="38"/>
                  <a:pt x="128" y="38"/>
                </a:cubicBezTo>
                <a:cubicBezTo>
                  <a:pt x="124" y="38"/>
                  <a:pt x="120" y="39"/>
                  <a:pt x="117" y="43"/>
                </a:cubicBezTo>
                <a:cubicBezTo>
                  <a:pt x="49" y="127"/>
                  <a:pt x="49" y="127"/>
                  <a:pt x="49" y="127"/>
                </a:cubicBezTo>
                <a:cubicBezTo>
                  <a:pt x="46" y="131"/>
                  <a:pt x="46" y="137"/>
                  <a:pt x="48" y="142"/>
                </a:cubicBezTo>
                <a:cubicBezTo>
                  <a:pt x="50" y="146"/>
                  <a:pt x="55" y="149"/>
                  <a:pt x="60" y="149"/>
                </a:cubicBezTo>
                <a:cubicBezTo>
                  <a:pt x="104" y="149"/>
                  <a:pt x="104" y="149"/>
                  <a:pt x="104" y="149"/>
                </a:cubicBezTo>
                <a:cubicBezTo>
                  <a:pt x="111" y="149"/>
                  <a:pt x="117" y="143"/>
                  <a:pt x="117" y="136"/>
                </a:cubicBezTo>
                <a:cubicBezTo>
                  <a:pt x="117" y="128"/>
                  <a:pt x="111" y="122"/>
                  <a:pt x="104" y="122"/>
                </a:cubicBezTo>
                <a:cubicBezTo>
                  <a:pt x="88" y="122"/>
                  <a:pt x="88" y="122"/>
                  <a:pt x="88" y="122"/>
                </a:cubicBezTo>
                <a:cubicBezTo>
                  <a:pt x="128" y="72"/>
                  <a:pt x="128" y="72"/>
                  <a:pt x="128" y="72"/>
                </a:cubicBezTo>
                <a:cubicBezTo>
                  <a:pt x="168" y="122"/>
                  <a:pt x="168" y="122"/>
                  <a:pt x="168" y="122"/>
                </a:cubicBezTo>
                <a:cubicBezTo>
                  <a:pt x="141" y="122"/>
                  <a:pt x="141" y="122"/>
                  <a:pt x="141" y="122"/>
                </a:cubicBezTo>
                <a:cubicBezTo>
                  <a:pt x="134" y="122"/>
                  <a:pt x="128" y="128"/>
                  <a:pt x="128" y="136"/>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8" name="Freeform 212"/>
          <p:cNvSpPr>
            <a:spLocks noChangeAspect="1"/>
          </p:cNvSpPr>
          <p:nvPr/>
        </p:nvSpPr>
        <p:spPr bwMode="auto">
          <a:xfrm>
            <a:off x="8575675" y="3838575"/>
            <a:ext cx="201613" cy="404813"/>
          </a:xfrm>
          <a:custGeom>
            <a:avLst/>
            <a:gdLst/>
            <a:ahLst/>
            <a:cxnLst>
              <a:cxn ang="0">
                <a:pos x="192" y="3"/>
              </a:cxn>
              <a:cxn ang="0">
                <a:pos x="184" y="0"/>
              </a:cxn>
              <a:cxn ang="0">
                <a:pos x="11" y="0"/>
              </a:cxn>
              <a:cxn ang="0">
                <a:pos x="3" y="3"/>
              </a:cxn>
              <a:cxn ang="0">
                <a:pos x="0" y="11"/>
              </a:cxn>
              <a:cxn ang="0">
                <a:pos x="0" y="230"/>
              </a:cxn>
              <a:cxn ang="0">
                <a:pos x="0" y="381"/>
              </a:cxn>
              <a:cxn ang="0">
                <a:pos x="11" y="392"/>
              </a:cxn>
              <a:cxn ang="0">
                <a:pos x="23" y="381"/>
              </a:cxn>
              <a:cxn ang="0">
                <a:pos x="23" y="381"/>
              </a:cxn>
              <a:cxn ang="0">
                <a:pos x="23" y="366"/>
              </a:cxn>
              <a:cxn ang="0">
                <a:pos x="53" y="366"/>
              </a:cxn>
              <a:cxn ang="0">
                <a:pos x="64" y="355"/>
              </a:cxn>
              <a:cxn ang="0">
                <a:pos x="53" y="343"/>
              </a:cxn>
              <a:cxn ang="0">
                <a:pos x="23" y="343"/>
              </a:cxn>
              <a:cxn ang="0">
                <a:pos x="23" y="314"/>
              </a:cxn>
              <a:cxn ang="0">
                <a:pos x="52" y="314"/>
              </a:cxn>
              <a:cxn ang="0">
                <a:pos x="63" y="302"/>
              </a:cxn>
              <a:cxn ang="0">
                <a:pos x="52" y="291"/>
              </a:cxn>
              <a:cxn ang="0">
                <a:pos x="23" y="291"/>
              </a:cxn>
              <a:cxn ang="0">
                <a:pos x="23" y="256"/>
              </a:cxn>
              <a:cxn ang="0">
                <a:pos x="96" y="256"/>
              </a:cxn>
              <a:cxn ang="0">
                <a:pos x="107" y="245"/>
              </a:cxn>
              <a:cxn ang="0">
                <a:pos x="96" y="234"/>
              </a:cxn>
              <a:cxn ang="0">
                <a:pos x="23" y="234"/>
              </a:cxn>
              <a:cxn ang="0">
                <a:pos x="23" y="230"/>
              </a:cxn>
              <a:cxn ang="0">
                <a:pos x="23" y="203"/>
              </a:cxn>
              <a:cxn ang="0">
                <a:pos x="51" y="203"/>
              </a:cxn>
              <a:cxn ang="0">
                <a:pos x="63" y="191"/>
              </a:cxn>
              <a:cxn ang="0">
                <a:pos x="51" y="180"/>
              </a:cxn>
              <a:cxn ang="0">
                <a:pos x="23" y="180"/>
              </a:cxn>
              <a:cxn ang="0">
                <a:pos x="23" y="156"/>
              </a:cxn>
              <a:cxn ang="0">
                <a:pos x="52" y="156"/>
              </a:cxn>
              <a:cxn ang="0">
                <a:pos x="63" y="145"/>
              </a:cxn>
              <a:cxn ang="0">
                <a:pos x="52" y="133"/>
              </a:cxn>
              <a:cxn ang="0">
                <a:pos x="23" y="133"/>
              </a:cxn>
              <a:cxn ang="0">
                <a:pos x="23" y="104"/>
              </a:cxn>
              <a:cxn ang="0">
                <a:pos x="95" y="104"/>
              </a:cxn>
              <a:cxn ang="0">
                <a:pos x="106" y="92"/>
              </a:cxn>
              <a:cxn ang="0">
                <a:pos x="95" y="81"/>
              </a:cxn>
              <a:cxn ang="0">
                <a:pos x="23" y="81"/>
              </a:cxn>
              <a:cxn ang="0">
                <a:pos x="23" y="22"/>
              </a:cxn>
              <a:cxn ang="0">
                <a:pos x="173" y="22"/>
              </a:cxn>
              <a:cxn ang="0">
                <a:pos x="173" y="291"/>
              </a:cxn>
              <a:cxn ang="0">
                <a:pos x="184" y="303"/>
              </a:cxn>
              <a:cxn ang="0">
                <a:pos x="195" y="291"/>
              </a:cxn>
              <a:cxn ang="0">
                <a:pos x="195" y="11"/>
              </a:cxn>
              <a:cxn ang="0">
                <a:pos x="192" y="3"/>
              </a:cxn>
            </a:cxnLst>
            <a:rect l="0" t="0" r="r" b="b"/>
            <a:pathLst>
              <a:path w="195" h="392">
                <a:moveTo>
                  <a:pt x="192" y="3"/>
                </a:moveTo>
                <a:cubicBezTo>
                  <a:pt x="190" y="1"/>
                  <a:pt x="187" y="0"/>
                  <a:pt x="184" y="0"/>
                </a:cubicBezTo>
                <a:cubicBezTo>
                  <a:pt x="11" y="0"/>
                  <a:pt x="11" y="0"/>
                  <a:pt x="11" y="0"/>
                </a:cubicBezTo>
                <a:cubicBezTo>
                  <a:pt x="8" y="0"/>
                  <a:pt x="6" y="1"/>
                  <a:pt x="3" y="3"/>
                </a:cubicBezTo>
                <a:cubicBezTo>
                  <a:pt x="1" y="5"/>
                  <a:pt x="0" y="8"/>
                  <a:pt x="0" y="11"/>
                </a:cubicBezTo>
                <a:cubicBezTo>
                  <a:pt x="0" y="230"/>
                  <a:pt x="0" y="230"/>
                  <a:pt x="0" y="230"/>
                </a:cubicBezTo>
                <a:cubicBezTo>
                  <a:pt x="0" y="381"/>
                  <a:pt x="0" y="381"/>
                  <a:pt x="0" y="381"/>
                </a:cubicBezTo>
                <a:cubicBezTo>
                  <a:pt x="0" y="387"/>
                  <a:pt x="5" y="392"/>
                  <a:pt x="11" y="392"/>
                </a:cubicBezTo>
                <a:cubicBezTo>
                  <a:pt x="18" y="392"/>
                  <a:pt x="23" y="387"/>
                  <a:pt x="23" y="381"/>
                </a:cubicBezTo>
                <a:cubicBezTo>
                  <a:pt x="23" y="381"/>
                  <a:pt x="23" y="381"/>
                  <a:pt x="23" y="381"/>
                </a:cubicBezTo>
                <a:cubicBezTo>
                  <a:pt x="23" y="366"/>
                  <a:pt x="23" y="366"/>
                  <a:pt x="23" y="366"/>
                </a:cubicBezTo>
                <a:cubicBezTo>
                  <a:pt x="53" y="366"/>
                  <a:pt x="53" y="366"/>
                  <a:pt x="53" y="366"/>
                </a:cubicBezTo>
                <a:cubicBezTo>
                  <a:pt x="59" y="366"/>
                  <a:pt x="64" y="361"/>
                  <a:pt x="64" y="355"/>
                </a:cubicBezTo>
                <a:cubicBezTo>
                  <a:pt x="64" y="348"/>
                  <a:pt x="59" y="343"/>
                  <a:pt x="53" y="343"/>
                </a:cubicBezTo>
                <a:cubicBezTo>
                  <a:pt x="23" y="343"/>
                  <a:pt x="23" y="343"/>
                  <a:pt x="23" y="343"/>
                </a:cubicBezTo>
                <a:cubicBezTo>
                  <a:pt x="23" y="314"/>
                  <a:pt x="23" y="314"/>
                  <a:pt x="23" y="314"/>
                </a:cubicBezTo>
                <a:cubicBezTo>
                  <a:pt x="52" y="314"/>
                  <a:pt x="52" y="314"/>
                  <a:pt x="52" y="314"/>
                </a:cubicBezTo>
                <a:cubicBezTo>
                  <a:pt x="58" y="314"/>
                  <a:pt x="63" y="309"/>
                  <a:pt x="63" y="302"/>
                </a:cubicBezTo>
                <a:cubicBezTo>
                  <a:pt x="63" y="296"/>
                  <a:pt x="58" y="291"/>
                  <a:pt x="52" y="291"/>
                </a:cubicBezTo>
                <a:cubicBezTo>
                  <a:pt x="23" y="291"/>
                  <a:pt x="23" y="291"/>
                  <a:pt x="23" y="291"/>
                </a:cubicBezTo>
                <a:cubicBezTo>
                  <a:pt x="23" y="256"/>
                  <a:pt x="23" y="256"/>
                  <a:pt x="23" y="256"/>
                </a:cubicBezTo>
                <a:cubicBezTo>
                  <a:pt x="96" y="256"/>
                  <a:pt x="96" y="256"/>
                  <a:pt x="96" y="256"/>
                </a:cubicBezTo>
                <a:cubicBezTo>
                  <a:pt x="102" y="256"/>
                  <a:pt x="107" y="251"/>
                  <a:pt x="107" y="245"/>
                </a:cubicBezTo>
                <a:cubicBezTo>
                  <a:pt x="107" y="239"/>
                  <a:pt x="102" y="234"/>
                  <a:pt x="96" y="234"/>
                </a:cubicBezTo>
                <a:cubicBezTo>
                  <a:pt x="23" y="234"/>
                  <a:pt x="23" y="234"/>
                  <a:pt x="23" y="234"/>
                </a:cubicBezTo>
                <a:cubicBezTo>
                  <a:pt x="23" y="230"/>
                  <a:pt x="23" y="230"/>
                  <a:pt x="23" y="230"/>
                </a:cubicBezTo>
                <a:cubicBezTo>
                  <a:pt x="23" y="203"/>
                  <a:pt x="23" y="203"/>
                  <a:pt x="23" y="203"/>
                </a:cubicBezTo>
                <a:cubicBezTo>
                  <a:pt x="51" y="203"/>
                  <a:pt x="51" y="203"/>
                  <a:pt x="51" y="203"/>
                </a:cubicBezTo>
                <a:cubicBezTo>
                  <a:pt x="57" y="203"/>
                  <a:pt x="63" y="198"/>
                  <a:pt x="63" y="191"/>
                </a:cubicBezTo>
                <a:cubicBezTo>
                  <a:pt x="63" y="185"/>
                  <a:pt x="57" y="180"/>
                  <a:pt x="51" y="180"/>
                </a:cubicBezTo>
                <a:cubicBezTo>
                  <a:pt x="23" y="180"/>
                  <a:pt x="23" y="180"/>
                  <a:pt x="23" y="180"/>
                </a:cubicBezTo>
                <a:cubicBezTo>
                  <a:pt x="23" y="156"/>
                  <a:pt x="23" y="156"/>
                  <a:pt x="23" y="156"/>
                </a:cubicBezTo>
                <a:cubicBezTo>
                  <a:pt x="52" y="156"/>
                  <a:pt x="52" y="156"/>
                  <a:pt x="52" y="156"/>
                </a:cubicBezTo>
                <a:cubicBezTo>
                  <a:pt x="58" y="156"/>
                  <a:pt x="63" y="151"/>
                  <a:pt x="63" y="145"/>
                </a:cubicBezTo>
                <a:cubicBezTo>
                  <a:pt x="63" y="138"/>
                  <a:pt x="58" y="133"/>
                  <a:pt x="52" y="133"/>
                </a:cubicBezTo>
                <a:cubicBezTo>
                  <a:pt x="23" y="133"/>
                  <a:pt x="23" y="133"/>
                  <a:pt x="23" y="133"/>
                </a:cubicBezTo>
                <a:cubicBezTo>
                  <a:pt x="23" y="104"/>
                  <a:pt x="23" y="104"/>
                  <a:pt x="23" y="104"/>
                </a:cubicBezTo>
                <a:cubicBezTo>
                  <a:pt x="95" y="104"/>
                  <a:pt x="95" y="104"/>
                  <a:pt x="95" y="104"/>
                </a:cubicBezTo>
                <a:cubicBezTo>
                  <a:pt x="101" y="104"/>
                  <a:pt x="106" y="99"/>
                  <a:pt x="106" y="92"/>
                </a:cubicBezTo>
                <a:cubicBezTo>
                  <a:pt x="106" y="86"/>
                  <a:pt x="101" y="81"/>
                  <a:pt x="95" y="81"/>
                </a:cubicBezTo>
                <a:cubicBezTo>
                  <a:pt x="23" y="81"/>
                  <a:pt x="23" y="81"/>
                  <a:pt x="23" y="81"/>
                </a:cubicBezTo>
                <a:cubicBezTo>
                  <a:pt x="23" y="22"/>
                  <a:pt x="23" y="22"/>
                  <a:pt x="23" y="22"/>
                </a:cubicBezTo>
                <a:cubicBezTo>
                  <a:pt x="173" y="22"/>
                  <a:pt x="173" y="22"/>
                  <a:pt x="173" y="22"/>
                </a:cubicBezTo>
                <a:cubicBezTo>
                  <a:pt x="173" y="291"/>
                  <a:pt x="173" y="291"/>
                  <a:pt x="173" y="291"/>
                </a:cubicBezTo>
                <a:cubicBezTo>
                  <a:pt x="173" y="298"/>
                  <a:pt x="178" y="303"/>
                  <a:pt x="184" y="303"/>
                </a:cubicBezTo>
                <a:cubicBezTo>
                  <a:pt x="190" y="303"/>
                  <a:pt x="195" y="298"/>
                  <a:pt x="195" y="291"/>
                </a:cubicBezTo>
                <a:cubicBezTo>
                  <a:pt x="195" y="11"/>
                  <a:pt x="195" y="11"/>
                  <a:pt x="195" y="11"/>
                </a:cubicBezTo>
                <a:cubicBezTo>
                  <a:pt x="195" y="8"/>
                  <a:pt x="194" y="5"/>
                  <a:pt x="192" y="3"/>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9" name="Freeform 228"/>
          <p:cNvSpPr>
            <a:spLocks noChangeAspect="1"/>
          </p:cNvSpPr>
          <p:nvPr/>
        </p:nvSpPr>
        <p:spPr bwMode="auto">
          <a:xfrm>
            <a:off x="9461500" y="3000375"/>
            <a:ext cx="371475" cy="393700"/>
          </a:xfrm>
          <a:custGeom>
            <a:avLst/>
            <a:gdLst/>
            <a:ahLst/>
            <a:cxnLst>
              <a:cxn ang="0">
                <a:pos x="43" y="292"/>
              </a:cxn>
              <a:cxn ang="0">
                <a:pos x="252" y="292"/>
              </a:cxn>
              <a:cxn ang="0">
                <a:pos x="252" y="241"/>
              </a:cxn>
              <a:cxn ang="0">
                <a:pos x="217" y="241"/>
              </a:cxn>
              <a:cxn ang="0">
                <a:pos x="169" y="195"/>
              </a:cxn>
              <a:cxn ang="0">
                <a:pos x="276" y="195"/>
              </a:cxn>
              <a:cxn ang="0">
                <a:pos x="276" y="0"/>
              </a:cxn>
              <a:cxn ang="0">
                <a:pos x="0" y="0"/>
              </a:cxn>
              <a:cxn ang="0">
                <a:pos x="0" y="191"/>
              </a:cxn>
              <a:cxn ang="0">
                <a:pos x="106" y="191"/>
              </a:cxn>
              <a:cxn ang="0">
                <a:pos x="106" y="244"/>
              </a:cxn>
            </a:cxnLst>
            <a:rect l="0" t="0" r="r" b="b"/>
            <a:pathLst>
              <a:path w="276" h="292">
                <a:moveTo>
                  <a:pt x="43" y="292"/>
                </a:moveTo>
                <a:lnTo>
                  <a:pt x="252" y="292"/>
                </a:lnTo>
                <a:lnTo>
                  <a:pt x="252" y="241"/>
                </a:lnTo>
                <a:lnTo>
                  <a:pt x="217" y="241"/>
                </a:lnTo>
                <a:lnTo>
                  <a:pt x="169" y="195"/>
                </a:lnTo>
                <a:lnTo>
                  <a:pt x="276" y="195"/>
                </a:lnTo>
                <a:lnTo>
                  <a:pt x="276" y="0"/>
                </a:lnTo>
                <a:lnTo>
                  <a:pt x="0" y="0"/>
                </a:lnTo>
                <a:lnTo>
                  <a:pt x="0" y="191"/>
                </a:lnTo>
                <a:lnTo>
                  <a:pt x="106" y="191"/>
                </a:lnTo>
                <a:lnTo>
                  <a:pt x="106" y="244"/>
                </a:lnTo>
              </a:path>
            </a:pathLst>
          </a:custGeom>
          <a:noFill/>
          <a:ln w="30163" cap="rnd">
            <a:solidFill>
              <a:schemeClr val="bg1"/>
            </a:solidFill>
            <a:prstDash val="solid"/>
            <a:round/>
            <a:headEnd/>
            <a:tailEnd/>
          </a:ln>
        </p:spPr>
        <p:txBody>
          <a:bodyPr/>
          <a:lstStyle/>
          <a:p>
            <a:pPr algn="ctr" fontAlgn="auto">
              <a:spcBef>
                <a:spcPts val="0"/>
              </a:spcBef>
              <a:spcAft>
                <a:spcPts val="0"/>
              </a:spcAft>
              <a:defRPr/>
            </a:pPr>
            <a:endParaRPr lang="en-US">
              <a:latin typeface="+mn-lt"/>
              <a:cs typeface="+mn-cs"/>
            </a:endParaRPr>
          </a:p>
        </p:txBody>
      </p:sp>
      <p:sp>
        <p:nvSpPr>
          <p:cNvPr id="10" name="Freeform 208"/>
          <p:cNvSpPr>
            <a:spLocks noChangeAspect="1"/>
          </p:cNvSpPr>
          <p:nvPr/>
        </p:nvSpPr>
        <p:spPr bwMode="auto">
          <a:xfrm>
            <a:off x="8574088" y="2941638"/>
            <a:ext cx="254000" cy="452437"/>
          </a:xfrm>
          <a:custGeom>
            <a:avLst/>
            <a:gdLst/>
            <a:ahLst/>
            <a:cxnLst>
              <a:cxn ang="0">
                <a:pos x="0" y="128"/>
              </a:cxn>
              <a:cxn ang="0">
                <a:pos x="23" y="202"/>
              </a:cxn>
              <a:cxn ang="0">
                <a:pos x="24" y="202"/>
              </a:cxn>
              <a:cxn ang="0">
                <a:pos x="32" y="212"/>
              </a:cxn>
              <a:cxn ang="0">
                <a:pos x="32" y="213"/>
              </a:cxn>
              <a:cxn ang="0">
                <a:pos x="62" y="284"/>
              </a:cxn>
              <a:cxn ang="0">
                <a:pos x="77" y="296"/>
              </a:cxn>
              <a:cxn ang="0">
                <a:pos x="89" y="283"/>
              </a:cxn>
              <a:cxn ang="0">
                <a:pos x="89" y="281"/>
              </a:cxn>
              <a:cxn ang="0">
                <a:pos x="51" y="194"/>
              </a:cxn>
              <a:cxn ang="0">
                <a:pos x="45" y="186"/>
              </a:cxn>
              <a:cxn ang="0">
                <a:pos x="27" y="128"/>
              </a:cxn>
              <a:cxn ang="0">
                <a:pos x="128" y="27"/>
              </a:cxn>
              <a:cxn ang="0">
                <a:pos x="230" y="128"/>
              </a:cxn>
              <a:cxn ang="0">
                <a:pos x="207" y="192"/>
              </a:cxn>
              <a:cxn ang="0">
                <a:pos x="201" y="199"/>
              </a:cxn>
              <a:cxn ang="0">
                <a:pos x="169" y="275"/>
              </a:cxn>
              <a:cxn ang="0">
                <a:pos x="170" y="285"/>
              </a:cxn>
              <a:cxn ang="0">
                <a:pos x="170" y="297"/>
              </a:cxn>
              <a:cxn ang="0">
                <a:pos x="170" y="301"/>
              </a:cxn>
              <a:cxn ang="0">
                <a:pos x="166" y="301"/>
              </a:cxn>
              <a:cxn ang="0">
                <a:pos x="165" y="301"/>
              </a:cxn>
              <a:cxn ang="0">
                <a:pos x="155" y="301"/>
              </a:cxn>
              <a:cxn ang="0">
                <a:pos x="98" y="301"/>
              </a:cxn>
              <a:cxn ang="0">
                <a:pos x="69" y="310"/>
              </a:cxn>
              <a:cxn ang="0">
                <a:pos x="59" y="333"/>
              </a:cxn>
              <a:cxn ang="0">
                <a:pos x="94" y="367"/>
              </a:cxn>
              <a:cxn ang="0">
                <a:pos x="159" y="367"/>
              </a:cxn>
              <a:cxn ang="0">
                <a:pos x="170" y="370"/>
              </a:cxn>
              <a:cxn ang="0">
                <a:pos x="171" y="373"/>
              </a:cxn>
              <a:cxn ang="0">
                <a:pos x="162" y="380"/>
              </a:cxn>
              <a:cxn ang="0">
                <a:pos x="121" y="379"/>
              </a:cxn>
              <a:cxn ang="0">
                <a:pos x="66" y="400"/>
              </a:cxn>
              <a:cxn ang="0">
                <a:pos x="80" y="438"/>
              </a:cxn>
              <a:cxn ang="0">
                <a:pos x="133" y="449"/>
              </a:cxn>
              <a:cxn ang="0">
                <a:pos x="144" y="434"/>
              </a:cxn>
              <a:cxn ang="0">
                <a:pos x="128" y="423"/>
              </a:cxn>
              <a:cxn ang="0">
                <a:pos x="99" y="418"/>
              </a:cxn>
              <a:cxn ang="0">
                <a:pos x="93" y="408"/>
              </a:cxn>
              <a:cxn ang="0">
                <a:pos x="161" y="406"/>
              </a:cxn>
              <a:cxn ang="0">
                <a:pos x="162" y="406"/>
              </a:cxn>
              <a:cxn ang="0">
                <a:pos x="162" y="406"/>
              </a:cxn>
              <a:cxn ang="0">
                <a:pos x="198" y="373"/>
              </a:cxn>
              <a:cxn ang="0">
                <a:pos x="187" y="349"/>
              </a:cxn>
              <a:cxn ang="0">
                <a:pos x="159" y="340"/>
              </a:cxn>
              <a:cxn ang="0">
                <a:pos x="94" y="340"/>
              </a:cxn>
              <a:cxn ang="0">
                <a:pos x="85" y="333"/>
              </a:cxn>
              <a:cxn ang="0">
                <a:pos x="87" y="330"/>
              </a:cxn>
              <a:cxn ang="0">
                <a:pos x="98" y="328"/>
              </a:cxn>
              <a:cxn ang="0">
                <a:pos x="155" y="327"/>
              </a:cxn>
              <a:cxn ang="0">
                <a:pos x="162" y="327"/>
              </a:cxn>
              <a:cxn ang="0">
                <a:pos x="164" y="328"/>
              </a:cxn>
              <a:cxn ang="0">
                <a:pos x="189" y="322"/>
              </a:cxn>
              <a:cxn ang="0">
                <a:pos x="196" y="283"/>
              </a:cxn>
              <a:cxn ang="0">
                <a:pos x="222" y="216"/>
              </a:cxn>
              <a:cxn ang="0">
                <a:pos x="228" y="209"/>
              </a:cxn>
              <a:cxn ang="0">
                <a:pos x="256" y="128"/>
              </a:cxn>
              <a:cxn ang="0">
                <a:pos x="128" y="0"/>
              </a:cxn>
              <a:cxn ang="0">
                <a:pos x="0" y="128"/>
              </a:cxn>
            </a:cxnLst>
            <a:rect l="0" t="0" r="r" b="b"/>
            <a:pathLst>
              <a:path w="256" h="454">
                <a:moveTo>
                  <a:pt x="0" y="128"/>
                </a:moveTo>
                <a:cubicBezTo>
                  <a:pt x="0" y="154"/>
                  <a:pt x="8" y="180"/>
                  <a:pt x="23" y="202"/>
                </a:cubicBezTo>
                <a:cubicBezTo>
                  <a:pt x="24" y="202"/>
                  <a:pt x="24" y="202"/>
                  <a:pt x="24" y="202"/>
                </a:cubicBezTo>
                <a:cubicBezTo>
                  <a:pt x="32" y="212"/>
                  <a:pt x="32" y="212"/>
                  <a:pt x="32" y="212"/>
                </a:cubicBezTo>
                <a:cubicBezTo>
                  <a:pt x="32" y="213"/>
                  <a:pt x="32" y="213"/>
                  <a:pt x="32" y="213"/>
                </a:cubicBezTo>
                <a:cubicBezTo>
                  <a:pt x="54" y="232"/>
                  <a:pt x="60" y="266"/>
                  <a:pt x="62" y="284"/>
                </a:cubicBezTo>
                <a:cubicBezTo>
                  <a:pt x="63" y="291"/>
                  <a:pt x="69" y="297"/>
                  <a:pt x="77" y="296"/>
                </a:cubicBezTo>
                <a:cubicBezTo>
                  <a:pt x="84" y="295"/>
                  <a:pt x="89" y="290"/>
                  <a:pt x="89" y="283"/>
                </a:cubicBezTo>
                <a:cubicBezTo>
                  <a:pt x="89" y="282"/>
                  <a:pt x="89" y="282"/>
                  <a:pt x="89" y="281"/>
                </a:cubicBezTo>
                <a:cubicBezTo>
                  <a:pt x="86" y="255"/>
                  <a:pt x="77" y="218"/>
                  <a:pt x="51" y="194"/>
                </a:cubicBezTo>
                <a:cubicBezTo>
                  <a:pt x="51" y="193"/>
                  <a:pt x="46" y="187"/>
                  <a:pt x="45" y="186"/>
                </a:cubicBezTo>
                <a:cubicBezTo>
                  <a:pt x="33" y="169"/>
                  <a:pt x="27" y="149"/>
                  <a:pt x="27" y="128"/>
                </a:cubicBezTo>
                <a:cubicBezTo>
                  <a:pt x="27" y="72"/>
                  <a:pt x="72" y="27"/>
                  <a:pt x="128" y="27"/>
                </a:cubicBezTo>
                <a:cubicBezTo>
                  <a:pt x="184" y="27"/>
                  <a:pt x="230" y="72"/>
                  <a:pt x="230" y="128"/>
                </a:cubicBezTo>
                <a:cubicBezTo>
                  <a:pt x="230" y="151"/>
                  <a:pt x="216" y="180"/>
                  <a:pt x="207" y="192"/>
                </a:cubicBezTo>
                <a:cubicBezTo>
                  <a:pt x="201" y="199"/>
                  <a:pt x="201" y="199"/>
                  <a:pt x="201" y="199"/>
                </a:cubicBezTo>
                <a:cubicBezTo>
                  <a:pt x="186" y="217"/>
                  <a:pt x="169" y="237"/>
                  <a:pt x="169" y="275"/>
                </a:cubicBezTo>
                <a:cubicBezTo>
                  <a:pt x="169" y="278"/>
                  <a:pt x="170" y="281"/>
                  <a:pt x="170" y="285"/>
                </a:cubicBezTo>
                <a:cubicBezTo>
                  <a:pt x="170" y="290"/>
                  <a:pt x="170" y="294"/>
                  <a:pt x="170" y="297"/>
                </a:cubicBezTo>
                <a:cubicBezTo>
                  <a:pt x="170" y="299"/>
                  <a:pt x="170" y="300"/>
                  <a:pt x="170" y="301"/>
                </a:cubicBezTo>
                <a:cubicBezTo>
                  <a:pt x="169" y="301"/>
                  <a:pt x="168" y="301"/>
                  <a:pt x="166" y="301"/>
                </a:cubicBezTo>
                <a:cubicBezTo>
                  <a:pt x="165" y="301"/>
                  <a:pt x="165" y="301"/>
                  <a:pt x="165" y="301"/>
                </a:cubicBezTo>
                <a:cubicBezTo>
                  <a:pt x="162" y="301"/>
                  <a:pt x="162" y="301"/>
                  <a:pt x="155" y="301"/>
                </a:cubicBezTo>
                <a:cubicBezTo>
                  <a:pt x="98" y="301"/>
                  <a:pt x="98" y="301"/>
                  <a:pt x="98" y="301"/>
                </a:cubicBezTo>
                <a:cubicBezTo>
                  <a:pt x="83" y="301"/>
                  <a:pt x="74" y="306"/>
                  <a:pt x="69" y="310"/>
                </a:cubicBezTo>
                <a:cubicBezTo>
                  <a:pt x="62" y="316"/>
                  <a:pt x="59" y="324"/>
                  <a:pt x="59" y="333"/>
                </a:cubicBezTo>
                <a:cubicBezTo>
                  <a:pt x="59" y="350"/>
                  <a:pt x="72" y="367"/>
                  <a:pt x="94" y="367"/>
                </a:cubicBezTo>
                <a:cubicBezTo>
                  <a:pt x="159" y="367"/>
                  <a:pt x="159" y="367"/>
                  <a:pt x="159" y="367"/>
                </a:cubicBezTo>
                <a:cubicBezTo>
                  <a:pt x="164" y="367"/>
                  <a:pt x="168" y="368"/>
                  <a:pt x="170" y="370"/>
                </a:cubicBezTo>
                <a:cubicBezTo>
                  <a:pt x="171" y="371"/>
                  <a:pt x="171" y="372"/>
                  <a:pt x="171" y="373"/>
                </a:cubicBezTo>
                <a:cubicBezTo>
                  <a:pt x="171" y="376"/>
                  <a:pt x="169" y="379"/>
                  <a:pt x="162" y="380"/>
                </a:cubicBezTo>
                <a:cubicBezTo>
                  <a:pt x="159" y="379"/>
                  <a:pt x="140" y="378"/>
                  <a:pt x="121" y="379"/>
                </a:cubicBezTo>
                <a:cubicBezTo>
                  <a:pt x="90" y="379"/>
                  <a:pt x="68" y="383"/>
                  <a:pt x="66" y="400"/>
                </a:cubicBezTo>
                <a:cubicBezTo>
                  <a:pt x="65" y="411"/>
                  <a:pt x="68" y="426"/>
                  <a:pt x="80" y="438"/>
                </a:cubicBezTo>
                <a:cubicBezTo>
                  <a:pt x="89" y="446"/>
                  <a:pt x="105" y="454"/>
                  <a:pt x="133" y="449"/>
                </a:cubicBezTo>
                <a:cubicBezTo>
                  <a:pt x="140" y="448"/>
                  <a:pt x="145" y="441"/>
                  <a:pt x="144" y="434"/>
                </a:cubicBezTo>
                <a:cubicBezTo>
                  <a:pt x="143" y="427"/>
                  <a:pt x="136" y="422"/>
                  <a:pt x="128" y="423"/>
                </a:cubicBezTo>
                <a:cubicBezTo>
                  <a:pt x="115" y="425"/>
                  <a:pt x="105" y="424"/>
                  <a:pt x="99" y="418"/>
                </a:cubicBezTo>
                <a:cubicBezTo>
                  <a:pt x="95" y="415"/>
                  <a:pt x="94" y="411"/>
                  <a:pt x="93" y="408"/>
                </a:cubicBezTo>
                <a:cubicBezTo>
                  <a:pt x="104" y="405"/>
                  <a:pt x="133" y="404"/>
                  <a:pt x="161" y="406"/>
                </a:cubicBezTo>
                <a:cubicBezTo>
                  <a:pt x="162" y="406"/>
                  <a:pt x="162" y="406"/>
                  <a:pt x="162" y="406"/>
                </a:cubicBezTo>
                <a:cubicBezTo>
                  <a:pt x="162" y="406"/>
                  <a:pt x="162" y="406"/>
                  <a:pt x="162" y="406"/>
                </a:cubicBezTo>
                <a:cubicBezTo>
                  <a:pt x="184" y="406"/>
                  <a:pt x="198" y="389"/>
                  <a:pt x="198" y="373"/>
                </a:cubicBezTo>
                <a:cubicBezTo>
                  <a:pt x="198" y="364"/>
                  <a:pt x="194" y="355"/>
                  <a:pt x="187" y="349"/>
                </a:cubicBezTo>
                <a:cubicBezTo>
                  <a:pt x="182" y="345"/>
                  <a:pt x="173" y="340"/>
                  <a:pt x="159" y="340"/>
                </a:cubicBezTo>
                <a:cubicBezTo>
                  <a:pt x="94" y="340"/>
                  <a:pt x="94" y="340"/>
                  <a:pt x="94" y="340"/>
                </a:cubicBezTo>
                <a:cubicBezTo>
                  <a:pt x="88" y="340"/>
                  <a:pt x="85" y="336"/>
                  <a:pt x="85" y="333"/>
                </a:cubicBezTo>
                <a:cubicBezTo>
                  <a:pt x="85" y="332"/>
                  <a:pt x="86" y="331"/>
                  <a:pt x="87" y="330"/>
                </a:cubicBezTo>
                <a:cubicBezTo>
                  <a:pt x="89" y="329"/>
                  <a:pt x="93" y="328"/>
                  <a:pt x="98" y="328"/>
                </a:cubicBezTo>
                <a:cubicBezTo>
                  <a:pt x="155" y="327"/>
                  <a:pt x="155" y="327"/>
                  <a:pt x="155" y="327"/>
                </a:cubicBezTo>
                <a:cubicBezTo>
                  <a:pt x="161" y="327"/>
                  <a:pt x="161" y="327"/>
                  <a:pt x="162" y="327"/>
                </a:cubicBezTo>
                <a:cubicBezTo>
                  <a:pt x="164" y="328"/>
                  <a:pt x="164" y="328"/>
                  <a:pt x="164" y="328"/>
                </a:cubicBezTo>
                <a:cubicBezTo>
                  <a:pt x="173" y="329"/>
                  <a:pt x="182" y="329"/>
                  <a:pt x="189" y="322"/>
                </a:cubicBezTo>
                <a:cubicBezTo>
                  <a:pt x="197" y="315"/>
                  <a:pt x="198" y="303"/>
                  <a:pt x="196" y="283"/>
                </a:cubicBezTo>
                <a:cubicBezTo>
                  <a:pt x="194" y="249"/>
                  <a:pt x="206" y="235"/>
                  <a:pt x="222" y="216"/>
                </a:cubicBezTo>
                <a:cubicBezTo>
                  <a:pt x="228" y="209"/>
                  <a:pt x="228" y="209"/>
                  <a:pt x="228" y="209"/>
                </a:cubicBezTo>
                <a:cubicBezTo>
                  <a:pt x="239" y="195"/>
                  <a:pt x="256" y="159"/>
                  <a:pt x="256" y="128"/>
                </a:cubicBezTo>
                <a:cubicBezTo>
                  <a:pt x="256" y="57"/>
                  <a:pt x="199" y="0"/>
                  <a:pt x="128" y="0"/>
                </a:cubicBezTo>
                <a:cubicBezTo>
                  <a:pt x="58" y="0"/>
                  <a:pt x="0" y="57"/>
                  <a:pt x="0" y="128"/>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1" name="Freeform 152"/>
          <p:cNvSpPr>
            <a:spLocks noChangeAspect="1"/>
          </p:cNvSpPr>
          <p:nvPr/>
        </p:nvSpPr>
        <p:spPr bwMode="auto">
          <a:xfrm>
            <a:off x="7472363" y="4722813"/>
            <a:ext cx="585787" cy="350837"/>
          </a:xfrm>
          <a:custGeom>
            <a:avLst/>
            <a:gdLst/>
            <a:ahLst/>
            <a:cxnLst>
              <a:cxn ang="0">
                <a:pos x="230" y="1"/>
              </a:cxn>
              <a:cxn ang="0">
                <a:pos x="218" y="11"/>
              </a:cxn>
              <a:cxn ang="0">
                <a:pos x="169" y="208"/>
              </a:cxn>
              <a:cxn ang="0">
                <a:pos x="118" y="25"/>
              </a:cxn>
              <a:cxn ang="0">
                <a:pos x="105" y="15"/>
              </a:cxn>
              <a:cxn ang="0">
                <a:pos x="92" y="26"/>
              </a:cxn>
              <a:cxn ang="0">
                <a:pos x="65" y="188"/>
              </a:cxn>
              <a:cxn ang="0">
                <a:pos x="60" y="178"/>
              </a:cxn>
              <a:cxn ang="0">
                <a:pos x="11" y="116"/>
              </a:cxn>
              <a:cxn ang="0">
                <a:pos x="0" y="129"/>
              </a:cxn>
              <a:cxn ang="0">
                <a:pos x="1" y="132"/>
              </a:cxn>
              <a:cxn ang="0">
                <a:pos x="11" y="142"/>
              </a:cxn>
              <a:cxn ang="0">
                <a:pos x="57" y="244"/>
              </a:cxn>
              <a:cxn ang="0">
                <a:pos x="70" y="253"/>
              </a:cxn>
              <a:cxn ang="0">
                <a:pos x="83" y="242"/>
              </a:cxn>
              <a:cxn ang="0">
                <a:pos x="108" y="90"/>
              </a:cxn>
              <a:cxn ang="0">
                <a:pos x="124" y="147"/>
              </a:cxn>
              <a:cxn ang="0">
                <a:pos x="146" y="226"/>
              </a:cxn>
              <a:cxn ang="0">
                <a:pos x="154" y="252"/>
              </a:cxn>
              <a:cxn ang="0">
                <a:pos x="156" y="260"/>
              </a:cxn>
              <a:cxn ang="0">
                <a:pos x="170" y="272"/>
              </a:cxn>
              <a:cxn ang="0">
                <a:pos x="183" y="262"/>
              </a:cxn>
              <a:cxn ang="0">
                <a:pos x="234" y="58"/>
              </a:cxn>
              <a:cxn ang="0">
                <a:pos x="265" y="139"/>
              </a:cxn>
              <a:cxn ang="0">
                <a:pos x="277" y="147"/>
              </a:cxn>
              <a:cxn ang="0">
                <a:pos x="441" y="147"/>
              </a:cxn>
              <a:cxn ang="0">
                <a:pos x="454" y="134"/>
              </a:cxn>
              <a:cxn ang="0">
                <a:pos x="441" y="121"/>
              </a:cxn>
              <a:cxn ang="0">
                <a:pos x="286" y="121"/>
              </a:cxn>
              <a:cxn ang="0">
                <a:pos x="244" y="9"/>
              </a:cxn>
              <a:cxn ang="0">
                <a:pos x="230" y="1"/>
              </a:cxn>
            </a:cxnLst>
            <a:rect l="0" t="0" r="r" b="b"/>
            <a:pathLst>
              <a:path w="454" h="272">
                <a:moveTo>
                  <a:pt x="230" y="1"/>
                </a:moveTo>
                <a:cubicBezTo>
                  <a:pt x="224" y="1"/>
                  <a:pt x="220" y="5"/>
                  <a:pt x="218" y="11"/>
                </a:cubicBezTo>
                <a:cubicBezTo>
                  <a:pt x="218" y="11"/>
                  <a:pt x="184" y="146"/>
                  <a:pt x="169" y="208"/>
                </a:cubicBezTo>
                <a:cubicBezTo>
                  <a:pt x="155" y="159"/>
                  <a:pt x="134" y="82"/>
                  <a:pt x="118" y="25"/>
                </a:cubicBezTo>
                <a:cubicBezTo>
                  <a:pt x="116" y="18"/>
                  <a:pt x="111" y="14"/>
                  <a:pt x="105" y="15"/>
                </a:cubicBezTo>
                <a:cubicBezTo>
                  <a:pt x="98" y="15"/>
                  <a:pt x="93" y="20"/>
                  <a:pt x="92" y="26"/>
                </a:cubicBezTo>
                <a:cubicBezTo>
                  <a:pt x="92" y="26"/>
                  <a:pt x="74" y="131"/>
                  <a:pt x="65" y="188"/>
                </a:cubicBezTo>
                <a:cubicBezTo>
                  <a:pt x="63" y="185"/>
                  <a:pt x="62" y="181"/>
                  <a:pt x="60" y="178"/>
                </a:cubicBezTo>
                <a:cubicBezTo>
                  <a:pt x="40" y="129"/>
                  <a:pt x="27" y="113"/>
                  <a:pt x="11" y="116"/>
                </a:cubicBezTo>
                <a:cubicBezTo>
                  <a:pt x="5" y="117"/>
                  <a:pt x="0" y="123"/>
                  <a:pt x="0" y="129"/>
                </a:cubicBezTo>
                <a:cubicBezTo>
                  <a:pt x="0" y="130"/>
                  <a:pt x="0" y="131"/>
                  <a:pt x="1" y="132"/>
                </a:cubicBezTo>
                <a:cubicBezTo>
                  <a:pt x="2" y="137"/>
                  <a:pt x="6" y="141"/>
                  <a:pt x="11" y="142"/>
                </a:cubicBezTo>
                <a:cubicBezTo>
                  <a:pt x="20" y="151"/>
                  <a:pt x="40" y="196"/>
                  <a:pt x="57" y="244"/>
                </a:cubicBezTo>
                <a:cubicBezTo>
                  <a:pt x="59" y="250"/>
                  <a:pt x="64" y="253"/>
                  <a:pt x="70" y="253"/>
                </a:cubicBezTo>
                <a:cubicBezTo>
                  <a:pt x="77" y="252"/>
                  <a:pt x="82" y="248"/>
                  <a:pt x="83" y="242"/>
                </a:cubicBezTo>
                <a:cubicBezTo>
                  <a:pt x="83" y="242"/>
                  <a:pt x="98" y="151"/>
                  <a:pt x="108" y="90"/>
                </a:cubicBezTo>
                <a:cubicBezTo>
                  <a:pt x="116" y="118"/>
                  <a:pt x="124" y="147"/>
                  <a:pt x="124" y="147"/>
                </a:cubicBezTo>
                <a:cubicBezTo>
                  <a:pt x="146" y="226"/>
                  <a:pt x="146" y="226"/>
                  <a:pt x="146" y="226"/>
                </a:cubicBezTo>
                <a:cubicBezTo>
                  <a:pt x="154" y="252"/>
                  <a:pt x="154" y="252"/>
                  <a:pt x="154" y="252"/>
                </a:cubicBezTo>
                <a:cubicBezTo>
                  <a:pt x="156" y="260"/>
                  <a:pt x="156" y="260"/>
                  <a:pt x="156" y="260"/>
                </a:cubicBezTo>
                <a:cubicBezTo>
                  <a:pt x="157" y="263"/>
                  <a:pt x="160" y="272"/>
                  <a:pt x="170" y="272"/>
                </a:cubicBezTo>
                <a:cubicBezTo>
                  <a:pt x="176" y="272"/>
                  <a:pt x="181" y="268"/>
                  <a:pt x="183" y="262"/>
                </a:cubicBezTo>
                <a:cubicBezTo>
                  <a:pt x="183" y="262"/>
                  <a:pt x="219" y="115"/>
                  <a:pt x="234" y="58"/>
                </a:cubicBezTo>
                <a:cubicBezTo>
                  <a:pt x="247" y="94"/>
                  <a:pt x="265" y="139"/>
                  <a:pt x="265" y="139"/>
                </a:cubicBezTo>
                <a:cubicBezTo>
                  <a:pt x="267" y="144"/>
                  <a:pt x="272" y="147"/>
                  <a:pt x="277" y="147"/>
                </a:cubicBezTo>
                <a:cubicBezTo>
                  <a:pt x="441" y="147"/>
                  <a:pt x="441" y="147"/>
                  <a:pt x="441" y="147"/>
                </a:cubicBezTo>
                <a:cubicBezTo>
                  <a:pt x="448" y="147"/>
                  <a:pt x="454" y="141"/>
                  <a:pt x="454" y="134"/>
                </a:cubicBezTo>
                <a:cubicBezTo>
                  <a:pt x="454" y="127"/>
                  <a:pt x="448" y="121"/>
                  <a:pt x="441" y="121"/>
                </a:cubicBezTo>
                <a:cubicBezTo>
                  <a:pt x="441" y="121"/>
                  <a:pt x="303" y="121"/>
                  <a:pt x="286" y="121"/>
                </a:cubicBezTo>
                <a:cubicBezTo>
                  <a:pt x="281" y="106"/>
                  <a:pt x="244" y="9"/>
                  <a:pt x="244" y="9"/>
                </a:cubicBezTo>
                <a:cubicBezTo>
                  <a:pt x="241" y="4"/>
                  <a:pt x="236" y="0"/>
                  <a:pt x="230" y="1"/>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2" name="Freeform 176"/>
          <p:cNvSpPr>
            <a:spLocks noChangeAspect="1"/>
          </p:cNvSpPr>
          <p:nvPr/>
        </p:nvSpPr>
        <p:spPr bwMode="auto">
          <a:xfrm>
            <a:off x="11345863" y="2195513"/>
            <a:ext cx="384175" cy="393700"/>
          </a:xfrm>
          <a:custGeom>
            <a:avLst/>
            <a:gdLst/>
            <a:ahLst/>
            <a:cxnLst>
              <a:cxn ang="0">
                <a:pos x="167" y="10"/>
              </a:cxn>
              <a:cxn ang="0">
                <a:pos x="159" y="23"/>
              </a:cxn>
              <a:cxn ang="0">
                <a:pos x="110" y="92"/>
              </a:cxn>
              <a:cxn ang="0">
                <a:pos x="58" y="71"/>
              </a:cxn>
              <a:cxn ang="0">
                <a:pos x="10" y="186"/>
              </a:cxn>
              <a:cxn ang="0">
                <a:pos x="77" y="196"/>
              </a:cxn>
              <a:cxn ang="0">
                <a:pos x="69" y="179"/>
              </a:cxn>
              <a:cxn ang="0">
                <a:pos x="69" y="98"/>
              </a:cxn>
              <a:cxn ang="0">
                <a:pos x="120" y="119"/>
              </a:cxn>
              <a:cxn ang="0">
                <a:pos x="192" y="72"/>
              </a:cxn>
              <a:cxn ang="0">
                <a:pos x="187" y="31"/>
              </a:cxn>
              <a:cxn ang="0">
                <a:pos x="262" y="71"/>
              </a:cxn>
              <a:cxn ang="0">
                <a:pos x="273" y="85"/>
              </a:cxn>
              <a:cxn ang="0">
                <a:pos x="341" y="125"/>
              </a:cxn>
              <a:cxn ang="0">
                <a:pos x="354" y="120"/>
              </a:cxn>
              <a:cxn ang="0">
                <a:pos x="421" y="165"/>
              </a:cxn>
              <a:cxn ang="0">
                <a:pos x="386" y="180"/>
              </a:cxn>
              <a:cxn ang="0">
                <a:pos x="378" y="193"/>
              </a:cxn>
              <a:cxn ang="0">
                <a:pos x="383" y="226"/>
              </a:cxn>
              <a:cxn ang="0">
                <a:pos x="377" y="274"/>
              </a:cxn>
              <a:cxn ang="0">
                <a:pos x="386" y="286"/>
              </a:cxn>
              <a:cxn ang="0">
                <a:pos x="407" y="335"/>
              </a:cxn>
              <a:cxn ang="0">
                <a:pos x="372" y="358"/>
              </a:cxn>
              <a:cxn ang="0">
                <a:pos x="351" y="345"/>
              </a:cxn>
              <a:cxn ang="0">
                <a:pos x="330" y="348"/>
              </a:cxn>
              <a:cxn ang="0">
                <a:pos x="274" y="378"/>
              </a:cxn>
              <a:cxn ang="0">
                <a:pos x="263" y="383"/>
              </a:cxn>
              <a:cxn ang="0">
                <a:pos x="260" y="395"/>
              </a:cxn>
              <a:cxn ang="0">
                <a:pos x="227" y="435"/>
              </a:cxn>
              <a:cxn ang="0">
                <a:pos x="188" y="393"/>
              </a:cxn>
              <a:cxn ang="0">
                <a:pos x="175" y="379"/>
              </a:cxn>
              <a:cxn ang="0">
                <a:pos x="120" y="346"/>
              </a:cxn>
              <a:cxn ang="0">
                <a:pos x="111" y="341"/>
              </a:cxn>
              <a:cxn ang="0">
                <a:pos x="71" y="368"/>
              </a:cxn>
              <a:cxn ang="0">
                <a:pos x="147" y="244"/>
              </a:cxn>
              <a:cxn ang="0">
                <a:pos x="227" y="160"/>
              </a:cxn>
              <a:cxn ang="0">
                <a:pos x="227" y="304"/>
              </a:cxn>
              <a:cxn ang="0">
                <a:pos x="154" y="279"/>
              </a:cxn>
              <a:cxn ang="0">
                <a:pos x="227" y="330"/>
              </a:cxn>
              <a:cxn ang="0">
                <a:pos x="325" y="232"/>
              </a:cxn>
              <a:cxn ang="0">
                <a:pos x="128" y="223"/>
              </a:cxn>
              <a:cxn ang="0">
                <a:pos x="4" y="292"/>
              </a:cxn>
              <a:cxn ang="0">
                <a:pos x="63" y="397"/>
              </a:cxn>
              <a:cxn ang="0">
                <a:pos x="109" y="371"/>
              </a:cxn>
              <a:cxn ang="0">
                <a:pos x="161" y="402"/>
              </a:cxn>
              <a:cxn ang="0">
                <a:pos x="159" y="440"/>
              </a:cxn>
              <a:cxn ang="0">
                <a:pos x="194" y="459"/>
              </a:cxn>
              <a:cxn ang="0">
                <a:pos x="292" y="447"/>
              </a:cxn>
              <a:cxn ang="0">
                <a:pos x="295" y="440"/>
              </a:cxn>
              <a:cxn ang="0">
                <a:pos x="288" y="403"/>
              </a:cxn>
              <a:cxn ang="0">
                <a:pos x="344" y="372"/>
              </a:cxn>
              <a:cxn ang="0">
                <a:pos x="379" y="394"/>
              </a:cxn>
              <a:cxn ang="0">
                <a:pos x="429" y="350"/>
              </a:cxn>
              <a:cxn ang="0">
                <a:pos x="450" y="289"/>
              </a:cxn>
              <a:cxn ang="0">
                <a:pos x="406" y="265"/>
              </a:cxn>
              <a:cxn ang="0">
                <a:pos x="407" y="200"/>
              </a:cxn>
              <a:cxn ang="0">
                <a:pos x="443" y="184"/>
              </a:cxn>
              <a:cxn ang="0">
                <a:pos x="451" y="169"/>
              </a:cxn>
              <a:cxn ang="0">
                <a:pos x="377" y="70"/>
              </a:cxn>
              <a:cxn ang="0">
                <a:pos x="289" y="62"/>
              </a:cxn>
              <a:cxn ang="0">
                <a:pos x="291" y="19"/>
              </a:cxn>
              <a:cxn ang="0">
                <a:pos x="228" y="1"/>
              </a:cxn>
            </a:cxnLst>
            <a:rect l="0" t="0" r="r" b="b"/>
            <a:pathLst>
              <a:path w="451" h="462">
                <a:moveTo>
                  <a:pt x="228" y="1"/>
                </a:moveTo>
                <a:cubicBezTo>
                  <a:pt x="218" y="1"/>
                  <a:pt x="184" y="2"/>
                  <a:pt x="167" y="10"/>
                </a:cubicBezTo>
                <a:cubicBezTo>
                  <a:pt x="162" y="12"/>
                  <a:pt x="159" y="17"/>
                  <a:pt x="159" y="22"/>
                </a:cubicBezTo>
                <a:cubicBezTo>
                  <a:pt x="159" y="22"/>
                  <a:pt x="159" y="23"/>
                  <a:pt x="159" y="23"/>
                </a:cubicBezTo>
                <a:cubicBezTo>
                  <a:pt x="159" y="23"/>
                  <a:pt x="162" y="49"/>
                  <a:pt x="164" y="62"/>
                </a:cubicBezTo>
                <a:cubicBezTo>
                  <a:pt x="143" y="70"/>
                  <a:pt x="123" y="83"/>
                  <a:pt x="110" y="92"/>
                </a:cubicBezTo>
                <a:cubicBezTo>
                  <a:pt x="100" y="86"/>
                  <a:pt x="74" y="70"/>
                  <a:pt x="74" y="70"/>
                </a:cubicBezTo>
                <a:cubicBezTo>
                  <a:pt x="69" y="67"/>
                  <a:pt x="63" y="67"/>
                  <a:pt x="58" y="71"/>
                </a:cubicBezTo>
                <a:cubicBezTo>
                  <a:pt x="46" y="80"/>
                  <a:pt x="10" y="131"/>
                  <a:pt x="1" y="170"/>
                </a:cubicBezTo>
                <a:cubicBezTo>
                  <a:pt x="0" y="177"/>
                  <a:pt x="4" y="183"/>
                  <a:pt x="10" y="186"/>
                </a:cubicBezTo>
                <a:cubicBezTo>
                  <a:pt x="60" y="204"/>
                  <a:pt x="60" y="204"/>
                  <a:pt x="60" y="204"/>
                </a:cubicBezTo>
                <a:cubicBezTo>
                  <a:pt x="66" y="207"/>
                  <a:pt x="74" y="203"/>
                  <a:pt x="77" y="196"/>
                </a:cubicBezTo>
                <a:cubicBezTo>
                  <a:pt x="77" y="195"/>
                  <a:pt x="78" y="193"/>
                  <a:pt x="78" y="192"/>
                </a:cubicBezTo>
                <a:cubicBezTo>
                  <a:pt x="78" y="186"/>
                  <a:pt x="74" y="181"/>
                  <a:pt x="69" y="179"/>
                </a:cubicBezTo>
                <a:cubicBezTo>
                  <a:pt x="69" y="179"/>
                  <a:pt x="44" y="170"/>
                  <a:pt x="31" y="165"/>
                </a:cubicBezTo>
                <a:cubicBezTo>
                  <a:pt x="39" y="139"/>
                  <a:pt x="58" y="111"/>
                  <a:pt x="69" y="98"/>
                </a:cubicBezTo>
                <a:cubicBezTo>
                  <a:pt x="80" y="105"/>
                  <a:pt x="104" y="120"/>
                  <a:pt x="104" y="120"/>
                </a:cubicBezTo>
                <a:cubicBezTo>
                  <a:pt x="109" y="123"/>
                  <a:pt x="115" y="123"/>
                  <a:pt x="120" y="119"/>
                </a:cubicBezTo>
                <a:cubicBezTo>
                  <a:pt x="137" y="105"/>
                  <a:pt x="162" y="89"/>
                  <a:pt x="181" y="85"/>
                </a:cubicBezTo>
                <a:cubicBezTo>
                  <a:pt x="187" y="84"/>
                  <a:pt x="192" y="78"/>
                  <a:pt x="192" y="72"/>
                </a:cubicBezTo>
                <a:cubicBezTo>
                  <a:pt x="192" y="72"/>
                  <a:pt x="192" y="71"/>
                  <a:pt x="191" y="71"/>
                </a:cubicBezTo>
                <a:cubicBezTo>
                  <a:pt x="191" y="71"/>
                  <a:pt x="189" y="45"/>
                  <a:pt x="187" y="31"/>
                </a:cubicBezTo>
                <a:cubicBezTo>
                  <a:pt x="208" y="27"/>
                  <a:pt x="247" y="26"/>
                  <a:pt x="264" y="29"/>
                </a:cubicBezTo>
                <a:cubicBezTo>
                  <a:pt x="264" y="40"/>
                  <a:pt x="263" y="60"/>
                  <a:pt x="262" y="71"/>
                </a:cubicBezTo>
                <a:cubicBezTo>
                  <a:pt x="262" y="71"/>
                  <a:pt x="262" y="72"/>
                  <a:pt x="262" y="72"/>
                </a:cubicBezTo>
                <a:cubicBezTo>
                  <a:pt x="262" y="79"/>
                  <a:pt x="266" y="84"/>
                  <a:pt x="273" y="85"/>
                </a:cubicBezTo>
                <a:cubicBezTo>
                  <a:pt x="289" y="88"/>
                  <a:pt x="327" y="112"/>
                  <a:pt x="332" y="119"/>
                </a:cubicBezTo>
                <a:cubicBezTo>
                  <a:pt x="334" y="122"/>
                  <a:pt x="337" y="124"/>
                  <a:pt x="341" y="125"/>
                </a:cubicBezTo>
                <a:cubicBezTo>
                  <a:pt x="344" y="126"/>
                  <a:pt x="348" y="125"/>
                  <a:pt x="351" y="122"/>
                </a:cubicBezTo>
                <a:cubicBezTo>
                  <a:pt x="354" y="120"/>
                  <a:pt x="354" y="120"/>
                  <a:pt x="354" y="120"/>
                </a:cubicBezTo>
                <a:cubicBezTo>
                  <a:pt x="362" y="114"/>
                  <a:pt x="373" y="105"/>
                  <a:pt x="382" y="99"/>
                </a:cubicBezTo>
                <a:cubicBezTo>
                  <a:pt x="395" y="116"/>
                  <a:pt x="413" y="148"/>
                  <a:pt x="421" y="165"/>
                </a:cubicBezTo>
                <a:cubicBezTo>
                  <a:pt x="417" y="167"/>
                  <a:pt x="412" y="169"/>
                  <a:pt x="412" y="169"/>
                </a:cubicBezTo>
                <a:cubicBezTo>
                  <a:pt x="386" y="180"/>
                  <a:pt x="386" y="180"/>
                  <a:pt x="386" y="180"/>
                </a:cubicBezTo>
                <a:cubicBezTo>
                  <a:pt x="382" y="182"/>
                  <a:pt x="379" y="185"/>
                  <a:pt x="378" y="189"/>
                </a:cubicBezTo>
                <a:cubicBezTo>
                  <a:pt x="378" y="190"/>
                  <a:pt x="378" y="191"/>
                  <a:pt x="378" y="193"/>
                </a:cubicBezTo>
                <a:cubicBezTo>
                  <a:pt x="378" y="195"/>
                  <a:pt x="378" y="198"/>
                  <a:pt x="379" y="200"/>
                </a:cubicBezTo>
                <a:cubicBezTo>
                  <a:pt x="382" y="203"/>
                  <a:pt x="383" y="214"/>
                  <a:pt x="383" y="226"/>
                </a:cubicBezTo>
                <a:cubicBezTo>
                  <a:pt x="383" y="243"/>
                  <a:pt x="381" y="262"/>
                  <a:pt x="378" y="268"/>
                </a:cubicBezTo>
                <a:cubicBezTo>
                  <a:pt x="377" y="270"/>
                  <a:pt x="377" y="272"/>
                  <a:pt x="377" y="274"/>
                </a:cubicBezTo>
                <a:cubicBezTo>
                  <a:pt x="377" y="276"/>
                  <a:pt x="377" y="277"/>
                  <a:pt x="378" y="279"/>
                </a:cubicBezTo>
                <a:cubicBezTo>
                  <a:pt x="379" y="283"/>
                  <a:pt x="382" y="285"/>
                  <a:pt x="386" y="286"/>
                </a:cubicBezTo>
                <a:cubicBezTo>
                  <a:pt x="401" y="291"/>
                  <a:pt x="410" y="294"/>
                  <a:pt x="423" y="300"/>
                </a:cubicBezTo>
                <a:cubicBezTo>
                  <a:pt x="421" y="307"/>
                  <a:pt x="416" y="319"/>
                  <a:pt x="407" y="335"/>
                </a:cubicBezTo>
                <a:cubicBezTo>
                  <a:pt x="398" y="350"/>
                  <a:pt x="391" y="360"/>
                  <a:pt x="385" y="366"/>
                </a:cubicBezTo>
                <a:cubicBezTo>
                  <a:pt x="381" y="364"/>
                  <a:pt x="376" y="361"/>
                  <a:pt x="372" y="358"/>
                </a:cubicBezTo>
                <a:cubicBezTo>
                  <a:pt x="364" y="353"/>
                  <a:pt x="352" y="346"/>
                  <a:pt x="350" y="344"/>
                </a:cubicBezTo>
                <a:cubicBezTo>
                  <a:pt x="351" y="345"/>
                  <a:pt x="351" y="345"/>
                  <a:pt x="351" y="345"/>
                </a:cubicBezTo>
                <a:cubicBezTo>
                  <a:pt x="348" y="342"/>
                  <a:pt x="344" y="341"/>
                  <a:pt x="340" y="342"/>
                </a:cubicBezTo>
                <a:cubicBezTo>
                  <a:pt x="336" y="342"/>
                  <a:pt x="332" y="345"/>
                  <a:pt x="330" y="348"/>
                </a:cubicBezTo>
                <a:cubicBezTo>
                  <a:pt x="330" y="348"/>
                  <a:pt x="330" y="348"/>
                  <a:pt x="330" y="348"/>
                </a:cubicBezTo>
                <a:cubicBezTo>
                  <a:pt x="324" y="357"/>
                  <a:pt x="284" y="379"/>
                  <a:pt x="274" y="378"/>
                </a:cubicBezTo>
                <a:cubicBezTo>
                  <a:pt x="275" y="378"/>
                  <a:pt x="275" y="378"/>
                  <a:pt x="275" y="378"/>
                </a:cubicBezTo>
                <a:cubicBezTo>
                  <a:pt x="270" y="378"/>
                  <a:pt x="266" y="380"/>
                  <a:pt x="263" y="383"/>
                </a:cubicBezTo>
                <a:cubicBezTo>
                  <a:pt x="260" y="387"/>
                  <a:pt x="259" y="392"/>
                  <a:pt x="260" y="396"/>
                </a:cubicBezTo>
                <a:cubicBezTo>
                  <a:pt x="260" y="395"/>
                  <a:pt x="260" y="395"/>
                  <a:pt x="260" y="395"/>
                </a:cubicBezTo>
                <a:cubicBezTo>
                  <a:pt x="260" y="397"/>
                  <a:pt x="264" y="420"/>
                  <a:pt x="267" y="432"/>
                </a:cubicBezTo>
                <a:cubicBezTo>
                  <a:pt x="261" y="434"/>
                  <a:pt x="248" y="436"/>
                  <a:pt x="227" y="435"/>
                </a:cubicBezTo>
                <a:cubicBezTo>
                  <a:pt x="209" y="435"/>
                  <a:pt x="194" y="432"/>
                  <a:pt x="186" y="431"/>
                </a:cubicBezTo>
                <a:cubicBezTo>
                  <a:pt x="187" y="418"/>
                  <a:pt x="188" y="393"/>
                  <a:pt x="188" y="393"/>
                </a:cubicBezTo>
                <a:cubicBezTo>
                  <a:pt x="188" y="393"/>
                  <a:pt x="188" y="393"/>
                  <a:pt x="188" y="392"/>
                </a:cubicBezTo>
                <a:cubicBezTo>
                  <a:pt x="188" y="385"/>
                  <a:pt x="182" y="379"/>
                  <a:pt x="175" y="379"/>
                </a:cubicBezTo>
                <a:cubicBezTo>
                  <a:pt x="175" y="379"/>
                  <a:pt x="175" y="379"/>
                  <a:pt x="175" y="379"/>
                </a:cubicBezTo>
                <a:cubicBezTo>
                  <a:pt x="166" y="378"/>
                  <a:pt x="126" y="353"/>
                  <a:pt x="120" y="346"/>
                </a:cubicBezTo>
                <a:cubicBezTo>
                  <a:pt x="121" y="347"/>
                  <a:pt x="121" y="347"/>
                  <a:pt x="121" y="347"/>
                </a:cubicBezTo>
                <a:cubicBezTo>
                  <a:pt x="119" y="344"/>
                  <a:pt x="115" y="342"/>
                  <a:pt x="111" y="341"/>
                </a:cubicBezTo>
                <a:cubicBezTo>
                  <a:pt x="108" y="340"/>
                  <a:pt x="103" y="341"/>
                  <a:pt x="101" y="343"/>
                </a:cubicBezTo>
                <a:cubicBezTo>
                  <a:pt x="101" y="343"/>
                  <a:pt x="81" y="359"/>
                  <a:pt x="71" y="368"/>
                </a:cubicBezTo>
                <a:cubicBezTo>
                  <a:pt x="59" y="355"/>
                  <a:pt x="38" y="326"/>
                  <a:pt x="32" y="300"/>
                </a:cubicBezTo>
                <a:cubicBezTo>
                  <a:pt x="47" y="292"/>
                  <a:pt x="147" y="244"/>
                  <a:pt x="147" y="244"/>
                </a:cubicBezTo>
                <a:cubicBezTo>
                  <a:pt x="152" y="241"/>
                  <a:pt x="155" y="237"/>
                  <a:pt x="155" y="232"/>
                </a:cubicBezTo>
                <a:cubicBezTo>
                  <a:pt x="155" y="192"/>
                  <a:pt x="187" y="160"/>
                  <a:pt x="227" y="160"/>
                </a:cubicBezTo>
                <a:cubicBezTo>
                  <a:pt x="266" y="160"/>
                  <a:pt x="299" y="192"/>
                  <a:pt x="299" y="232"/>
                </a:cubicBezTo>
                <a:cubicBezTo>
                  <a:pt x="299" y="271"/>
                  <a:pt x="266" y="304"/>
                  <a:pt x="227" y="304"/>
                </a:cubicBezTo>
                <a:cubicBezTo>
                  <a:pt x="206" y="304"/>
                  <a:pt x="187" y="295"/>
                  <a:pt x="173" y="280"/>
                </a:cubicBezTo>
                <a:cubicBezTo>
                  <a:pt x="168" y="274"/>
                  <a:pt x="160" y="274"/>
                  <a:pt x="154" y="279"/>
                </a:cubicBezTo>
                <a:cubicBezTo>
                  <a:pt x="149" y="284"/>
                  <a:pt x="148" y="292"/>
                  <a:pt x="153" y="298"/>
                </a:cubicBezTo>
                <a:cubicBezTo>
                  <a:pt x="172" y="318"/>
                  <a:pt x="199" y="330"/>
                  <a:pt x="227" y="330"/>
                </a:cubicBezTo>
                <a:cubicBezTo>
                  <a:pt x="253" y="330"/>
                  <a:pt x="278" y="320"/>
                  <a:pt x="296" y="302"/>
                </a:cubicBezTo>
                <a:cubicBezTo>
                  <a:pt x="315" y="283"/>
                  <a:pt x="325" y="258"/>
                  <a:pt x="325" y="232"/>
                </a:cubicBezTo>
                <a:cubicBezTo>
                  <a:pt x="325" y="177"/>
                  <a:pt x="281" y="133"/>
                  <a:pt x="227" y="133"/>
                </a:cubicBezTo>
                <a:cubicBezTo>
                  <a:pt x="175" y="133"/>
                  <a:pt x="133" y="173"/>
                  <a:pt x="128" y="223"/>
                </a:cubicBezTo>
                <a:cubicBezTo>
                  <a:pt x="116" y="229"/>
                  <a:pt x="11" y="280"/>
                  <a:pt x="11" y="280"/>
                </a:cubicBezTo>
                <a:cubicBezTo>
                  <a:pt x="7" y="282"/>
                  <a:pt x="4" y="287"/>
                  <a:pt x="4" y="292"/>
                </a:cubicBezTo>
                <a:cubicBezTo>
                  <a:pt x="4" y="292"/>
                  <a:pt x="4" y="293"/>
                  <a:pt x="4" y="293"/>
                </a:cubicBezTo>
                <a:cubicBezTo>
                  <a:pt x="7" y="336"/>
                  <a:pt x="50" y="389"/>
                  <a:pt x="63" y="397"/>
                </a:cubicBezTo>
                <a:cubicBezTo>
                  <a:pt x="68" y="400"/>
                  <a:pt x="74" y="400"/>
                  <a:pt x="78" y="396"/>
                </a:cubicBezTo>
                <a:cubicBezTo>
                  <a:pt x="78" y="396"/>
                  <a:pt x="98" y="380"/>
                  <a:pt x="109" y="371"/>
                </a:cubicBezTo>
                <a:cubicBezTo>
                  <a:pt x="115" y="377"/>
                  <a:pt x="124" y="382"/>
                  <a:pt x="131" y="387"/>
                </a:cubicBezTo>
                <a:cubicBezTo>
                  <a:pt x="145" y="395"/>
                  <a:pt x="154" y="400"/>
                  <a:pt x="161" y="402"/>
                </a:cubicBezTo>
                <a:cubicBezTo>
                  <a:pt x="160" y="415"/>
                  <a:pt x="159" y="439"/>
                  <a:pt x="159" y="439"/>
                </a:cubicBezTo>
                <a:cubicBezTo>
                  <a:pt x="159" y="439"/>
                  <a:pt x="159" y="439"/>
                  <a:pt x="159" y="440"/>
                </a:cubicBezTo>
                <a:cubicBezTo>
                  <a:pt x="159" y="443"/>
                  <a:pt x="160" y="446"/>
                  <a:pt x="162" y="448"/>
                </a:cubicBezTo>
                <a:cubicBezTo>
                  <a:pt x="165" y="452"/>
                  <a:pt x="170" y="456"/>
                  <a:pt x="194" y="459"/>
                </a:cubicBezTo>
                <a:cubicBezTo>
                  <a:pt x="209" y="461"/>
                  <a:pt x="226" y="462"/>
                  <a:pt x="240" y="462"/>
                </a:cubicBezTo>
                <a:cubicBezTo>
                  <a:pt x="276" y="462"/>
                  <a:pt x="287" y="453"/>
                  <a:pt x="292" y="447"/>
                </a:cubicBezTo>
                <a:cubicBezTo>
                  <a:pt x="293" y="446"/>
                  <a:pt x="294" y="444"/>
                  <a:pt x="294" y="443"/>
                </a:cubicBezTo>
                <a:cubicBezTo>
                  <a:pt x="294" y="442"/>
                  <a:pt x="295" y="441"/>
                  <a:pt x="295" y="440"/>
                </a:cubicBezTo>
                <a:cubicBezTo>
                  <a:pt x="295" y="437"/>
                  <a:pt x="294" y="431"/>
                  <a:pt x="290" y="413"/>
                </a:cubicBezTo>
                <a:cubicBezTo>
                  <a:pt x="289" y="409"/>
                  <a:pt x="289" y="406"/>
                  <a:pt x="288" y="403"/>
                </a:cubicBezTo>
                <a:cubicBezTo>
                  <a:pt x="296" y="400"/>
                  <a:pt x="306" y="396"/>
                  <a:pt x="317" y="390"/>
                </a:cubicBezTo>
                <a:cubicBezTo>
                  <a:pt x="324" y="386"/>
                  <a:pt x="335" y="379"/>
                  <a:pt x="344" y="372"/>
                </a:cubicBezTo>
                <a:cubicBezTo>
                  <a:pt x="347" y="374"/>
                  <a:pt x="352" y="377"/>
                  <a:pt x="358" y="381"/>
                </a:cubicBezTo>
                <a:cubicBezTo>
                  <a:pt x="366" y="386"/>
                  <a:pt x="375" y="391"/>
                  <a:pt x="379" y="394"/>
                </a:cubicBezTo>
                <a:cubicBezTo>
                  <a:pt x="384" y="397"/>
                  <a:pt x="389" y="397"/>
                  <a:pt x="393" y="395"/>
                </a:cubicBezTo>
                <a:cubicBezTo>
                  <a:pt x="406" y="388"/>
                  <a:pt x="426" y="356"/>
                  <a:pt x="429" y="350"/>
                </a:cubicBezTo>
                <a:cubicBezTo>
                  <a:pt x="439" y="333"/>
                  <a:pt x="450" y="310"/>
                  <a:pt x="450" y="294"/>
                </a:cubicBezTo>
                <a:cubicBezTo>
                  <a:pt x="450" y="292"/>
                  <a:pt x="450" y="291"/>
                  <a:pt x="450" y="289"/>
                </a:cubicBezTo>
                <a:cubicBezTo>
                  <a:pt x="449" y="285"/>
                  <a:pt x="446" y="281"/>
                  <a:pt x="442" y="279"/>
                </a:cubicBezTo>
                <a:cubicBezTo>
                  <a:pt x="427" y="273"/>
                  <a:pt x="418" y="269"/>
                  <a:pt x="406" y="265"/>
                </a:cubicBezTo>
                <a:cubicBezTo>
                  <a:pt x="408" y="254"/>
                  <a:pt x="409" y="241"/>
                  <a:pt x="409" y="227"/>
                </a:cubicBezTo>
                <a:cubicBezTo>
                  <a:pt x="409" y="217"/>
                  <a:pt x="409" y="208"/>
                  <a:pt x="407" y="200"/>
                </a:cubicBezTo>
                <a:cubicBezTo>
                  <a:pt x="415" y="197"/>
                  <a:pt x="423" y="193"/>
                  <a:pt x="423" y="193"/>
                </a:cubicBezTo>
                <a:cubicBezTo>
                  <a:pt x="443" y="184"/>
                  <a:pt x="443" y="184"/>
                  <a:pt x="443" y="184"/>
                </a:cubicBezTo>
                <a:cubicBezTo>
                  <a:pt x="448" y="182"/>
                  <a:pt x="451" y="177"/>
                  <a:pt x="451" y="172"/>
                </a:cubicBezTo>
                <a:cubicBezTo>
                  <a:pt x="451" y="171"/>
                  <a:pt x="451" y="170"/>
                  <a:pt x="451" y="169"/>
                </a:cubicBezTo>
                <a:cubicBezTo>
                  <a:pt x="448" y="156"/>
                  <a:pt x="413" y="89"/>
                  <a:pt x="393" y="71"/>
                </a:cubicBezTo>
                <a:cubicBezTo>
                  <a:pt x="388" y="67"/>
                  <a:pt x="382" y="67"/>
                  <a:pt x="377" y="70"/>
                </a:cubicBezTo>
                <a:cubicBezTo>
                  <a:pt x="368" y="76"/>
                  <a:pt x="355" y="86"/>
                  <a:pt x="344" y="94"/>
                </a:cubicBezTo>
                <a:cubicBezTo>
                  <a:pt x="330" y="83"/>
                  <a:pt x="307" y="69"/>
                  <a:pt x="289" y="62"/>
                </a:cubicBezTo>
                <a:cubicBezTo>
                  <a:pt x="290" y="44"/>
                  <a:pt x="291" y="21"/>
                  <a:pt x="291" y="20"/>
                </a:cubicBezTo>
                <a:cubicBezTo>
                  <a:pt x="291" y="20"/>
                  <a:pt x="291" y="19"/>
                  <a:pt x="291" y="19"/>
                </a:cubicBezTo>
                <a:cubicBezTo>
                  <a:pt x="291" y="15"/>
                  <a:pt x="289" y="11"/>
                  <a:pt x="286" y="9"/>
                </a:cubicBezTo>
                <a:cubicBezTo>
                  <a:pt x="277" y="2"/>
                  <a:pt x="258" y="0"/>
                  <a:pt x="228" y="1"/>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3" name="Freeform 140"/>
          <p:cNvSpPr>
            <a:spLocks noChangeAspect="1"/>
          </p:cNvSpPr>
          <p:nvPr/>
        </p:nvSpPr>
        <p:spPr bwMode="auto">
          <a:xfrm>
            <a:off x="10350500" y="3849688"/>
            <a:ext cx="393700" cy="393700"/>
          </a:xfrm>
          <a:custGeom>
            <a:avLst/>
            <a:gdLst/>
            <a:ahLst/>
            <a:cxnLst>
              <a:cxn ang="0">
                <a:pos x="199" y="26"/>
              </a:cxn>
              <a:cxn ang="0">
                <a:pos x="185" y="99"/>
              </a:cxn>
              <a:cxn ang="0">
                <a:pos x="100" y="80"/>
              </a:cxn>
              <a:cxn ang="0">
                <a:pos x="44" y="43"/>
              </a:cxn>
              <a:cxn ang="0">
                <a:pos x="18" y="52"/>
              </a:cxn>
              <a:cxn ang="0">
                <a:pos x="33" y="80"/>
              </a:cxn>
              <a:cxn ang="0">
                <a:pos x="105" y="171"/>
              </a:cxn>
              <a:cxn ang="0">
                <a:pos x="56" y="215"/>
              </a:cxn>
              <a:cxn ang="0">
                <a:pos x="0" y="244"/>
              </a:cxn>
              <a:cxn ang="0">
                <a:pos x="26" y="262"/>
              </a:cxn>
              <a:cxn ang="0">
                <a:pos x="98" y="275"/>
              </a:cxn>
              <a:cxn ang="0">
                <a:pos x="80" y="361"/>
              </a:cxn>
              <a:cxn ang="0">
                <a:pos x="43" y="417"/>
              </a:cxn>
              <a:cxn ang="0">
                <a:pos x="43" y="439"/>
              </a:cxn>
              <a:cxn ang="0">
                <a:pos x="80" y="427"/>
              </a:cxn>
              <a:cxn ang="0">
                <a:pos x="171" y="356"/>
              </a:cxn>
              <a:cxn ang="0">
                <a:pos x="215" y="404"/>
              </a:cxn>
              <a:cxn ang="0">
                <a:pos x="245" y="461"/>
              </a:cxn>
              <a:cxn ang="0">
                <a:pos x="269" y="401"/>
              </a:cxn>
              <a:cxn ang="0">
                <a:pos x="309" y="346"/>
              </a:cxn>
              <a:cxn ang="0">
                <a:pos x="402" y="408"/>
              </a:cxn>
              <a:cxn ang="0">
                <a:pos x="439" y="418"/>
              </a:cxn>
              <a:cxn ang="0">
                <a:pos x="427" y="381"/>
              </a:cxn>
              <a:cxn ang="0">
                <a:pos x="351" y="283"/>
              </a:cxn>
              <a:cxn ang="0">
                <a:pos x="327" y="292"/>
              </a:cxn>
              <a:cxn ang="0">
                <a:pos x="378" y="361"/>
              </a:cxn>
              <a:cxn ang="0">
                <a:pos x="301" y="319"/>
              </a:cxn>
              <a:cxn ang="0">
                <a:pos x="251" y="349"/>
              </a:cxn>
              <a:cxn ang="0">
                <a:pos x="228" y="351"/>
              </a:cxn>
              <a:cxn ang="0">
                <a:pos x="175" y="329"/>
              </a:cxn>
              <a:cxn ang="0">
                <a:pos x="100" y="378"/>
              </a:cxn>
              <a:cxn ang="0">
                <a:pos x="144" y="309"/>
              </a:cxn>
              <a:cxn ang="0">
                <a:pos x="122" y="261"/>
              </a:cxn>
              <a:cxn ang="0">
                <a:pos x="60" y="242"/>
              </a:cxn>
              <a:cxn ang="0">
                <a:pos x="120" y="216"/>
              </a:cxn>
              <a:cxn ang="0">
                <a:pos x="134" y="169"/>
              </a:cxn>
              <a:cxn ang="0">
                <a:pos x="82" y="100"/>
              </a:cxn>
              <a:cxn ang="0">
                <a:pos x="160" y="141"/>
              </a:cxn>
              <a:cxn ang="0">
                <a:pos x="210" y="112"/>
              </a:cxn>
              <a:cxn ang="0">
                <a:pos x="233" y="110"/>
              </a:cxn>
              <a:cxn ang="0">
                <a:pos x="285" y="132"/>
              </a:cxn>
              <a:cxn ang="0">
                <a:pos x="361" y="82"/>
              </a:cxn>
              <a:cxn ang="0">
                <a:pos x="316" y="152"/>
              </a:cxn>
              <a:cxn ang="0">
                <a:pos x="338" y="200"/>
              </a:cxn>
              <a:cxn ang="0">
                <a:pos x="401" y="219"/>
              </a:cxn>
              <a:cxn ang="0">
                <a:pos x="341" y="246"/>
              </a:cxn>
              <a:cxn ang="0">
                <a:pos x="357" y="259"/>
              </a:cxn>
              <a:cxn ang="0">
                <a:pos x="437" y="236"/>
              </a:cxn>
              <a:cxn ang="0">
                <a:pos x="461" y="216"/>
              </a:cxn>
              <a:cxn ang="0">
                <a:pos x="401" y="192"/>
              </a:cxn>
              <a:cxn ang="0">
                <a:pos x="346" y="151"/>
              </a:cxn>
              <a:cxn ang="0">
                <a:pos x="408" y="59"/>
              </a:cxn>
              <a:cxn ang="0">
                <a:pos x="422" y="31"/>
              </a:cxn>
              <a:cxn ang="0">
                <a:pos x="395" y="23"/>
              </a:cxn>
              <a:cxn ang="0">
                <a:pos x="341" y="64"/>
              </a:cxn>
              <a:cxn ang="0">
                <a:pos x="256" y="95"/>
              </a:cxn>
              <a:cxn ang="0">
                <a:pos x="236" y="24"/>
              </a:cxn>
            </a:cxnLst>
            <a:rect l="0" t="0" r="r" b="b"/>
            <a:pathLst>
              <a:path w="461" h="461">
                <a:moveTo>
                  <a:pt x="216" y="0"/>
                </a:moveTo>
                <a:cubicBezTo>
                  <a:pt x="204" y="1"/>
                  <a:pt x="202" y="12"/>
                  <a:pt x="199" y="26"/>
                </a:cubicBezTo>
                <a:cubicBezTo>
                  <a:pt x="197" y="34"/>
                  <a:pt x="194" y="45"/>
                  <a:pt x="192" y="59"/>
                </a:cubicBezTo>
                <a:cubicBezTo>
                  <a:pt x="189" y="74"/>
                  <a:pt x="187" y="90"/>
                  <a:pt x="185" y="99"/>
                </a:cubicBezTo>
                <a:cubicBezTo>
                  <a:pt x="173" y="103"/>
                  <a:pt x="162" y="108"/>
                  <a:pt x="151" y="115"/>
                </a:cubicBezTo>
                <a:cubicBezTo>
                  <a:pt x="141" y="107"/>
                  <a:pt x="120" y="93"/>
                  <a:pt x="100" y="80"/>
                </a:cubicBezTo>
                <a:cubicBezTo>
                  <a:pt x="83" y="68"/>
                  <a:pt x="69" y="59"/>
                  <a:pt x="59" y="52"/>
                </a:cubicBezTo>
                <a:cubicBezTo>
                  <a:pt x="52" y="48"/>
                  <a:pt x="48" y="45"/>
                  <a:pt x="44" y="43"/>
                </a:cubicBezTo>
                <a:cubicBezTo>
                  <a:pt x="39" y="41"/>
                  <a:pt x="30" y="35"/>
                  <a:pt x="22" y="43"/>
                </a:cubicBezTo>
                <a:cubicBezTo>
                  <a:pt x="19" y="46"/>
                  <a:pt x="18" y="49"/>
                  <a:pt x="18" y="52"/>
                </a:cubicBezTo>
                <a:cubicBezTo>
                  <a:pt x="18" y="58"/>
                  <a:pt x="21" y="63"/>
                  <a:pt x="23" y="66"/>
                </a:cubicBezTo>
                <a:cubicBezTo>
                  <a:pt x="26" y="69"/>
                  <a:pt x="29" y="74"/>
                  <a:pt x="33" y="80"/>
                </a:cubicBezTo>
                <a:cubicBezTo>
                  <a:pt x="41" y="90"/>
                  <a:pt x="51" y="103"/>
                  <a:pt x="64" y="120"/>
                </a:cubicBezTo>
                <a:cubicBezTo>
                  <a:pt x="80" y="140"/>
                  <a:pt x="97" y="161"/>
                  <a:pt x="105" y="171"/>
                </a:cubicBezTo>
                <a:cubicBezTo>
                  <a:pt x="100" y="181"/>
                  <a:pt x="97" y="193"/>
                  <a:pt x="95" y="204"/>
                </a:cubicBezTo>
                <a:cubicBezTo>
                  <a:pt x="86" y="207"/>
                  <a:pt x="71" y="211"/>
                  <a:pt x="56" y="215"/>
                </a:cubicBezTo>
                <a:cubicBezTo>
                  <a:pt x="43" y="219"/>
                  <a:pt x="32" y="222"/>
                  <a:pt x="24" y="225"/>
                </a:cubicBezTo>
                <a:cubicBezTo>
                  <a:pt x="12" y="229"/>
                  <a:pt x="0" y="233"/>
                  <a:pt x="0" y="244"/>
                </a:cubicBezTo>
                <a:cubicBezTo>
                  <a:pt x="0" y="244"/>
                  <a:pt x="0" y="245"/>
                  <a:pt x="0" y="245"/>
                </a:cubicBezTo>
                <a:cubicBezTo>
                  <a:pt x="1" y="257"/>
                  <a:pt x="12" y="259"/>
                  <a:pt x="26" y="262"/>
                </a:cubicBezTo>
                <a:cubicBezTo>
                  <a:pt x="34" y="264"/>
                  <a:pt x="45" y="266"/>
                  <a:pt x="59" y="269"/>
                </a:cubicBezTo>
                <a:cubicBezTo>
                  <a:pt x="74" y="271"/>
                  <a:pt x="89" y="274"/>
                  <a:pt x="98" y="275"/>
                </a:cubicBezTo>
                <a:cubicBezTo>
                  <a:pt x="102" y="287"/>
                  <a:pt x="108" y="299"/>
                  <a:pt x="115" y="309"/>
                </a:cubicBezTo>
                <a:cubicBezTo>
                  <a:pt x="107" y="320"/>
                  <a:pt x="93" y="340"/>
                  <a:pt x="80" y="361"/>
                </a:cubicBezTo>
                <a:cubicBezTo>
                  <a:pt x="68" y="378"/>
                  <a:pt x="59" y="392"/>
                  <a:pt x="52" y="402"/>
                </a:cubicBezTo>
                <a:cubicBezTo>
                  <a:pt x="48" y="408"/>
                  <a:pt x="45" y="413"/>
                  <a:pt x="43" y="417"/>
                </a:cubicBezTo>
                <a:cubicBezTo>
                  <a:pt x="42" y="420"/>
                  <a:pt x="39" y="424"/>
                  <a:pt x="39" y="429"/>
                </a:cubicBezTo>
                <a:cubicBezTo>
                  <a:pt x="39" y="432"/>
                  <a:pt x="40" y="436"/>
                  <a:pt x="43" y="439"/>
                </a:cubicBezTo>
                <a:cubicBezTo>
                  <a:pt x="51" y="447"/>
                  <a:pt x="61" y="440"/>
                  <a:pt x="66" y="437"/>
                </a:cubicBezTo>
                <a:cubicBezTo>
                  <a:pt x="69" y="435"/>
                  <a:pt x="74" y="432"/>
                  <a:pt x="80" y="427"/>
                </a:cubicBezTo>
                <a:cubicBezTo>
                  <a:pt x="90" y="420"/>
                  <a:pt x="103" y="410"/>
                  <a:pt x="120" y="396"/>
                </a:cubicBezTo>
                <a:cubicBezTo>
                  <a:pt x="140" y="380"/>
                  <a:pt x="161" y="364"/>
                  <a:pt x="171" y="356"/>
                </a:cubicBezTo>
                <a:cubicBezTo>
                  <a:pt x="181" y="361"/>
                  <a:pt x="193" y="364"/>
                  <a:pt x="204" y="366"/>
                </a:cubicBezTo>
                <a:cubicBezTo>
                  <a:pt x="207" y="375"/>
                  <a:pt x="211" y="390"/>
                  <a:pt x="215" y="404"/>
                </a:cubicBezTo>
                <a:cubicBezTo>
                  <a:pt x="219" y="418"/>
                  <a:pt x="222" y="429"/>
                  <a:pt x="225" y="437"/>
                </a:cubicBezTo>
                <a:cubicBezTo>
                  <a:pt x="229" y="449"/>
                  <a:pt x="233" y="461"/>
                  <a:pt x="245" y="461"/>
                </a:cubicBezTo>
                <a:cubicBezTo>
                  <a:pt x="257" y="460"/>
                  <a:pt x="259" y="449"/>
                  <a:pt x="262" y="435"/>
                </a:cubicBezTo>
                <a:cubicBezTo>
                  <a:pt x="264" y="427"/>
                  <a:pt x="266" y="416"/>
                  <a:pt x="269" y="401"/>
                </a:cubicBezTo>
                <a:cubicBezTo>
                  <a:pt x="272" y="386"/>
                  <a:pt x="274" y="371"/>
                  <a:pt x="276" y="362"/>
                </a:cubicBezTo>
                <a:cubicBezTo>
                  <a:pt x="288" y="358"/>
                  <a:pt x="299" y="353"/>
                  <a:pt x="309" y="346"/>
                </a:cubicBezTo>
                <a:cubicBezTo>
                  <a:pt x="320" y="353"/>
                  <a:pt x="340" y="367"/>
                  <a:pt x="361" y="381"/>
                </a:cubicBezTo>
                <a:cubicBezTo>
                  <a:pt x="378" y="393"/>
                  <a:pt x="392" y="402"/>
                  <a:pt x="402" y="408"/>
                </a:cubicBezTo>
                <a:cubicBezTo>
                  <a:pt x="408" y="412"/>
                  <a:pt x="413" y="415"/>
                  <a:pt x="417" y="417"/>
                </a:cubicBezTo>
                <a:cubicBezTo>
                  <a:pt x="422" y="420"/>
                  <a:pt x="431" y="425"/>
                  <a:pt x="439" y="418"/>
                </a:cubicBezTo>
                <a:cubicBezTo>
                  <a:pt x="447" y="409"/>
                  <a:pt x="440" y="400"/>
                  <a:pt x="437" y="395"/>
                </a:cubicBezTo>
                <a:cubicBezTo>
                  <a:pt x="435" y="392"/>
                  <a:pt x="432" y="387"/>
                  <a:pt x="427" y="381"/>
                </a:cubicBezTo>
                <a:cubicBezTo>
                  <a:pt x="420" y="371"/>
                  <a:pt x="410" y="357"/>
                  <a:pt x="396" y="341"/>
                </a:cubicBezTo>
                <a:cubicBezTo>
                  <a:pt x="374" y="312"/>
                  <a:pt x="351" y="284"/>
                  <a:pt x="351" y="283"/>
                </a:cubicBezTo>
                <a:cubicBezTo>
                  <a:pt x="346" y="278"/>
                  <a:pt x="338" y="277"/>
                  <a:pt x="332" y="281"/>
                </a:cubicBezTo>
                <a:cubicBezTo>
                  <a:pt x="329" y="284"/>
                  <a:pt x="327" y="288"/>
                  <a:pt x="327" y="292"/>
                </a:cubicBezTo>
                <a:cubicBezTo>
                  <a:pt x="327" y="295"/>
                  <a:pt x="328" y="298"/>
                  <a:pt x="330" y="300"/>
                </a:cubicBezTo>
                <a:cubicBezTo>
                  <a:pt x="347" y="321"/>
                  <a:pt x="364" y="342"/>
                  <a:pt x="378" y="361"/>
                </a:cubicBezTo>
                <a:cubicBezTo>
                  <a:pt x="359" y="348"/>
                  <a:pt x="337" y="333"/>
                  <a:pt x="317" y="319"/>
                </a:cubicBezTo>
                <a:cubicBezTo>
                  <a:pt x="312" y="315"/>
                  <a:pt x="305" y="315"/>
                  <a:pt x="301" y="319"/>
                </a:cubicBezTo>
                <a:cubicBezTo>
                  <a:pt x="290" y="328"/>
                  <a:pt x="275" y="335"/>
                  <a:pt x="261" y="338"/>
                </a:cubicBezTo>
                <a:cubicBezTo>
                  <a:pt x="256" y="339"/>
                  <a:pt x="252" y="343"/>
                  <a:pt x="251" y="349"/>
                </a:cubicBezTo>
                <a:cubicBezTo>
                  <a:pt x="248" y="367"/>
                  <a:pt x="245" y="385"/>
                  <a:pt x="242" y="401"/>
                </a:cubicBezTo>
                <a:cubicBezTo>
                  <a:pt x="237" y="386"/>
                  <a:pt x="232" y="367"/>
                  <a:pt x="228" y="351"/>
                </a:cubicBezTo>
                <a:cubicBezTo>
                  <a:pt x="226" y="345"/>
                  <a:pt x="222" y="341"/>
                  <a:pt x="216" y="341"/>
                </a:cubicBezTo>
                <a:cubicBezTo>
                  <a:pt x="201" y="339"/>
                  <a:pt x="188" y="335"/>
                  <a:pt x="175" y="329"/>
                </a:cubicBezTo>
                <a:cubicBezTo>
                  <a:pt x="170" y="326"/>
                  <a:pt x="165" y="327"/>
                  <a:pt x="161" y="330"/>
                </a:cubicBezTo>
                <a:cubicBezTo>
                  <a:pt x="140" y="346"/>
                  <a:pt x="119" y="364"/>
                  <a:pt x="100" y="378"/>
                </a:cubicBezTo>
                <a:cubicBezTo>
                  <a:pt x="113" y="359"/>
                  <a:pt x="128" y="337"/>
                  <a:pt x="142" y="317"/>
                </a:cubicBezTo>
                <a:cubicBezTo>
                  <a:pt x="144" y="314"/>
                  <a:pt x="144" y="312"/>
                  <a:pt x="144" y="309"/>
                </a:cubicBezTo>
                <a:cubicBezTo>
                  <a:pt x="144" y="306"/>
                  <a:pt x="143" y="303"/>
                  <a:pt x="141" y="301"/>
                </a:cubicBezTo>
                <a:cubicBezTo>
                  <a:pt x="132" y="289"/>
                  <a:pt x="125" y="274"/>
                  <a:pt x="122" y="261"/>
                </a:cubicBezTo>
                <a:cubicBezTo>
                  <a:pt x="121" y="255"/>
                  <a:pt x="117" y="251"/>
                  <a:pt x="111" y="250"/>
                </a:cubicBezTo>
                <a:cubicBezTo>
                  <a:pt x="94" y="248"/>
                  <a:pt x="75" y="245"/>
                  <a:pt x="60" y="242"/>
                </a:cubicBezTo>
                <a:cubicBezTo>
                  <a:pt x="75" y="237"/>
                  <a:pt x="93" y="232"/>
                  <a:pt x="110" y="228"/>
                </a:cubicBezTo>
                <a:cubicBezTo>
                  <a:pt x="115" y="227"/>
                  <a:pt x="119" y="222"/>
                  <a:pt x="120" y="216"/>
                </a:cubicBezTo>
                <a:cubicBezTo>
                  <a:pt x="121" y="201"/>
                  <a:pt x="126" y="188"/>
                  <a:pt x="132" y="175"/>
                </a:cubicBezTo>
                <a:cubicBezTo>
                  <a:pt x="133" y="173"/>
                  <a:pt x="134" y="171"/>
                  <a:pt x="134" y="169"/>
                </a:cubicBezTo>
                <a:cubicBezTo>
                  <a:pt x="134" y="166"/>
                  <a:pt x="133" y="163"/>
                  <a:pt x="131" y="161"/>
                </a:cubicBezTo>
                <a:cubicBezTo>
                  <a:pt x="114" y="140"/>
                  <a:pt x="97" y="119"/>
                  <a:pt x="82" y="100"/>
                </a:cubicBezTo>
                <a:cubicBezTo>
                  <a:pt x="101" y="113"/>
                  <a:pt x="123" y="128"/>
                  <a:pt x="144" y="142"/>
                </a:cubicBezTo>
                <a:cubicBezTo>
                  <a:pt x="149" y="146"/>
                  <a:pt x="155" y="145"/>
                  <a:pt x="160" y="141"/>
                </a:cubicBezTo>
                <a:cubicBezTo>
                  <a:pt x="171" y="133"/>
                  <a:pt x="186" y="126"/>
                  <a:pt x="200" y="123"/>
                </a:cubicBezTo>
                <a:cubicBezTo>
                  <a:pt x="205" y="122"/>
                  <a:pt x="209" y="117"/>
                  <a:pt x="210" y="112"/>
                </a:cubicBezTo>
                <a:cubicBezTo>
                  <a:pt x="213" y="94"/>
                  <a:pt x="216" y="75"/>
                  <a:pt x="219" y="59"/>
                </a:cubicBezTo>
                <a:cubicBezTo>
                  <a:pt x="223" y="75"/>
                  <a:pt x="228" y="93"/>
                  <a:pt x="233" y="110"/>
                </a:cubicBezTo>
                <a:cubicBezTo>
                  <a:pt x="234" y="115"/>
                  <a:pt x="239" y="119"/>
                  <a:pt x="244" y="120"/>
                </a:cubicBezTo>
                <a:cubicBezTo>
                  <a:pt x="259" y="121"/>
                  <a:pt x="273" y="126"/>
                  <a:pt x="285" y="132"/>
                </a:cubicBezTo>
                <a:cubicBezTo>
                  <a:pt x="290" y="135"/>
                  <a:pt x="296" y="134"/>
                  <a:pt x="300" y="131"/>
                </a:cubicBezTo>
                <a:cubicBezTo>
                  <a:pt x="320" y="114"/>
                  <a:pt x="342" y="97"/>
                  <a:pt x="361" y="82"/>
                </a:cubicBezTo>
                <a:cubicBezTo>
                  <a:pt x="348" y="102"/>
                  <a:pt x="333" y="123"/>
                  <a:pt x="319" y="144"/>
                </a:cubicBezTo>
                <a:cubicBezTo>
                  <a:pt x="317" y="146"/>
                  <a:pt x="316" y="149"/>
                  <a:pt x="316" y="152"/>
                </a:cubicBezTo>
                <a:cubicBezTo>
                  <a:pt x="316" y="155"/>
                  <a:pt x="317" y="158"/>
                  <a:pt x="319" y="160"/>
                </a:cubicBezTo>
                <a:cubicBezTo>
                  <a:pt x="328" y="171"/>
                  <a:pt x="335" y="186"/>
                  <a:pt x="338" y="200"/>
                </a:cubicBezTo>
                <a:cubicBezTo>
                  <a:pt x="339" y="205"/>
                  <a:pt x="343" y="209"/>
                  <a:pt x="349" y="210"/>
                </a:cubicBezTo>
                <a:cubicBezTo>
                  <a:pt x="367" y="213"/>
                  <a:pt x="385" y="216"/>
                  <a:pt x="401" y="219"/>
                </a:cubicBezTo>
                <a:cubicBezTo>
                  <a:pt x="386" y="223"/>
                  <a:pt x="367" y="228"/>
                  <a:pt x="351" y="233"/>
                </a:cubicBezTo>
                <a:cubicBezTo>
                  <a:pt x="345" y="234"/>
                  <a:pt x="341" y="240"/>
                  <a:pt x="341" y="246"/>
                </a:cubicBezTo>
                <a:cubicBezTo>
                  <a:pt x="341" y="247"/>
                  <a:pt x="341" y="248"/>
                  <a:pt x="341" y="249"/>
                </a:cubicBezTo>
                <a:cubicBezTo>
                  <a:pt x="343" y="256"/>
                  <a:pt x="350" y="260"/>
                  <a:pt x="357" y="259"/>
                </a:cubicBezTo>
                <a:cubicBezTo>
                  <a:pt x="358" y="259"/>
                  <a:pt x="381" y="252"/>
                  <a:pt x="404" y="246"/>
                </a:cubicBezTo>
                <a:cubicBezTo>
                  <a:pt x="418" y="242"/>
                  <a:pt x="429" y="239"/>
                  <a:pt x="437" y="236"/>
                </a:cubicBezTo>
                <a:cubicBezTo>
                  <a:pt x="449" y="232"/>
                  <a:pt x="461" y="228"/>
                  <a:pt x="461" y="217"/>
                </a:cubicBezTo>
                <a:cubicBezTo>
                  <a:pt x="461" y="216"/>
                  <a:pt x="461" y="216"/>
                  <a:pt x="461" y="216"/>
                </a:cubicBezTo>
                <a:cubicBezTo>
                  <a:pt x="460" y="204"/>
                  <a:pt x="449" y="202"/>
                  <a:pt x="435" y="199"/>
                </a:cubicBezTo>
                <a:cubicBezTo>
                  <a:pt x="427" y="197"/>
                  <a:pt x="416" y="194"/>
                  <a:pt x="401" y="192"/>
                </a:cubicBezTo>
                <a:cubicBezTo>
                  <a:pt x="386" y="189"/>
                  <a:pt x="371" y="187"/>
                  <a:pt x="362" y="185"/>
                </a:cubicBezTo>
                <a:cubicBezTo>
                  <a:pt x="358" y="173"/>
                  <a:pt x="353" y="162"/>
                  <a:pt x="346" y="151"/>
                </a:cubicBezTo>
                <a:cubicBezTo>
                  <a:pt x="353" y="141"/>
                  <a:pt x="367" y="120"/>
                  <a:pt x="381" y="100"/>
                </a:cubicBezTo>
                <a:cubicBezTo>
                  <a:pt x="393" y="83"/>
                  <a:pt x="402" y="69"/>
                  <a:pt x="408" y="59"/>
                </a:cubicBezTo>
                <a:cubicBezTo>
                  <a:pt x="412" y="52"/>
                  <a:pt x="415" y="48"/>
                  <a:pt x="417" y="44"/>
                </a:cubicBezTo>
                <a:cubicBezTo>
                  <a:pt x="419" y="41"/>
                  <a:pt x="422" y="36"/>
                  <a:pt x="422" y="31"/>
                </a:cubicBezTo>
                <a:cubicBezTo>
                  <a:pt x="422" y="28"/>
                  <a:pt x="421" y="25"/>
                  <a:pt x="418" y="22"/>
                </a:cubicBezTo>
                <a:cubicBezTo>
                  <a:pt x="409" y="14"/>
                  <a:pt x="400" y="20"/>
                  <a:pt x="395" y="23"/>
                </a:cubicBezTo>
                <a:cubicBezTo>
                  <a:pt x="392" y="26"/>
                  <a:pt x="387" y="29"/>
                  <a:pt x="381" y="33"/>
                </a:cubicBezTo>
                <a:cubicBezTo>
                  <a:pt x="371" y="41"/>
                  <a:pt x="357" y="51"/>
                  <a:pt x="341" y="64"/>
                </a:cubicBezTo>
                <a:cubicBezTo>
                  <a:pt x="320" y="81"/>
                  <a:pt x="300" y="97"/>
                  <a:pt x="290" y="105"/>
                </a:cubicBezTo>
                <a:cubicBezTo>
                  <a:pt x="279" y="100"/>
                  <a:pt x="268" y="97"/>
                  <a:pt x="256" y="95"/>
                </a:cubicBezTo>
                <a:cubicBezTo>
                  <a:pt x="254" y="86"/>
                  <a:pt x="250" y="71"/>
                  <a:pt x="246" y="56"/>
                </a:cubicBezTo>
                <a:cubicBezTo>
                  <a:pt x="242" y="43"/>
                  <a:pt x="239" y="32"/>
                  <a:pt x="236" y="24"/>
                </a:cubicBezTo>
                <a:cubicBezTo>
                  <a:pt x="232" y="11"/>
                  <a:pt x="228" y="0"/>
                  <a:pt x="216" y="0"/>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4" name="Freeform 172"/>
          <p:cNvSpPr>
            <a:spLocks noChangeAspect="1"/>
          </p:cNvSpPr>
          <p:nvPr/>
        </p:nvSpPr>
        <p:spPr bwMode="auto">
          <a:xfrm>
            <a:off x="11341100" y="3836988"/>
            <a:ext cx="395288" cy="393700"/>
          </a:xfrm>
          <a:custGeom>
            <a:avLst/>
            <a:gdLst/>
            <a:ahLst/>
            <a:cxnLst>
              <a:cxn ang="0">
                <a:pos x="428" y="13"/>
              </a:cxn>
              <a:cxn ang="0">
                <a:pos x="428" y="250"/>
              </a:cxn>
              <a:cxn ang="0">
                <a:pos x="346" y="251"/>
              </a:cxn>
              <a:cxn ang="0">
                <a:pos x="298" y="167"/>
              </a:cxn>
              <a:cxn ang="0">
                <a:pos x="337" y="159"/>
              </a:cxn>
              <a:cxn ang="0">
                <a:pos x="347" y="146"/>
              </a:cxn>
              <a:cxn ang="0">
                <a:pos x="347" y="144"/>
              </a:cxn>
              <a:cxn ang="0">
                <a:pos x="328" y="31"/>
              </a:cxn>
              <a:cxn ang="0">
                <a:pos x="323" y="22"/>
              </a:cxn>
              <a:cxn ang="0">
                <a:pos x="313" y="20"/>
              </a:cxn>
              <a:cxn ang="0">
                <a:pos x="11" y="73"/>
              </a:cxn>
              <a:cxn ang="0">
                <a:pos x="1" y="81"/>
              </a:cxn>
              <a:cxn ang="0">
                <a:pos x="3" y="93"/>
              </a:cxn>
              <a:cxn ang="0">
                <a:pos x="33" y="140"/>
              </a:cxn>
              <a:cxn ang="0">
                <a:pos x="47" y="145"/>
              </a:cxn>
              <a:cxn ang="0">
                <a:pos x="68" y="142"/>
              </a:cxn>
              <a:cxn ang="0">
                <a:pos x="75" y="182"/>
              </a:cxn>
              <a:cxn ang="0">
                <a:pos x="91" y="192"/>
              </a:cxn>
              <a:cxn ang="0">
                <a:pos x="203" y="173"/>
              </a:cxn>
              <a:cxn ang="0">
                <a:pos x="295" y="318"/>
              </a:cxn>
              <a:cxn ang="0">
                <a:pos x="306" y="324"/>
              </a:cxn>
              <a:cxn ang="0">
                <a:pos x="428" y="324"/>
              </a:cxn>
              <a:cxn ang="0">
                <a:pos x="428" y="438"/>
              </a:cxn>
              <a:cxn ang="0">
                <a:pos x="441" y="451"/>
              </a:cxn>
              <a:cxn ang="0">
                <a:pos x="454" y="438"/>
              </a:cxn>
              <a:cxn ang="0">
                <a:pos x="454" y="311"/>
              </a:cxn>
              <a:cxn ang="0">
                <a:pos x="441" y="297"/>
              </a:cxn>
              <a:cxn ang="0">
                <a:pos x="314" y="297"/>
              </a:cxn>
              <a:cxn ang="0">
                <a:pos x="221" y="151"/>
              </a:cxn>
              <a:cxn ang="0">
                <a:pos x="207" y="145"/>
              </a:cxn>
              <a:cxn ang="0">
                <a:pos x="99" y="164"/>
              </a:cxn>
              <a:cxn ang="0">
                <a:pos x="92" y="124"/>
              </a:cxn>
              <a:cxn ang="0">
                <a:pos x="77" y="113"/>
              </a:cxn>
              <a:cxn ang="0">
                <a:pos x="51" y="118"/>
              </a:cxn>
              <a:cxn ang="0">
                <a:pos x="36" y="96"/>
              </a:cxn>
              <a:cxn ang="0">
                <a:pos x="304" y="48"/>
              </a:cxn>
              <a:cxn ang="0">
                <a:pos x="319" y="136"/>
              </a:cxn>
              <a:cxn ang="0">
                <a:pos x="274" y="145"/>
              </a:cxn>
              <a:cxn ang="0">
                <a:pos x="265" y="152"/>
              </a:cxn>
              <a:cxn ang="0">
                <a:pos x="264" y="158"/>
              </a:cxn>
              <a:cxn ang="0">
                <a:pos x="265" y="165"/>
              </a:cxn>
              <a:cxn ang="0">
                <a:pos x="327" y="271"/>
              </a:cxn>
              <a:cxn ang="0">
                <a:pos x="338" y="278"/>
              </a:cxn>
              <a:cxn ang="0">
                <a:pos x="441" y="277"/>
              </a:cxn>
              <a:cxn ang="0">
                <a:pos x="454" y="264"/>
              </a:cxn>
              <a:cxn ang="0">
                <a:pos x="454" y="13"/>
              </a:cxn>
              <a:cxn ang="0">
                <a:pos x="441" y="0"/>
              </a:cxn>
              <a:cxn ang="0">
                <a:pos x="428" y="13"/>
              </a:cxn>
            </a:cxnLst>
            <a:rect l="0" t="0" r="r" b="b"/>
            <a:pathLst>
              <a:path w="454" h="451">
                <a:moveTo>
                  <a:pt x="428" y="13"/>
                </a:moveTo>
                <a:cubicBezTo>
                  <a:pt x="428" y="13"/>
                  <a:pt x="428" y="227"/>
                  <a:pt x="428" y="250"/>
                </a:cubicBezTo>
                <a:cubicBezTo>
                  <a:pt x="409" y="251"/>
                  <a:pt x="357" y="251"/>
                  <a:pt x="346" y="251"/>
                </a:cubicBezTo>
                <a:cubicBezTo>
                  <a:pt x="340" y="241"/>
                  <a:pt x="310" y="189"/>
                  <a:pt x="298" y="167"/>
                </a:cubicBezTo>
                <a:cubicBezTo>
                  <a:pt x="314" y="164"/>
                  <a:pt x="337" y="159"/>
                  <a:pt x="337" y="159"/>
                </a:cubicBezTo>
                <a:cubicBezTo>
                  <a:pt x="343" y="158"/>
                  <a:pt x="347" y="152"/>
                  <a:pt x="347" y="146"/>
                </a:cubicBezTo>
                <a:cubicBezTo>
                  <a:pt x="347" y="145"/>
                  <a:pt x="347" y="145"/>
                  <a:pt x="347" y="144"/>
                </a:cubicBezTo>
                <a:cubicBezTo>
                  <a:pt x="328" y="31"/>
                  <a:pt x="328" y="31"/>
                  <a:pt x="328" y="31"/>
                </a:cubicBezTo>
                <a:cubicBezTo>
                  <a:pt x="328" y="27"/>
                  <a:pt x="326" y="24"/>
                  <a:pt x="323" y="22"/>
                </a:cubicBezTo>
                <a:cubicBezTo>
                  <a:pt x="320" y="20"/>
                  <a:pt x="316" y="19"/>
                  <a:pt x="313" y="20"/>
                </a:cubicBezTo>
                <a:cubicBezTo>
                  <a:pt x="11" y="73"/>
                  <a:pt x="11" y="73"/>
                  <a:pt x="11" y="73"/>
                </a:cubicBezTo>
                <a:cubicBezTo>
                  <a:pt x="7" y="74"/>
                  <a:pt x="3" y="77"/>
                  <a:pt x="1" y="81"/>
                </a:cubicBezTo>
                <a:cubicBezTo>
                  <a:pt x="0" y="85"/>
                  <a:pt x="0" y="90"/>
                  <a:pt x="3" y="93"/>
                </a:cubicBezTo>
                <a:cubicBezTo>
                  <a:pt x="33" y="140"/>
                  <a:pt x="33" y="140"/>
                  <a:pt x="33" y="140"/>
                </a:cubicBezTo>
                <a:cubicBezTo>
                  <a:pt x="36" y="144"/>
                  <a:pt x="41" y="146"/>
                  <a:pt x="47" y="145"/>
                </a:cubicBezTo>
                <a:cubicBezTo>
                  <a:pt x="47" y="145"/>
                  <a:pt x="58" y="143"/>
                  <a:pt x="68" y="142"/>
                </a:cubicBezTo>
                <a:cubicBezTo>
                  <a:pt x="71" y="156"/>
                  <a:pt x="75" y="182"/>
                  <a:pt x="75" y="182"/>
                </a:cubicBezTo>
                <a:cubicBezTo>
                  <a:pt x="76" y="189"/>
                  <a:pt x="83" y="194"/>
                  <a:pt x="91" y="192"/>
                </a:cubicBezTo>
                <a:cubicBezTo>
                  <a:pt x="91" y="192"/>
                  <a:pt x="188" y="175"/>
                  <a:pt x="203" y="173"/>
                </a:cubicBezTo>
                <a:cubicBezTo>
                  <a:pt x="212" y="186"/>
                  <a:pt x="295" y="318"/>
                  <a:pt x="295" y="318"/>
                </a:cubicBezTo>
                <a:cubicBezTo>
                  <a:pt x="297" y="322"/>
                  <a:pt x="302" y="324"/>
                  <a:pt x="306" y="324"/>
                </a:cubicBezTo>
                <a:cubicBezTo>
                  <a:pt x="306" y="324"/>
                  <a:pt x="406" y="324"/>
                  <a:pt x="428" y="324"/>
                </a:cubicBezTo>
                <a:cubicBezTo>
                  <a:pt x="428" y="345"/>
                  <a:pt x="428" y="438"/>
                  <a:pt x="428" y="438"/>
                </a:cubicBezTo>
                <a:cubicBezTo>
                  <a:pt x="428" y="445"/>
                  <a:pt x="434" y="451"/>
                  <a:pt x="441" y="451"/>
                </a:cubicBezTo>
                <a:cubicBezTo>
                  <a:pt x="448" y="451"/>
                  <a:pt x="454" y="445"/>
                  <a:pt x="454" y="438"/>
                </a:cubicBezTo>
                <a:cubicBezTo>
                  <a:pt x="454" y="311"/>
                  <a:pt x="454" y="311"/>
                  <a:pt x="454" y="311"/>
                </a:cubicBezTo>
                <a:cubicBezTo>
                  <a:pt x="454" y="303"/>
                  <a:pt x="448" y="297"/>
                  <a:pt x="441" y="297"/>
                </a:cubicBezTo>
                <a:cubicBezTo>
                  <a:pt x="441" y="297"/>
                  <a:pt x="327" y="297"/>
                  <a:pt x="314" y="297"/>
                </a:cubicBezTo>
                <a:cubicBezTo>
                  <a:pt x="306" y="286"/>
                  <a:pt x="221" y="151"/>
                  <a:pt x="221" y="151"/>
                </a:cubicBezTo>
                <a:cubicBezTo>
                  <a:pt x="218" y="146"/>
                  <a:pt x="213" y="144"/>
                  <a:pt x="207" y="145"/>
                </a:cubicBezTo>
                <a:cubicBezTo>
                  <a:pt x="207" y="145"/>
                  <a:pt x="120" y="160"/>
                  <a:pt x="99" y="164"/>
                </a:cubicBezTo>
                <a:cubicBezTo>
                  <a:pt x="96" y="149"/>
                  <a:pt x="92" y="124"/>
                  <a:pt x="92" y="124"/>
                </a:cubicBezTo>
                <a:cubicBezTo>
                  <a:pt x="91" y="117"/>
                  <a:pt x="84" y="112"/>
                  <a:pt x="77" y="113"/>
                </a:cubicBezTo>
                <a:cubicBezTo>
                  <a:pt x="77" y="113"/>
                  <a:pt x="60" y="116"/>
                  <a:pt x="51" y="118"/>
                </a:cubicBezTo>
                <a:cubicBezTo>
                  <a:pt x="47" y="112"/>
                  <a:pt x="43" y="106"/>
                  <a:pt x="36" y="96"/>
                </a:cubicBezTo>
                <a:cubicBezTo>
                  <a:pt x="69" y="90"/>
                  <a:pt x="282" y="52"/>
                  <a:pt x="304" y="48"/>
                </a:cubicBezTo>
                <a:cubicBezTo>
                  <a:pt x="307" y="66"/>
                  <a:pt x="316" y="118"/>
                  <a:pt x="319" y="136"/>
                </a:cubicBezTo>
                <a:cubicBezTo>
                  <a:pt x="303" y="139"/>
                  <a:pt x="274" y="145"/>
                  <a:pt x="274" y="145"/>
                </a:cubicBezTo>
                <a:cubicBezTo>
                  <a:pt x="270" y="146"/>
                  <a:pt x="266" y="149"/>
                  <a:pt x="265" y="152"/>
                </a:cubicBezTo>
                <a:cubicBezTo>
                  <a:pt x="264" y="154"/>
                  <a:pt x="264" y="156"/>
                  <a:pt x="264" y="158"/>
                </a:cubicBezTo>
                <a:cubicBezTo>
                  <a:pt x="264" y="160"/>
                  <a:pt x="264" y="162"/>
                  <a:pt x="265" y="165"/>
                </a:cubicBezTo>
                <a:cubicBezTo>
                  <a:pt x="327" y="271"/>
                  <a:pt x="327" y="271"/>
                  <a:pt x="327" y="271"/>
                </a:cubicBezTo>
                <a:cubicBezTo>
                  <a:pt x="329" y="275"/>
                  <a:pt x="333" y="278"/>
                  <a:pt x="338" y="278"/>
                </a:cubicBezTo>
                <a:cubicBezTo>
                  <a:pt x="441" y="277"/>
                  <a:pt x="441" y="277"/>
                  <a:pt x="441" y="277"/>
                </a:cubicBezTo>
                <a:cubicBezTo>
                  <a:pt x="448" y="277"/>
                  <a:pt x="454" y="271"/>
                  <a:pt x="454" y="264"/>
                </a:cubicBezTo>
                <a:cubicBezTo>
                  <a:pt x="454" y="13"/>
                  <a:pt x="454" y="13"/>
                  <a:pt x="454" y="13"/>
                </a:cubicBezTo>
                <a:cubicBezTo>
                  <a:pt x="454" y="6"/>
                  <a:pt x="448" y="0"/>
                  <a:pt x="441" y="0"/>
                </a:cubicBezTo>
                <a:cubicBezTo>
                  <a:pt x="434" y="0"/>
                  <a:pt x="428" y="6"/>
                  <a:pt x="428" y="13"/>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5" name="Freeform 48"/>
          <p:cNvSpPr>
            <a:spLocks noChangeAspect="1"/>
          </p:cNvSpPr>
          <p:nvPr/>
        </p:nvSpPr>
        <p:spPr bwMode="auto">
          <a:xfrm>
            <a:off x="3424238" y="1185863"/>
            <a:ext cx="277812" cy="392112"/>
          </a:xfrm>
          <a:custGeom>
            <a:avLst/>
            <a:gdLst/>
            <a:ahLst/>
            <a:cxnLst>
              <a:cxn ang="0">
                <a:pos x="245" y="8"/>
              </a:cxn>
              <a:cxn ang="0">
                <a:pos x="208" y="64"/>
              </a:cxn>
              <a:cxn ang="0">
                <a:pos x="107" y="64"/>
              </a:cxn>
              <a:cxn ang="0">
                <a:pos x="70" y="8"/>
              </a:cxn>
              <a:cxn ang="0">
                <a:pos x="54" y="2"/>
              </a:cxn>
              <a:cxn ang="0">
                <a:pos x="45" y="15"/>
              </a:cxn>
              <a:cxn ang="0">
                <a:pos x="45" y="17"/>
              </a:cxn>
              <a:cxn ang="0">
                <a:pos x="52" y="71"/>
              </a:cxn>
              <a:cxn ang="0">
                <a:pos x="8" y="90"/>
              </a:cxn>
              <a:cxn ang="0">
                <a:pos x="0" y="102"/>
              </a:cxn>
              <a:cxn ang="0">
                <a:pos x="0" y="105"/>
              </a:cxn>
              <a:cxn ang="0">
                <a:pos x="13" y="116"/>
              </a:cxn>
              <a:cxn ang="0">
                <a:pos x="65" y="116"/>
              </a:cxn>
              <a:cxn ang="0">
                <a:pos x="99" y="215"/>
              </a:cxn>
              <a:cxn ang="0">
                <a:pos x="44" y="430"/>
              </a:cxn>
              <a:cxn ang="0">
                <a:pos x="44" y="434"/>
              </a:cxn>
              <a:cxn ang="0">
                <a:pos x="51" y="445"/>
              </a:cxn>
              <a:cxn ang="0">
                <a:pos x="67" y="443"/>
              </a:cxn>
              <a:cxn ang="0">
                <a:pos x="169" y="340"/>
              </a:cxn>
              <a:cxn ang="0">
                <a:pos x="169" y="321"/>
              </a:cxn>
              <a:cxn ang="0">
                <a:pos x="150" y="321"/>
              </a:cxn>
              <a:cxn ang="0">
                <a:pos x="82" y="390"/>
              </a:cxn>
              <a:cxn ang="0">
                <a:pos x="126" y="217"/>
              </a:cxn>
              <a:cxn ang="0">
                <a:pos x="126" y="214"/>
              </a:cxn>
              <a:cxn ang="0">
                <a:pos x="126" y="210"/>
              </a:cxn>
              <a:cxn ang="0">
                <a:pos x="87" y="99"/>
              </a:cxn>
              <a:cxn ang="0">
                <a:pos x="74" y="90"/>
              </a:cxn>
              <a:cxn ang="0">
                <a:pos x="80" y="79"/>
              </a:cxn>
              <a:cxn ang="0">
                <a:pos x="80" y="78"/>
              </a:cxn>
              <a:cxn ang="0">
                <a:pos x="78" y="69"/>
              </a:cxn>
              <a:cxn ang="0">
                <a:pos x="89" y="85"/>
              </a:cxn>
              <a:cxn ang="0">
                <a:pos x="100" y="91"/>
              </a:cxn>
              <a:cxn ang="0">
                <a:pos x="215" y="91"/>
              </a:cxn>
              <a:cxn ang="0">
                <a:pos x="226" y="85"/>
              </a:cxn>
              <a:cxn ang="0">
                <a:pos x="236" y="69"/>
              </a:cxn>
              <a:cxn ang="0">
                <a:pos x="235" y="78"/>
              </a:cxn>
              <a:cxn ang="0">
                <a:pos x="235" y="79"/>
              </a:cxn>
              <a:cxn ang="0">
                <a:pos x="240" y="90"/>
              </a:cxn>
              <a:cxn ang="0">
                <a:pos x="228" y="99"/>
              </a:cxn>
              <a:cxn ang="0">
                <a:pos x="189" y="210"/>
              </a:cxn>
              <a:cxn ang="0">
                <a:pos x="188" y="214"/>
              </a:cxn>
              <a:cxn ang="0">
                <a:pos x="189" y="217"/>
              </a:cxn>
              <a:cxn ang="0">
                <a:pos x="245" y="437"/>
              </a:cxn>
              <a:cxn ang="0">
                <a:pos x="261" y="447"/>
              </a:cxn>
              <a:cxn ang="0">
                <a:pos x="271" y="434"/>
              </a:cxn>
              <a:cxn ang="0">
                <a:pos x="270" y="430"/>
              </a:cxn>
              <a:cxn ang="0">
                <a:pos x="216" y="215"/>
              </a:cxn>
              <a:cxn ang="0">
                <a:pos x="250" y="116"/>
              </a:cxn>
              <a:cxn ang="0">
                <a:pos x="302" y="116"/>
              </a:cxn>
              <a:cxn ang="0">
                <a:pos x="315" y="105"/>
              </a:cxn>
              <a:cxn ang="0">
                <a:pos x="315" y="102"/>
              </a:cxn>
              <a:cxn ang="0">
                <a:pos x="307" y="90"/>
              </a:cxn>
              <a:cxn ang="0">
                <a:pos x="263" y="71"/>
              </a:cxn>
              <a:cxn ang="0">
                <a:pos x="269" y="17"/>
              </a:cxn>
              <a:cxn ang="0">
                <a:pos x="270" y="15"/>
              </a:cxn>
              <a:cxn ang="0">
                <a:pos x="261" y="2"/>
              </a:cxn>
              <a:cxn ang="0">
                <a:pos x="245" y="8"/>
              </a:cxn>
            </a:cxnLst>
            <a:rect l="0" t="0" r="r" b="b"/>
            <a:pathLst>
              <a:path w="315" h="448">
                <a:moveTo>
                  <a:pt x="245" y="8"/>
                </a:moveTo>
                <a:cubicBezTo>
                  <a:pt x="245" y="8"/>
                  <a:pt x="214" y="54"/>
                  <a:pt x="208" y="64"/>
                </a:cubicBezTo>
                <a:cubicBezTo>
                  <a:pt x="196" y="64"/>
                  <a:pt x="119" y="64"/>
                  <a:pt x="107" y="64"/>
                </a:cubicBezTo>
                <a:cubicBezTo>
                  <a:pt x="101" y="54"/>
                  <a:pt x="70" y="8"/>
                  <a:pt x="70" y="8"/>
                </a:cubicBezTo>
                <a:cubicBezTo>
                  <a:pt x="66" y="2"/>
                  <a:pt x="60" y="0"/>
                  <a:pt x="54" y="2"/>
                </a:cubicBezTo>
                <a:cubicBezTo>
                  <a:pt x="49" y="4"/>
                  <a:pt x="45" y="9"/>
                  <a:pt x="45" y="15"/>
                </a:cubicBezTo>
                <a:cubicBezTo>
                  <a:pt x="45" y="16"/>
                  <a:pt x="45" y="16"/>
                  <a:pt x="45" y="17"/>
                </a:cubicBezTo>
                <a:cubicBezTo>
                  <a:pt x="45" y="17"/>
                  <a:pt x="50" y="57"/>
                  <a:pt x="52" y="71"/>
                </a:cubicBezTo>
                <a:cubicBezTo>
                  <a:pt x="39" y="76"/>
                  <a:pt x="8" y="90"/>
                  <a:pt x="8" y="90"/>
                </a:cubicBezTo>
                <a:cubicBezTo>
                  <a:pt x="3" y="92"/>
                  <a:pt x="0" y="97"/>
                  <a:pt x="0" y="102"/>
                </a:cubicBezTo>
                <a:cubicBezTo>
                  <a:pt x="0" y="103"/>
                  <a:pt x="0" y="104"/>
                  <a:pt x="0" y="105"/>
                </a:cubicBezTo>
                <a:cubicBezTo>
                  <a:pt x="1" y="111"/>
                  <a:pt x="7" y="116"/>
                  <a:pt x="13" y="116"/>
                </a:cubicBezTo>
                <a:cubicBezTo>
                  <a:pt x="13" y="116"/>
                  <a:pt x="51" y="116"/>
                  <a:pt x="65" y="116"/>
                </a:cubicBezTo>
                <a:cubicBezTo>
                  <a:pt x="70" y="131"/>
                  <a:pt x="97" y="208"/>
                  <a:pt x="99" y="215"/>
                </a:cubicBezTo>
                <a:cubicBezTo>
                  <a:pt x="97" y="222"/>
                  <a:pt x="44" y="430"/>
                  <a:pt x="44" y="430"/>
                </a:cubicBezTo>
                <a:cubicBezTo>
                  <a:pt x="44" y="431"/>
                  <a:pt x="44" y="433"/>
                  <a:pt x="44" y="434"/>
                </a:cubicBezTo>
                <a:cubicBezTo>
                  <a:pt x="44" y="438"/>
                  <a:pt x="46" y="443"/>
                  <a:pt x="51" y="445"/>
                </a:cubicBezTo>
                <a:cubicBezTo>
                  <a:pt x="56" y="448"/>
                  <a:pt x="62" y="447"/>
                  <a:pt x="67" y="443"/>
                </a:cubicBezTo>
                <a:cubicBezTo>
                  <a:pt x="169" y="340"/>
                  <a:pt x="169" y="340"/>
                  <a:pt x="169" y="340"/>
                </a:cubicBezTo>
                <a:cubicBezTo>
                  <a:pt x="174" y="335"/>
                  <a:pt x="174" y="326"/>
                  <a:pt x="169" y="321"/>
                </a:cubicBezTo>
                <a:cubicBezTo>
                  <a:pt x="164" y="316"/>
                  <a:pt x="155" y="316"/>
                  <a:pt x="150" y="321"/>
                </a:cubicBezTo>
                <a:cubicBezTo>
                  <a:pt x="150" y="321"/>
                  <a:pt x="112" y="359"/>
                  <a:pt x="82" y="390"/>
                </a:cubicBezTo>
                <a:cubicBezTo>
                  <a:pt x="97" y="331"/>
                  <a:pt x="126" y="217"/>
                  <a:pt x="126" y="217"/>
                </a:cubicBezTo>
                <a:cubicBezTo>
                  <a:pt x="126" y="216"/>
                  <a:pt x="126" y="215"/>
                  <a:pt x="126" y="214"/>
                </a:cubicBezTo>
                <a:cubicBezTo>
                  <a:pt x="126" y="212"/>
                  <a:pt x="126" y="211"/>
                  <a:pt x="126" y="210"/>
                </a:cubicBezTo>
                <a:cubicBezTo>
                  <a:pt x="87" y="99"/>
                  <a:pt x="87" y="99"/>
                  <a:pt x="87" y="99"/>
                </a:cubicBezTo>
                <a:cubicBezTo>
                  <a:pt x="85" y="93"/>
                  <a:pt x="80" y="90"/>
                  <a:pt x="74" y="90"/>
                </a:cubicBezTo>
                <a:cubicBezTo>
                  <a:pt x="78" y="87"/>
                  <a:pt x="80" y="83"/>
                  <a:pt x="80" y="79"/>
                </a:cubicBezTo>
                <a:cubicBezTo>
                  <a:pt x="80" y="79"/>
                  <a:pt x="80" y="78"/>
                  <a:pt x="80" y="78"/>
                </a:cubicBezTo>
                <a:cubicBezTo>
                  <a:pt x="80" y="78"/>
                  <a:pt x="79" y="71"/>
                  <a:pt x="78" y="69"/>
                </a:cubicBezTo>
                <a:cubicBezTo>
                  <a:pt x="82" y="75"/>
                  <a:pt x="89" y="85"/>
                  <a:pt x="89" y="85"/>
                </a:cubicBezTo>
                <a:cubicBezTo>
                  <a:pt x="91" y="88"/>
                  <a:pt x="96" y="91"/>
                  <a:pt x="100" y="91"/>
                </a:cubicBezTo>
                <a:cubicBezTo>
                  <a:pt x="215" y="91"/>
                  <a:pt x="215" y="91"/>
                  <a:pt x="215" y="91"/>
                </a:cubicBezTo>
                <a:cubicBezTo>
                  <a:pt x="219" y="91"/>
                  <a:pt x="223" y="88"/>
                  <a:pt x="226" y="85"/>
                </a:cubicBezTo>
                <a:cubicBezTo>
                  <a:pt x="226" y="85"/>
                  <a:pt x="232" y="75"/>
                  <a:pt x="236" y="69"/>
                </a:cubicBezTo>
                <a:cubicBezTo>
                  <a:pt x="236" y="71"/>
                  <a:pt x="235" y="78"/>
                  <a:pt x="235" y="78"/>
                </a:cubicBezTo>
                <a:cubicBezTo>
                  <a:pt x="235" y="78"/>
                  <a:pt x="235" y="79"/>
                  <a:pt x="235" y="79"/>
                </a:cubicBezTo>
                <a:cubicBezTo>
                  <a:pt x="235" y="83"/>
                  <a:pt x="237" y="87"/>
                  <a:pt x="240" y="90"/>
                </a:cubicBezTo>
                <a:cubicBezTo>
                  <a:pt x="235" y="90"/>
                  <a:pt x="230" y="93"/>
                  <a:pt x="228" y="99"/>
                </a:cubicBezTo>
                <a:cubicBezTo>
                  <a:pt x="189" y="210"/>
                  <a:pt x="189" y="210"/>
                  <a:pt x="189" y="210"/>
                </a:cubicBezTo>
                <a:cubicBezTo>
                  <a:pt x="189" y="211"/>
                  <a:pt x="188" y="212"/>
                  <a:pt x="188" y="214"/>
                </a:cubicBezTo>
                <a:cubicBezTo>
                  <a:pt x="188" y="215"/>
                  <a:pt x="189" y="216"/>
                  <a:pt x="189" y="217"/>
                </a:cubicBezTo>
                <a:cubicBezTo>
                  <a:pt x="245" y="437"/>
                  <a:pt x="245" y="437"/>
                  <a:pt x="245" y="437"/>
                </a:cubicBezTo>
                <a:cubicBezTo>
                  <a:pt x="246" y="444"/>
                  <a:pt x="254" y="448"/>
                  <a:pt x="261" y="447"/>
                </a:cubicBezTo>
                <a:cubicBezTo>
                  <a:pt x="267" y="445"/>
                  <a:pt x="271" y="440"/>
                  <a:pt x="271" y="434"/>
                </a:cubicBezTo>
                <a:cubicBezTo>
                  <a:pt x="271" y="433"/>
                  <a:pt x="271" y="431"/>
                  <a:pt x="270" y="430"/>
                </a:cubicBezTo>
                <a:cubicBezTo>
                  <a:pt x="270" y="430"/>
                  <a:pt x="218" y="222"/>
                  <a:pt x="216" y="215"/>
                </a:cubicBezTo>
                <a:cubicBezTo>
                  <a:pt x="218" y="208"/>
                  <a:pt x="245" y="131"/>
                  <a:pt x="250" y="116"/>
                </a:cubicBezTo>
                <a:cubicBezTo>
                  <a:pt x="263" y="116"/>
                  <a:pt x="302" y="116"/>
                  <a:pt x="302" y="116"/>
                </a:cubicBezTo>
                <a:cubicBezTo>
                  <a:pt x="308" y="116"/>
                  <a:pt x="313" y="111"/>
                  <a:pt x="315" y="105"/>
                </a:cubicBezTo>
                <a:cubicBezTo>
                  <a:pt x="315" y="104"/>
                  <a:pt x="315" y="103"/>
                  <a:pt x="315" y="102"/>
                </a:cubicBezTo>
                <a:cubicBezTo>
                  <a:pt x="315" y="97"/>
                  <a:pt x="312" y="92"/>
                  <a:pt x="307" y="90"/>
                </a:cubicBezTo>
                <a:cubicBezTo>
                  <a:pt x="307" y="90"/>
                  <a:pt x="275" y="76"/>
                  <a:pt x="263" y="71"/>
                </a:cubicBezTo>
                <a:cubicBezTo>
                  <a:pt x="265" y="57"/>
                  <a:pt x="269" y="17"/>
                  <a:pt x="269" y="17"/>
                </a:cubicBezTo>
                <a:cubicBezTo>
                  <a:pt x="269" y="16"/>
                  <a:pt x="270" y="16"/>
                  <a:pt x="270" y="15"/>
                </a:cubicBezTo>
                <a:cubicBezTo>
                  <a:pt x="270" y="9"/>
                  <a:pt x="266" y="4"/>
                  <a:pt x="261" y="2"/>
                </a:cubicBezTo>
                <a:cubicBezTo>
                  <a:pt x="255" y="0"/>
                  <a:pt x="248" y="2"/>
                  <a:pt x="245" y="8"/>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6" name="TextBox 15"/>
          <p:cNvSpPr txBox="1"/>
          <p:nvPr/>
        </p:nvSpPr>
        <p:spPr>
          <a:xfrm>
            <a:off x="3143250" y="1668463"/>
            <a:ext cx="809625"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Energy &amp;</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infrastructure</a:t>
            </a:r>
          </a:p>
        </p:txBody>
      </p:sp>
      <p:sp>
        <p:nvSpPr>
          <p:cNvPr id="17" name="Freeform 52"/>
          <p:cNvSpPr>
            <a:spLocks noChangeAspect="1"/>
          </p:cNvSpPr>
          <p:nvPr/>
        </p:nvSpPr>
        <p:spPr bwMode="auto">
          <a:xfrm>
            <a:off x="4303713" y="1185863"/>
            <a:ext cx="381000" cy="392112"/>
          </a:xfrm>
          <a:custGeom>
            <a:avLst/>
            <a:gdLst/>
            <a:ahLst/>
            <a:cxnLst>
              <a:cxn ang="0">
                <a:pos x="348" y="0"/>
              </a:cxn>
              <a:cxn ang="0">
                <a:pos x="335" y="12"/>
              </a:cxn>
              <a:cxn ang="0">
                <a:pos x="317" y="204"/>
              </a:cxn>
              <a:cxn ang="0">
                <a:pos x="233" y="119"/>
              </a:cxn>
              <a:cxn ang="0">
                <a:pos x="218" y="116"/>
              </a:cxn>
              <a:cxn ang="0">
                <a:pos x="210" y="128"/>
              </a:cxn>
              <a:cxn ang="0">
                <a:pos x="210" y="202"/>
              </a:cxn>
              <a:cxn ang="0">
                <a:pos x="128" y="119"/>
              </a:cxn>
              <a:cxn ang="0">
                <a:pos x="113" y="116"/>
              </a:cxn>
              <a:cxn ang="0">
                <a:pos x="105" y="128"/>
              </a:cxn>
              <a:cxn ang="0">
                <a:pos x="105" y="201"/>
              </a:cxn>
              <a:cxn ang="0">
                <a:pos x="23" y="119"/>
              </a:cxn>
              <a:cxn ang="0">
                <a:pos x="9" y="116"/>
              </a:cxn>
              <a:cxn ang="0">
                <a:pos x="0" y="128"/>
              </a:cxn>
              <a:cxn ang="0">
                <a:pos x="0" y="426"/>
              </a:cxn>
              <a:cxn ang="0">
                <a:pos x="14" y="439"/>
              </a:cxn>
              <a:cxn ang="0">
                <a:pos x="275" y="439"/>
              </a:cxn>
              <a:cxn ang="0">
                <a:pos x="288" y="426"/>
              </a:cxn>
              <a:cxn ang="0">
                <a:pos x="275" y="412"/>
              </a:cxn>
              <a:cxn ang="0">
                <a:pos x="27" y="412"/>
              </a:cxn>
              <a:cxn ang="0">
                <a:pos x="27" y="161"/>
              </a:cxn>
              <a:cxn ang="0">
                <a:pos x="109" y="243"/>
              </a:cxn>
              <a:cxn ang="0">
                <a:pos x="123" y="246"/>
              </a:cxn>
              <a:cxn ang="0">
                <a:pos x="132" y="234"/>
              </a:cxn>
              <a:cxn ang="0">
                <a:pos x="132" y="161"/>
              </a:cxn>
              <a:cxn ang="0">
                <a:pos x="214" y="243"/>
              </a:cxn>
              <a:cxn ang="0">
                <a:pos x="229" y="246"/>
              </a:cxn>
              <a:cxn ang="0">
                <a:pos x="237" y="234"/>
              </a:cxn>
              <a:cxn ang="0">
                <a:pos x="237" y="161"/>
              </a:cxn>
              <a:cxn ang="0">
                <a:pos x="318" y="243"/>
              </a:cxn>
              <a:cxn ang="0">
                <a:pos x="332" y="246"/>
              </a:cxn>
              <a:cxn ang="0">
                <a:pos x="341" y="235"/>
              </a:cxn>
              <a:cxn ang="0">
                <a:pos x="360" y="26"/>
              </a:cxn>
              <a:cxn ang="0">
                <a:pos x="375" y="26"/>
              </a:cxn>
              <a:cxn ang="0">
                <a:pos x="398" y="426"/>
              </a:cxn>
              <a:cxn ang="0">
                <a:pos x="412" y="439"/>
              </a:cxn>
              <a:cxn ang="0">
                <a:pos x="424" y="425"/>
              </a:cxn>
              <a:cxn ang="0">
                <a:pos x="401" y="12"/>
              </a:cxn>
              <a:cxn ang="0">
                <a:pos x="388" y="0"/>
              </a:cxn>
              <a:cxn ang="0">
                <a:pos x="348" y="0"/>
              </a:cxn>
            </a:cxnLst>
            <a:rect l="0" t="0" r="r" b="b"/>
            <a:pathLst>
              <a:path w="425" h="439">
                <a:moveTo>
                  <a:pt x="348" y="0"/>
                </a:moveTo>
                <a:cubicBezTo>
                  <a:pt x="341" y="0"/>
                  <a:pt x="336" y="5"/>
                  <a:pt x="335" y="12"/>
                </a:cubicBezTo>
                <a:cubicBezTo>
                  <a:pt x="335" y="12"/>
                  <a:pt x="321" y="161"/>
                  <a:pt x="317" y="204"/>
                </a:cubicBezTo>
                <a:cubicBezTo>
                  <a:pt x="291" y="178"/>
                  <a:pt x="233" y="119"/>
                  <a:pt x="233" y="119"/>
                </a:cubicBezTo>
                <a:cubicBezTo>
                  <a:pt x="229" y="115"/>
                  <a:pt x="223" y="114"/>
                  <a:pt x="218" y="116"/>
                </a:cubicBezTo>
                <a:cubicBezTo>
                  <a:pt x="213" y="118"/>
                  <a:pt x="210" y="123"/>
                  <a:pt x="210" y="128"/>
                </a:cubicBezTo>
                <a:cubicBezTo>
                  <a:pt x="210" y="128"/>
                  <a:pt x="210" y="171"/>
                  <a:pt x="210" y="202"/>
                </a:cubicBezTo>
                <a:cubicBezTo>
                  <a:pt x="182" y="174"/>
                  <a:pt x="128" y="119"/>
                  <a:pt x="128" y="119"/>
                </a:cubicBezTo>
                <a:cubicBezTo>
                  <a:pt x="124" y="115"/>
                  <a:pt x="118" y="114"/>
                  <a:pt x="113" y="116"/>
                </a:cubicBezTo>
                <a:cubicBezTo>
                  <a:pt x="108" y="118"/>
                  <a:pt x="105" y="123"/>
                  <a:pt x="105" y="128"/>
                </a:cubicBezTo>
                <a:cubicBezTo>
                  <a:pt x="105" y="128"/>
                  <a:pt x="105" y="170"/>
                  <a:pt x="105" y="201"/>
                </a:cubicBezTo>
                <a:cubicBezTo>
                  <a:pt x="77" y="173"/>
                  <a:pt x="23" y="119"/>
                  <a:pt x="23" y="119"/>
                </a:cubicBezTo>
                <a:cubicBezTo>
                  <a:pt x="19" y="115"/>
                  <a:pt x="14" y="114"/>
                  <a:pt x="9" y="116"/>
                </a:cubicBezTo>
                <a:cubicBezTo>
                  <a:pt x="4" y="118"/>
                  <a:pt x="0" y="123"/>
                  <a:pt x="0" y="128"/>
                </a:cubicBezTo>
                <a:cubicBezTo>
                  <a:pt x="0" y="426"/>
                  <a:pt x="0" y="426"/>
                  <a:pt x="0" y="426"/>
                </a:cubicBezTo>
                <a:cubicBezTo>
                  <a:pt x="0" y="433"/>
                  <a:pt x="6" y="439"/>
                  <a:pt x="14" y="439"/>
                </a:cubicBezTo>
                <a:cubicBezTo>
                  <a:pt x="275" y="439"/>
                  <a:pt x="275" y="439"/>
                  <a:pt x="275" y="439"/>
                </a:cubicBezTo>
                <a:cubicBezTo>
                  <a:pt x="282" y="439"/>
                  <a:pt x="288" y="433"/>
                  <a:pt x="288" y="426"/>
                </a:cubicBezTo>
                <a:cubicBezTo>
                  <a:pt x="288" y="418"/>
                  <a:pt x="282" y="412"/>
                  <a:pt x="275" y="412"/>
                </a:cubicBezTo>
                <a:cubicBezTo>
                  <a:pt x="275" y="412"/>
                  <a:pt x="51" y="412"/>
                  <a:pt x="27" y="412"/>
                </a:cubicBezTo>
                <a:cubicBezTo>
                  <a:pt x="27" y="391"/>
                  <a:pt x="27" y="210"/>
                  <a:pt x="27" y="161"/>
                </a:cubicBezTo>
                <a:cubicBezTo>
                  <a:pt x="55" y="189"/>
                  <a:pt x="109" y="243"/>
                  <a:pt x="109" y="243"/>
                </a:cubicBezTo>
                <a:cubicBezTo>
                  <a:pt x="113" y="247"/>
                  <a:pt x="118" y="248"/>
                  <a:pt x="123" y="246"/>
                </a:cubicBezTo>
                <a:cubicBezTo>
                  <a:pt x="128" y="244"/>
                  <a:pt x="132" y="239"/>
                  <a:pt x="132" y="234"/>
                </a:cubicBezTo>
                <a:cubicBezTo>
                  <a:pt x="132" y="234"/>
                  <a:pt x="132" y="192"/>
                  <a:pt x="132" y="161"/>
                </a:cubicBezTo>
                <a:cubicBezTo>
                  <a:pt x="159" y="189"/>
                  <a:pt x="214" y="243"/>
                  <a:pt x="214" y="243"/>
                </a:cubicBezTo>
                <a:cubicBezTo>
                  <a:pt x="218" y="247"/>
                  <a:pt x="224" y="248"/>
                  <a:pt x="229" y="246"/>
                </a:cubicBezTo>
                <a:cubicBezTo>
                  <a:pt x="234" y="244"/>
                  <a:pt x="237" y="239"/>
                  <a:pt x="237" y="234"/>
                </a:cubicBezTo>
                <a:cubicBezTo>
                  <a:pt x="237" y="234"/>
                  <a:pt x="237" y="192"/>
                  <a:pt x="237" y="161"/>
                </a:cubicBezTo>
                <a:cubicBezTo>
                  <a:pt x="265" y="189"/>
                  <a:pt x="318" y="243"/>
                  <a:pt x="318" y="243"/>
                </a:cubicBezTo>
                <a:cubicBezTo>
                  <a:pt x="322" y="247"/>
                  <a:pt x="327" y="248"/>
                  <a:pt x="332" y="246"/>
                </a:cubicBezTo>
                <a:cubicBezTo>
                  <a:pt x="337" y="245"/>
                  <a:pt x="340" y="240"/>
                  <a:pt x="341" y="235"/>
                </a:cubicBezTo>
                <a:cubicBezTo>
                  <a:pt x="341" y="235"/>
                  <a:pt x="358" y="48"/>
                  <a:pt x="360" y="26"/>
                </a:cubicBezTo>
                <a:cubicBezTo>
                  <a:pt x="367" y="26"/>
                  <a:pt x="369" y="26"/>
                  <a:pt x="375" y="26"/>
                </a:cubicBezTo>
                <a:cubicBezTo>
                  <a:pt x="376" y="50"/>
                  <a:pt x="398" y="426"/>
                  <a:pt x="398" y="426"/>
                </a:cubicBezTo>
                <a:cubicBezTo>
                  <a:pt x="398" y="434"/>
                  <a:pt x="404" y="439"/>
                  <a:pt x="412" y="439"/>
                </a:cubicBezTo>
                <a:cubicBezTo>
                  <a:pt x="419" y="439"/>
                  <a:pt x="425" y="432"/>
                  <a:pt x="424" y="425"/>
                </a:cubicBezTo>
                <a:cubicBezTo>
                  <a:pt x="401" y="12"/>
                  <a:pt x="401" y="12"/>
                  <a:pt x="401" y="12"/>
                </a:cubicBezTo>
                <a:cubicBezTo>
                  <a:pt x="400" y="5"/>
                  <a:pt x="395" y="0"/>
                  <a:pt x="388" y="0"/>
                </a:cubicBezTo>
                <a:lnTo>
                  <a:pt x="348" y="0"/>
                </a:ln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18" name="TextBox 17"/>
          <p:cNvSpPr txBox="1"/>
          <p:nvPr/>
        </p:nvSpPr>
        <p:spPr>
          <a:xfrm>
            <a:off x="4197350" y="1668463"/>
            <a:ext cx="590550" cy="123825"/>
          </a:xfrm>
          <a:prstGeom prst="rect">
            <a:avLst/>
          </a:prstGeom>
          <a:noFill/>
        </p:spPr>
        <p:txBody>
          <a:bodyPr lIns="0" tIns="0" rIns="0" bIns="0">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Industry</a:t>
            </a:r>
          </a:p>
        </p:txBody>
      </p:sp>
      <p:sp>
        <p:nvSpPr>
          <p:cNvPr id="19" name="Freeform 68"/>
          <p:cNvSpPr>
            <a:spLocks noChangeAspect="1"/>
          </p:cNvSpPr>
          <p:nvPr/>
        </p:nvSpPr>
        <p:spPr bwMode="auto">
          <a:xfrm>
            <a:off x="1438275" y="1185863"/>
            <a:ext cx="449263" cy="392112"/>
          </a:xfrm>
          <a:custGeom>
            <a:avLst/>
            <a:gdLst/>
            <a:ahLst/>
            <a:cxnLst>
              <a:cxn ang="0">
                <a:pos x="99" y="0"/>
              </a:cxn>
              <a:cxn ang="0">
                <a:pos x="86" y="14"/>
              </a:cxn>
              <a:cxn ang="0">
                <a:pos x="86" y="117"/>
              </a:cxn>
              <a:cxn ang="0">
                <a:pos x="68" y="117"/>
              </a:cxn>
              <a:cxn ang="0">
                <a:pos x="55" y="130"/>
              </a:cxn>
              <a:cxn ang="0">
                <a:pos x="55" y="293"/>
              </a:cxn>
              <a:cxn ang="0">
                <a:pos x="13" y="293"/>
              </a:cxn>
              <a:cxn ang="0">
                <a:pos x="0" y="306"/>
              </a:cxn>
              <a:cxn ang="0">
                <a:pos x="13" y="320"/>
              </a:cxn>
              <a:cxn ang="0">
                <a:pos x="68" y="320"/>
              </a:cxn>
              <a:cxn ang="0">
                <a:pos x="81" y="306"/>
              </a:cxn>
              <a:cxn ang="0">
                <a:pos x="81" y="143"/>
              </a:cxn>
              <a:cxn ang="0">
                <a:pos x="99" y="143"/>
              </a:cxn>
              <a:cxn ang="0">
                <a:pos x="112" y="130"/>
              </a:cxn>
              <a:cxn ang="0">
                <a:pos x="112" y="27"/>
              </a:cxn>
              <a:cxn ang="0">
                <a:pos x="184" y="27"/>
              </a:cxn>
              <a:cxn ang="0">
                <a:pos x="184" y="207"/>
              </a:cxn>
              <a:cxn ang="0">
                <a:pos x="198" y="220"/>
              </a:cxn>
              <a:cxn ang="0">
                <a:pos x="231" y="220"/>
              </a:cxn>
              <a:cxn ang="0">
                <a:pos x="231" y="270"/>
              </a:cxn>
              <a:cxn ang="0">
                <a:pos x="244" y="284"/>
              </a:cxn>
              <a:cxn ang="0">
                <a:pos x="298" y="284"/>
              </a:cxn>
              <a:cxn ang="0">
                <a:pos x="311" y="270"/>
              </a:cxn>
              <a:cxn ang="0">
                <a:pos x="311" y="83"/>
              </a:cxn>
              <a:cxn ang="0">
                <a:pos x="340" y="83"/>
              </a:cxn>
              <a:cxn ang="0">
                <a:pos x="340" y="307"/>
              </a:cxn>
              <a:cxn ang="0">
                <a:pos x="353" y="320"/>
              </a:cxn>
              <a:cxn ang="0">
                <a:pos x="366" y="307"/>
              </a:cxn>
              <a:cxn ang="0">
                <a:pos x="366" y="70"/>
              </a:cxn>
              <a:cxn ang="0">
                <a:pos x="353" y="57"/>
              </a:cxn>
              <a:cxn ang="0">
                <a:pos x="298" y="57"/>
              </a:cxn>
              <a:cxn ang="0">
                <a:pos x="285" y="70"/>
              </a:cxn>
              <a:cxn ang="0">
                <a:pos x="285" y="257"/>
              </a:cxn>
              <a:cxn ang="0">
                <a:pos x="257" y="257"/>
              </a:cxn>
              <a:cxn ang="0">
                <a:pos x="257" y="207"/>
              </a:cxn>
              <a:cxn ang="0">
                <a:pos x="244" y="193"/>
              </a:cxn>
              <a:cxn ang="0">
                <a:pos x="211" y="193"/>
              </a:cxn>
              <a:cxn ang="0">
                <a:pos x="211" y="14"/>
              </a:cxn>
              <a:cxn ang="0">
                <a:pos x="198" y="0"/>
              </a:cxn>
              <a:cxn ang="0">
                <a:pos x="99" y="0"/>
              </a:cxn>
            </a:cxnLst>
            <a:rect l="0" t="0" r="r" b="b"/>
            <a:pathLst>
              <a:path w="366" h="320">
                <a:moveTo>
                  <a:pt x="99" y="0"/>
                </a:moveTo>
                <a:cubicBezTo>
                  <a:pt x="92" y="0"/>
                  <a:pt x="86" y="6"/>
                  <a:pt x="86" y="14"/>
                </a:cubicBezTo>
                <a:cubicBezTo>
                  <a:pt x="86" y="14"/>
                  <a:pt x="86" y="96"/>
                  <a:pt x="86" y="117"/>
                </a:cubicBezTo>
                <a:cubicBezTo>
                  <a:pt x="77" y="117"/>
                  <a:pt x="68" y="117"/>
                  <a:pt x="68" y="117"/>
                </a:cubicBezTo>
                <a:cubicBezTo>
                  <a:pt x="61" y="117"/>
                  <a:pt x="55" y="123"/>
                  <a:pt x="55" y="130"/>
                </a:cubicBezTo>
                <a:cubicBezTo>
                  <a:pt x="55" y="130"/>
                  <a:pt x="55" y="271"/>
                  <a:pt x="55" y="293"/>
                </a:cubicBezTo>
                <a:cubicBezTo>
                  <a:pt x="40" y="293"/>
                  <a:pt x="13" y="293"/>
                  <a:pt x="13" y="293"/>
                </a:cubicBezTo>
                <a:cubicBezTo>
                  <a:pt x="6" y="293"/>
                  <a:pt x="0" y="299"/>
                  <a:pt x="0" y="306"/>
                </a:cubicBezTo>
                <a:cubicBezTo>
                  <a:pt x="0" y="314"/>
                  <a:pt x="6" y="320"/>
                  <a:pt x="13" y="320"/>
                </a:cubicBezTo>
                <a:cubicBezTo>
                  <a:pt x="68" y="320"/>
                  <a:pt x="68" y="320"/>
                  <a:pt x="68" y="320"/>
                </a:cubicBezTo>
                <a:cubicBezTo>
                  <a:pt x="75" y="320"/>
                  <a:pt x="81" y="314"/>
                  <a:pt x="81" y="306"/>
                </a:cubicBezTo>
                <a:cubicBezTo>
                  <a:pt x="81" y="306"/>
                  <a:pt x="81" y="165"/>
                  <a:pt x="81" y="143"/>
                </a:cubicBezTo>
                <a:cubicBezTo>
                  <a:pt x="90" y="143"/>
                  <a:pt x="99" y="143"/>
                  <a:pt x="99" y="143"/>
                </a:cubicBezTo>
                <a:cubicBezTo>
                  <a:pt x="106" y="143"/>
                  <a:pt x="112" y="137"/>
                  <a:pt x="112" y="130"/>
                </a:cubicBezTo>
                <a:cubicBezTo>
                  <a:pt x="112" y="130"/>
                  <a:pt x="112" y="47"/>
                  <a:pt x="112" y="27"/>
                </a:cubicBezTo>
                <a:cubicBezTo>
                  <a:pt x="129" y="27"/>
                  <a:pt x="168" y="27"/>
                  <a:pt x="184" y="27"/>
                </a:cubicBezTo>
                <a:cubicBezTo>
                  <a:pt x="184" y="49"/>
                  <a:pt x="184" y="207"/>
                  <a:pt x="184" y="207"/>
                </a:cubicBezTo>
                <a:cubicBezTo>
                  <a:pt x="184" y="214"/>
                  <a:pt x="190" y="220"/>
                  <a:pt x="198" y="220"/>
                </a:cubicBezTo>
                <a:cubicBezTo>
                  <a:pt x="198" y="220"/>
                  <a:pt x="217" y="220"/>
                  <a:pt x="231" y="220"/>
                </a:cubicBezTo>
                <a:cubicBezTo>
                  <a:pt x="231" y="236"/>
                  <a:pt x="231" y="270"/>
                  <a:pt x="231" y="270"/>
                </a:cubicBezTo>
                <a:cubicBezTo>
                  <a:pt x="231" y="278"/>
                  <a:pt x="237" y="284"/>
                  <a:pt x="244" y="284"/>
                </a:cubicBezTo>
                <a:cubicBezTo>
                  <a:pt x="298" y="284"/>
                  <a:pt x="298" y="284"/>
                  <a:pt x="298" y="284"/>
                </a:cubicBezTo>
                <a:cubicBezTo>
                  <a:pt x="305" y="284"/>
                  <a:pt x="311" y="278"/>
                  <a:pt x="311" y="270"/>
                </a:cubicBezTo>
                <a:cubicBezTo>
                  <a:pt x="311" y="270"/>
                  <a:pt x="311" y="106"/>
                  <a:pt x="311" y="83"/>
                </a:cubicBezTo>
                <a:cubicBezTo>
                  <a:pt x="322" y="83"/>
                  <a:pt x="330" y="83"/>
                  <a:pt x="340" y="83"/>
                </a:cubicBezTo>
                <a:cubicBezTo>
                  <a:pt x="340" y="107"/>
                  <a:pt x="340" y="307"/>
                  <a:pt x="340" y="307"/>
                </a:cubicBezTo>
                <a:cubicBezTo>
                  <a:pt x="340" y="314"/>
                  <a:pt x="346" y="320"/>
                  <a:pt x="353" y="320"/>
                </a:cubicBezTo>
                <a:cubicBezTo>
                  <a:pt x="361" y="320"/>
                  <a:pt x="366" y="314"/>
                  <a:pt x="366" y="307"/>
                </a:cubicBezTo>
                <a:cubicBezTo>
                  <a:pt x="366" y="70"/>
                  <a:pt x="366" y="70"/>
                  <a:pt x="366" y="70"/>
                </a:cubicBezTo>
                <a:cubicBezTo>
                  <a:pt x="366" y="63"/>
                  <a:pt x="361" y="57"/>
                  <a:pt x="353" y="57"/>
                </a:cubicBezTo>
                <a:cubicBezTo>
                  <a:pt x="298" y="57"/>
                  <a:pt x="298" y="57"/>
                  <a:pt x="298" y="57"/>
                </a:cubicBezTo>
                <a:cubicBezTo>
                  <a:pt x="291" y="57"/>
                  <a:pt x="285" y="63"/>
                  <a:pt x="285" y="70"/>
                </a:cubicBezTo>
                <a:cubicBezTo>
                  <a:pt x="285" y="70"/>
                  <a:pt x="285" y="234"/>
                  <a:pt x="285" y="257"/>
                </a:cubicBezTo>
                <a:cubicBezTo>
                  <a:pt x="275" y="257"/>
                  <a:pt x="267" y="257"/>
                  <a:pt x="257" y="257"/>
                </a:cubicBezTo>
                <a:cubicBezTo>
                  <a:pt x="257" y="241"/>
                  <a:pt x="257" y="207"/>
                  <a:pt x="257" y="207"/>
                </a:cubicBezTo>
                <a:cubicBezTo>
                  <a:pt x="257" y="199"/>
                  <a:pt x="251" y="193"/>
                  <a:pt x="244" y="193"/>
                </a:cubicBezTo>
                <a:cubicBezTo>
                  <a:pt x="244" y="193"/>
                  <a:pt x="224" y="193"/>
                  <a:pt x="211" y="193"/>
                </a:cubicBezTo>
                <a:cubicBezTo>
                  <a:pt x="211" y="171"/>
                  <a:pt x="211" y="14"/>
                  <a:pt x="211" y="14"/>
                </a:cubicBezTo>
                <a:cubicBezTo>
                  <a:pt x="211" y="6"/>
                  <a:pt x="205" y="0"/>
                  <a:pt x="198" y="0"/>
                </a:cubicBezTo>
                <a:lnTo>
                  <a:pt x="99" y="0"/>
                </a:ln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20" name="TextBox 19"/>
          <p:cNvSpPr txBox="1"/>
          <p:nvPr/>
        </p:nvSpPr>
        <p:spPr>
          <a:xfrm>
            <a:off x="1343025" y="1668463"/>
            <a:ext cx="652463" cy="123825"/>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Buildings</a:t>
            </a:r>
          </a:p>
        </p:txBody>
      </p:sp>
      <p:sp>
        <p:nvSpPr>
          <p:cNvPr id="21" name="Freeform 60"/>
          <p:cNvSpPr>
            <a:spLocks noChangeAspect="1"/>
          </p:cNvSpPr>
          <p:nvPr/>
        </p:nvSpPr>
        <p:spPr bwMode="auto">
          <a:xfrm>
            <a:off x="2317750" y="1222375"/>
            <a:ext cx="493713" cy="352425"/>
          </a:xfrm>
          <a:custGeom>
            <a:avLst/>
            <a:gdLst/>
            <a:ahLst/>
            <a:cxnLst>
              <a:cxn ang="0">
                <a:pos x="318" y="316"/>
              </a:cxn>
              <a:cxn ang="0">
                <a:pos x="117" y="97"/>
              </a:cxn>
              <a:cxn ang="0">
                <a:pos x="148" y="254"/>
              </a:cxn>
              <a:cxn ang="0">
                <a:pos x="153" y="130"/>
              </a:cxn>
              <a:cxn ang="0">
                <a:pos x="214" y="140"/>
              </a:cxn>
              <a:cxn ang="0">
                <a:pos x="224" y="278"/>
              </a:cxn>
              <a:cxn ang="0">
                <a:pos x="255" y="164"/>
              </a:cxn>
              <a:cxn ang="0">
                <a:pos x="281" y="164"/>
              </a:cxn>
              <a:cxn ang="0">
                <a:pos x="276" y="315"/>
              </a:cxn>
              <a:cxn ang="0">
                <a:pos x="208" y="300"/>
              </a:cxn>
              <a:cxn ang="0">
                <a:pos x="198" y="163"/>
              </a:cxn>
              <a:cxn ang="0">
                <a:pos x="174" y="271"/>
              </a:cxn>
              <a:cxn ang="0">
                <a:pos x="157" y="283"/>
              </a:cxn>
              <a:cxn ang="0">
                <a:pos x="91" y="257"/>
              </a:cxn>
              <a:cxn ang="0">
                <a:pos x="96" y="71"/>
              </a:cxn>
              <a:cxn ang="0">
                <a:pos x="333" y="120"/>
              </a:cxn>
              <a:cxn ang="0">
                <a:pos x="343" y="290"/>
              </a:cxn>
              <a:cxn ang="0">
                <a:pos x="435" y="51"/>
              </a:cxn>
              <a:cxn ang="0">
                <a:pos x="222" y="33"/>
              </a:cxn>
              <a:cxn ang="0">
                <a:pos x="217" y="56"/>
              </a:cxn>
              <a:cxn ang="0">
                <a:pos x="160" y="52"/>
              </a:cxn>
              <a:cxn ang="0">
                <a:pos x="75" y="244"/>
              </a:cxn>
              <a:cxn ang="0">
                <a:pos x="62" y="257"/>
              </a:cxn>
              <a:cxn ang="0">
                <a:pos x="0" y="244"/>
              </a:cxn>
              <a:cxn ang="0">
                <a:pos x="49" y="232"/>
              </a:cxn>
              <a:cxn ang="0">
                <a:pos x="60" y="39"/>
              </a:cxn>
              <a:cxn ang="0">
                <a:pos x="163" y="26"/>
              </a:cxn>
              <a:cxn ang="0">
                <a:pos x="196" y="22"/>
              </a:cxn>
              <a:cxn ang="0">
                <a:pos x="299" y="0"/>
              </a:cxn>
              <a:cxn ang="0">
                <a:pos x="450" y="27"/>
              </a:cxn>
              <a:cxn ang="0">
                <a:pos x="461" y="228"/>
              </a:cxn>
              <a:cxn ang="0">
                <a:pos x="338" y="326"/>
              </a:cxn>
              <a:cxn ang="0">
                <a:pos x="325" y="328"/>
              </a:cxn>
            </a:cxnLst>
            <a:rect l="0" t="0" r="r" b="b"/>
            <a:pathLst>
              <a:path w="461" h="329">
                <a:moveTo>
                  <a:pt x="325" y="328"/>
                </a:moveTo>
                <a:cubicBezTo>
                  <a:pt x="320" y="325"/>
                  <a:pt x="318" y="321"/>
                  <a:pt x="318" y="316"/>
                </a:cubicBezTo>
                <a:cubicBezTo>
                  <a:pt x="318" y="143"/>
                  <a:pt x="318" y="143"/>
                  <a:pt x="318" y="143"/>
                </a:cubicBezTo>
                <a:cubicBezTo>
                  <a:pt x="117" y="97"/>
                  <a:pt x="117" y="97"/>
                  <a:pt x="117" y="97"/>
                </a:cubicBezTo>
                <a:cubicBezTo>
                  <a:pt x="117" y="246"/>
                  <a:pt x="117" y="246"/>
                  <a:pt x="117" y="246"/>
                </a:cubicBezTo>
                <a:cubicBezTo>
                  <a:pt x="148" y="254"/>
                  <a:pt x="148" y="254"/>
                  <a:pt x="148" y="254"/>
                </a:cubicBezTo>
                <a:cubicBezTo>
                  <a:pt x="148" y="141"/>
                  <a:pt x="148" y="141"/>
                  <a:pt x="148" y="141"/>
                </a:cubicBezTo>
                <a:cubicBezTo>
                  <a:pt x="148" y="137"/>
                  <a:pt x="149" y="133"/>
                  <a:pt x="153" y="130"/>
                </a:cubicBezTo>
                <a:cubicBezTo>
                  <a:pt x="156" y="128"/>
                  <a:pt x="160" y="127"/>
                  <a:pt x="164" y="128"/>
                </a:cubicBezTo>
                <a:cubicBezTo>
                  <a:pt x="214" y="140"/>
                  <a:pt x="214" y="140"/>
                  <a:pt x="214" y="140"/>
                </a:cubicBezTo>
                <a:cubicBezTo>
                  <a:pt x="220" y="141"/>
                  <a:pt x="224" y="147"/>
                  <a:pt x="224" y="153"/>
                </a:cubicBezTo>
                <a:cubicBezTo>
                  <a:pt x="224" y="278"/>
                  <a:pt x="224" y="278"/>
                  <a:pt x="224" y="278"/>
                </a:cubicBezTo>
                <a:cubicBezTo>
                  <a:pt x="255" y="287"/>
                  <a:pt x="255" y="287"/>
                  <a:pt x="255" y="287"/>
                </a:cubicBezTo>
                <a:cubicBezTo>
                  <a:pt x="255" y="164"/>
                  <a:pt x="255" y="164"/>
                  <a:pt x="255" y="164"/>
                </a:cubicBezTo>
                <a:cubicBezTo>
                  <a:pt x="255" y="157"/>
                  <a:pt x="261" y="151"/>
                  <a:pt x="268" y="151"/>
                </a:cubicBezTo>
                <a:cubicBezTo>
                  <a:pt x="275" y="151"/>
                  <a:pt x="281" y="157"/>
                  <a:pt x="281" y="164"/>
                </a:cubicBezTo>
                <a:cubicBezTo>
                  <a:pt x="281" y="304"/>
                  <a:pt x="281" y="304"/>
                  <a:pt x="281" y="304"/>
                </a:cubicBezTo>
                <a:cubicBezTo>
                  <a:pt x="281" y="308"/>
                  <a:pt x="280" y="312"/>
                  <a:pt x="276" y="315"/>
                </a:cubicBezTo>
                <a:cubicBezTo>
                  <a:pt x="273" y="317"/>
                  <a:pt x="269" y="318"/>
                  <a:pt x="265" y="317"/>
                </a:cubicBezTo>
                <a:cubicBezTo>
                  <a:pt x="208" y="300"/>
                  <a:pt x="208" y="300"/>
                  <a:pt x="208" y="300"/>
                </a:cubicBezTo>
                <a:cubicBezTo>
                  <a:pt x="202" y="298"/>
                  <a:pt x="198" y="293"/>
                  <a:pt x="198" y="287"/>
                </a:cubicBezTo>
                <a:cubicBezTo>
                  <a:pt x="198" y="163"/>
                  <a:pt x="198" y="163"/>
                  <a:pt x="198" y="163"/>
                </a:cubicBezTo>
                <a:cubicBezTo>
                  <a:pt x="174" y="157"/>
                  <a:pt x="174" y="157"/>
                  <a:pt x="174" y="157"/>
                </a:cubicBezTo>
                <a:cubicBezTo>
                  <a:pt x="174" y="271"/>
                  <a:pt x="174" y="271"/>
                  <a:pt x="174" y="271"/>
                </a:cubicBezTo>
                <a:cubicBezTo>
                  <a:pt x="174" y="275"/>
                  <a:pt x="172" y="278"/>
                  <a:pt x="169" y="281"/>
                </a:cubicBezTo>
                <a:cubicBezTo>
                  <a:pt x="165" y="283"/>
                  <a:pt x="161" y="284"/>
                  <a:pt x="157" y="283"/>
                </a:cubicBezTo>
                <a:cubicBezTo>
                  <a:pt x="101" y="269"/>
                  <a:pt x="101" y="269"/>
                  <a:pt x="101" y="269"/>
                </a:cubicBezTo>
                <a:cubicBezTo>
                  <a:pt x="95" y="268"/>
                  <a:pt x="91" y="262"/>
                  <a:pt x="91" y="257"/>
                </a:cubicBezTo>
                <a:cubicBezTo>
                  <a:pt x="91" y="81"/>
                  <a:pt x="91" y="81"/>
                  <a:pt x="91" y="81"/>
                </a:cubicBezTo>
                <a:cubicBezTo>
                  <a:pt x="91" y="77"/>
                  <a:pt x="93" y="73"/>
                  <a:pt x="96" y="71"/>
                </a:cubicBezTo>
                <a:cubicBezTo>
                  <a:pt x="99" y="68"/>
                  <a:pt x="103" y="68"/>
                  <a:pt x="107" y="68"/>
                </a:cubicBezTo>
                <a:cubicBezTo>
                  <a:pt x="333" y="120"/>
                  <a:pt x="333" y="120"/>
                  <a:pt x="333" y="120"/>
                </a:cubicBezTo>
                <a:cubicBezTo>
                  <a:pt x="339" y="121"/>
                  <a:pt x="343" y="126"/>
                  <a:pt x="343" y="132"/>
                </a:cubicBezTo>
                <a:cubicBezTo>
                  <a:pt x="343" y="290"/>
                  <a:pt x="343" y="290"/>
                  <a:pt x="343" y="290"/>
                </a:cubicBezTo>
                <a:cubicBezTo>
                  <a:pt x="435" y="221"/>
                  <a:pt x="435" y="221"/>
                  <a:pt x="435" y="221"/>
                </a:cubicBezTo>
                <a:cubicBezTo>
                  <a:pt x="435" y="51"/>
                  <a:pt x="435" y="51"/>
                  <a:pt x="435" y="51"/>
                </a:cubicBezTo>
                <a:cubicBezTo>
                  <a:pt x="300" y="26"/>
                  <a:pt x="300" y="26"/>
                  <a:pt x="300" y="26"/>
                </a:cubicBezTo>
                <a:cubicBezTo>
                  <a:pt x="222" y="33"/>
                  <a:pt x="222" y="33"/>
                  <a:pt x="222" y="33"/>
                </a:cubicBezTo>
                <a:cubicBezTo>
                  <a:pt x="222" y="47"/>
                  <a:pt x="222" y="47"/>
                  <a:pt x="222" y="47"/>
                </a:cubicBezTo>
                <a:cubicBezTo>
                  <a:pt x="222" y="50"/>
                  <a:pt x="220" y="54"/>
                  <a:pt x="217" y="56"/>
                </a:cubicBezTo>
                <a:cubicBezTo>
                  <a:pt x="214" y="59"/>
                  <a:pt x="211" y="60"/>
                  <a:pt x="207" y="59"/>
                </a:cubicBezTo>
                <a:cubicBezTo>
                  <a:pt x="160" y="52"/>
                  <a:pt x="160" y="52"/>
                  <a:pt x="160" y="52"/>
                </a:cubicBezTo>
                <a:cubicBezTo>
                  <a:pt x="75" y="64"/>
                  <a:pt x="75" y="64"/>
                  <a:pt x="75" y="64"/>
                </a:cubicBezTo>
                <a:cubicBezTo>
                  <a:pt x="75" y="244"/>
                  <a:pt x="75" y="244"/>
                  <a:pt x="75" y="244"/>
                </a:cubicBezTo>
                <a:cubicBezTo>
                  <a:pt x="75" y="248"/>
                  <a:pt x="73" y="251"/>
                  <a:pt x="71" y="254"/>
                </a:cubicBezTo>
                <a:cubicBezTo>
                  <a:pt x="68" y="256"/>
                  <a:pt x="65" y="257"/>
                  <a:pt x="62" y="257"/>
                </a:cubicBezTo>
                <a:cubicBezTo>
                  <a:pt x="13" y="257"/>
                  <a:pt x="13" y="257"/>
                  <a:pt x="13" y="257"/>
                </a:cubicBezTo>
                <a:cubicBezTo>
                  <a:pt x="5" y="257"/>
                  <a:pt x="0" y="252"/>
                  <a:pt x="0" y="244"/>
                </a:cubicBezTo>
                <a:cubicBezTo>
                  <a:pt x="0" y="237"/>
                  <a:pt x="5" y="232"/>
                  <a:pt x="13" y="232"/>
                </a:cubicBezTo>
                <a:cubicBezTo>
                  <a:pt x="49" y="232"/>
                  <a:pt x="49" y="232"/>
                  <a:pt x="49" y="232"/>
                </a:cubicBezTo>
                <a:cubicBezTo>
                  <a:pt x="49" y="52"/>
                  <a:pt x="49" y="52"/>
                  <a:pt x="49" y="52"/>
                </a:cubicBezTo>
                <a:cubicBezTo>
                  <a:pt x="49" y="46"/>
                  <a:pt x="53" y="40"/>
                  <a:pt x="60" y="39"/>
                </a:cubicBezTo>
                <a:cubicBezTo>
                  <a:pt x="159" y="26"/>
                  <a:pt x="159" y="26"/>
                  <a:pt x="159" y="26"/>
                </a:cubicBezTo>
                <a:cubicBezTo>
                  <a:pt x="160" y="26"/>
                  <a:pt x="161" y="26"/>
                  <a:pt x="163" y="26"/>
                </a:cubicBezTo>
                <a:cubicBezTo>
                  <a:pt x="196" y="32"/>
                  <a:pt x="196" y="32"/>
                  <a:pt x="196" y="32"/>
                </a:cubicBezTo>
                <a:cubicBezTo>
                  <a:pt x="196" y="22"/>
                  <a:pt x="196" y="22"/>
                  <a:pt x="196" y="22"/>
                </a:cubicBezTo>
                <a:cubicBezTo>
                  <a:pt x="196" y="15"/>
                  <a:pt x="201" y="9"/>
                  <a:pt x="208" y="9"/>
                </a:cubicBezTo>
                <a:cubicBezTo>
                  <a:pt x="299" y="0"/>
                  <a:pt x="299" y="0"/>
                  <a:pt x="299" y="0"/>
                </a:cubicBezTo>
                <a:cubicBezTo>
                  <a:pt x="300" y="0"/>
                  <a:pt x="302" y="0"/>
                  <a:pt x="303" y="0"/>
                </a:cubicBezTo>
                <a:cubicBezTo>
                  <a:pt x="450" y="27"/>
                  <a:pt x="450" y="27"/>
                  <a:pt x="450" y="27"/>
                </a:cubicBezTo>
                <a:cubicBezTo>
                  <a:pt x="457" y="28"/>
                  <a:pt x="461" y="34"/>
                  <a:pt x="461" y="40"/>
                </a:cubicBezTo>
                <a:cubicBezTo>
                  <a:pt x="461" y="228"/>
                  <a:pt x="461" y="228"/>
                  <a:pt x="461" y="228"/>
                </a:cubicBezTo>
                <a:cubicBezTo>
                  <a:pt x="461" y="232"/>
                  <a:pt x="459" y="236"/>
                  <a:pt x="456" y="238"/>
                </a:cubicBezTo>
                <a:cubicBezTo>
                  <a:pt x="338" y="326"/>
                  <a:pt x="338" y="326"/>
                  <a:pt x="338" y="326"/>
                </a:cubicBezTo>
                <a:cubicBezTo>
                  <a:pt x="336" y="328"/>
                  <a:pt x="333" y="329"/>
                  <a:pt x="330" y="329"/>
                </a:cubicBezTo>
                <a:cubicBezTo>
                  <a:pt x="328" y="329"/>
                  <a:pt x="327" y="329"/>
                  <a:pt x="325" y="328"/>
                </a:cubicBezTo>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22" name="TextBox 21"/>
          <p:cNvSpPr txBox="1"/>
          <p:nvPr/>
        </p:nvSpPr>
        <p:spPr>
          <a:xfrm>
            <a:off x="2286000" y="1668463"/>
            <a:ext cx="647700"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Data </a:t>
            </a:r>
            <a:r>
              <a:rPr lang="en-US" sz="800" b="1" dirty="0" err="1">
                <a:solidFill>
                  <a:schemeClr val="bg1"/>
                </a:solidFill>
                <a:latin typeface="Arial" pitchFamily="34" charset="0"/>
                <a:cs typeface="Arial" pitchFamily="34" charset="0"/>
              </a:rPr>
              <a:t>centres</a:t>
            </a:r>
            <a:r>
              <a:rPr lang="en-US" sz="800" b="1" dirty="0">
                <a:solidFill>
                  <a:schemeClr val="bg1"/>
                </a:solidFill>
                <a:latin typeface="Arial" pitchFamily="34" charset="0"/>
                <a:cs typeface="Arial" pitchFamily="34" charset="0"/>
              </a:rPr>
              <a:t> </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&amp; networks</a:t>
            </a:r>
          </a:p>
        </p:txBody>
      </p:sp>
      <p:sp>
        <p:nvSpPr>
          <p:cNvPr id="23" name="Freeform 64"/>
          <p:cNvSpPr>
            <a:spLocks noChangeAspect="1"/>
          </p:cNvSpPr>
          <p:nvPr/>
        </p:nvSpPr>
        <p:spPr bwMode="auto">
          <a:xfrm>
            <a:off x="5257800" y="1185863"/>
            <a:ext cx="358775" cy="392112"/>
          </a:xfrm>
          <a:custGeom>
            <a:avLst/>
            <a:gdLst/>
            <a:ahLst/>
            <a:cxnLst>
              <a:cxn ang="0">
                <a:pos x="146" y="5"/>
              </a:cxn>
              <a:cxn ang="0">
                <a:pos x="6" y="132"/>
              </a:cxn>
              <a:cxn ang="0">
                <a:pos x="5" y="151"/>
              </a:cxn>
              <a:cxn ang="0">
                <a:pos x="23" y="152"/>
              </a:cxn>
              <a:cxn ang="0">
                <a:pos x="155" y="33"/>
              </a:cxn>
              <a:cxn ang="0">
                <a:pos x="283" y="149"/>
              </a:cxn>
              <a:cxn ang="0">
                <a:pos x="283" y="313"/>
              </a:cxn>
              <a:cxn ang="0">
                <a:pos x="45" y="313"/>
              </a:cxn>
              <a:cxn ang="0">
                <a:pos x="45" y="228"/>
              </a:cxn>
              <a:cxn ang="0">
                <a:pos x="56" y="202"/>
              </a:cxn>
              <a:cxn ang="0">
                <a:pos x="100" y="187"/>
              </a:cxn>
              <a:cxn ang="0">
                <a:pos x="152" y="229"/>
              </a:cxn>
              <a:cxn ang="0">
                <a:pos x="152" y="272"/>
              </a:cxn>
              <a:cxn ang="0">
                <a:pos x="165" y="285"/>
              </a:cxn>
              <a:cxn ang="0">
                <a:pos x="178" y="272"/>
              </a:cxn>
              <a:cxn ang="0">
                <a:pos x="178" y="229"/>
              </a:cxn>
              <a:cxn ang="0">
                <a:pos x="159" y="182"/>
              </a:cxn>
              <a:cxn ang="0">
                <a:pos x="100" y="161"/>
              </a:cxn>
              <a:cxn ang="0">
                <a:pos x="36" y="184"/>
              </a:cxn>
              <a:cxn ang="0">
                <a:pos x="18" y="229"/>
              </a:cxn>
              <a:cxn ang="0">
                <a:pos x="18" y="229"/>
              </a:cxn>
              <a:cxn ang="0">
                <a:pos x="18" y="326"/>
              </a:cxn>
              <a:cxn ang="0">
                <a:pos x="22" y="335"/>
              </a:cxn>
              <a:cxn ang="0">
                <a:pos x="32" y="339"/>
              </a:cxn>
              <a:cxn ang="0">
                <a:pos x="296" y="339"/>
              </a:cxn>
              <a:cxn ang="0">
                <a:pos x="309" y="326"/>
              </a:cxn>
              <a:cxn ang="0">
                <a:pos x="309" y="143"/>
              </a:cxn>
              <a:cxn ang="0">
                <a:pos x="305" y="133"/>
              </a:cxn>
              <a:cxn ang="0">
                <a:pos x="164" y="5"/>
              </a:cxn>
              <a:cxn ang="0">
                <a:pos x="146" y="5"/>
              </a:cxn>
            </a:cxnLst>
            <a:rect l="0" t="0" r="r" b="b"/>
            <a:pathLst>
              <a:path w="309" h="339">
                <a:moveTo>
                  <a:pt x="146" y="5"/>
                </a:moveTo>
                <a:cubicBezTo>
                  <a:pt x="6" y="132"/>
                  <a:pt x="6" y="132"/>
                  <a:pt x="6" y="132"/>
                </a:cubicBezTo>
                <a:cubicBezTo>
                  <a:pt x="0" y="137"/>
                  <a:pt x="0" y="146"/>
                  <a:pt x="5" y="151"/>
                </a:cubicBezTo>
                <a:cubicBezTo>
                  <a:pt x="10" y="156"/>
                  <a:pt x="18" y="157"/>
                  <a:pt x="23" y="152"/>
                </a:cubicBezTo>
                <a:cubicBezTo>
                  <a:pt x="23" y="152"/>
                  <a:pt x="139" y="47"/>
                  <a:pt x="155" y="33"/>
                </a:cubicBezTo>
                <a:cubicBezTo>
                  <a:pt x="170" y="46"/>
                  <a:pt x="275" y="142"/>
                  <a:pt x="283" y="149"/>
                </a:cubicBezTo>
                <a:cubicBezTo>
                  <a:pt x="283" y="159"/>
                  <a:pt x="283" y="291"/>
                  <a:pt x="283" y="313"/>
                </a:cubicBezTo>
                <a:cubicBezTo>
                  <a:pt x="260" y="313"/>
                  <a:pt x="68" y="313"/>
                  <a:pt x="45" y="313"/>
                </a:cubicBezTo>
                <a:cubicBezTo>
                  <a:pt x="45" y="293"/>
                  <a:pt x="45" y="229"/>
                  <a:pt x="45" y="228"/>
                </a:cubicBezTo>
                <a:cubicBezTo>
                  <a:pt x="45" y="226"/>
                  <a:pt x="45" y="212"/>
                  <a:pt x="56" y="202"/>
                </a:cubicBezTo>
                <a:cubicBezTo>
                  <a:pt x="65" y="192"/>
                  <a:pt x="80" y="187"/>
                  <a:pt x="100" y="187"/>
                </a:cubicBezTo>
                <a:cubicBezTo>
                  <a:pt x="150" y="187"/>
                  <a:pt x="152" y="224"/>
                  <a:pt x="152" y="229"/>
                </a:cubicBezTo>
                <a:cubicBezTo>
                  <a:pt x="152" y="272"/>
                  <a:pt x="152" y="272"/>
                  <a:pt x="152" y="272"/>
                </a:cubicBezTo>
                <a:cubicBezTo>
                  <a:pt x="152" y="279"/>
                  <a:pt x="158" y="285"/>
                  <a:pt x="165" y="285"/>
                </a:cubicBezTo>
                <a:cubicBezTo>
                  <a:pt x="172" y="285"/>
                  <a:pt x="178" y="279"/>
                  <a:pt x="178" y="272"/>
                </a:cubicBezTo>
                <a:cubicBezTo>
                  <a:pt x="178" y="229"/>
                  <a:pt x="178" y="229"/>
                  <a:pt x="178" y="229"/>
                </a:cubicBezTo>
                <a:cubicBezTo>
                  <a:pt x="178" y="228"/>
                  <a:pt x="178" y="202"/>
                  <a:pt x="159" y="182"/>
                </a:cubicBezTo>
                <a:cubicBezTo>
                  <a:pt x="145" y="168"/>
                  <a:pt x="125" y="161"/>
                  <a:pt x="100" y="161"/>
                </a:cubicBezTo>
                <a:cubicBezTo>
                  <a:pt x="72" y="161"/>
                  <a:pt x="51" y="169"/>
                  <a:pt x="36" y="184"/>
                </a:cubicBezTo>
                <a:cubicBezTo>
                  <a:pt x="18" y="203"/>
                  <a:pt x="18" y="228"/>
                  <a:pt x="18" y="229"/>
                </a:cubicBezTo>
                <a:cubicBezTo>
                  <a:pt x="18" y="229"/>
                  <a:pt x="18" y="229"/>
                  <a:pt x="18" y="229"/>
                </a:cubicBezTo>
                <a:cubicBezTo>
                  <a:pt x="18" y="326"/>
                  <a:pt x="18" y="326"/>
                  <a:pt x="18" y="326"/>
                </a:cubicBezTo>
                <a:cubicBezTo>
                  <a:pt x="18" y="329"/>
                  <a:pt x="20" y="333"/>
                  <a:pt x="22" y="335"/>
                </a:cubicBezTo>
                <a:cubicBezTo>
                  <a:pt x="25" y="338"/>
                  <a:pt x="28" y="339"/>
                  <a:pt x="32" y="339"/>
                </a:cubicBezTo>
                <a:cubicBezTo>
                  <a:pt x="296" y="339"/>
                  <a:pt x="296" y="339"/>
                  <a:pt x="296" y="339"/>
                </a:cubicBezTo>
                <a:cubicBezTo>
                  <a:pt x="304" y="339"/>
                  <a:pt x="309" y="333"/>
                  <a:pt x="309" y="326"/>
                </a:cubicBezTo>
                <a:cubicBezTo>
                  <a:pt x="309" y="143"/>
                  <a:pt x="309" y="143"/>
                  <a:pt x="309" y="143"/>
                </a:cubicBezTo>
                <a:cubicBezTo>
                  <a:pt x="309" y="139"/>
                  <a:pt x="308" y="135"/>
                  <a:pt x="305" y="133"/>
                </a:cubicBezTo>
                <a:cubicBezTo>
                  <a:pt x="164" y="5"/>
                  <a:pt x="164" y="5"/>
                  <a:pt x="164" y="5"/>
                </a:cubicBezTo>
                <a:cubicBezTo>
                  <a:pt x="159" y="0"/>
                  <a:pt x="151" y="0"/>
                  <a:pt x="146" y="5"/>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24" name="TextBox 23"/>
          <p:cNvSpPr txBox="1"/>
          <p:nvPr/>
        </p:nvSpPr>
        <p:spPr>
          <a:xfrm>
            <a:off x="5157788" y="1668463"/>
            <a:ext cx="550862" cy="123825"/>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Residential</a:t>
            </a:r>
          </a:p>
        </p:txBody>
      </p:sp>
      <p:sp>
        <p:nvSpPr>
          <p:cNvPr id="25" name="Freeform 148"/>
          <p:cNvSpPr>
            <a:spLocks noChangeAspect="1"/>
          </p:cNvSpPr>
          <p:nvPr/>
        </p:nvSpPr>
        <p:spPr bwMode="auto">
          <a:xfrm>
            <a:off x="9432925" y="1260475"/>
            <a:ext cx="446088" cy="339725"/>
          </a:xfrm>
          <a:custGeom>
            <a:avLst/>
            <a:gdLst/>
            <a:ahLst/>
            <a:cxnLst>
              <a:cxn ang="0">
                <a:pos x="84" y="0"/>
              </a:cxn>
              <a:cxn ang="0">
                <a:pos x="0" y="91"/>
              </a:cxn>
              <a:cxn ang="0">
                <a:pos x="12" y="103"/>
              </a:cxn>
              <a:cxn ang="0">
                <a:pos x="36" y="127"/>
              </a:cxn>
              <a:cxn ang="0">
                <a:pos x="12" y="151"/>
              </a:cxn>
              <a:cxn ang="0">
                <a:pos x="0" y="163"/>
              </a:cxn>
              <a:cxn ang="0">
                <a:pos x="84" y="255"/>
              </a:cxn>
              <a:cxn ang="0">
                <a:pos x="180" y="255"/>
              </a:cxn>
              <a:cxn ang="0">
                <a:pos x="192" y="243"/>
              </a:cxn>
              <a:cxn ang="0">
                <a:pos x="192" y="209"/>
              </a:cxn>
              <a:cxn ang="0">
                <a:pos x="300" y="209"/>
              </a:cxn>
              <a:cxn ang="0">
                <a:pos x="301" y="209"/>
              </a:cxn>
              <a:cxn ang="0">
                <a:pos x="335" y="175"/>
              </a:cxn>
              <a:cxn ang="0">
                <a:pos x="302" y="142"/>
              </a:cxn>
              <a:cxn ang="0">
                <a:pos x="300" y="142"/>
              </a:cxn>
              <a:cxn ang="0">
                <a:pos x="184" y="142"/>
              </a:cxn>
              <a:cxn ang="0">
                <a:pos x="172" y="154"/>
              </a:cxn>
              <a:cxn ang="0">
                <a:pos x="184" y="166"/>
              </a:cxn>
              <a:cxn ang="0">
                <a:pos x="300" y="166"/>
              </a:cxn>
              <a:cxn ang="0">
                <a:pos x="301" y="166"/>
              </a:cxn>
              <a:cxn ang="0">
                <a:pos x="311" y="175"/>
              </a:cxn>
              <a:cxn ang="0">
                <a:pos x="302" y="184"/>
              </a:cxn>
              <a:cxn ang="0">
                <a:pos x="300" y="184"/>
              </a:cxn>
              <a:cxn ang="0">
                <a:pos x="180" y="184"/>
              </a:cxn>
              <a:cxn ang="0">
                <a:pos x="167" y="196"/>
              </a:cxn>
              <a:cxn ang="0">
                <a:pos x="167" y="230"/>
              </a:cxn>
              <a:cxn ang="0">
                <a:pos x="84" y="230"/>
              </a:cxn>
              <a:cxn ang="0">
                <a:pos x="25" y="174"/>
              </a:cxn>
              <a:cxn ang="0">
                <a:pos x="60" y="127"/>
              </a:cxn>
              <a:cxn ang="0">
                <a:pos x="25" y="81"/>
              </a:cxn>
              <a:cxn ang="0">
                <a:pos x="84" y="24"/>
              </a:cxn>
              <a:cxn ang="0">
                <a:pos x="167" y="24"/>
              </a:cxn>
              <a:cxn ang="0">
                <a:pos x="167" y="58"/>
              </a:cxn>
              <a:cxn ang="0">
                <a:pos x="180" y="71"/>
              </a:cxn>
              <a:cxn ang="0">
                <a:pos x="300" y="71"/>
              </a:cxn>
              <a:cxn ang="0">
                <a:pos x="302" y="71"/>
              </a:cxn>
              <a:cxn ang="0">
                <a:pos x="311" y="79"/>
              </a:cxn>
              <a:cxn ang="0">
                <a:pos x="302" y="88"/>
              </a:cxn>
              <a:cxn ang="0">
                <a:pos x="300" y="88"/>
              </a:cxn>
              <a:cxn ang="0">
                <a:pos x="184" y="88"/>
              </a:cxn>
              <a:cxn ang="0">
                <a:pos x="172" y="101"/>
              </a:cxn>
              <a:cxn ang="0">
                <a:pos x="184" y="113"/>
              </a:cxn>
              <a:cxn ang="0">
                <a:pos x="300" y="113"/>
              </a:cxn>
              <a:cxn ang="0">
                <a:pos x="302" y="113"/>
              </a:cxn>
              <a:cxn ang="0">
                <a:pos x="335" y="79"/>
              </a:cxn>
              <a:cxn ang="0">
                <a:pos x="302" y="46"/>
              </a:cxn>
              <a:cxn ang="0">
                <a:pos x="300" y="46"/>
              </a:cxn>
              <a:cxn ang="0">
                <a:pos x="192" y="46"/>
              </a:cxn>
              <a:cxn ang="0">
                <a:pos x="192" y="12"/>
              </a:cxn>
              <a:cxn ang="0">
                <a:pos x="180" y="0"/>
              </a:cxn>
              <a:cxn ang="0">
                <a:pos x="84" y="0"/>
              </a:cxn>
            </a:cxnLst>
            <a:rect l="0" t="0" r="r" b="b"/>
            <a:pathLst>
              <a:path w="335" h="255">
                <a:moveTo>
                  <a:pt x="84" y="0"/>
                </a:moveTo>
                <a:cubicBezTo>
                  <a:pt x="31" y="0"/>
                  <a:pt x="0" y="34"/>
                  <a:pt x="0" y="91"/>
                </a:cubicBezTo>
                <a:cubicBezTo>
                  <a:pt x="0" y="98"/>
                  <a:pt x="5" y="103"/>
                  <a:pt x="12" y="103"/>
                </a:cubicBezTo>
                <a:cubicBezTo>
                  <a:pt x="25" y="103"/>
                  <a:pt x="36" y="114"/>
                  <a:pt x="36" y="127"/>
                </a:cubicBezTo>
                <a:cubicBezTo>
                  <a:pt x="36" y="140"/>
                  <a:pt x="25" y="151"/>
                  <a:pt x="12" y="151"/>
                </a:cubicBezTo>
                <a:cubicBezTo>
                  <a:pt x="5" y="151"/>
                  <a:pt x="0" y="157"/>
                  <a:pt x="0" y="163"/>
                </a:cubicBezTo>
                <a:cubicBezTo>
                  <a:pt x="0" y="221"/>
                  <a:pt x="31" y="255"/>
                  <a:pt x="84" y="255"/>
                </a:cubicBezTo>
                <a:cubicBezTo>
                  <a:pt x="180" y="255"/>
                  <a:pt x="180" y="255"/>
                  <a:pt x="180" y="255"/>
                </a:cubicBezTo>
                <a:cubicBezTo>
                  <a:pt x="186" y="255"/>
                  <a:pt x="192" y="249"/>
                  <a:pt x="192" y="243"/>
                </a:cubicBezTo>
                <a:cubicBezTo>
                  <a:pt x="192" y="243"/>
                  <a:pt x="192" y="222"/>
                  <a:pt x="192" y="209"/>
                </a:cubicBezTo>
                <a:cubicBezTo>
                  <a:pt x="212" y="209"/>
                  <a:pt x="300" y="209"/>
                  <a:pt x="300" y="209"/>
                </a:cubicBezTo>
                <a:cubicBezTo>
                  <a:pt x="300" y="209"/>
                  <a:pt x="301" y="209"/>
                  <a:pt x="301" y="209"/>
                </a:cubicBezTo>
                <a:cubicBezTo>
                  <a:pt x="320" y="209"/>
                  <a:pt x="335" y="194"/>
                  <a:pt x="335" y="175"/>
                </a:cubicBezTo>
                <a:cubicBezTo>
                  <a:pt x="335" y="157"/>
                  <a:pt x="320" y="142"/>
                  <a:pt x="302" y="142"/>
                </a:cubicBezTo>
                <a:cubicBezTo>
                  <a:pt x="302" y="142"/>
                  <a:pt x="300" y="142"/>
                  <a:pt x="300" y="142"/>
                </a:cubicBezTo>
                <a:cubicBezTo>
                  <a:pt x="184" y="142"/>
                  <a:pt x="184" y="142"/>
                  <a:pt x="184" y="142"/>
                </a:cubicBezTo>
                <a:cubicBezTo>
                  <a:pt x="177" y="142"/>
                  <a:pt x="172" y="147"/>
                  <a:pt x="172" y="154"/>
                </a:cubicBezTo>
                <a:cubicBezTo>
                  <a:pt x="172" y="161"/>
                  <a:pt x="177" y="166"/>
                  <a:pt x="184" y="166"/>
                </a:cubicBezTo>
                <a:cubicBezTo>
                  <a:pt x="184" y="166"/>
                  <a:pt x="300" y="166"/>
                  <a:pt x="300" y="166"/>
                </a:cubicBezTo>
                <a:cubicBezTo>
                  <a:pt x="301" y="166"/>
                  <a:pt x="301" y="166"/>
                  <a:pt x="301" y="166"/>
                </a:cubicBezTo>
                <a:cubicBezTo>
                  <a:pt x="307" y="166"/>
                  <a:pt x="311" y="170"/>
                  <a:pt x="311" y="175"/>
                </a:cubicBezTo>
                <a:cubicBezTo>
                  <a:pt x="311" y="180"/>
                  <a:pt x="307" y="184"/>
                  <a:pt x="302" y="184"/>
                </a:cubicBezTo>
                <a:cubicBezTo>
                  <a:pt x="302" y="184"/>
                  <a:pt x="300" y="184"/>
                  <a:pt x="300" y="184"/>
                </a:cubicBezTo>
                <a:cubicBezTo>
                  <a:pt x="180" y="184"/>
                  <a:pt x="180" y="184"/>
                  <a:pt x="180" y="184"/>
                </a:cubicBezTo>
                <a:cubicBezTo>
                  <a:pt x="173" y="184"/>
                  <a:pt x="167" y="190"/>
                  <a:pt x="167" y="196"/>
                </a:cubicBezTo>
                <a:cubicBezTo>
                  <a:pt x="167" y="196"/>
                  <a:pt x="167" y="217"/>
                  <a:pt x="167" y="230"/>
                </a:cubicBezTo>
                <a:cubicBezTo>
                  <a:pt x="149" y="230"/>
                  <a:pt x="84" y="230"/>
                  <a:pt x="84" y="230"/>
                </a:cubicBezTo>
                <a:cubicBezTo>
                  <a:pt x="40" y="230"/>
                  <a:pt x="27" y="202"/>
                  <a:pt x="25" y="174"/>
                </a:cubicBezTo>
                <a:cubicBezTo>
                  <a:pt x="45" y="168"/>
                  <a:pt x="60" y="150"/>
                  <a:pt x="60" y="127"/>
                </a:cubicBezTo>
                <a:cubicBezTo>
                  <a:pt x="60" y="105"/>
                  <a:pt x="45" y="86"/>
                  <a:pt x="25" y="81"/>
                </a:cubicBezTo>
                <a:cubicBezTo>
                  <a:pt x="27" y="53"/>
                  <a:pt x="40" y="24"/>
                  <a:pt x="84" y="24"/>
                </a:cubicBezTo>
                <a:cubicBezTo>
                  <a:pt x="84" y="24"/>
                  <a:pt x="149" y="24"/>
                  <a:pt x="167" y="24"/>
                </a:cubicBezTo>
                <a:cubicBezTo>
                  <a:pt x="167" y="38"/>
                  <a:pt x="167" y="58"/>
                  <a:pt x="167" y="58"/>
                </a:cubicBezTo>
                <a:cubicBezTo>
                  <a:pt x="167" y="65"/>
                  <a:pt x="173" y="71"/>
                  <a:pt x="180" y="71"/>
                </a:cubicBezTo>
                <a:cubicBezTo>
                  <a:pt x="300" y="71"/>
                  <a:pt x="300" y="71"/>
                  <a:pt x="300" y="71"/>
                </a:cubicBezTo>
                <a:cubicBezTo>
                  <a:pt x="300" y="71"/>
                  <a:pt x="302" y="71"/>
                  <a:pt x="302" y="71"/>
                </a:cubicBezTo>
                <a:cubicBezTo>
                  <a:pt x="307" y="71"/>
                  <a:pt x="311" y="75"/>
                  <a:pt x="311" y="79"/>
                </a:cubicBezTo>
                <a:cubicBezTo>
                  <a:pt x="311" y="84"/>
                  <a:pt x="307" y="88"/>
                  <a:pt x="302" y="88"/>
                </a:cubicBezTo>
                <a:cubicBezTo>
                  <a:pt x="301" y="88"/>
                  <a:pt x="300" y="88"/>
                  <a:pt x="300" y="88"/>
                </a:cubicBezTo>
                <a:cubicBezTo>
                  <a:pt x="184" y="88"/>
                  <a:pt x="184" y="88"/>
                  <a:pt x="184" y="88"/>
                </a:cubicBezTo>
                <a:cubicBezTo>
                  <a:pt x="177" y="88"/>
                  <a:pt x="172" y="94"/>
                  <a:pt x="172" y="101"/>
                </a:cubicBezTo>
                <a:cubicBezTo>
                  <a:pt x="172" y="107"/>
                  <a:pt x="177" y="113"/>
                  <a:pt x="184" y="113"/>
                </a:cubicBezTo>
                <a:cubicBezTo>
                  <a:pt x="300" y="113"/>
                  <a:pt x="300" y="113"/>
                  <a:pt x="300" y="113"/>
                </a:cubicBezTo>
                <a:cubicBezTo>
                  <a:pt x="300" y="113"/>
                  <a:pt x="302" y="113"/>
                  <a:pt x="302" y="113"/>
                </a:cubicBezTo>
                <a:cubicBezTo>
                  <a:pt x="320" y="113"/>
                  <a:pt x="335" y="98"/>
                  <a:pt x="335" y="79"/>
                </a:cubicBezTo>
                <a:cubicBezTo>
                  <a:pt x="335" y="61"/>
                  <a:pt x="320" y="46"/>
                  <a:pt x="302" y="46"/>
                </a:cubicBezTo>
                <a:cubicBezTo>
                  <a:pt x="301" y="46"/>
                  <a:pt x="300" y="46"/>
                  <a:pt x="300" y="46"/>
                </a:cubicBezTo>
                <a:cubicBezTo>
                  <a:pt x="300" y="46"/>
                  <a:pt x="212" y="46"/>
                  <a:pt x="192" y="46"/>
                </a:cubicBezTo>
                <a:cubicBezTo>
                  <a:pt x="192" y="33"/>
                  <a:pt x="192" y="12"/>
                  <a:pt x="192" y="12"/>
                </a:cubicBezTo>
                <a:cubicBezTo>
                  <a:pt x="192" y="5"/>
                  <a:pt x="186" y="0"/>
                  <a:pt x="180" y="0"/>
                </a:cubicBezTo>
                <a:lnTo>
                  <a:pt x="84" y="0"/>
                </a:ln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26" name="TextBox 25"/>
          <p:cNvSpPr txBox="1"/>
          <p:nvPr/>
        </p:nvSpPr>
        <p:spPr>
          <a:xfrm>
            <a:off x="9229725" y="1668463"/>
            <a:ext cx="850900"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Power management</a:t>
            </a:r>
          </a:p>
        </p:txBody>
      </p:sp>
      <p:sp>
        <p:nvSpPr>
          <p:cNvPr id="27" name="Freeform 184"/>
          <p:cNvSpPr>
            <a:spLocks noChangeAspect="1"/>
          </p:cNvSpPr>
          <p:nvPr/>
        </p:nvSpPr>
        <p:spPr bwMode="auto">
          <a:xfrm>
            <a:off x="8408988" y="1208088"/>
            <a:ext cx="490537" cy="392112"/>
          </a:xfrm>
          <a:custGeom>
            <a:avLst/>
            <a:gdLst/>
            <a:ahLst/>
            <a:cxnLst>
              <a:cxn ang="0">
                <a:pos x="69" y="73"/>
              </a:cxn>
              <a:cxn ang="0">
                <a:pos x="95" y="73"/>
              </a:cxn>
              <a:cxn ang="0">
                <a:pos x="95" y="343"/>
              </a:cxn>
              <a:cxn ang="0">
                <a:pos x="0" y="343"/>
              </a:cxn>
              <a:cxn ang="0">
                <a:pos x="0" y="72"/>
              </a:cxn>
              <a:cxn ang="0">
                <a:pos x="31" y="72"/>
              </a:cxn>
              <a:cxn ang="0">
                <a:pos x="31" y="34"/>
              </a:cxn>
              <a:cxn ang="0">
                <a:pos x="82" y="0"/>
              </a:cxn>
              <a:cxn ang="0">
                <a:pos x="127" y="11"/>
              </a:cxn>
              <a:cxn ang="0">
                <a:pos x="139" y="48"/>
              </a:cxn>
              <a:cxn ang="0">
                <a:pos x="139" y="284"/>
              </a:cxn>
              <a:cxn ang="0">
                <a:pos x="207" y="284"/>
              </a:cxn>
              <a:cxn ang="0">
                <a:pos x="207" y="228"/>
              </a:cxn>
              <a:cxn ang="0">
                <a:pos x="181" y="207"/>
              </a:cxn>
              <a:cxn ang="0">
                <a:pos x="181" y="66"/>
              </a:cxn>
              <a:cxn ang="0">
                <a:pos x="278" y="67"/>
              </a:cxn>
              <a:cxn ang="0">
                <a:pos x="278" y="207"/>
              </a:cxn>
              <a:cxn ang="0">
                <a:pos x="254" y="229"/>
              </a:cxn>
              <a:cxn ang="0">
                <a:pos x="254" y="275"/>
              </a:cxn>
              <a:cxn ang="0">
                <a:pos x="254" y="283"/>
              </a:cxn>
              <a:cxn ang="0">
                <a:pos x="352" y="283"/>
              </a:cxn>
              <a:cxn ang="0">
                <a:pos x="316" y="340"/>
              </a:cxn>
              <a:cxn ang="0">
                <a:pos x="428" y="340"/>
              </a:cxn>
              <a:cxn ang="0">
                <a:pos x="385" y="281"/>
              </a:cxn>
              <a:cxn ang="0">
                <a:pos x="428" y="222"/>
              </a:cxn>
              <a:cxn ang="0">
                <a:pos x="316" y="222"/>
              </a:cxn>
              <a:cxn ang="0">
                <a:pos x="336" y="250"/>
              </a:cxn>
            </a:cxnLst>
            <a:rect l="0" t="0" r="r" b="b"/>
            <a:pathLst>
              <a:path w="428" h="343">
                <a:moveTo>
                  <a:pt x="69" y="73"/>
                </a:moveTo>
                <a:cubicBezTo>
                  <a:pt x="95" y="73"/>
                  <a:pt x="95" y="73"/>
                  <a:pt x="95" y="73"/>
                </a:cubicBezTo>
                <a:cubicBezTo>
                  <a:pt x="95" y="343"/>
                  <a:pt x="95" y="343"/>
                  <a:pt x="95" y="343"/>
                </a:cubicBezTo>
                <a:cubicBezTo>
                  <a:pt x="0" y="343"/>
                  <a:pt x="0" y="343"/>
                  <a:pt x="0" y="343"/>
                </a:cubicBezTo>
                <a:cubicBezTo>
                  <a:pt x="0" y="72"/>
                  <a:pt x="0" y="72"/>
                  <a:pt x="0" y="72"/>
                </a:cubicBezTo>
                <a:cubicBezTo>
                  <a:pt x="31" y="72"/>
                  <a:pt x="31" y="72"/>
                  <a:pt x="31" y="72"/>
                </a:cubicBezTo>
                <a:cubicBezTo>
                  <a:pt x="31" y="34"/>
                  <a:pt x="31" y="34"/>
                  <a:pt x="31" y="34"/>
                </a:cubicBezTo>
                <a:cubicBezTo>
                  <a:pt x="31" y="34"/>
                  <a:pt x="33" y="0"/>
                  <a:pt x="82" y="0"/>
                </a:cubicBezTo>
                <a:cubicBezTo>
                  <a:pt x="106" y="0"/>
                  <a:pt x="118" y="4"/>
                  <a:pt x="127" y="11"/>
                </a:cubicBezTo>
                <a:cubicBezTo>
                  <a:pt x="135" y="18"/>
                  <a:pt x="139" y="28"/>
                  <a:pt x="139" y="48"/>
                </a:cubicBezTo>
                <a:cubicBezTo>
                  <a:pt x="139" y="284"/>
                  <a:pt x="139" y="284"/>
                  <a:pt x="139" y="284"/>
                </a:cubicBezTo>
                <a:cubicBezTo>
                  <a:pt x="207" y="284"/>
                  <a:pt x="207" y="284"/>
                  <a:pt x="207" y="284"/>
                </a:cubicBezTo>
                <a:cubicBezTo>
                  <a:pt x="207" y="228"/>
                  <a:pt x="207" y="228"/>
                  <a:pt x="207" y="228"/>
                </a:cubicBezTo>
                <a:cubicBezTo>
                  <a:pt x="181" y="207"/>
                  <a:pt x="181" y="207"/>
                  <a:pt x="181" y="207"/>
                </a:cubicBezTo>
                <a:cubicBezTo>
                  <a:pt x="181" y="66"/>
                  <a:pt x="181" y="66"/>
                  <a:pt x="181" y="66"/>
                </a:cubicBezTo>
                <a:cubicBezTo>
                  <a:pt x="181" y="66"/>
                  <a:pt x="226" y="28"/>
                  <a:pt x="278" y="67"/>
                </a:cubicBezTo>
                <a:cubicBezTo>
                  <a:pt x="278" y="207"/>
                  <a:pt x="278" y="207"/>
                  <a:pt x="278" y="207"/>
                </a:cubicBezTo>
                <a:cubicBezTo>
                  <a:pt x="254" y="229"/>
                  <a:pt x="254" y="229"/>
                  <a:pt x="254" y="229"/>
                </a:cubicBezTo>
                <a:cubicBezTo>
                  <a:pt x="254" y="275"/>
                  <a:pt x="254" y="275"/>
                  <a:pt x="254" y="275"/>
                </a:cubicBezTo>
                <a:cubicBezTo>
                  <a:pt x="254" y="283"/>
                  <a:pt x="254" y="283"/>
                  <a:pt x="254" y="283"/>
                </a:cubicBezTo>
                <a:cubicBezTo>
                  <a:pt x="352" y="283"/>
                  <a:pt x="352" y="283"/>
                  <a:pt x="352" y="283"/>
                </a:cubicBezTo>
                <a:cubicBezTo>
                  <a:pt x="316" y="340"/>
                  <a:pt x="316" y="340"/>
                  <a:pt x="316" y="340"/>
                </a:cubicBezTo>
                <a:cubicBezTo>
                  <a:pt x="428" y="340"/>
                  <a:pt x="428" y="340"/>
                  <a:pt x="428" y="340"/>
                </a:cubicBezTo>
                <a:cubicBezTo>
                  <a:pt x="385" y="281"/>
                  <a:pt x="385" y="281"/>
                  <a:pt x="385" y="281"/>
                </a:cubicBezTo>
                <a:cubicBezTo>
                  <a:pt x="428" y="222"/>
                  <a:pt x="428" y="222"/>
                  <a:pt x="428" y="222"/>
                </a:cubicBezTo>
                <a:cubicBezTo>
                  <a:pt x="316" y="222"/>
                  <a:pt x="316" y="222"/>
                  <a:pt x="316" y="222"/>
                </a:cubicBezTo>
                <a:cubicBezTo>
                  <a:pt x="336" y="250"/>
                  <a:pt x="336" y="250"/>
                  <a:pt x="336" y="250"/>
                </a:cubicBezTo>
              </a:path>
            </a:pathLst>
          </a:custGeom>
          <a:noFill/>
          <a:ln w="30163" cap="rnd">
            <a:solidFill>
              <a:schemeClr val="bg1"/>
            </a:solidFill>
            <a:prstDash val="solid"/>
            <a:round/>
            <a:headEnd/>
            <a:tailEnd/>
          </a:ln>
        </p:spPr>
        <p:txBody>
          <a:bodyPr/>
          <a:lstStyle/>
          <a:p>
            <a:pPr algn="ctr" fontAlgn="auto">
              <a:spcBef>
                <a:spcPts val="0"/>
              </a:spcBef>
              <a:spcAft>
                <a:spcPts val="0"/>
              </a:spcAft>
              <a:defRPr/>
            </a:pPr>
            <a:endParaRPr lang="en-US">
              <a:latin typeface="+mn-lt"/>
              <a:cs typeface="+mn-cs"/>
            </a:endParaRPr>
          </a:p>
        </p:txBody>
      </p:sp>
      <p:sp>
        <p:nvSpPr>
          <p:cNvPr id="28" name="TextBox 27"/>
          <p:cNvSpPr txBox="1"/>
          <p:nvPr/>
        </p:nvSpPr>
        <p:spPr>
          <a:xfrm>
            <a:off x="7988300" y="1668463"/>
            <a:ext cx="1379538"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Process/machine management</a:t>
            </a:r>
          </a:p>
        </p:txBody>
      </p:sp>
      <p:sp>
        <p:nvSpPr>
          <p:cNvPr id="29" name="Freeform 132"/>
          <p:cNvSpPr>
            <a:spLocks noChangeAspect="1"/>
          </p:cNvSpPr>
          <p:nvPr/>
        </p:nvSpPr>
        <p:spPr bwMode="auto">
          <a:xfrm>
            <a:off x="7526338" y="1208088"/>
            <a:ext cx="387350" cy="392112"/>
          </a:xfrm>
          <a:custGeom>
            <a:avLst/>
            <a:gdLst/>
            <a:ahLst/>
            <a:cxnLst>
              <a:cxn ang="0">
                <a:pos x="283" y="18"/>
              </a:cxn>
              <a:cxn ang="0">
                <a:pos x="255" y="0"/>
              </a:cxn>
              <a:cxn ang="0">
                <a:pos x="0" y="0"/>
              </a:cxn>
              <a:cxn ang="0">
                <a:pos x="0" y="277"/>
              </a:cxn>
              <a:cxn ang="0">
                <a:pos x="56" y="313"/>
              </a:cxn>
              <a:cxn ang="0">
                <a:pos x="56" y="45"/>
              </a:cxn>
              <a:cxn ang="0">
                <a:pos x="308" y="45"/>
              </a:cxn>
              <a:cxn ang="0">
                <a:pos x="308" y="313"/>
              </a:cxn>
              <a:cxn ang="0">
                <a:pos x="229" y="313"/>
              </a:cxn>
              <a:cxn ang="0">
                <a:pos x="229" y="267"/>
              </a:cxn>
              <a:cxn ang="0">
                <a:pos x="278" y="267"/>
              </a:cxn>
              <a:cxn ang="0">
                <a:pos x="278" y="172"/>
              </a:cxn>
              <a:cxn ang="0">
                <a:pos x="142" y="172"/>
              </a:cxn>
              <a:cxn ang="0">
                <a:pos x="142" y="267"/>
              </a:cxn>
              <a:cxn ang="0">
                <a:pos x="197" y="267"/>
              </a:cxn>
              <a:cxn ang="0">
                <a:pos x="172" y="313"/>
              </a:cxn>
              <a:cxn ang="0">
                <a:pos x="97" y="313"/>
              </a:cxn>
            </a:cxnLst>
            <a:rect l="0" t="0" r="r" b="b"/>
            <a:pathLst>
              <a:path w="308" h="313">
                <a:moveTo>
                  <a:pt x="283" y="18"/>
                </a:moveTo>
                <a:lnTo>
                  <a:pt x="255" y="0"/>
                </a:lnTo>
                <a:lnTo>
                  <a:pt x="0" y="0"/>
                </a:lnTo>
                <a:lnTo>
                  <a:pt x="0" y="277"/>
                </a:lnTo>
                <a:lnTo>
                  <a:pt x="56" y="313"/>
                </a:lnTo>
                <a:lnTo>
                  <a:pt x="56" y="45"/>
                </a:lnTo>
                <a:lnTo>
                  <a:pt x="308" y="45"/>
                </a:lnTo>
                <a:lnTo>
                  <a:pt x="308" y="313"/>
                </a:lnTo>
                <a:lnTo>
                  <a:pt x="229" y="313"/>
                </a:lnTo>
                <a:lnTo>
                  <a:pt x="229" y="267"/>
                </a:lnTo>
                <a:lnTo>
                  <a:pt x="278" y="267"/>
                </a:lnTo>
                <a:lnTo>
                  <a:pt x="278" y="172"/>
                </a:lnTo>
                <a:lnTo>
                  <a:pt x="142" y="172"/>
                </a:lnTo>
                <a:lnTo>
                  <a:pt x="142" y="267"/>
                </a:lnTo>
                <a:lnTo>
                  <a:pt x="197" y="267"/>
                </a:lnTo>
                <a:lnTo>
                  <a:pt x="172" y="313"/>
                </a:lnTo>
                <a:lnTo>
                  <a:pt x="97" y="313"/>
                </a:lnTo>
              </a:path>
            </a:pathLst>
          </a:custGeom>
          <a:noFill/>
          <a:ln w="31750" cap="rnd">
            <a:solidFill>
              <a:schemeClr val="bg1"/>
            </a:solidFill>
            <a:prstDash val="solid"/>
            <a:round/>
            <a:headEnd/>
            <a:tailEnd/>
          </a:ln>
        </p:spPr>
        <p:txBody>
          <a:bodyPr/>
          <a:lstStyle/>
          <a:p>
            <a:pPr algn="ctr" fontAlgn="auto">
              <a:spcBef>
                <a:spcPts val="0"/>
              </a:spcBef>
              <a:spcAft>
                <a:spcPts val="0"/>
              </a:spcAft>
              <a:defRPr/>
            </a:pPr>
            <a:endParaRPr lang="en-US">
              <a:latin typeface="+mn-lt"/>
              <a:cs typeface="+mn-cs"/>
            </a:endParaRPr>
          </a:p>
        </p:txBody>
      </p:sp>
      <p:sp>
        <p:nvSpPr>
          <p:cNvPr id="30" name="TextBox 29"/>
          <p:cNvSpPr txBox="1"/>
          <p:nvPr/>
        </p:nvSpPr>
        <p:spPr>
          <a:xfrm>
            <a:off x="7191375" y="1668463"/>
            <a:ext cx="1071563"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IT room</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management</a:t>
            </a:r>
          </a:p>
        </p:txBody>
      </p:sp>
      <p:sp>
        <p:nvSpPr>
          <p:cNvPr id="31" name="Freeform 180"/>
          <p:cNvSpPr>
            <a:spLocks noChangeAspect="1"/>
          </p:cNvSpPr>
          <p:nvPr/>
        </p:nvSpPr>
        <p:spPr bwMode="auto">
          <a:xfrm>
            <a:off x="10339388" y="1208088"/>
            <a:ext cx="349250" cy="392112"/>
          </a:xfrm>
          <a:custGeom>
            <a:avLst/>
            <a:gdLst/>
            <a:ahLst/>
            <a:cxnLst>
              <a:cxn ang="0">
                <a:pos x="192" y="296"/>
              </a:cxn>
              <a:cxn ang="0">
                <a:pos x="152" y="369"/>
              </a:cxn>
              <a:cxn ang="0">
                <a:pos x="0" y="336"/>
              </a:cxn>
              <a:cxn ang="0">
                <a:pos x="112" y="300"/>
              </a:cxn>
              <a:cxn ang="0">
                <a:pos x="132" y="219"/>
              </a:cxn>
              <a:cxn ang="0">
                <a:pos x="138" y="150"/>
              </a:cxn>
              <a:cxn ang="0">
                <a:pos x="113" y="189"/>
              </a:cxn>
              <a:cxn ang="0">
                <a:pos x="66" y="198"/>
              </a:cxn>
              <a:cxn ang="0">
                <a:pos x="57" y="152"/>
              </a:cxn>
              <a:cxn ang="0">
                <a:pos x="103" y="84"/>
              </a:cxn>
              <a:cxn ang="0">
                <a:pos x="114" y="82"/>
              </a:cxn>
              <a:cxn ang="0">
                <a:pos x="227" y="99"/>
              </a:cxn>
              <a:cxn ang="0">
                <a:pos x="116" y="108"/>
              </a:cxn>
              <a:cxn ang="0">
                <a:pos x="79" y="166"/>
              </a:cxn>
              <a:cxn ang="0">
                <a:pos x="81" y="176"/>
              </a:cxn>
              <a:cxn ang="0">
                <a:pos x="91" y="174"/>
              </a:cxn>
              <a:cxn ang="0">
                <a:pos x="116" y="134"/>
              </a:cxn>
              <a:cxn ang="0">
                <a:pos x="130" y="124"/>
              </a:cxn>
              <a:cxn ang="0">
                <a:pos x="138" y="123"/>
              </a:cxn>
              <a:cxn ang="0">
                <a:pos x="185" y="126"/>
              </a:cxn>
              <a:cxn ang="0">
                <a:pos x="196" y="145"/>
              </a:cxn>
              <a:cxn ang="0">
                <a:pos x="135" y="316"/>
              </a:cxn>
              <a:cxn ang="0">
                <a:pos x="34" y="329"/>
              </a:cxn>
              <a:cxn ang="0">
                <a:pos x="27" y="336"/>
              </a:cxn>
              <a:cxn ang="0">
                <a:pos x="143" y="343"/>
              </a:cxn>
              <a:cxn ang="0">
                <a:pos x="190" y="251"/>
              </a:cxn>
              <a:cxn ang="0">
                <a:pos x="280" y="414"/>
              </a:cxn>
              <a:cxn ang="0">
                <a:pos x="287" y="420"/>
              </a:cxn>
              <a:cxn ang="0">
                <a:pos x="294" y="413"/>
              </a:cxn>
              <a:cxn ang="0">
                <a:pos x="215" y="234"/>
              </a:cxn>
              <a:cxn ang="0">
                <a:pos x="244" y="165"/>
              </a:cxn>
              <a:cxn ang="0">
                <a:pos x="266" y="163"/>
              </a:cxn>
              <a:cxn ang="0">
                <a:pos x="299" y="199"/>
              </a:cxn>
              <a:cxn ang="0">
                <a:pos x="310" y="205"/>
              </a:cxn>
              <a:cxn ang="0">
                <a:pos x="369" y="202"/>
              </a:cxn>
              <a:cxn ang="0">
                <a:pos x="365" y="191"/>
              </a:cxn>
              <a:cxn ang="0">
                <a:pos x="323" y="191"/>
              </a:cxn>
              <a:cxn ang="0">
                <a:pos x="262" y="127"/>
              </a:cxn>
              <a:cxn ang="0">
                <a:pos x="250" y="100"/>
              </a:cxn>
              <a:cxn ang="0">
                <a:pos x="271" y="77"/>
              </a:cxn>
              <a:cxn ang="0">
                <a:pos x="297" y="51"/>
              </a:cxn>
              <a:cxn ang="0">
                <a:pos x="249" y="51"/>
              </a:cxn>
              <a:cxn ang="0">
                <a:pos x="253" y="65"/>
              </a:cxn>
              <a:cxn ang="0">
                <a:pos x="231" y="79"/>
              </a:cxn>
              <a:cxn ang="0">
                <a:pos x="273" y="0"/>
              </a:cxn>
              <a:cxn ang="0">
                <a:pos x="309" y="87"/>
              </a:cxn>
              <a:cxn ang="0">
                <a:pos x="278" y="105"/>
              </a:cxn>
              <a:cxn ang="0">
                <a:pos x="282" y="110"/>
              </a:cxn>
              <a:cxn ang="0">
                <a:pos x="365" y="164"/>
              </a:cxn>
              <a:cxn ang="0">
                <a:pos x="365" y="231"/>
              </a:cxn>
              <a:cxn ang="0">
                <a:pos x="292" y="227"/>
              </a:cxn>
              <a:cxn ang="0">
                <a:pos x="273" y="210"/>
              </a:cxn>
              <a:cxn ang="0">
                <a:pos x="259" y="195"/>
              </a:cxn>
              <a:cxn ang="0">
                <a:pos x="318" y="400"/>
              </a:cxn>
              <a:cxn ang="0">
                <a:pos x="321" y="413"/>
              </a:cxn>
              <a:cxn ang="0">
                <a:pos x="287" y="447"/>
              </a:cxn>
              <a:cxn ang="0">
                <a:pos x="256" y="426"/>
              </a:cxn>
            </a:cxnLst>
            <a:rect l="0" t="0" r="r" b="b"/>
            <a:pathLst>
              <a:path w="398" h="447">
                <a:moveTo>
                  <a:pt x="256" y="426"/>
                </a:moveTo>
                <a:cubicBezTo>
                  <a:pt x="192" y="296"/>
                  <a:pt x="192" y="296"/>
                  <a:pt x="192" y="296"/>
                </a:cubicBezTo>
                <a:cubicBezTo>
                  <a:pt x="164" y="361"/>
                  <a:pt x="164" y="361"/>
                  <a:pt x="164" y="361"/>
                </a:cubicBezTo>
                <a:cubicBezTo>
                  <a:pt x="162" y="366"/>
                  <a:pt x="157" y="369"/>
                  <a:pt x="152" y="369"/>
                </a:cubicBezTo>
                <a:cubicBezTo>
                  <a:pt x="34" y="370"/>
                  <a:pt x="34" y="370"/>
                  <a:pt x="34" y="370"/>
                </a:cubicBezTo>
                <a:cubicBezTo>
                  <a:pt x="15" y="370"/>
                  <a:pt x="0" y="355"/>
                  <a:pt x="0" y="336"/>
                </a:cubicBezTo>
                <a:cubicBezTo>
                  <a:pt x="0" y="318"/>
                  <a:pt x="15" y="303"/>
                  <a:pt x="34" y="303"/>
                </a:cubicBezTo>
                <a:cubicBezTo>
                  <a:pt x="112" y="300"/>
                  <a:pt x="112" y="300"/>
                  <a:pt x="112" y="300"/>
                </a:cubicBezTo>
                <a:cubicBezTo>
                  <a:pt x="131" y="221"/>
                  <a:pt x="131" y="221"/>
                  <a:pt x="131" y="221"/>
                </a:cubicBezTo>
                <a:cubicBezTo>
                  <a:pt x="131" y="220"/>
                  <a:pt x="132" y="220"/>
                  <a:pt x="132" y="219"/>
                </a:cubicBezTo>
                <a:cubicBezTo>
                  <a:pt x="164" y="151"/>
                  <a:pt x="164" y="151"/>
                  <a:pt x="164" y="151"/>
                </a:cubicBezTo>
                <a:cubicBezTo>
                  <a:pt x="138" y="150"/>
                  <a:pt x="138" y="150"/>
                  <a:pt x="138" y="150"/>
                </a:cubicBezTo>
                <a:cubicBezTo>
                  <a:pt x="113" y="189"/>
                  <a:pt x="113" y="189"/>
                  <a:pt x="113" y="189"/>
                </a:cubicBezTo>
                <a:cubicBezTo>
                  <a:pt x="113" y="189"/>
                  <a:pt x="113" y="189"/>
                  <a:pt x="113" y="189"/>
                </a:cubicBezTo>
                <a:cubicBezTo>
                  <a:pt x="106" y="199"/>
                  <a:pt x="96" y="204"/>
                  <a:pt x="85" y="204"/>
                </a:cubicBezTo>
                <a:cubicBezTo>
                  <a:pt x="79" y="204"/>
                  <a:pt x="72" y="202"/>
                  <a:pt x="66" y="198"/>
                </a:cubicBezTo>
                <a:cubicBezTo>
                  <a:pt x="57" y="192"/>
                  <a:pt x="51" y="181"/>
                  <a:pt x="51" y="170"/>
                </a:cubicBezTo>
                <a:cubicBezTo>
                  <a:pt x="51" y="164"/>
                  <a:pt x="53" y="157"/>
                  <a:pt x="57" y="152"/>
                </a:cubicBezTo>
                <a:cubicBezTo>
                  <a:pt x="95" y="92"/>
                  <a:pt x="95" y="92"/>
                  <a:pt x="95" y="92"/>
                </a:cubicBezTo>
                <a:cubicBezTo>
                  <a:pt x="97" y="89"/>
                  <a:pt x="100" y="86"/>
                  <a:pt x="103" y="84"/>
                </a:cubicBezTo>
                <a:cubicBezTo>
                  <a:pt x="106" y="83"/>
                  <a:pt x="110" y="82"/>
                  <a:pt x="113" y="82"/>
                </a:cubicBezTo>
                <a:cubicBezTo>
                  <a:pt x="114" y="82"/>
                  <a:pt x="114" y="82"/>
                  <a:pt x="114" y="82"/>
                </a:cubicBezTo>
                <a:cubicBezTo>
                  <a:pt x="215" y="85"/>
                  <a:pt x="215" y="85"/>
                  <a:pt x="215" y="85"/>
                </a:cubicBezTo>
                <a:cubicBezTo>
                  <a:pt x="222" y="85"/>
                  <a:pt x="228" y="91"/>
                  <a:pt x="227" y="99"/>
                </a:cubicBezTo>
                <a:cubicBezTo>
                  <a:pt x="227" y="106"/>
                  <a:pt x="221" y="112"/>
                  <a:pt x="214" y="112"/>
                </a:cubicBezTo>
                <a:cubicBezTo>
                  <a:pt x="116" y="108"/>
                  <a:pt x="116" y="108"/>
                  <a:pt x="116" y="108"/>
                </a:cubicBezTo>
                <a:cubicBezTo>
                  <a:pt x="79" y="166"/>
                  <a:pt x="79" y="166"/>
                  <a:pt x="79" y="166"/>
                </a:cubicBezTo>
                <a:cubicBezTo>
                  <a:pt x="79" y="166"/>
                  <a:pt x="79" y="166"/>
                  <a:pt x="79" y="166"/>
                </a:cubicBezTo>
                <a:cubicBezTo>
                  <a:pt x="78" y="168"/>
                  <a:pt x="78" y="169"/>
                  <a:pt x="78" y="170"/>
                </a:cubicBezTo>
                <a:cubicBezTo>
                  <a:pt x="78" y="173"/>
                  <a:pt x="79" y="175"/>
                  <a:pt x="81" y="176"/>
                </a:cubicBezTo>
                <a:cubicBezTo>
                  <a:pt x="82" y="177"/>
                  <a:pt x="84" y="177"/>
                  <a:pt x="85" y="177"/>
                </a:cubicBezTo>
                <a:cubicBezTo>
                  <a:pt x="87" y="177"/>
                  <a:pt x="89" y="176"/>
                  <a:pt x="91" y="174"/>
                </a:cubicBezTo>
                <a:cubicBezTo>
                  <a:pt x="116" y="134"/>
                  <a:pt x="116" y="134"/>
                  <a:pt x="116" y="134"/>
                </a:cubicBezTo>
                <a:cubicBezTo>
                  <a:pt x="116" y="134"/>
                  <a:pt x="116" y="134"/>
                  <a:pt x="116" y="134"/>
                </a:cubicBezTo>
                <a:cubicBezTo>
                  <a:pt x="117" y="132"/>
                  <a:pt x="118" y="131"/>
                  <a:pt x="120" y="128"/>
                </a:cubicBezTo>
                <a:cubicBezTo>
                  <a:pt x="123" y="126"/>
                  <a:pt x="126" y="124"/>
                  <a:pt x="130" y="124"/>
                </a:cubicBezTo>
                <a:cubicBezTo>
                  <a:pt x="132" y="123"/>
                  <a:pt x="134" y="123"/>
                  <a:pt x="136" y="123"/>
                </a:cubicBezTo>
                <a:cubicBezTo>
                  <a:pt x="137" y="123"/>
                  <a:pt x="137" y="123"/>
                  <a:pt x="138" y="123"/>
                </a:cubicBezTo>
                <a:cubicBezTo>
                  <a:pt x="138" y="123"/>
                  <a:pt x="138" y="123"/>
                  <a:pt x="138" y="123"/>
                </a:cubicBezTo>
                <a:cubicBezTo>
                  <a:pt x="185" y="126"/>
                  <a:pt x="185" y="126"/>
                  <a:pt x="185" y="126"/>
                </a:cubicBezTo>
                <a:cubicBezTo>
                  <a:pt x="190" y="126"/>
                  <a:pt x="194" y="129"/>
                  <a:pt x="196" y="133"/>
                </a:cubicBezTo>
                <a:cubicBezTo>
                  <a:pt x="198" y="137"/>
                  <a:pt x="198" y="141"/>
                  <a:pt x="196" y="145"/>
                </a:cubicBezTo>
                <a:cubicBezTo>
                  <a:pt x="157" y="229"/>
                  <a:pt x="157" y="229"/>
                  <a:pt x="157" y="229"/>
                </a:cubicBezTo>
                <a:cubicBezTo>
                  <a:pt x="135" y="316"/>
                  <a:pt x="135" y="316"/>
                  <a:pt x="135" y="316"/>
                </a:cubicBezTo>
                <a:cubicBezTo>
                  <a:pt x="134" y="322"/>
                  <a:pt x="129" y="326"/>
                  <a:pt x="123" y="326"/>
                </a:cubicBezTo>
                <a:cubicBezTo>
                  <a:pt x="34" y="329"/>
                  <a:pt x="34" y="329"/>
                  <a:pt x="34" y="329"/>
                </a:cubicBezTo>
                <a:cubicBezTo>
                  <a:pt x="34" y="329"/>
                  <a:pt x="34" y="329"/>
                  <a:pt x="34" y="329"/>
                </a:cubicBezTo>
                <a:cubicBezTo>
                  <a:pt x="30" y="329"/>
                  <a:pt x="27" y="332"/>
                  <a:pt x="27" y="336"/>
                </a:cubicBezTo>
                <a:cubicBezTo>
                  <a:pt x="27" y="340"/>
                  <a:pt x="30" y="343"/>
                  <a:pt x="34" y="343"/>
                </a:cubicBezTo>
                <a:cubicBezTo>
                  <a:pt x="143" y="343"/>
                  <a:pt x="143" y="343"/>
                  <a:pt x="143" y="343"/>
                </a:cubicBezTo>
                <a:cubicBezTo>
                  <a:pt x="178" y="259"/>
                  <a:pt x="178" y="259"/>
                  <a:pt x="178" y="259"/>
                </a:cubicBezTo>
                <a:cubicBezTo>
                  <a:pt x="180" y="255"/>
                  <a:pt x="185" y="251"/>
                  <a:pt x="190" y="251"/>
                </a:cubicBezTo>
                <a:cubicBezTo>
                  <a:pt x="195" y="251"/>
                  <a:pt x="200" y="254"/>
                  <a:pt x="203" y="259"/>
                </a:cubicBezTo>
                <a:cubicBezTo>
                  <a:pt x="280" y="414"/>
                  <a:pt x="280" y="414"/>
                  <a:pt x="280" y="414"/>
                </a:cubicBezTo>
                <a:cubicBezTo>
                  <a:pt x="281" y="416"/>
                  <a:pt x="281" y="416"/>
                  <a:pt x="281" y="416"/>
                </a:cubicBezTo>
                <a:cubicBezTo>
                  <a:pt x="282" y="418"/>
                  <a:pt x="284" y="420"/>
                  <a:pt x="287" y="420"/>
                </a:cubicBezTo>
                <a:cubicBezTo>
                  <a:pt x="288" y="420"/>
                  <a:pt x="289" y="420"/>
                  <a:pt x="290" y="419"/>
                </a:cubicBezTo>
                <a:cubicBezTo>
                  <a:pt x="292" y="418"/>
                  <a:pt x="294" y="416"/>
                  <a:pt x="294" y="413"/>
                </a:cubicBezTo>
                <a:cubicBezTo>
                  <a:pt x="294" y="412"/>
                  <a:pt x="294" y="411"/>
                  <a:pt x="293" y="411"/>
                </a:cubicBezTo>
                <a:cubicBezTo>
                  <a:pt x="215" y="234"/>
                  <a:pt x="215" y="234"/>
                  <a:pt x="215" y="234"/>
                </a:cubicBezTo>
                <a:cubicBezTo>
                  <a:pt x="213" y="230"/>
                  <a:pt x="213" y="226"/>
                  <a:pt x="215" y="222"/>
                </a:cubicBezTo>
                <a:cubicBezTo>
                  <a:pt x="244" y="165"/>
                  <a:pt x="244" y="165"/>
                  <a:pt x="244" y="165"/>
                </a:cubicBezTo>
                <a:cubicBezTo>
                  <a:pt x="246" y="162"/>
                  <a:pt x="250" y="159"/>
                  <a:pt x="254" y="158"/>
                </a:cubicBezTo>
                <a:cubicBezTo>
                  <a:pt x="259" y="158"/>
                  <a:pt x="263" y="159"/>
                  <a:pt x="266" y="163"/>
                </a:cubicBezTo>
                <a:cubicBezTo>
                  <a:pt x="266" y="163"/>
                  <a:pt x="283" y="181"/>
                  <a:pt x="292" y="192"/>
                </a:cubicBezTo>
                <a:cubicBezTo>
                  <a:pt x="296" y="195"/>
                  <a:pt x="298" y="198"/>
                  <a:pt x="299" y="199"/>
                </a:cubicBezTo>
                <a:cubicBezTo>
                  <a:pt x="300" y="200"/>
                  <a:pt x="302" y="202"/>
                  <a:pt x="304" y="203"/>
                </a:cubicBezTo>
                <a:cubicBezTo>
                  <a:pt x="306" y="204"/>
                  <a:pt x="308" y="205"/>
                  <a:pt x="310" y="205"/>
                </a:cubicBezTo>
                <a:cubicBezTo>
                  <a:pt x="365" y="205"/>
                  <a:pt x="365" y="205"/>
                  <a:pt x="365" y="205"/>
                </a:cubicBezTo>
                <a:cubicBezTo>
                  <a:pt x="366" y="205"/>
                  <a:pt x="368" y="204"/>
                  <a:pt x="369" y="202"/>
                </a:cubicBezTo>
                <a:cubicBezTo>
                  <a:pt x="371" y="201"/>
                  <a:pt x="372" y="199"/>
                  <a:pt x="372" y="198"/>
                </a:cubicBezTo>
                <a:cubicBezTo>
                  <a:pt x="372" y="194"/>
                  <a:pt x="368" y="191"/>
                  <a:pt x="365" y="191"/>
                </a:cubicBezTo>
                <a:cubicBezTo>
                  <a:pt x="358" y="191"/>
                  <a:pt x="348" y="191"/>
                  <a:pt x="339" y="191"/>
                </a:cubicBezTo>
                <a:cubicBezTo>
                  <a:pt x="331" y="191"/>
                  <a:pt x="324" y="191"/>
                  <a:pt x="323" y="191"/>
                </a:cubicBezTo>
                <a:cubicBezTo>
                  <a:pt x="320" y="191"/>
                  <a:pt x="316" y="189"/>
                  <a:pt x="313" y="186"/>
                </a:cubicBezTo>
                <a:cubicBezTo>
                  <a:pt x="262" y="127"/>
                  <a:pt x="262" y="127"/>
                  <a:pt x="262" y="127"/>
                </a:cubicBezTo>
                <a:cubicBezTo>
                  <a:pt x="252" y="116"/>
                  <a:pt x="252" y="116"/>
                  <a:pt x="252" y="116"/>
                </a:cubicBezTo>
                <a:cubicBezTo>
                  <a:pt x="248" y="111"/>
                  <a:pt x="247" y="105"/>
                  <a:pt x="250" y="100"/>
                </a:cubicBezTo>
                <a:cubicBezTo>
                  <a:pt x="261" y="83"/>
                  <a:pt x="261" y="83"/>
                  <a:pt x="261" y="83"/>
                </a:cubicBezTo>
                <a:cubicBezTo>
                  <a:pt x="263" y="79"/>
                  <a:pt x="267" y="77"/>
                  <a:pt x="271" y="77"/>
                </a:cubicBezTo>
                <a:cubicBezTo>
                  <a:pt x="278" y="76"/>
                  <a:pt x="285" y="73"/>
                  <a:pt x="290" y="68"/>
                </a:cubicBezTo>
                <a:cubicBezTo>
                  <a:pt x="295" y="63"/>
                  <a:pt x="297" y="58"/>
                  <a:pt x="297" y="51"/>
                </a:cubicBezTo>
                <a:cubicBezTo>
                  <a:pt x="297" y="38"/>
                  <a:pt x="286" y="27"/>
                  <a:pt x="273" y="27"/>
                </a:cubicBezTo>
                <a:cubicBezTo>
                  <a:pt x="260" y="27"/>
                  <a:pt x="249" y="38"/>
                  <a:pt x="249" y="51"/>
                </a:cubicBezTo>
                <a:cubicBezTo>
                  <a:pt x="249" y="56"/>
                  <a:pt x="250" y="61"/>
                  <a:pt x="253" y="65"/>
                </a:cubicBezTo>
                <a:cubicBezTo>
                  <a:pt x="253" y="65"/>
                  <a:pt x="253" y="65"/>
                  <a:pt x="253" y="65"/>
                </a:cubicBezTo>
                <a:cubicBezTo>
                  <a:pt x="257" y="71"/>
                  <a:pt x="255" y="79"/>
                  <a:pt x="249" y="83"/>
                </a:cubicBezTo>
                <a:cubicBezTo>
                  <a:pt x="243" y="87"/>
                  <a:pt x="235" y="86"/>
                  <a:pt x="231" y="79"/>
                </a:cubicBezTo>
                <a:cubicBezTo>
                  <a:pt x="225" y="71"/>
                  <a:pt x="222" y="61"/>
                  <a:pt x="222" y="51"/>
                </a:cubicBezTo>
                <a:cubicBezTo>
                  <a:pt x="222" y="23"/>
                  <a:pt x="245" y="0"/>
                  <a:pt x="273" y="0"/>
                </a:cubicBezTo>
                <a:cubicBezTo>
                  <a:pt x="301" y="0"/>
                  <a:pt x="324" y="23"/>
                  <a:pt x="324" y="51"/>
                </a:cubicBezTo>
                <a:cubicBezTo>
                  <a:pt x="324" y="65"/>
                  <a:pt x="318" y="78"/>
                  <a:pt x="309" y="87"/>
                </a:cubicBezTo>
                <a:cubicBezTo>
                  <a:pt x="301" y="94"/>
                  <a:pt x="291" y="100"/>
                  <a:pt x="280" y="102"/>
                </a:cubicBezTo>
                <a:cubicBezTo>
                  <a:pt x="278" y="105"/>
                  <a:pt x="278" y="105"/>
                  <a:pt x="278" y="105"/>
                </a:cubicBezTo>
                <a:cubicBezTo>
                  <a:pt x="282" y="109"/>
                  <a:pt x="282" y="109"/>
                  <a:pt x="282" y="109"/>
                </a:cubicBezTo>
                <a:cubicBezTo>
                  <a:pt x="282" y="110"/>
                  <a:pt x="282" y="110"/>
                  <a:pt x="282" y="110"/>
                </a:cubicBezTo>
                <a:cubicBezTo>
                  <a:pt x="330" y="164"/>
                  <a:pt x="330" y="164"/>
                  <a:pt x="330" y="164"/>
                </a:cubicBezTo>
                <a:cubicBezTo>
                  <a:pt x="339" y="164"/>
                  <a:pt x="356" y="164"/>
                  <a:pt x="365" y="164"/>
                </a:cubicBezTo>
                <a:cubicBezTo>
                  <a:pt x="383" y="164"/>
                  <a:pt x="398" y="179"/>
                  <a:pt x="398" y="198"/>
                </a:cubicBezTo>
                <a:cubicBezTo>
                  <a:pt x="398" y="216"/>
                  <a:pt x="383" y="231"/>
                  <a:pt x="365" y="231"/>
                </a:cubicBezTo>
                <a:cubicBezTo>
                  <a:pt x="310" y="231"/>
                  <a:pt x="310" y="231"/>
                  <a:pt x="310" y="231"/>
                </a:cubicBezTo>
                <a:cubicBezTo>
                  <a:pt x="303" y="231"/>
                  <a:pt x="297" y="229"/>
                  <a:pt x="292" y="227"/>
                </a:cubicBezTo>
                <a:cubicBezTo>
                  <a:pt x="287" y="224"/>
                  <a:pt x="283" y="221"/>
                  <a:pt x="279" y="217"/>
                </a:cubicBezTo>
                <a:cubicBezTo>
                  <a:pt x="278" y="216"/>
                  <a:pt x="276" y="213"/>
                  <a:pt x="273" y="210"/>
                </a:cubicBezTo>
                <a:cubicBezTo>
                  <a:pt x="269" y="206"/>
                  <a:pt x="265" y="202"/>
                  <a:pt x="261" y="197"/>
                </a:cubicBezTo>
                <a:cubicBezTo>
                  <a:pt x="261" y="197"/>
                  <a:pt x="260" y="196"/>
                  <a:pt x="259" y="195"/>
                </a:cubicBezTo>
                <a:cubicBezTo>
                  <a:pt x="242" y="229"/>
                  <a:pt x="242" y="229"/>
                  <a:pt x="242" y="229"/>
                </a:cubicBezTo>
                <a:cubicBezTo>
                  <a:pt x="318" y="400"/>
                  <a:pt x="318" y="400"/>
                  <a:pt x="318" y="400"/>
                </a:cubicBezTo>
                <a:cubicBezTo>
                  <a:pt x="318" y="401"/>
                  <a:pt x="318" y="401"/>
                  <a:pt x="318" y="401"/>
                </a:cubicBezTo>
                <a:cubicBezTo>
                  <a:pt x="320" y="405"/>
                  <a:pt x="321" y="409"/>
                  <a:pt x="321" y="413"/>
                </a:cubicBezTo>
                <a:cubicBezTo>
                  <a:pt x="321" y="426"/>
                  <a:pt x="313" y="439"/>
                  <a:pt x="299" y="444"/>
                </a:cubicBezTo>
                <a:cubicBezTo>
                  <a:pt x="295" y="446"/>
                  <a:pt x="291" y="447"/>
                  <a:pt x="287" y="447"/>
                </a:cubicBezTo>
                <a:cubicBezTo>
                  <a:pt x="287" y="447"/>
                  <a:pt x="287" y="447"/>
                  <a:pt x="287" y="447"/>
                </a:cubicBezTo>
                <a:cubicBezTo>
                  <a:pt x="274" y="447"/>
                  <a:pt x="261" y="439"/>
                  <a:pt x="256" y="426"/>
                </a:cubicBezTo>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32" name="TextBox 31"/>
          <p:cNvSpPr txBox="1"/>
          <p:nvPr/>
        </p:nvSpPr>
        <p:spPr>
          <a:xfrm>
            <a:off x="10093325" y="1668463"/>
            <a:ext cx="923925"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Security</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management</a:t>
            </a:r>
          </a:p>
        </p:txBody>
      </p:sp>
      <p:sp>
        <p:nvSpPr>
          <p:cNvPr id="33" name="Freeform 124"/>
          <p:cNvSpPr>
            <a:spLocks noChangeAspect="1"/>
          </p:cNvSpPr>
          <p:nvPr/>
        </p:nvSpPr>
        <p:spPr bwMode="auto">
          <a:xfrm>
            <a:off x="2417763" y="2195513"/>
            <a:ext cx="368300" cy="393700"/>
          </a:xfrm>
          <a:custGeom>
            <a:avLst/>
            <a:gdLst/>
            <a:ahLst/>
            <a:cxnLst>
              <a:cxn ang="0">
                <a:pos x="388" y="4"/>
              </a:cxn>
              <a:cxn ang="0">
                <a:pos x="312" y="62"/>
              </a:cxn>
              <a:cxn ang="0">
                <a:pos x="307" y="77"/>
              </a:cxn>
              <a:cxn ang="0">
                <a:pos x="320" y="86"/>
              </a:cxn>
              <a:cxn ang="0">
                <a:pos x="382" y="86"/>
              </a:cxn>
              <a:cxn ang="0">
                <a:pos x="239" y="194"/>
              </a:cxn>
              <a:cxn ang="0">
                <a:pos x="233" y="205"/>
              </a:cxn>
              <a:cxn ang="0">
                <a:pos x="234" y="209"/>
              </a:cxn>
              <a:cxn ang="0">
                <a:pos x="247" y="218"/>
              </a:cxn>
              <a:cxn ang="0">
                <a:pos x="321" y="218"/>
              </a:cxn>
              <a:cxn ang="0">
                <a:pos x="111" y="366"/>
              </a:cxn>
              <a:cxn ang="0">
                <a:pos x="210" y="260"/>
              </a:cxn>
              <a:cxn ang="0">
                <a:pos x="214" y="251"/>
              </a:cxn>
              <a:cxn ang="0">
                <a:pos x="213" y="246"/>
              </a:cxn>
              <a:cxn ang="0">
                <a:pos x="200" y="238"/>
              </a:cxn>
              <a:cxn ang="0">
                <a:pos x="124" y="238"/>
              </a:cxn>
              <a:cxn ang="0">
                <a:pos x="255" y="131"/>
              </a:cxn>
              <a:cxn ang="0">
                <a:pos x="260" y="120"/>
              </a:cxn>
              <a:cxn ang="0">
                <a:pos x="259" y="116"/>
              </a:cxn>
              <a:cxn ang="0">
                <a:pos x="247" y="107"/>
              </a:cxn>
              <a:cxn ang="0">
                <a:pos x="177" y="107"/>
              </a:cxn>
              <a:cxn ang="0">
                <a:pos x="279" y="29"/>
              </a:cxn>
              <a:cxn ang="0">
                <a:pos x="285" y="18"/>
              </a:cxn>
              <a:cxn ang="0">
                <a:pos x="282" y="10"/>
              </a:cxn>
              <a:cxn ang="0">
                <a:pos x="263" y="7"/>
              </a:cxn>
              <a:cxn ang="0">
                <a:pos x="130" y="110"/>
              </a:cxn>
              <a:cxn ang="0">
                <a:pos x="125" y="125"/>
              </a:cxn>
              <a:cxn ang="0">
                <a:pos x="138" y="134"/>
              </a:cxn>
              <a:cxn ang="0">
                <a:pos x="210" y="134"/>
              </a:cxn>
              <a:cxn ang="0">
                <a:pos x="79" y="241"/>
              </a:cxn>
              <a:cxn ang="0">
                <a:pos x="74" y="251"/>
              </a:cxn>
              <a:cxn ang="0">
                <a:pos x="74" y="256"/>
              </a:cxn>
              <a:cxn ang="0">
                <a:pos x="87" y="264"/>
              </a:cxn>
              <a:cxn ang="0">
                <a:pos x="170" y="264"/>
              </a:cxn>
              <a:cxn ang="0">
                <a:pos x="3" y="442"/>
              </a:cxn>
              <a:cxn ang="0">
                <a:pos x="0" y="452"/>
              </a:cxn>
              <a:cxn ang="0">
                <a:pos x="3" y="460"/>
              </a:cxn>
              <a:cxn ang="0">
                <a:pos x="21" y="462"/>
              </a:cxn>
              <a:cxn ang="0">
                <a:pos x="371" y="216"/>
              </a:cxn>
              <a:cxn ang="0">
                <a:pos x="376" y="201"/>
              </a:cxn>
              <a:cxn ang="0">
                <a:pos x="364" y="191"/>
              </a:cxn>
              <a:cxn ang="0">
                <a:pos x="287" y="191"/>
              </a:cxn>
              <a:cxn ang="0">
                <a:pos x="430" y="84"/>
              </a:cxn>
              <a:cxn ang="0">
                <a:pos x="435" y="73"/>
              </a:cxn>
              <a:cxn ang="0">
                <a:pos x="434" y="69"/>
              </a:cxn>
              <a:cxn ang="0">
                <a:pos x="422" y="60"/>
              </a:cxn>
              <a:cxn ang="0">
                <a:pos x="359" y="60"/>
              </a:cxn>
              <a:cxn ang="0">
                <a:pos x="404" y="26"/>
              </a:cxn>
              <a:cxn ang="0">
                <a:pos x="410" y="15"/>
              </a:cxn>
              <a:cxn ang="0">
                <a:pos x="407" y="7"/>
              </a:cxn>
              <a:cxn ang="0">
                <a:pos x="388" y="4"/>
              </a:cxn>
            </a:cxnLst>
            <a:rect l="0" t="0" r="r" b="b"/>
            <a:pathLst>
              <a:path w="435" h="466">
                <a:moveTo>
                  <a:pt x="388" y="4"/>
                </a:moveTo>
                <a:cubicBezTo>
                  <a:pt x="312" y="62"/>
                  <a:pt x="312" y="62"/>
                  <a:pt x="312" y="62"/>
                </a:cubicBezTo>
                <a:cubicBezTo>
                  <a:pt x="307" y="66"/>
                  <a:pt x="305" y="72"/>
                  <a:pt x="307" y="77"/>
                </a:cubicBezTo>
                <a:cubicBezTo>
                  <a:pt x="309" y="83"/>
                  <a:pt x="314" y="86"/>
                  <a:pt x="320" y="86"/>
                </a:cubicBezTo>
                <a:cubicBezTo>
                  <a:pt x="320" y="86"/>
                  <a:pt x="352" y="86"/>
                  <a:pt x="382" y="86"/>
                </a:cubicBezTo>
                <a:cubicBezTo>
                  <a:pt x="339" y="118"/>
                  <a:pt x="239" y="194"/>
                  <a:pt x="239" y="194"/>
                </a:cubicBezTo>
                <a:cubicBezTo>
                  <a:pt x="235" y="197"/>
                  <a:pt x="233" y="201"/>
                  <a:pt x="233" y="205"/>
                </a:cubicBezTo>
                <a:cubicBezTo>
                  <a:pt x="233" y="206"/>
                  <a:pt x="234" y="207"/>
                  <a:pt x="234" y="209"/>
                </a:cubicBezTo>
                <a:cubicBezTo>
                  <a:pt x="236" y="214"/>
                  <a:pt x="241" y="218"/>
                  <a:pt x="247" y="218"/>
                </a:cubicBezTo>
                <a:cubicBezTo>
                  <a:pt x="247" y="218"/>
                  <a:pt x="287" y="218"/>
                  <a:pt x="321" y="218"/>
                </a:cubicBezTo>
                <a:cubicBezTo>
                  <a:pt x="284" y="244"/>
                  <a:pt x="200" y="304"/>
                  <a:pt x="111" y="366"/>
                </a:cubicBezTo>
                <a:cubicBezTo>
                  <a:pt x="160" y="313"/>
                  <a:pt x="210" y="260"/>
                  <a:pt x="210" y="260"/>
                </a:cubicBezTo>
                <a:cubicBezTo>
                  <a:pt x="212" y="258"/>
                  <a:pt x="214" y="254"/>
                  <a:pt x="214" y="251"/>
                </a:cubicBezTo>
                <a:cubicBezTo>
                  <a:pt x="214" y="249"/>
                  <a:pt x="213" y="248"/>
                  <a:pt x="213" y="246"/>
                </a:cubicBezTo>
                <a:cubicBezTo>
                  <a:pt x="210" y="241"/>
                  <a:pt x="206" y="238"/>
                  <a:pt x="200" y="238"/>
                </a:cubicBezTo>
                <a:cubicBezTo>
                  <a:pt x="200" y="238"/>
                  <a:pt x="158" y="238"/>
                  <a:pt x="124" y="238"/>
                </a:cubicBezTo>
                <a:cubicBezTo>
                  <a:pt x="163" y="206"/>
                  <a:pt x="255" y="131"/>
                  <a:pt x="255" y="131"/>
                </a:cubicBezTo>
                <a:cubicBezTo>
                  <a:pt x="258" y="128"/>
                  <a:pt x="260" y="124"/>
                  <a:pt x="260" y="120"/>
                </a:cubicBezTo>
                <a:cubicBezTo>
                  <a:pt x="260" y="119"/>
                  <a:pt x="260" y="117"/>
                  <a:pt x="259" y="116"/>
                </a:cubicBezTo>
                <a:cubicBezTo>
                  <a:pt x="258" y="111"/>
                  <a:pt x="253" y="107"/>
                  <a:pt x="247" y="107"/>
                </a:cubicBezTo>
                <a:cubicBezTo>
                  <a:pt x="247" y="107"/>
                  <a:pt x="209" y="107"/>
                  <a:pt x="177" y="107"/>
                </a:cubicBezTo>
                <a:cubicBezTo>
                  <a:pt x="214" y="79"/>
                  <a:pt x="279" y="29"/>
                  <a:pt x="279" y="29"/>
                </a:cubicBezTo>
                <a:cubicBezTo>
                  <a:pt x="283" y="26"/>
                  <a:pt x="285" y="22"/>
                  <a:pt x="285" y="18"/>
                </a:cubicBezTo>
                <a:cubicBezTo>
                  <a:pt x="285" y="15"/>
                  <a:pt x="284" y="12"/>
                  <a:pt x="282" y="10"/>
                </a:cubicBezTo>
                <a:cubicBezTo>
                  <a:pt x="277" y="4"/>
                  <a:pt x="269" y="3"/>
                  <a:pt x="263" y="7"/>
                </a:cubicBezTo>
                <a:cubicBezTo>
                  <a:pt x="130" y="110"/>
                  <a:pt x="130" y="110"/>
                  <a:pt x="130" y="110"/>
                </a:cubicBezTo>
                <a:cubicBezTo>
                  <a:pt x="125" y="113"/>
                  <a:pt x="123" y="119"/>
                  <a:pt x="125" y="125"/>
                </a:cubicBezTo>
                <a:cubicBezTo>
                  <a:pt x="127" y="130"/>
                  <a:pt x="132" y="134"/>
                  <a:pt x="138" y="134"/>
                </a:cubicBezTo>
                <a:cubicBezTo>
                  <a:pt x="138" y="134"/>
                  <a:pt x="177" y="134"/>
                  <a:pt x="210" y="134"/>
                </a:cubicBezTo>
                <a:cubicBezTo>
                  <a:pt x="171" y="166"/>
                  <a:pt x="79" y="241"/>
                  <a:pt x="79" y="241"/>
                </a:cubicBezTo>
                <a:cubicBezTo>
                  <a:pt x="75" y="243"/>
                  <a:pt x="74" y="247"/>
                  <a:pt x="74" y="251"/>
                </a:cubicBezTo>
                <a:cubicBezTo>
                  <a:pt x="74" y="253"/>
                  <a:pt x="74" y="254"/>
                  <a:pt x="74" y="256"/>
                </a:cubicBezTo>
                <a:cubicBezTo>
                  <a:pt x="76" y="261"/>
                  <a:pt x="81" y="264"/>
                  <a:pt x="87" y="264"/>
                </a:cubicBezTo>
                <a:cubicBezTo>
                  <a:pt x="87" y="264"/>
                  <a:pt x="137" y="264"/>
                  <a:pt x="170" y="264"/>
                </a:cubicBezTo>
                <a:cubicBezTo>
                  <a:pt x="136" y="300"/>
                  <a:pt x="3" y="442"/>
                  <a:pt x="3" y="442"/>
                </a:cubicBezTo>
                <a:cubicBezTo>
                  <a:pt x="1" y="445"/>
                  <a:pt x="0" y="448"/>
                  <a:pt x="0" y="452"/>
                </a:cubicBezTo>
                <a:cubicBezTo>
                  <a:pt x="0" y="455"/>
                  <a:pt x="1" y="458"/>
                  <a:pt x="3" y="460"/>
                </a:cubicBezTo>
                <a:cubicBezTo>
                  <a:pt x="7" y="465"/>
                  <a:pt x="15" y="466"/>
                  <a:pt x="21" y="462"/>
                </a:cubicBezTo>
                <a:cubicBezTo>
                  <a:pt x="371" y="216"/>
                  <a:pt x="371" y="216"/>
                  <a:pt x="371" y="216"/>
                </a:cubicBezTo>
                <a:cubicBezTo>
                  <a:pt x="376" y="212"/>
                  <a:pt x="378" y="206"/>
                  <a:pt x="376" y="201"/>
                </a:cubicBezTo>
                <a:cubicBezTo>
                  <a:pt x="375" y="195"/>
                  <a:pt x="369" y="191"/>
                  <a:pt x="364" y="191"/>
                </a:cubicBezTo>
                <a:cubicBezTo>
                  <a:pt x="364" y="191"/>
                  <a:pt x="321" y="191"/>
                  <a:pt x="287" y="191"/>
                </a:cubicBezTo>
                <a:cubicBezTo>
                  <a:pt x="329" y="159"/>
                  <a:pt x="430" y="84"/>
                  <a:pt x="430" y="84"/>
                </a:cubicBezTo>
                <a:cubicBezTo>
                  <a:pt x="433" y="81"/>
                  <a:pt x="435" y="77"/>
                  <a:pt x="435" y="73"/>
                </a:cubicBezTo>
                <a:cubicBezTo>
                  <a:pt x="435" y="72"/>
                  <a:pt x="435" y="70"/>
                  <a:pt x="434" y="69"/>
                </a:cubicBezTo>
                <a:cubicBezTo>
                  <a:pt x="433" y="63"/>
                  <a:pt x="427" y="60"/>
                  <a:pt x="422" y="60"/>
                </a:cubicBezTo>
                <a:cubicBezTo>
                  <a:pt x="422" y="60"/>
                  <a:pt x="389" y="60"/>
                  <a:pt x="359" y="60"/>
                </a:cubicBezTo>
                <a:cubicBezTo>
                  <a:pt x="381" y="43"/>
                  <a:pt x="404" y="26"/>
                  <a:pt x="404" y="26"/>
                </a:cubicBezTo>
                <a:cubicBezTo>
                  <a:pt x="408" y="23"/>
                  <a:pt x="410" y="19"/>
                  <a:pt x="410" y="15"/>
                </a:cubicBezTo>
                <a:cubicBezTo>
                  <a:pt x="410" y="12"/>
                  <a:pt x="409" y="10"/>
                  <a:pt x="407" y="7"/>
                </a:cubicBezTo>
                <a:cubicBezTo>
                  <a:pt x="403" y="1"/>
                  <a:pt x="394" y="0"/>
                  <a:pt x="388" y="4"/>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34" name="TextBox 33"/>
          <p:cNvSpPr txBox="1"/>
          <p:nvPr/>
        </p:nvSpPr>
        <p:spPr>
          <a:xfrm>
            <a:off x="2292350" y="2638425"/>
            <a:ext cx="636588"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Electric</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utilities</a:t>
            </a:r>
          </a:p>
        </p:txBody>
      </p:sp>
      <p:sp>
        <p:nvSpPr>
          <p:cNvPr id="35" name="Freeform 116"/>
          <p:cNvSpPr>
            <a:spLocks noChangeAspect="1"/>
          </p:cNvSpPr>
          <p:nvPr/>
        </p:nvSpPr>
        <p:spPr bwMode="auto">
          <a:xfrm>
            <a:off x="1495425" y="3830638"/>
            <a:ext cx="385763" cy="393700"/>
          </a:xfrm>
          <a:custGeom>
            <a:avLst/>
            <a:gdLst/>
            <a:ahLst/>
            <a:cxnLst>
              <a:cxn ang="0">
                <a:pos x="211" y="0"/>
              </a:cxn>
              <a:cxn ang="0">
                <a:pos x="200" y="5"/>
              </a:cxn>
              <a:cxn ang="0">
                <a:pos x="135" y="172"/>
              </a:cxn>
              <a:cxn ang="0">
                <a:pos x="158" y="290"/>
              </a:cxn>
              <a:cxn ang="0">
                <a:pos x="139" y="290"/>
              </a:cxn>
              <a:cxn ang="0">
                <a:pos x="126" y="303"/>
              </a:cxn>
              <a:cxn ang="0">
                <a:pos x="126" y="349"/>
              </a:cxn>
              <a:cxn ang="0">
                <a:pos x="14" y="349"/>
              </a:cxn>
              <a:cxn ang="0">
                <a:pos x="0" y="362"/>
              </a:cxn>
              <a:cxn ang="0">
                <a:pos x="0" y="442"/>
              </a:cxn>
              <a:cxn ang="0">
                <a:pos x="14" y="455"/>
              </a:cxn>
              <a:cxn ang="0">
                <a:pos x="376" y="455"/>
              </a:cxn>
              <a:cxn ang="0">
                <a:pos x="390" y="442"/>
              </a:cxn>
              <a:cxn ang="0">
                <a:pos x="376" y="428"/>
              </a:cxn>
              <a:cxn ang="0">
                <a:pos x="27" y="428"/>
              </a:cxn>
              <a:cxn ang="0">
                <a:pos x="27" y="376"/>
              </a:cxn>
              <a:cxn ang="0">
                <a:pos x="139" y="376"/>
              </a:cxn>
              <a:cxn ang="0">
                <a:pos x="153" y="362"/>
              </a:cxn>
              <a:cxn ang="0">
                <a:pos x="153" y="317"/>
              </a:cxn>
              <a:cxn ang="0">
                <a:pos x="185" y="317"/>
              </a:cxn>
              <a:cxn ang="0">
                <a:pos x="198" y="308"/>
              </a:cxn>
              <a:cxn ang="0">
                <a:pos x="199" y="303"/>
              </a:cxn>
              <a:cxn ang="0">
                <a:pos x="193" y="293"/>
              </a:cxn>
              <a:cxn ang="0">
                <a:pos x="162" y="172"/>
              </a:cxn>
              <a:cxn ang="0">
                <a:pos x="211" y="37"/>
              </a:cxn>
              <a:cxn ang="0">
                <a:pos x="260" y="172"/>
              </a:cxn>
              <a:cxn ang="0">
                <a:pos x="228" y="293"/>
              </a:cxn>
              <a:cxn ang="0">
                <a:pos x="223" y="303"/>
              </a:cxn>
              <a:cxn ang="0">
                <a:pos x="224" y="308"/>
              </a:cxn>
              <a:cxn ang="0">
                <a:pos x="236" y="317"/>
              </a:cxn>
              <a:cxn ang="0">
                <a:pos x="272" y="317"/>
              </a:cxn>
              <a:cxn ang="0">
                <a:pos x="272" y="362"/>
              </a:cxn>
              <a:cxn ang="0">
                <a:pos x="286" y="376"/>
              </a:cxn>
              <a:cxn ang="0">
                <a:pos x="421" y="376"/>
              </a:cxn>
              <a:cxn ang="0">
                <a:pos x="421" y="442"/>
              </a:cxn>
              <a:cxn ang="0">
                <a:pos x="434" y="455"/>
              </a:cxn>
              <a:cxn ang="0">
                <a:pos x="448" y="442"/>
              </a:cxn>
              <a:cxn ang="0">
                <a:pos x="448" y="362"/>
              </a:cxn>
              <a:cxn ang="0">
                <a:pos x="434" y="349"/>
              </a:cxn>
              <a:cxn ang="0">
                <a:pos x="299" y="349"/>
              </a:cxn>
              <a:cxn ang="0">
                <a:pos x="299" y="303"/>
              </a:cxn>
              <a:cxn ang="0">
                <a:pos x="286" y="290"/>
              </a:cxn>
              <a:cxn ang="0">
                <a:pos x="264" y="290"/>
              </a:cxn>
              <a:cxn ang="0">
                <a:pos x="286" y="172"/>
              </a:cxn>
              <a:cxn ang="0">
                <a:pos x="221" y="5"/>
              </a:cxn>
              <a:cxn ang="0">
                <a:pos x="211" y="0"/>
              </a:cxn>
            </a:cxnLst>
            <a:rect l="0" t="0" r="r" b="b"/>
            <a:pathLst>
              <a:path w="448" h="455">
                <a:moveTo>
                  <a:pt x="211" y="0"/>
                </a:moveTo>
                <a:cubicBezTo>
                  <a:pt x="207" y="0"/>
                  <a:pt x="203" y="2"/>
                  <a:pt x="200" y="5"/>
                </a:cubicBezTo>
                <a:cubicBezTo>
                  <a:pt x="197" y="8"/>
                  <a:pt x="135" y="91"/>
                  <a:pt x="135" y="172"/>
                </a:cubicBezTo>
                <a:cubicBezTo>
                  <a:pt x="135" y="222"/>
                  <a:pt x="143" y="263"/>
                  <a:pt x="158" y="290"/>
                </a:cubicBezTo>
                <a:cubicBezTo>
                  <a:pt x="149" y="290"/>
                  <a:pt x="139" y="290"/>
                  <a:pt x="139" y="290"/>
                </a:cubicBezTo>
                <a:cubicBezTo>
                  <a:pt x="132" y="290"/>
                  <a:pt x="126" y="296"/>
                  <a:pt x="126" y="303"/>
                </a:cubicBezTo>
                <a:cubicBezTo>
                  <a:pt x="126" y="303"/>
                  <a:pt x="126" y="333"/>
                  <a:pt x="126" y="349"/>
                </a:cubicBezTo>
                <a:cubicBezTo>
                  <a:pt x="105" y="349"/>
                  <a:pt x="14" y="349"/>
                  <a:pt x="14" y="349"/>
                </a:cubicBezTo>
                <a:cubicBezTo>
                  <a:pt x="6" y="349"/>
                  <a:pt x="0" y="355"/>
                  <a:pt x="0" y="362"/>
                </a:cubicBezTo>
                <a:cubicBezTo>
                  <a:pt x="0" y="442"/>
                  <a:pt x="0" y="442"/>
                  <a:pt x="0" y="442"/>
                </a:cubicBezTo>
                <a:cubicBezTo>
                  <a:pt x="0" y="449"/>
                  <a:pt x="6" y="455"/>
                  <a:pt x="14" y="455"/>
                </a:cubicBezTo>
                <a:cubicBezTo>
                  <a:pt x="376" y="455"/>
                  <a:pt x="376" y="455"/>
                  <a:pt x="376" y="455"/>
                </a:cubicBezTo>
                <a:cubicBezTo>
                  <a:pt x="384" y="455"/>
                  <a:pt x="390" y="449"/>
                  <a:pt x="390" y="442"/>
                </a:cubicBezTo>
                <a:cubicBezTo>
                  <a:pt x="390" y="434"/>
                  <a:pt x="384" y="428"/>
                  <a:pt x="376" y="428"/>
                </a:cubicBezTo>
                <a:cubicBezTo>
                  <a:pt x="376" y="428"/>
                  <a:pt x="52" y="428"/>
                  <a:pt x="27" y="428"/>
                </a:cubicBezTo>
                <a:cubicBezTo>
                  <a:pt x="27" y="414"/>
                  <a:pt x="27" y="390"/>
                  <a:pt x="27" y="376"/>
                </a:cubicBezTo>
                <a:cubicBezTo>
                  <a:pt x="48" y="376"/>
                  <a:pt x="139" y="376"/>
                  <a:pt x="139" y="376"/>
                </a:cubicBezTo>
                <a:cubicBezTo>
                  <a:pt x="147" y="376"/>
                  <a:pt x="153" y="370"/>
                  <a:pt x="153" y="362"/>
                </a:cubicBezTo>
                <a:cubicBezTo>
                  <a:pt x="153" y="362"/>
                  <a:pt x="153" y="333"/>
                  <a:pt x="153" y="317"/>
                </a:cubicBezTo>
                <a:cubicBezTo>
                  <a:pt x="166" y="317"/>
                  <a:pt x="185" y="317"/>
                  <a:pt x="185" y="317"/>
                </a:cubicBezTo>
                <a:cubicBezTo>
                  <a:pt x="191" y="317"/>
                  <a:pt x="196" y="313"/>
                  <a:pt x="198" y="308"/>
                </a:cubicBezTo>
                <a:cubicBezTo>
                  <a:pt x="198" y="306"/>
                  <a:pt x="199" y="305"/>
                  <a:pt x="199" y="303"/>
                </a:cubicBezTo>
                <a:cubicBezTo>
                  <a:pt x="199" y="299"/>
                  <a:pt x="197" y="295"/>
                  <a:pt x="193" y="293"/>
                </a:cubicBezTo>
                <a:cubicBezTo>
                  <a:pt x="174" y="278"/>
                  <a:pt x="162" y="231"/>
                  <a:pt x="162" y="172"/>
                </a:cubicBezTo>
                <a:cubicBezTo>
                  <a:pt x="162" y="119"/>
                  <a:pt x="194" y="63"/>
                  <a:pt x="211" y="37"/>
                </a:cubicBezTo>
                <a:cubicBezTo>
                  <a:pt x="228" y="63"/>
                  <a:pt x="260" y="119"/>
                  <a:pt x="260" y="172"/>
                </a:cubicBezTo>
                <a:cubicBezTo>
                  <a:pt x="260" y="231"/>
                  <a:pt x="248" y="278"/>
                  <a:pt x="228" y="293"/>
                </a:cubicBezTo>
                <a:cubicBezTo>
                  <a:pt x="225" y="295"/>
                  <a:pt x="223" y="299"/>
                  <a:pt x="223" y="303"/>
                </a:cubicBezTo>
                <a:cubicBezTo>
                  <a:pt x="223" y="305"/>
                  <a:pt x="223" y="306"/>
                  <a:pt x="224" y="308"/>
                </a:cubicBezTo>
                <a:cubicBezTo>
                  <a:pt x="225" y="313"/>
                  <a:pt x="230" y="317"/>
                  <a:pt x="236" y="317"/>
                </a:cubicBezTo>
                <a:cubicBezTo>
                  <a:pt x="236" y="317"/>
                  <a:pt x="258" y="317"/>
                  <a:pt x="272" y="317"/>
                </a:cubicBezTo>
                <a:cubicBezTo>
                  <a:pt x="272" y="333"/>
                  <a:pt x="272" y="362"/>
                  <a:pt x="272" y="362"/>
                </a:cubicBezTo>
                <a:cubicBezTo>
                  <a:pt x="272" y="370"/>
                  <a:pt x="278" y="376"/>
                  <a:pt x="286" y="376"/>
                </a:cubicBezTo>
                <a:cubicBezTo>
                  <a:pt x="286" y="376"/>
                  <a:pt x="399" y="376"/>
                  <a:pt x="421" y="376"/>
                </a:cubicBezTo>
                <a:cubicBezTo>
                  <a:pt x="421" y="394"/>
                  <a:pt x="421" y="442"/>
                  <a:pt x="421" y="442"/>
                </a:cubicBezTo>
                <a:cubicBezTo>
                  <a:pt x="421" y="449"/>
                  <a:pt x="427" y="455"/>
                  <a:pt x="434" y="455"/>
                </a:cubicBezTo>
                <a:cubicBezTo>
                  <a:pt x="442" y="455"/>
                  <a:pt x="448" y="449"/>
                  <a:pt x="448" y="442"/>
                </a:cubicBezTo>
                <a:cubicBezTo>
                  <a:pt x="448" y="362"/>
                  <a:pt x="448" y="362"/>
                  <a:pt x="448" y="362"/>
                </a:cubicBezTo>
                <a:cubicBezTo>
                  <a:pt x="448" y="355"/>
                  <a:pt x="442" y="349"/>
                  <a:pt x="434" y="349"/>
                </a:cubicBezTo>
                <a:cubicBezTo>
                  <a:pt x="434" y="349"/>
                  <a:pt x="321" y="349"/>
                  <a:pt x="299" y="349"/>
                </a:cubicBezTo>
                <a:cubicBezTo>
                  <a:pt x="299" y="333"/>
                  <a:pt x="299" y="303"/>
                  <a:pt x="299" y="303"/>
                </a:cubicBezTo>
                <a:cubicBezTo>
                  <a:pt x="299" y="296"/>
                  <a:pt x="293" y="290"/>
                  <a:pt x="286" y="290"/>
                </a:cubicBezTo>
                <a:cubicBezTo>
                  <a:pt x="286" y="290"/>
                  <a:pt x="274" y="290"/>
                  <a:pt x="264" y="290"/>
                </a:cubicBezTo>
                <a:cubicBezTo>
                  <a:pt x="278" y="263"/>
                  <a:pt x="286" y="222"/>
                  <a:pt x="286" y="172"/>
                </a:cubicBezTo>
                <a:cubicBezTo>
                  <a:pt x="286" y="91"/>
                  <a:pt x="224" y="8"/>
                  <a:pt x="221" y="5"/>
                </a:cubicBezTo>
                <a:cubicBezTo>
                  <a:pt x="219" y="2"/>
                  <a:pt x="215" y="0"/>
                  <a:pt x="211" y="0"/>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36" name="TextBox 35"/>
          <p:cNvSpPr txBox="1"/>
          <p:nvPr/>
        </p:nvSpPr>
        <p:spPr>
          <a:xfrm>
            <a:off x="1377950" y="4284663"/>
            <a:ext cx="636588" cy="123825"/>
          </a:xfrm>
          <a:prstGeom prst="rect">
            <a:avLst/>
          </a:prstGeom>
          <a:noFill/>
        </p:spPr>
        <p:txBody>
          <a:bodyPr lIns="0" tIns="0" rIns="0" bIns="0">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Oil &amp; gas</a:t>
            </a:r>
          </a:p>
        </p:txBody>
      </p:sp>
      <p:sp>
        <p:nvSpPr>
          <p:cNvPr id="37" name="Freeform 88"/>
          <p:cNvSpPr>
            <a:spLocks noChangeAspect="1"/>
          </p:cNvSpPr>
          <p:nvPr/>
        </p:nvSpPr>
        <p:spPr bwMode="auto">
          <a:xfrm>
            <a:off x="4230688" y="3060700"/>
            <a:ext cx="515937" cy="338138"/>
          </a:xfrm>
          <a:custGeom>
            <a:avLst/>
            <a:gdLst/>
            <a:ahLst/>
            <a:cxnLst>
              <a:cxn ang="0">
                <a:pos x="224" y="5"/>
              </a:cxn>
              <a:cxn ang="0">
                <a:pos x="221" y="13"/>
              </a:cxn>
              <a:cxn ang="0">
                <a:pos x="221" y="16"/>
              </a:cxn>
              <a:cxn ang="0">
                <a:pos x="227" y="43"/>
              </a:cxn>
              <a:cxn ang="0">
                <a:pos x="225" y="43"/>
              </a:cxn>
              <a:cxn ang="0">
                <a:pos x="216" y="47"/>
              </a:cxn>
              <a:cxn ang="0">
                <a:pos x="212" y="56"/>
              </a:cxn>
              <a:cxn ang="0">
                <a:pos x="212" y="151"/>
              </a:cxn>
              <a:cxn ang="0">
                <a:pos x="173" y="151"/>
              </a:cxn>
              <a:cxn ang="0">
                <a:pos x="107" y="186"/>
              </a:cxn>
              <a:cxn ang="0">
                <a:pos x="106" y="193"/>
              </a:cxn>
              <a:cxn ang="0">
                <a:pos x="112" y="205"/>
              </a:cxn>
              <a:cxn ang="0">
                <a:pos x="130" y="200"/>
              </a:cxn>
              <a:cxn ang="0">
                <a:pos x="173" y="177"/>
              </a:cxn>
              <a:cxn ang="0">
                <a:pos x="226" y="177"/>
              </a:cxn>
              <a:cxn ang="0">
                <a:pos x="235" y="173"/>
              </a:cxn>
              <a:cxn ang="0">
                <a:pos x="239" y="164"/>
              </a:cxn>
              <a:cxn ang="0">
                <a:pos x="239" y="69"/>
              </a:cxn>
              <a:cxn ang="0">
                <a:pos x="244" y="69"/>
              </a:cxn>
              <a:cxn ang="0">
                <a:pos x="254" y="64"/>
              </a:cxn>
              <a:cxn ang="0">
                <a:pos x="257" y="56"/>
              </a:cxn>
              <a:cxn ang="0">
                <a:pos x="257" y="53"/>
              </a:cxn>
              <a:cxn ang="0">
                <a:pos x="251" y="27"/>
              </a:cxn>
              <a:cxn ang="0">
                <a:pos x="264" y="27"/>
              </a:cxn>
              <a:cxn ang="0">
                <a:pos x="275" y="57"/>
              </a:cxn>
              <a:cxn ang="0">
                <a:pos x="287" y="65"/>
              </a:cxn>
              <a:cxn ang="0">
                <a:pos x="298" y="66"/>
              </a:cxn>
              <a:cxn ang="0">
                <a:pos x="353" y="197"/>
              </a:cxn>
              <a:cxn ang="0">
                <a:pos x="365" y="205"/>
              </a:cxn>
              <a:cxn ang="0">
                <a:pos x="421" y="205"/>
              </a:cxn>
              <a:cxn ang="0">
                <a:pos x="390" y="270"/>
              </a:cxn>
              <a:cxn ang="0">
                <a:pos x="49" y="270"/>
              </a:cxn>
              <a:cxn ang="0">
                <a:pos x="29" y="252"/>
              </a:cxn>
              <a:cxn ang="0">
                <a:pos x="28" y="246"/>
              </a:cxn>
              <a:cxn ang="0">
                <a:pos x="28" y="245"/>
              </a:cxn>
              <a:cxn ang="0">
                <a:pos x="252" y="245"/>
              </a:cxn>
              <a:cxn ang="0">
                <a:pos x="323" y="190"/>
              </a:cxn>
              <a:cxn ang="0">
                <a:pos x="310" y="177"/>
              </a:cxn>
              <a:cxn ang="0">
                <a:pos x="297" y="190"/>
              </a:cxn>
              <a:cxn ang="0">
                <a:pos x="252" y="219"/>
              </a:cxn>
              <a:cxn ang="0">
                <a:pos x="18" y="219"/>
              </a:cxn>
              <a:cxn ang="0">
                <a:pos x="5" y="227"/>
              </a:cxn>
              <a:cxn ang="0">
                <a:pos x="4" y="262"/>
              </a:cxn>
              <a:cxn ang="0">
                <a:pos x="41" y="296"/>
              </a:cxn>
              <a:cxn ang="0">
                <a:pos x="46" y="297"/>
              </a:cxn>
              <a:cxn ang="0">
                <a:pos x="398" y="297"/>
              </a:cxn>
              <a:cxn ang="0">
                <a:pos x="410" y="289"/>
              </a:cxn>
              <a:cxn ang="0">
                <a:pos x="454" y="197"/>
              </a:cxn>
              <a:cxn ang="0">
                <a:pos x="453" y="185"/>
              </a:cxn>
              <a:cxn ang="0">
                <a:pos x="442" y="178"/>
              </a:cxn>
              <a:cxn ang="0">
                <a:pos x="374" y="178"/>
              </a:cxn>
              <a:cxn ang="0">
                <a:pos x="319" y="48"/>
              </a:cxn>
              <a:cxn ang="0">
                <a:pos x="308" y="40"/>
              </a:cxn>
              <a:cxn ang="0">
                <a:pos x="297" y="39"/>
              </a:cxn>
              <a:cxn ang="0">
                <a:pos x="286" y="9"/>
              </a:cxn>
              <a:cxn ang="0">
                <a:pos x="274" y="1"/>
              </a:cxn>
              <a:cxn ang="0">
                <a:pos x="234" y="0"/>
              </a:cxn>
              <a:cxn ang="0">
                <a:pos x="224" y="5"/>
              </a:cxn>
            </a:cxnLst>
            <a:rect l="0" t="0" r="r" b="b"/>
            <a:pathLst>
              <a:path w="456" h="297">
                <a:moveTo>
                  <a:pt x="224" y="5"/>
                </a:moveTo>
                <a:cubicBezTo>
                  <a:pt x="222" y="7"/>
                  <a:pt x="221" y="10"/>
                  <a:pt x="221" y="13"/>
                </a:cubicBezTo>
                <a:cubicBezTo>
                  <a:pt x="221" y="14"/>
                  <a:pt x="221" y="15"/>
                  <a:pt x="221" y="16"/>
                </a:cubicBezTo>
                <a:cubicBezTo>
                  <a:pt x="221" y="16"/>
                  <a:pt x="224" y="30"/>
                  <a:pt x="227" y="43"/>
                </a:cubicBezTo>
                <a:cubicBezTo>
                  <a:pt x="227" y="43"/>
                  <a:pt x="225" y="43"/>
                  <a:pt x="225" y="43"/>
                </a:cubicBezTo>
                <a:cubicBezTo>
                  <a:pt x="222" y="43"/>
                  <a:pt x="218" y="44"/>
                  <a:pt x="216" y="47"/>
                </a:cubicBezTo>
                <a:cubicBezTo>
                  <a:pt x="213" y="49"/>
                  <a:pt x="212" y="53"/>
                  <a:pt x="212" y="56"/>
                </a:cubicBezTo>
                <a:cubicBezTo>
                  <a:pt x="212" y="56"/>
                  <a:pt x="212" y="130"/>
                  <a:pt x="212" y="151"/>
                </a:cubicBezTo>
                <a:cubicBezTo>
                  <a:pt x="198" y="151"/>
                  <a:pt x="173" y="151"/>
                  <a:pt x="173" y="151"/>
                </a:cubicBezTo>
                <a:cubicBezTo>
                  <a:pt x="155" y="151"/>
                  <a:pt x="122" y="162"/>
                  <a:pt x="107" y="186"/>
                </a:cubicBezTo>
                <a:cubicBezTo>
                  <a:pt x="106" y="189"/>
                  <a:pt x="106" y="191"/>
                  <a:pt x="106" y="193"/>
                </a:cubicBezTo>
                <a:cubicBezTo>
                  <a:pt x="106" y="198"/>
                  <a:pt x="108" y="202"/>
                  <a:pt x="112" y="205"/>
                </a:cubicBezTo>
                <a:cubicBezTo>
                  <a:pt x="119" y="208"/>
                  <a:pt x="127" y="206"/>
                  <a:pt x="130" y="200"/>
                </a:cubicBezTo>
                <a:cubicBezTo>
                  <a:pt x="138" y="186"/>
                  <a:pt x="161" y="177"/>
                  <a:pt x="173" y="177"/>
                </a:cubicBezTo>
                <a:cubicBezTo>
                  <a:pt x="226" y="177"/>
                  <a:pt x="226" y="177"/>
                  <a:pt x="226" y="177"/>
                </a:cubicBezTo>
                <a:cubicBezTo>
                  <a:pt x="229" y="177"/>
                  <a:pt x="233" y="176"/>
                  <a:pt x="235" y="173"/>
                </a:cubicBezTo>
                <a:cubicBezTo>
                  <a:pt x="238" y="171"/>
                  <a:pt x="239" y="168"/>
                  <a:pt x="239" y="164"/>
                </a:cubicBezTo>
                <a:cubicBezTo>
                  <a:pt x="239" y="164"/>
                  <a:pt x="239" y="90"/>
                  <a:pt x="239" y="69"/>
                </a:cubicBezTo>
                <a:cubicBezTo>
                  <a:pt x="241" y="69"/>
                  <a:pt x="244" y="69"/>
                  <a:pt x="244" y="69"/>
                </a:cubicBezTo>
                <a:cubicBezTo>
                  <a:pt x="248" y="69"/>
                  <a:pt x="252" y="67"/>
                  <a:pt x="254" y="64"/>
                </a:cubicBezTo>
                <a:cubicBezTo>
                  <a:pt x="256" y="62"/>
                  <a:pt x="257" y="59"/>
                  <a:pt x="257" y="56"/>
                </a:cubicBezTo>
                <a:cubicBezTo>
                  <a:pt x="257" y="55"/>
                  <a:pt x="257" y="54"/>
                  <a:pt x="257" y="53"/>
                </a:cubicBezTo>
                <a:cubicBezTo>
                  <a:pt x="257" y="53"/>
                  <a:pt x="253" y="39"/>
                  <a:pt x="251" y="27"/>
                </a:cubicBezTo>
                <a:cubicBezTo>
                  <a:pt x="257" y="27"/>
                  <a:pt x="260" y="27"/>
                  <a:pt x="264" y="27"/>
                </a:cubicBezTo>
                <a:cubicBezTo>
                  <a:pt x="268" y="37"/>
                  <a:pt x="275" y="57"/>
                  <a:pt x="275" y="57"/>
                </a:cubicBezTo>
                <a:cubicBezTo>
                  <a:pt x="277" y="62"/>
                  <a:pt x="281" y="65"/>
                  <a:pt x="287" y="65"/>
                </a:cubicBezTo>
                <a:cubicBezTo>
                  <a:pt x="287" y="65"/>
                  <a:pt x="293" y="66"/>
                  <a:pt x="298" y="66"/>
                </a:cubicBezTo>
                <a:cubicBezTo>
                  <a:pt x="304" y="80"/>
                  <a:pt x="353" y="197"/>
                  <a:pt x="353" y="197"/>
                </a:cubicBezTo>
                <a:cubicBezTo>
                  <a:pt x="355" y="202"/>
                  <a:pt x="360" y="205"/>
                  <a:pt x="365" y="205"/>
                </a:cubicBezTo>
                <a:cubicBezTo>
                  <a:pt x="365" y="205"/>
                  <a:pt x="399" y="205"/>
                  <a:pt x="421" y="205"/>
                </a:cubicBezTo>
                <a:cubicBezTo>
                  <a:pt x="411" y="226"/>
                  <a:pt x="395" y="260"/>
                  <a:pt x="390" y="270"/>
                </a:cubicBezTo>
                <a:cubicBezTo>
                  <a:pt x="374" y="270"/>
                  <a:pt x="55" y="270"/>
                  <a:pt x="49" y="270"/>
                </a:cubicBezTo>
                <a:cubicBezTo>
                  <a:pt x="43" y="267"/>
                  <a:pt x="33" y="261"/>
                  <a:pt x="29" y="252"/>
                </a:cubicBezTo>
                <a:cubicBezTo>
                  <a:pt x="28" y="250"/>
                  <a:pt x="28" y="248"/>
                  <a:pt x="28" y="246"/>
                </a:cubicBezTo>
                <a:cubicBezTo>
                  <a:pt x="28" y="245"/>
                  <a:pt x="28" y="245"/>
                  <a:pt x="28" y="245"/>
                </a:cubicBezTo>
                <a:cubicBezTo>
                  <a:pt x="47" y="245"/>
                  <a:pt x="252" y="245"/>
                  <a:pt x="252" y="245"/>
                </a:cubicBezTo>
                <a:cubicBezTo>
                  <a:pt x="286" y="245"/>
                  <a:pt x="323" y="226"/>
                  <a:pt x="323" y="190"/>
                </a:cubicBezTo>
                <a:cubicBezTo>
                  <a:pt x="323" y="183"/>
                  <a:pt x="317" y="177"/>
                  <a:pt x="310" y="177"/>
                </a:cubicBezTo>
                <a:cubicBezTo>
                  <a:pt x="303" y="177"/>
                  <a:pt x="297" y="183"/>
                  <a:pt x="297" y="190"/>
                </a:cubicBezTo>
                <a:cubicBezTo>
                  <a:pt x="297" y="210"/>
                  <a:pt x="270" y="219"/>
                  <a:pt x="252" y="219"/>
                </a:cubicBezTo>
                <a:cubicBezTo>
                  <a:pt x="18" y="219"/>
                  <a:pt x="18" y="219"/>
                  <a:pt x="18" y="219"/>
                </a:cubicBezTo>
                <a:cubicBezTo>
                  <a:pt x="12" y="219"/>
                  <a:pt x="8" y="222"/>
                  <a:pt x="5" y="227"/>
                </a:cubicBezTo>
                <a:cubicBezTo>
                  <a:pt x="0" y="238"/>
                  <a:pt x="0" y="251"/>
                  <a:pt x="4" y="262"/>
                </a:cubicBezTo>
                <a:cubicBezTo>
                  <a:pt x="13" y="284"/>
                  <a:pt x="38" y="294"/>
                  <a:pt x="41" y="296"/>
                </a:cubicBezTo>
                <a:cubicBezTo>
                  <a:pt x="43" y="296"/>
                  <a:pt x="44" y="297"/>
                  <a:pt x="46" y="297"/>
                </a:cubicBezTo>
                <a:cubicBezTo>
                  <a:pt x="398" y="297"/>
                  <a:pt x="398" y="297"/>
                  <a:pt x="398" y="297"/>
                </a:cubicBezTo>
                <a:cubicBezTo>
                  <a:pt x="403" y="297"/>
                  <a:pt x="408" y="294"/>
                  <a:pt x="410" y="289"/>
                </a:cubicBezTo>
                <a:cubicBezTo>
                  <a:pt x="454" y="197"/>
                  <a:pt x="454" y="197"/>
                  <a:pt x="454" y="197"/>
                </a:cubicBezTo>
                <a:cubicBezTo>
                  <a:pt x="456" y="193"/>
                  <a:pt x="456" y="188"/>
                  <a:pt x="453" y="185"/>
                </a:cubicBezTo>
                <a:cubicBezTo>
                  <a:pt x="451" y="181"/>
                  <a:pt x="447" y="178"/>
                  <a:pt x="442" y="178"/>
                </a:cubicBezTo>
                <a:cubicBezTo>
                  <a:pt x="442" y="178"/>
                  <a:pt x="388" y="178"/>
                  <a:pt x="374" y="178"/>
                </a:cubicBezTo>
                <a:cubicBezTo>
                  <a:pt x="368" y="164"/>
                  <a:pt x="319" y="48"/>
                  <a:pt x="319" y="48"/>
                </a:cubicBezTo>
                <a:cubicBezTo>
                  <a:pt x="317" y="44"/>
                  <a:pt x="313" y="41"/>
                  <a:pt x="308" y="40"/>
                </a:cubicBezTo>
                <a:cubicBezTo>
                  <a:pt x="308" y="40"/>
                  <a:pt x="303" y="40"/>
                  <a:pt x="297" y="39"/>
                </a:cubicBezTo>
                <a:cubicBezTo>
                  <a:pt x="293" y="29"/>
                  <a:pt x="286" y="9"/>
                  <a:pt x="286" y="9"/>
                </a:cubicBezTo>
                <a:cubicBezTo>
                  <a:pt x="284" y="4"/>
                  <a:pt x="279" y="1"/>
                  <a:pt x="274" y="1"/>
                </a:cubicBezTo>
                <a:cubicBezTo>
                  <a:pt x="234" y="0"/>
                  <a:pt x="234" y="0"/>
                  <a:pt x="234" y="0"/>
                </a:cubicBezTo>
                <a:cubicBezTo>
                  <a:pt x="230" y="0"/>
                  <a:pt x="226" y="2"/>
                  <a:pt x="224" y="5"/>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38" name="TextBox 37"/>
          <p:cNvSpPr txBox="1"/>
          <p:nvPr/>
        </p:nvSpPr>
        <p:spPr>
          <a:xfrm>
            <a:off x="4173538" y="3463925"/>
            <a:ext cx="636587" cy="122238"/>
          </a:xfrm>
          <a:prstGeom prst="rect">
            <a:avLst/>
          </a:prstGeom>
          <a:noFill/>
        </p:spPr>
        <p:txBody>
          <a:bodyPr lIns="0" tIns="0" rIns="0" bIns="0">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Marine</a:t>
            </a:r>
          </a:p>
        </p:txBody>
      </p:sp>
      <p:sp>
        <p:nvSpPr>
          <p:cNvPr id="39" name="Freeform 220"/>
          <p:cNvSpPr>
            <a:spLocks noChangeAspect="1"/>
          </p:cNvSpPr>
          <p:nvPr/>
        </p:nvSpPr>
        <p:spPr bwMode="auto">
          <a:xfrm>
            <a:off x="3270250" y="3900488"/>
            <a:ext cx="587375" cy="323850"/>
          </a:xfrm>
          <a:custGeom>
            <a:avLst/>
            <a:gdLst/>
            <a:ahLst/>
            <a:cxnLst>
              <a:cxn ang="0">
                <a:pos x="46" y="10"/>
              </a:cxn>
              <a:cxn ang="0">
                <a:pos x="0" y="96"/>
              </a:cxn>
              <a:cxn ang="0">
                <a:pos x="29" y="171"/>
              </a:cxn>
              <a:cxn ang="0">
                <a:pos x="39" y="176"/>
              </a:cxn>
              <a:cxn ang="0">
                <a:pos x="49" y="176"/>
              </a:cxn>
              <a:cxn ang="0">
                <a:pos x="87" y="204"/>
              </a:cxn>
              <a:cxn ang="0">
                <a:pos x="127" y="164"/>
              </a:cxn>
              <a:cxn ang="0">
                <a:pos x="127" y="148"/>
              </a:cxn>
              <a:cxn ang="0">
                <a:pos x="115" y="136"/>
              </a:cxn>
              <a:cxn ang="0">
                <a:pos x="103" y="148"/>
              </a:cxn>
              <a:cxn ang="0">
                <a:pos x="103" y="165"/>
              </a:cxn>
              <a:cxn ang="0">
                <a:pos x="87" y="181"/>
              </a:cxn>
              <a:cxn ang="0">
                <a:pos x="71" y="164"/>
              </a:cxn>
              <a:cxn ang="0">
                <a:pos x="67" y="156"/>
              </a:cxn>
              <a:cxn ang="0">
                <a:pos x="59" y="153"/>
              </a:cxn>
              <a:cxn ang="0">
                <a:pos x="46" y="153"/>
              </a:cxn>
              <a:cxn ang="0">
                <a:pos x="24" y="96"/>
              </a:cxn>
              <a:cxn ang="0">
                <a:pos x="57" y="32"/>
              </a:cxn>
              <a:cxn ang="0">
                <a:pos x="224" y="32"/>
              </a:cxn>
              <a:cxn ang="0">
                <a:pos x="281" y="88"/>
              </a:cxn>
              <a:cxn ang="0">
                <a:pos x="284" y="90"/>
              </a:cxn>
              <a:cxn ang="0">
                <a:pos x="307" y="98"/>
              </a:cxn>
              <a:cxn ang="0">
                <a:pos x="341" y="110"/>
              </a:cxn>
              <a:cxn ang="0">
                <a:pos x="351" y="128"/>
              </a:cxn>
              <a:cxn ang="0">
                <a:pos x="350" y="131"/>
              </a:cxn>
              <a:cxn ang="0">
                <a:pos x="335" y="134"/>
              </a:cxn>
              <a:cxn ang="0">
                <a:pos x="332" y="134"/>
              </a:cxn>
              <a:cxn ang="0">
                <a:pos x="307" y="134"/>
              </a:cxn>
              <a:cxn ang="0">
                <a:pos x="296" y="142"/>
              </a:cxn>
              <a:cxn ang="0">
                <a:pos x="299" y="155"/>
              </a:cxn>
              <a:cxn ang="0">
                <a:pos x="304" y="166"/>
              </a:cxn>
              <a:cxn ang="0">
                <a:pos x="288" y="182"/>
              </a:cxn>
              <a:cxn ang="0">
                <a:pos x="272" y="166"/>
              </a:cxn>
              <a:cxn ang="0">
                <a:pos x="275" y="156"/>
              </a:cxn>
              <a:cxn ang="0">
                <a:pos x="277" y="143"/>
              </a:cxn>
              <a:cxn ang="0">
                <a:pos x="266" y="136"/>
              </a:cxn>
              <a:cxn ang="0">
                <a:pos x="156" y="136"/>
              </a:cxn>
              <a:cxn ang="0">
                <a:pos x="144" y="148"/>
              </a:cxn>
              <a:cxn ang="0">
                <a:pos x="156" y="160"/>
              </a:cxn>
              <a:cxn ang="0">
                <a:pos x="248" y="160"/>
              </a:cxn>
              <a:cxn ang="0">
                <a:pos x="248" y="166"/>
              </a:cxn>
              <a:cxn ang="0">
                <a:pos x="288" y="206"/>
              </a:cxn>
              <a:cxn ang="0">
                <a:pos x="328" y="166"/>
              </a:cxn>
              <a:cxn ang="0">
                <a:pos x="327" y="158"/>
              </a:cxn>
              <a:cxn ang="0">
                <a:pos x="332" y="158"/>
              </a:cxn>
              <a:cxn ang="0">
                <a:pos x="334" y="158"/>
              </a:cxn>
              <a:cxn ang="0">
                <a:pos x="373" y="139"/>
              </a:cxn>
              <a:cxn ang="0">
                <a:pos x="375" y="128"/>
              </a:cxn>
              <a:cxn ang="0">
                <a:pos x="352" y="89"/>
              </a:cxn>
              <a:cxn ang="0">
                <a:pos x="314" y="75"/>
              </a:cxn>
              <a:cxn ang="0">
                <a:pos x="296" y="70"/>
              </a:cxn>
              <a:cxn ang="0">
                <a:pos x="235" y="11"/>
              </a:cxn>
              <a:cxn ang="0">
                <a:pos x="46" y="10"/>
              </a:cxn>
            </a:cxnLst>
            <a:rect l="0" t="0" r="r" b="b"/>
            <a:pathLst>
              <a:path w="375" h="206">
                <a:moveTo>
                  <a:pt x="46" y="10"/>
                </a:moveTo>
                <a:cubicBezTo>
                  <a:pt x="28" y="19"/>
                  <a:pt x="0" y="59"/>
                  <a:pt x="0" y="96"/>
                </a:cubicBezTo>
                <a:cubicBezTo>
                  <a:pt x="0" y="126"/>
                  <a:pt x="26" y="166"/>
                  <a:pt x="29" y="171"/>
                </a:cubicBezTo>
                <a:cubicBezTo>
                  <a:pt x="31" y="174"/>
                  <a:pt x="35" y="176"/>
                  <a:pt x="39" y="176"/>
                </a:cubicBezTo>
                <a:cubicBezTo>
                  <a:pt x="39" y="176"/>
                  <a:pt x="44" y="176"/>
                  <a:pt x="49" y="176"/>
                </a:cubicBezTo>
                <a:cubicBezTo>
                  <a:pt x="54" y="193"/>
                  <a:pt x="69" y="204"/>
                  <a:pt x="87" y="204"/>
                </a:cubicBezTo>
                <a:cubicBezTo>
                  <a:pt x="109" y="204"/>
                  <a:pt x="127" y="186"/>
                  <a:pt x="127" y="164"/>
                </a:cubicBezTo>
                <a:cubicBezTo>
                  <a:pt x="127" y="164"/>
                  <a:pt x="127" y="148"/>
                  <a:pt x="127" y="148"/>
                </a:cubicBezTo>
                <a:cubicBezTo>
                  <a:pt x="126" y="141"/>
                  <a:pt x="121" y="136"/>
                  <a:pt x="115" y="136"/>
                </a:cubicBezTo>
                <a:cubicBezTo>
                  <a:pt x="108" y="136"/>
                  <a:pt x="103" y="141"/>
                  <a:pt x="103" y="148"/>
                </a:cubicBezTo>
                <a:cubicBezTo>
                  <a:pt x="103" y="165"/>
                  <a:pt x="103" y="165"/>
                  <a:pt x="103" y="165"/>
                </a:cubicBezTo>
                <a:cubicBezTo>
                  <a:pt x="103" y="173"/>
                  <a:pt x="96" y="181"/>
                  <a:pt x="87" y="181"/>
                </a:cubicBezTo>
                <a:cubicBezTo>
                  <a:pt x="78" y="181"/>
                  <a:pt x="71" y="173"/>
                  <a:pt x="71" y="164"/>
                </a:cubicBezTo>
                <a:cubicBezTo>
                  <a:pt x="71" y="161"/>
                  <a:pt x="69" y="158"/>
                  <a:pt x="67" y="156"/>
                </a:cubicBezTo>
                <a:cubicBezTo>
                  <a:pt x="65" y="154"/>
                  <a:pt x="62" y="153"/>
                  <a:pt x="59" y="153"/>
                </a:cubicBezTo>
                <a:cubicBezTo>
                  <a:pt x="59" y="153"/>
                  <a:pt x="51" y="153"/>
                  <a:pt x="46" y="153"/>
                </a:cubicBezTo>
                <a:cubicBezTo>
                  <a:pt x="37" y="139"/>
                  <a:pt x="24" y="113"/>
                  <a:pt x="24" y="96"/>
                </a:cubicBezTo>
                <a:cubicBezTo>
                  <a:pt x="24" y="67"/>
                  <a:pt x="47" y="36"/>
                  <a:pt x="57" y="32"/>
                </a:cubicBezTo>
                <a:cubicBezTo>
                  <a:pt x="71" y="25"/>
                  <a:pt x="207" y="25"/>
                  <a:pt x="224" y="32"/>
                </a:cubicBezTo>
                <a:cubicBezTo>
                  <a:pt x="230" y="36"/>
                  <a:pt x="258" y="64"/>
                  <a:pt x="281" y="88"/>
                </a:cubicBezTo>
                <a:cubicBezTo>
                  <a:pt x="282" y="89"/>
                  <a:pt x="283" y="89"/>
                  <a:pt x="284" y="90"/>
                </a:cubicBezTo>
                <a:cubicBezTo>
                  <a:pt x="288" y="92"/>
                  <a:pt x="296" y="95"/>
                  <a:pt x="307" y="98"/>
                </a:cubicBezTo>
                <a:cubicBezTo>
                  <a:pt x="319" y="101"/>
                  <a:pt x="334" y="106"/>
                  <a:pt x="341" y="110"/>
                </a:cubicBezTo>
                <a:cubicBezTo>
                  <a:pt x="345" y="112"/>
                  <a:pt x="351" y="121"/>
                  <a:pt x="351" y="128"/>
                </a:cubicBezTo>
                <a:cubicBezTo>
                  <a:pt x="351" y="129"/>
                  <a:pt x="351" y="130"/>
                  <a:pt x="350" y="131"/>
                </a:cubicBezTo>
                <a:cubicBezTo>
                  <a:pt x="349" y="134"/>
                  <a:pt x="342" y="134"/>
                  <a:pt x="335" y="134"/>
                </a:cubicBezTo>
                <a:cubicBezTo>
                  <a:pt x="332" y="134"/>
                  <a:pt x="332" y="134"/>
                  <a:pt x="332" y="134"/>
                </a:cubicBezTo>
                <a:cubicBezTo>
                  <a:pt x="307" y="134"/>
                  <a:pt x="307" y="134"/>
                  <a:pt x="307" y="134"/>
                </a:cubicBezTo>
                <a:cubicBezTo>
                  <a:pt x="303" y="134"/>
                  <a:pt x="298" y="137"/>
                  <a:pt x="296" y="142"/>
                </a:cubicBezTo>
                <a:cubicBezTo>
                  <a:pt x="295" y="146"/>
                  <a:pt x="296" y="151"/>
                  <a:pt x="299" y="155"/>
                </a:cubicBezTo>
                <a:cubicBezTo>
                  <a:pt x="302" y="158"/>
                  <a:pt x="304" y="162"/>
                  <a:pt x="304" y="166"/>
                </a:cubicBezTo>
                <a:cubicBezTo>
                  <a:pt x="304" y="175"/>
                  <a:pt x="297" y="182"/>
                  <a:pt x="288" y="182"/>
                </a:cubicBezTo>
                <a:cubicBezTo>
                  <a:pt x="279" y="182"/>
                  <a:pt x="272" y="175"/>
                  <a:pt x="272" y="166"/>
                </a:cubicBezTo>
                <a:cubicBezTo>
                  <a:pt x="272" y="161"/>
                  <a:pt x="274" y="158"/>
                  <a:pt x="275" y="156"/>
                </a:cubicBezTo>
                <a:cubicBezTo>
                  <a:pt x="278" y="152"/>
                  <a:pt x="279" y="147"/>
                  <a:pt x="277" y="143"/>
                </a:cubicBezTo>
                <a:cubicBezTo>
                  <a:pt x="275" y="139"/>
                  <a:pt x="271" y="136"/>
                  <a:pt x="266" y="136"/>
                </a:cubicBezTo>
                <a:cubicBezTo>
                  <a:pt x="156" y="136"/>
                  <a:pt x="156" y="136"/>
                  <a:pt x="156" y="136"/>
                </a:cubicBezTo>
                <a:cubicBezTo>
                  <a:pt x="149" y="136"/>
                  <a:pt x="144" y="142"/>
                  <a:pt x="144" y="148"/>
                </a:cubicBezTo>
                <a:cubicBezTo>
                  <a:pt x="144" y="155"/>
                  <a:pt x="149" y="160"/>
                  <a:pt x="156" y="160"/>
                </a:cubicBezTo>
                <a:cubicBezTo>
                  <a:pt x="156" y="160"/>
                  <a:pt x="223" y="160"/>
                  <a:pt x="248" y="160"/>
                </a:cubicBezTo>
                <a:cubicBezTo>
                  <a:pt x="248" y="162"/>
                  <a:pt x="248" y="164"/>
                  <a:pt x="248" y="166"/>
                </a:cubicBezTo>
                <a:cubicBezTo>
                  <a:pt x="248" y="188"/>
                  <a:pt x="266" y="206"/>
                  <a:pt x="288" y="206"/>
                </a:cubicBezTo>
                <a:cubicBezTo>
                  <a:pt x="310" y="206"/>
                  <a:pt x="328" y="188"/>
                  <a:pt x="328" y="166"/>
                </a:cubicBezTo>
                <a:cubicBezTo>
                  <a:pt x="328" y="163"/>
                  <a:pt x="328" y="161"/>
                  <a:pt x="327" y="158"/>
                </a:cubicBezTo>
                <a:cubicBezTo>
                  <a:pt x="329" y="158"/>
                  <a:pt x="332" y="158"/>
                  <a:pt x="332" y="158"/>
                </a:cubicBezTo>
                <a:cubicBezTo>
                  <a:pt x="334" y="158"/>
                  <a:pt x="334" y="158"/>
                  <a:pt x="334" y="158"/>
                </a:cubicBezTo>
                <a:cubicBezTo>
                  <a:pt x="344" y="158"/>
                  <a:pt x="365" y="158"/>
                  <a:pt x="373" y="139"/>
                </a:cubicBezTo>
                <a:cubicBezTo>
                  <a:pt x="374" y="135"/>
                  <a:pt x="375" y="131"/>
                  <a:pt x="375" y="128"/>
                </a:cubicBezTo>
                <a:cubicBezTo>
                  <a:pt x="375" y="111"/>
                  <a:pt x="363" y="95"/>
                  <a:pt x="352" y="89"/>
                </a:cubicBezTo>
                <a:cubicBezTo>
                  <a:pt x="343" y="84"/>
                  <a:pt x="328" y="79"/>
                  <a:pt x="314" y="75"/>
                </a:cubicBezTo>
                <a:cubicBezTo>
                  <a:pt x="308" y="73"/>
                  <a:pt x="300" y="71"/>
                  <a:pt x="296" y="70"/>
                </a:cubicBezTo>
                <a:cubicBezTo>
                  <a:pt x="277" y="49"/>
                  <a:pt x="244" y="15"/>
                  <a:pt x="235" y="11"/>
                </a:cubicBezTo>
                <a:cubicBezTo>
                  <a:pt x="214" y="0"/>
                  <a:pt x="68" y="0"/>
                  <a:pt x="46" y="10"/>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40" name="TextBox 39"/>
          <p:cNvSpPr txBox="1"/>
          <p:nvPr/>
        </p:nvSpPr>
        <p:spPr>
          <a:xfrm>
            <a:off x="2984500" y="4284663"/>
            <a:ext cx="1127125" cy="123825"/>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Transportation</a:t>
            </a:r>
          </a:p>
        </p:txBody>
      </p:sp>
      <p:sp>
        <p:nvSpPr>
          <p:cNvPr id="41" name="Freeform 76"/>
          <p:cNvSpPr>
            <a:spLocks noChangeAspect="1"/>
          </p:cNvSpPr>
          <p:nvPr/>
        </p:nvSpPr>
        <p:spPr bwMode="auto">
          <a:xfrm>
            <a:off x="4268788" y="3830638"/>
            <a:ext cx="427037" cy="393700"/>
          </a:xfrm>
          <a:custGeom>
            <a:avLst/>
            <a:gdLst/>
            <a:ahLst/>
            <a:cxnLst>
              <a:cxn ang="0">
                <a:pos x="34" y="40"/>
              </a:cxn>
              <a:cxn ang="0">
                <a:pos x="74" y="80"/>
              </a:cxn>
              <a:cxn ang="0">
                <a:pos x="101" y="80"/>
              </a:cxn>
              <a:cxn ang="0">
                <a:pos x="101" y="129"/>
              </a:cxn>
              <a:cxn ang="0">
                <a:pos x="12" y="129"/>
              </a:cxn>
              <a:cxn ang="0">
                <a:pos x="0" y="141"/>
              </a:cxn>
              <a:cxn ang="0">
                <a:pos x="12" y="154"/>
              </a:cxn>
              <a:cxn ang="0">
                <a:pos x="113" y="154"/>
              </a:cxn>
              <a:cxn ang="0">
                <a:pos x="125" y="141"/>
              </a:cxn>
              <a:cxn ang="0">
                <a:pos x="125" y="68"/>
              </a:cxn>
              <a:cxn ang="0">
                <a:pos x="121" y="59"/>
              </a:cxn>
              <a:cxn ang="0">
                <a:pos x="113" y="55"/>
              </a:cxn>
              <a:cxn ang="0">
                <a:pos x="74" y="56"/>
              </a:cxn>
              <a:cxn ang="0">
                <a:pos x="59" y="40"/>
              </a:cxn>
              <a:cxn ang="0">
                <a:pos x="74" y="25"/>
              </a:cxn>
              <a:cxn ang="0">
                <a:pos x="192" y="25"/>
              </a:cxn>
              <a:cxn ang="0">
                <a:pos x="207" y="40"/>
              </a:cxn>
              <a:cxn ang="0">
                <a:pos x="192" y="56"/>
              </a:cxn>
              <a:cxn ang="0">
                <a:pos x="153" y="56"/>
              </a:cxn>
              <a:cxn ang="0">
                <a:pos x="144" y="59"/>
              </a:cxn>
              <a:cxn ang="0">
                <a:pos x="141" y="68"/>
              </a:cxn>
              <a:cxn ang="0">
                <a:pos x="141" y="140"/>
              </a:cxn>
              <a:cxn ang="0">
                <a:pos x="153" y="153"/>
              </a:cxn>
              <a:cxn ang="0">
                <a:pos x="198" y="153"/>
              </a:cxn>
              <a:cxn ang="0">
                <a:pos x="288" y="243"/>
              </a:cxn>
              <a:cxn ang="0">
                <a:pos x="288" y="264"/>
              </a:cxn>
              <a:cxn ang="0">
                <a:pos x="234" y="264"/>
              </a:cxn>
              <a:cxn ang="0">
                <a:pos x="234" y="243"/>
              </a:cxn>
              <a:cxn ang="0">
                <a:pos x="198" y="207"/>
              </a:cxn>
              <a:cxn ang="0">
                <a:pos x="12" y="207"/>
              </a:cxn>
              <a:cxn ang="0">
                <a:pos x="0" y="220"/>
              </a:cxn>
              <a:cxn ang="0">
                <a:pos x="12" y="232"/>
              </a:cxn>
              <a:cxn ang="0">
                <a:pos x="198" y="232"/>
              </a:cxn>
              <a:cxn ang="0">
                <a:pos x="209" y="243"/>
              </a:cxn>
              <a:cxn ang="0">
                <a:pos x="209" y="276"/>
              </a:cxn>
              <a:cxn ang="0">
                <a:pos x="221" y="288"/>
              </a:cxn>
              <a:cxn ang="0">
                <a:pos x="301" y="288"/>
              </a:cxn>
              <a:cxn ang="0">
                <a:pos x="313" y="276"/>
              </a:cxn>
              <a:cxn ang="0">
                <a:pos x="313" y="243"/>
              </a:cxn>
              <a:cxn ang="0">
                <a:pos x="198" y="128"/>
              </a:cxn>
              <a:cxn ang="0">
                <a:pos x="165" y="128"/>
              </a:cxn>
              <a:cxn ang="0">
                <a:pos x="165" y="80"/>
              </a:cxn>
              <a:cxn ang="0">
                <a:pos x="192" y="80"/>
              </a:cxn>
              <a:cxn ang="0">
                <a:pos x="232" y="40"/>
              </a:cxn>
              <a:cxn ang="0">
                <a:pos x="192" y="0"/>
              </a:cxn>
              <a:cxn ang="0">
                <a:pos x="74" y="0"/>
              </a:cxn>
              <a:cxn ang="0">
                <a:pos x="34" y="40"/>
              </a:cxn>
            </a:cxnLst>
            <a:rect l="0" t="0" r="r" b="b"/>
            <a:pathLst>
              <a:path w="313" h="288">
                <a:moveTo>
                  <a:pt x="34" y="40"/>
                </a:moveTo>
                <a:cubicBezTo>
                  <a:pt x="34" y="62"/>
                  <a:pt x="52" y="80"/>
                  <a:pt x="74" y="80"/>
                </a:cubicBezTo>
                <a:cubicBezTo>
                  <a:pt x="74" y="80"/>
                  <a:pt x="89" y="80"/>
                  <a:pt x="101" y="80"/>
                </a:cubicBezTo>
                <a:cubicBezTo>
                  <a:pt x="101" y="94"/>
                  <a:pt x="101" y="115"/>
                  <a:pt x="101" y="129"/>
                </a:cubicBezTo>
                <a:cubicBezTo>
                  <a:pt x="82" y="129"/>
                  <a:pt x="12" y="129"/>
                  <a:pt x="12" y="129"/>
                </a:cubicBezTo>
                <a:cubicBezTo>
                  <a:pt x="5" y="129"/>
                  <a:pt x="0" y="135"/>
                  <a:pt x="0" y="141"/>
                </a:cubicBezTo>
                <a:cubicBezTo>
                  <a:pt x="0" y="148"/>
                  <a:pt x="5" y="154"/>
                  <a:pt x="12" y="154"/>
                </a:cubicBezTo>
                <a:cubicBezTo>
                  <a:pt x="113" y="154"/>
                  <a:pt x="113" y="154"/>
                  <a:pt x="113" y="154"/>
                </a:cubicBezTo>
                <a:cubicBezTo>
                  <a:pt x="120" y="154"/>
                  <a:pt x="125" y="148"/>
                  <a:pt x="125" y="141"/>
                </a:cubicBezTo>
                <a:cubicBezTo>
                  <a:pt x="125" y="68"/>
                  <a:pt x="125" y="68"/>
                  <a:pt x="125" y="68"/>
                </a:cubicBezTo>
                <a:cubicBezTo>
                  <a:pt x="125" y="64"/>
                  <a:pt x="124" y="61"/>
                  <a:pt x="121" y="59"/>
                </a:cubicBezTo>
                <a:cubicBezTo>
                  <a:pt x="119" y="57"/>
                  <a:pt x="116" y="55"/>
                  <a:pt x="113" y="55"/>
                </a:cubicBezTo>
                <a:cubicBezTo>
                  <a:pt x="74" y="56"/>
                  <a:pt x="74" y="56"/>
                  <a:pt x="74" y="56"/>
                </a:cubicBezTo>
                <a:cubicBezTo>
                  <a:pt x="66" y="56"/>
                  <a:pt x="59" y="49"/>
                  <a:pt x="59" y="40"/>
                </a:cubicBezTo>
                <a:cubicBezTo>
                  <a:pt x="59" y="32"/>
                  <a:pt x="66" y="25"/>
                  <a:pt x="74" y="25"/>
                </a:cubicBezTo>
                <a:cubicBezTo>
                  <a:pt x="192" y="25"/>
                  <a:pt x="192" y="25"/>
                  <a:pt x="192" y="25"/>
                </a:cubicBezTo>
                <a:cubicBezTo>
                  <a:pt x="200" y="25"/>
                  <a:pt x="207" y="32"/>
                  <a:pt x="207" y="40"/>
                </a:cubicBezTo>
                <a:cubicBezTo>
                  <a:pt x="207" y="49"/>
                  <a:pt x="200" y="56"/>
                  <a:pt x="192" y="56"/>
                </a:cubicBezTo>
                <a:cubicBezTo>
                  <a:pt x="192" y="56"/>
                  <a:pt x="153" y="56"/>
                  <a:pt x="153" y="56"/>
                </a:cubicBezTo>
                <a:cubicBezTo>
                  <a:pt x="150" y="56"/>
                  <a:pt x="147" y="57"/>
                  <a:pt x="144" y="59"/>
                </a:cubicBezTo>
                <a:cubicBezTo>
                  <a:pt x="142" y="62"/>
                  <a:pt x="141" y="65"/>
                  <a:pt x="141" y="68"/>
                </a:cubicBezTo>
                <a:cubicBezTo>
                  <a:pt x="141" y="140"/>
                  <a:pt x="141" y="140"/>
                  <a:pt x="141" y="140"/>
                </a:cubicBezTo>
                <a:cubicBezTo>
                  <a:pt x="141" y="147"/>
                  <a:pt x="146" y="153"/>
                  <a:pt x="153" y="153"/>
                </a:cubicBezTo>
                <a:cubicBezTo>
                  <a:pt x="198" y="153"/>
                  <a:pt x="198" y="153"/>
                  <a:pt x="198" y="153"/>
                </a:cubicBezTo>
                <a:cubicBezTo>
                  <a:pt x="248" y="153"/>
                  <a:pt x="288" y="193"/>
                  <a:pt x="288" y="243"/>
                </a:cubicBezTo>
                <a:cubicBezTo>
                  <a:pt x="288" y="243"/>
                  <a:pt x="288" y="254"/>
                  <a:pt x="288" y="264"/>
                </a:cubicBezTo>
                <a:cubicBezTo>
                  <a:pt x="274" y="264"/>
                  <a:pt x="248" y="264"/>
                  <a:pt x="234" y="264"/>
                </a:cubicBezTo>
                <a:cubicBezTo>
                  <a:pt x="234" y="254"/>
                  <a:pt x="234" y="243"/>
                  <a:pt x="234" y="243"/>
                </a:cubicBezTo>
                <a:cubicBezTo>
                  <a:pt x="234" y="223"/>
                  <a:pt x="218" y="207"/>
                  <a:pt x="198" y="207"/>
                </a:cubicBezTo>
                <a:cubicBezTo>
                  <a:pt x="12" y="207"/>
                  <a:pt x="12" y="207"/>
                  <a:pt x="12" y="207"/>
                </a:cubicBezTo>
                <a:cubicBezTo>
                  <a:pt x="5" y="207"/>
                  <a:pt x="0" y="213"/>
                  <a:pt x="0" y="220"/>
                </a:cubicBezTo>
                <a:cubicBezTo>
                  <a:pt x="0" y="227"/>
                  <a:pt x="5" y="232"/>
                  <a:pt x="12" y="232"/>
                </a:cubicBezTo>
                <a:cubicBezTo>
                  <a:pt x="198" y="232"/>
                  <a:pt x="198" y="232"/>
                  <a:pt x="198" y="232"/>
                </a:cubicBezTo>
                <a:cubicBezTo>
                  <a:pt x="204" y="232"/>
                  <a:pt x="209" y="237"/>
                  <a:pt x="209" y="243"/>
                </a:cubicBezTo>
                <a:cubicBezTo>
                  <a:pt x="209" y="243"/>
                  <a:pt x="209" y="276"/>
                  <a:pt x="209" y="276"/>
                </a:cubicBezTo>
                <a:cubicBezTo>
                  <a:pt x="209" y="283"/>
                  <a:pt x="215" y="288"/>
                  <a:pt x="221" y="288"/>
                </a:cubicBezTo>
                <a:cubicBezTo>
                  <a:pt x="301" y="288"/>
                  <a:pt x="301" y="288"/>
                  <a:pt x="301" y="288"/>
                </a:cubicBezTo>
                <a:cubicBezTo>
                  <a:pt x="307" y="288"/>
                  <a:pt x="313" y="283"/>
                  <a:pt x="313" y="276"/>
                </a:cubicBezTo>
                <a:cubicBezTo>
                  <a:pt x="313" y="243"/>
                  <a:pt x="313" y="243"/>
                  <a:pt x="313" y="243"/>
                </a:cubicBezTo>
                <a:cubicBezTo>
                  <a:pt x="313" y="180"/>
                  <a:pt x="261" y="128"/>
                  <a:pt x="198" y="128"/>
                </a:cubicBezTo>
                <a:cubicBezTo>
                  <a:pt x="198" y="128"/>
                  <a:pt x="179" y="128"/>
                  <a:pt x="165" y="128"/>
                </a:cubicBezTo>
                <a:cubicBezTo>
                  <a:pt x="165" y="115"/>
                  <a:pt x="165" y="94"/>
                  <a:pt x="165" y="80"/>
                </a:cubicBezTo>
                <a:cubicBezTo>
                  <a:pt x="177" y="80"/>
                  <a:pt x="192" y="80"/>
                  <a:pt x="192" y="80"/>
                </a:cubicBezTo>
                <a:cubicBezTo>
                  <a:pt x="214" y="80"/>
                  <a:pt x="232" y="63"/>
                  <a:pt x="232" y="40"/>
                </a:cubicBezTo>
                <a:cubicBezTo>
                  <a:pt x="232" y="18"/>
                  <a:pt x="214" y="0"/>
                  <a:pt x="192" y="0"/>
                </a:cubicBezTo>
                <a:cubicBezTo>
                  <a:pt x="192" y="0"/>
                  <a:pt x="74" y="0"/>
                  <a:pt x="74" y="0"/>
                </a:cubicBezTo>
                <a:cubicBezTo>
                  <a:pt x="52" y="0"/>
                  <a:pt x="34" y="18"/>
                  <a:pt x="34" y="40"/>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42" name="TextBox 41"/>
          <p:cNvSpPr txBox="1"/>
          <p:nvPr/>
        </p:nvSpPr>
        <p:spPr>
          <a:xfrm>
            <a:off x="3948113" y="4284663"/>
            <a:ext cx="1087437" cy="246062"/>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Water &amp; </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waste water</a:t>
            </a:r>
          </a:p>
        </p:txBody>
      </p:sp>
      <p:sp>
        <p:nvSpPr>
          <p:cNvPr id="43" name="Freeform 120"/>
          <p:cNvSpPr>
            <a:spLocks noChangeAspect="1"/>
          </p:cNvSpPr>
          <p:nvPr/>
        </p:nvSpPr>
        <p:spPr bwMode="auto">
          <a:xfrm>
            <a:off x="5194300" y="3005138"/>
            <a:ext cx="474663" cy="363537"/>
          </a:xfrm>
          <a:custGeom>
            <a:avLst/>
            <a:gdLst/>
            <a:ahLst/>
            <a:cxnLst>
              <a:cxn ang="0">
                <a:pos x="344" y="10"/>
              </a:cxn>
              <a:cxn ang="0">
                <a:pos x="334" y="27"/>
              </a:cxn>
              <a:cxn ang="0">
                <a:pos x="160" y="118"/>
              </a:cxn>
              <a:cxn ang="0">
                <a:pos x="55" y="128"/>
              </a:cxn>
              <a:cxn ang="0">
                <a:pos x="35" y="237"/>
              </a:cxn>
              <a:cxn ang="0">
                <a:pos x="97" y="259"/>
              </a:cxn>
              <a:cxn ang="0">
                <a:pos x="34" y="263"/>
              </a:cxn>
              <a:cxn ang="0">
                <a:pos x="34" y="333"/>
              </a:cxn>
              <a:cxn ang="0">
                <a:pos x="292" y="298"/>
              </a:cxn>
              <a:cxn ang="0">
                <a:pos x="201" y="263"/>
              </a:cxn>
              <a:cxn ang="0">
                <a:pos x="204" y="259"/>
              </a:cxn>
              <a:cxn ang="0">
                <a:pos x="217" y="167"/>
              </a:cxn>
              <a:cxn ang="0">
                <a:pos x="269" y="106"/>
              </a:cxn>
              <a:cxn ang="0">
                <a:pos x="350" y="73"/>
              </a:cxn>
              <a:cxn ang="0">
                <a:pos x="333" y="60"/>
              </a:cxn>
              <a:cxn ang="0">
                <a:pos x="259" y="81"/>
              </a:cxn>
              <a:cxn ang="0">
                <a:pos x="198" y="142"/>
              </a:cxn>
              <a:cxn ang="0">
                <a:pos x="189" y="166"/>
              </a:cxn>
              <a:cxn ang="0">
                <a:pos x="198" y="232"/>
              </a:cxn>
              <a:cxn ang="0">
                <a:pos x="175" y="246"/>
              </a:cxn>
              <a:cxn ang="0">
                <a:pos x="188" y="290"/>
              </a:cxn>
              <a:cxn ang="0">
                <a:pos x="265" y="298"/>
              </a:cxn>
              <a:cxn ang="0">
                <a:pos x="34" y="306"/>
              </a:cxn>
              <a:cxn ang="0">
                <a:pos x="34" y="290"/>
              </a:cxn>
              <a:cxn ang="0">
                <a:pos x="123" y="277"/>
              </a:cxn>
              <a:cxn ang="0">
                <a:pos x="110" y="232"/>
              </a:cxn>
              <a:cxn ang="0">
                <a:pos x="61" y="155"/>
              </a:cxn>
              <a:cxn ang="0">
                <a:pos x="181" y="145"/>
              </a:cxn>
              <a:cxn ang="0">
                <a:pos x="233" y="77"/>
              </a:cxn>
              <a:cxn ang="0">
                <a:pos x="348" y="50"/>
              </a:cxn>
              <a:cxn ang="0">
                <a:pos x="354" y="45"/>
              </a:cxn>
              <a:cxn ang="0">
                <a:pos x="371" y="41"/>
              </a:cxn>
              <a:cxn ang="0">
                <a:pos x="388" y="175"/>
              </a:cxn>
              <a:cxn ang="0">
                <a:pos x="405" y="190"/>
              </a:cxn>
              <a:cxn ang="0">
                <a:pos x="404" y="201"/>
              </a:cxn>
              <a:cxn ang="0">
                <a:pos x="394" y="209"/>
              </a:cxn>
              <a:cxn ang="0">
                <a:pos x="330" y="245"/>
              </a:cxn>
              <a:cxn ang="0">
                <a:pos x="348" y="257"/>
              </a:cxn>
              <a:cxn ang="0">
                <a:pos x="403" y="234"/>
              </a:cxn>
              <a:cxn ang="0">
                <a:pos x="433" y="194"/>
              </a:cxn>
              <a:cxn ang="0">
                <a:pos x="411" y="156"/>
              </a:cxn>
              <a:cxn ang="0">
                <a:pos x="406" y="154"/>
              </a:cxn>
              <a:cxn ang="0">
                <a:pos x="393" y="25"/>
              </a:cxn>
              <a:cxn ang="0">
                <a:pos x="374" y="6"/>
              </a:cxn>
            </a:cxnLst>
            <a:rect l="0" t="0" r="r" b="b"/>
            <a:pathLst>
              <a:path w="433" h="333">
                <a:moveTo>
                  <a:pt x="358" y="0"/>
                </a:moveTo>
                <a:cubicBezTo>
                  <a:pt x="351" y="1"/>
                  <a:pt x="346" y="6"/>
                  <a:pt x="344" y="10"/>
                </a:cubicBezTo>
                <a:cubicBezTo>
                  <a:pt x="344" y="10"/>
                  <a:pt x="345" y="9"/>
                  <a:pt x="345" y="9"/>
                </a:cubicBezTo>
                <a:cubicBezTo>
                  <a:pt x="345" y="9"/>
                  <a:pt x="337" y="21"/>
                  <a:pt x="334" y="27"/>
                </a:cubicBezTo>
                <a:cubicBezTo>
                  <a:pt x="325" y="29"/>
                  <a:pt x="227" y="51"/>
                  <a:pt x="227" y="51"/>
                </a:cubicBezTo>
                <a:cubicBezTo>
                  <a:pt x="192" y="60"/>
                  <a:pt x="169" y="82"/>
                  <a:pt x="160" y="118"/>
                </a:cubicBezTo>
                <a:cubicBezTo>
                  <a:pt x="160" y="118"/>
                  <a:pt x="159" y="123"/>
                  <a:pt x="157" y="128"/>
                </a:cubicBezTo>
                <a:cubicBezTo>
                  <a:pt x="140" y="128"/>
                  <a:pt x="55" y="128"/>
                  <a:pt x="55" y="128"/>
                </a:cubicBezTo>
                <a:cubicBezTo>
                  <a:pt x="44" y="128"/>
                  <a:pt x="35" y="137"/>
                  <a:pt x="35" y="148"/>
                </a:cubicBezTo>
                <a:cubicBezTo>
                  <a:pt x="35" y="148"/>
                  <a:pt x="35" y="237"/>
                  <a:pt x="35" y="237"/>
                </a:cubicBezTo>
                <a:cubicBezTo>
                  <a:pt x="35" y="249"/>
                  <a:pt x="44" y="259"/>
                  <a:pt x="56" y="259"/>
                </a:cubicBezTo>
                <a:cubicBezTo>
                  <a:pt x="56" y="259"/>
                  <a:pt x="82" y="259"/>
                  <a:pt x="97" y="259"/>
                </a:cubicBezTo>
                <a:cubicBezTo>
                  <a:pt x="97" y="261"/>
                  <a:pt x="97" y="261"/>
                  <a:pt x="97" y="263"/>
                </a:cubicBezTo>
                <a:cubicBezTo>
                  <a:pt x="78" y="263"/>
                  <a:pt x="34" y="263"/>
                  <a:pt x="34" y="263"/>
                </a:cubicBezTo>
                <a:cubicBezTo>
                  <a:pt x="15" y="263"/>
                  <a:pt x="0" y="279"/>
                  <a:pt x="0" y="298"/>
                </a:cubicBezTo>
                <a:cubicBezTo>
                  <a:pt x="0" y="317"/>
                  <a:pt x="15" y="333"/>
                  <a:pt x="34" y="333"/>
                </a:cubicBezTo>
                <a:cubicBezTo>
                  <a:pt x="257" y="333"/>
                  <a:pt x="257" y="333"/>
                  <a:pt x="257" y="333"/>
                </a:cubicBezTo>
                <a:cubicBezTo>
                  <a:pt x="277" y="333"/>
                  <a:pt x="292" y="317"/>
                  <a:pt x="292" y="298"/>
                </a:cubicBezTo>
                <a:cubicBezTo>
                  <a:pt x="292" y="279"/>
                  <a:pt x="277" y="263"/>
                  <a:pt x="257" y="263"/>
                </a:cubicBezTo>
                <a:cubicBezTo>
                  <a:pt x="257" y="263"/>
                  <a:pt x="219" y="263"/>
                  <a:pt x="201" y="263"/>
                </a:cubicBezTo>
                <a:cubicBezTo>
                  <a:pt x="201" y="261"/>
                  <a:pt x="201" y="261"/>
                  <a:pt x="201" y="259"/>
                </a:cubicBezTo>
                <a:cubicBezTo>
                  <a:pt x="202" y="259"/>
                  <a:pt x="204" y="259"/>
                  <a:pt x="204" y="259"/>
                </a:cubicBezTo>
                <a:cubicBezTo>
                  <a:pt x="216" y="259"/>
                  <a:pt x="225" y="250"/>
                  <a:pt x="225" y="239"/>
                </a:cubicBezTo>
                <a:cubicBezTo>
                  <a:pt x="225" y="209"/>
                  <a:pt x="222" y="185"/>
                  <a:pt x="217" y="167"/>
                </a:cubicBezTo>
                <a:cubicBezTo>
                  <a:pt x="219" y="162"/>
                  <a:pt x="223" y="151"/>
                  <a:pt x="223" y="151"/>
                </a:cubicBezTo>
                <a:cubicBezTo>
                  <a:pt x="230" y="130"/>
                  <a:pt x="246" y="115"/>
                  <a:pt x="269" y="106"/>
                </a:cubicBezTo>
                <a:cubicBezTo>
                  <a:pt x="270" y="105"/>
                  <a:pt x="341" y="85"/>
                  <a:pt x="341" y="85"/>
                </a:cubicBezTo>
                <a:cubicBezTo>
                  <a:pt x="347" y="84"/>
                  <a:pt x="350" y="78"/>
                  <a:pt x="350" y="73"/>
                </a:cubicBezTo>
                <a:cubicBezTo>
                  <a:pt x="350" y="71"/>
                  <a:pt x="350" y="70"/>
                  <a:pt x="350" y="69"/>
                </a:cubicBezTo>
                <a:cubicBezTo>
                  <a:pt x="348" y="62"/>
                  <a:pt x="341" y="58"/>
                  <a:pt x="333" y="60"/>
                </a:cubicBezTo>
                <a:cubicBezTo>
                  <a:pt x="260" y="80"/>
                  <a:pt x="260" y="80"/>
                  <a:pt x="260" y="80"/>
                </a:cubicBezTo>
                <a:cubicBezTo>
                  <a:pt x="260" y="80"/>
                  <a:pt x="260" y="81"/>
                  <a:pt x="259" y="81"/>
                </a:cubicBezTo>
                <a:cubicBezTo>
                  <a:pt x="229" y="93"/>
                  <a:pt x="208" y="114"/>
                  <a:pt x="198" y="142"/>
                </a:cubicBezTo>
                <a:cubicBezTo>
                  <a:pt x="198" y="142"/>
                  <a:pt x="198" y="142"/>
                  <a:pt x="198" y="142"/>
                </a:cubicBezTo>
                <a:cubicBezTo>
                  <a:pt x="190" y="162"/>
                  <a:pt x="190" y="162"/>
                  <a:pt x="190" y="162"/>
                </a:cubicBezTo>
                <a:cubicBezTo>
                  <a:pt x="190" y="163"/>
                  <a:pt x="189" y="165"/>
                  <a:pt x="189" y="166"/>
                </a:cubicBezTo>
                <a:cubicBezTo>
                  <a:pt x="189" y="168"/>
                  <a:pt x="190" y="169"/>
                  <a:pt x="190" y="171"/>
                </a:cubicBezTo>
                <a:cubicBezTo>
                  <a:pt x="195" y="185"/>
                  <a:pt x="197" y="206"/>
                  <a:pt x="198" y="232"/>
                </a:cubicBezTo>
                <a:cubicBezTo>
                  <a:pt x="193" y="232"/>
                  <a:pt x="188" y="232"/>
                  <a:pt x="188" y="232"/>
                </a:cubicBezTo>
                <a:cubicBezTo>
                  <a:pt x="181" y="232"/>
                  <a:pt x="175" y="238"/>
                  <a:pt x="175" y="246"/>
                </a:cubicBezTo>
                <a:cubicBezTo>
                  <a:pt x="175" y="277"/>
                  <a:pt x="175" y="277"/>
                  <a:pt x="175" y="277"/>
                </a:cubicBezTo>
                <a:cubicBezTo>
                  <a:pt x="175" y="284"/>
                  <a:pt x="181" y="290"/>
                  <a:pt x="188" y="290"/>
                </a:cubicBezTo>
                <a:cubicBezTo>
                  <a:pt x="257" y="290"/>
                  <a:pt x="257" y="290"/>
                  <a:pt x="257" y="290"/>
                </a:cubicBezTo>
                <a:cubicBezTo>
                  <a:pt x="262" y="290"/>
                  <a:pt x="265" y="294"/>
                  <a:pt x="265" y="298"/>
                </a:cubicBezTo>
                <a:cubicBezTo>
                  <a:pt x="265" y="303"/>
                  <a:pt x="262" y="306"/>
                  <a:pt x="257" y="306"/>
                </a:cubicBezTo>
                <a:cubicBezTo>
                  <a:pt x="34" y="306"/>
                  <a:pt x="34" y="306"/>
                  <a:pt x="34" y="306"/>
                </a:cubicBezTo>
                <a:cubicBezTo>
                  <a:pt x="30" y="306"/>
                  <a:pt x="26" y="303"/>
                  <a:pt x="26" y="298"/>
                </a:cubicBezTo>
                <a:cubicBezTo>
                  <a:pt x="26" y="294"/>
                  <a:pt x="30" y="290"/>
                  <a:pt x="34" y="290"/>
                </a:cubicBezTo>
                <a:cubicBezTo>
                  <a:pt x="110" y="290"/>
                  <a:pt x="110" y="290"/>
                  <a:pt x="110" y="290"/>
                </a:cubicBezTo>
                <a:cubicBezTo>
                  <a:pt x="117" y="290"/>
                  <a:pt x="123" y="284"/>
                  <a:pt x="123" y="277"/>
                </a:cubicBezTo>
                <a:cubicBezTo>
                  <a:pt x="123" y="246"/>
                  <a:pt x="123" y="246"/>
                  <a:pt x="123" y="246"/>
                </a:cubicBezTo>
                <a:cubicBezTo>
                  <a:pt x="123" y="238"/>
                  <a:pt x="117" y="232"/>
                  <a:pt x="110" y="232"/>
                </a:cubicBezTo>
                <a:cubicBezTo>
                  <a:pt x="110" y="232"/>
                  <a:pt x="69" y="232"/>
                  <a:pt x="61" y="232"/>
                </a:cubicBezTo>
                <a:cubicBezTo>
                  <a:pt x="61" y="218"/>
                  <a:pt x="61" y="172"/>
                  <a:pt x="61" y="155"/>
                </a:cubicBezTo>
                <a:cubicBezTo>
                  <a:pt x="73" y="155"/>
                  <a:pt x="168" y="155"/>
                  <a:pt x="168" y="155"/>
                </a:cubicBezTo>
                <a:cubicBezTo>
                  <a:pt x="174" y="155"/>
                  <a:pt x="179" y="151"/>
                  <a:pt x="181" y="145"/>
                </a:cubicBezTo>
                <a:cubicBezTo>
                  <a:pt x="186" y="125"/>
                  <a:pt x="186" y="125"/>
                  <a:pt x="186" y="125"/>
                </a:cubicBezTo>
                <a:cubicBezTo>
                  <a:pt x="193" y="98"/>
                  <a:pt x="208" y="83"/>
                  <a:pt x="233" y="77"/>
                </a:cubicBezTo>
                <a:cubicBezTo>
                  <a:pt x="233" y="77"/>
                  <a:pt x="345" y="51"/>
                  <a:pt x="345" y="51"/>
                </a:cubicBezTo>
                <a:cubicBezTo>
                  <a:pt x="346" y="51"/>
                  <a:pt x="347" y="51"/>
                  <a:pt x="348" y="50"/>
                </a:cubicBezTo>
                <a:cubicBezTo>
                  <a:pt x="349" y="49"/>
                  <a:pt x="349" y="49"/>
                  <a:pt x="349" y="49"/>
                </a:cubicBezTo>
                <a:cubicBezTo>
                  <a:pt x="351" y="48"/>
                  <a:pt x="352" y="47"/>
                  <a:pt x="354" y="45"/>
                </a:cubicBezTo>
                <a:cubicBezTo>
                  <a:pt x="354" y="45"/>
                  <a:pt x="358" y="38"/>
                  <a:pt x="362" y="32"/>
                </a:cubicBezTo>
                <a:cubicBezTo>
                  <a:pt x="366" y="36"/>
                  <a:pt x="368" y="38"/>
                  <a:pt x="371" y="41"/>
                </a:cubicBezTo>
                <a:cubicBezTo>
                  <a:pt x="372" y="50"/>
                  <a:pt x="380" y="164"/>
                  <a:pt x="380" y="164"/>
                </a:cubicBezTo>
                <a:cubicBezTo>
                  <a:pt x="381" y="169"/>
                  <a:pt x="384" y="173"/>
                  <a:pt x="388" y="175"/>
                </a:cubicBezTo>
                <a:cubicBezTo>
                  <a:pt x="388" y="175"/>
                  <a:pt x="399" y="180"/>
                  <a:pt x="400" y="180"/>
                </a:cubicBezTo>
                <a:cubicBezTo>
                  <a:pt x="402" y="181"/>
                  <a:pt x="403" y="184"/>
                  <a:pt x="405" y="190"/>
                </a:cubicBezTo>
                <a:cubicBezTo>
                  <a:pt x="406" y="191"/>
                  <a:pt x="406" y="193"/>
                  <a:pt x="406" y="194"/>
                </a:cubicBezTo>
                <a:cubicBezTo>
                  <a:pt x="406" y="196"/>
                  <a:pt x="405" y="199"/>
                  <a:pt x="404" y="201"/>
                </a:cubicBezTo>
                <a:cubicBezTo>
                  <a:pt x="402" y="205"/>
                  <a:pt x="399" y="208"/>
                  <a:pt x="395" y="209"/>
                </a:cubicBezTo>
                <a:cubicBezTo>
                  <a:pt x="395" y="209"/>
                  <a:pt x="394" y="209"/>
                  <a:pt x="394" y="209"/>
                </a:cubicBezTo>
                <a:cubicBezTo>
                  <a:pt x="338" y="232"/>
                  <a:pt x="338" y="232"/>
                  <a:pt x="338" y="232"/>
                </a:cubicBezTo>
                <a:cubicBezTo>
                  <a:pt x="333" y="234"/>
                  <a:pt x="330" y="239"/>
                  <a:pt x="330" y="245"/>
                </a:cubicBezTo>
                <a:cubicBezTo>
                  <a:pt x="330" y="246"/>
                  <a:pt x="330" y="248"/>
                  <a:pt x="331" y="250"/>
                </a:cubicBezTo>
                <a:cubicBezTo>
                  <a:pt x="334" y="256"/>
                  <a:pt x="341" y="260"/>
                  <a:pt x="348" y="257"/>
                </a:cubicBezTo>
                <a:cubicBezTo>
                  <a:pt x="404" y="234"/>
                  <a:pt x="404" y="234"/>
                  <a:pt x="404" y="234"/>
                </a:cubicBezTo>
                <a:cubicBezTo>
                  <a:pt x="404" y="234"/>
                  <a:pt x="404" y="234"/>
                  <a:pt x="403" y="234"/>
                </a:cubicBezTo>
                <a:cubicBezTo>
                  <a:pt x="414" y="231"/>
                  <a:pt x="423" y="223"/>
                  <a:pt x="428" y="213"/>
                </a:cubicBezTo>
                <a:cubicBezTo>
                  <a:pt x="431" y="207"/>
                  <a:pt x="433" y="200"/>
                  <a:pt x="433" y="194"/>
                </a:cubicBezTo>
                <a:cubicBezTo>
                  <a:pt x="433" y="190"/>
                  <a:pt x="432" y="186"/>
                  <a:pt x="431" y="182"/>
                </a:cubicBezTo>
                <a:cubicBezTo>
                  <a:pt x="428" y="173"/>
                  <a:pt x="423" y="162"/>
                  <a:pt x="411" y="156"/>
                </a:cubicBezTo>
                <a:cubicBezTo>
                  <a:pt x="411" y="156"/>
                  <a:pt x="411" y="156"/>
                  <a:pt x="411" y="156"/>
                </a:cubicBezTo>
                <a:cubicBezTo>
                  <a:pt x="411" y="156"/>
                  <a:pt x="408" y="155"/>
                  <a:pt x="406" y="154"/>
                </a:cubicBezTo>
                <a:cubicBezTo>
                  <a:pt x="405" y="140"/>
                  <a:pt x="398" y="33"/>
                  <a:pt x="398" y="33"/>
                </a:cubicBezTo>
                <a:cubicBezTo>
                  <a:pt x="397" y="30"/>
                  <a:pt x="396" y="27"/>
                  <a:pt x="393" y="25"/>
                </a:cubicBezTo>
                <a:cubicBezTo>
                  <a:pt x="374" y="6"/>
                  <a:pt x="374" y="6"/>
                  <a:pt x="374" y="6"/>
                </a:cubicBezTo>
                <a:cubicBezTo>
                  <a:pt x="374" y="6"/>
                  <a:pt x="374" y="6"/>
                  <a:pt x="374" y="6"/>
                </a:cubicBezTo>
                <a:cubicBezTo>
                  <a:pt x="368" y="0"/>
                  <a:pt x="361" y="0"/>
                  <a:pt x="358" y="0"/>
                </a:cubicBezTo>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44" name="TextBox 43"/>
          <p:cNvSpPr txBox="1"/>
          <p:nvPr/>
        </p:nvSpPr>
        <p:spPr>
          <a:xfrm>
            <a:off x="4902200" y="3463925"/>
            <a:ext cx="1062038" cy="246063"/>
          </a:xfrm>
          <a:prstGeom prst="rect">
            <a:avLst/>
          </a:prstGeom>
          <a:noFill/>
        </p:spPr>
        <p:txBody>
          <a:bodyPr lIns="0" tIns="0" rIns="0" bIns="0">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Mining, minerals</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&amp; metals</a:t>
            </a:r>
          </a:p>
        </p:txBody>
      </p:sp>
      <p:sp>
        <p:nvSpPr>
          <p:cNvPr id="45" name="Freeform 112"/>
          <p:cNvSpPr>
            <a:spLocks noChangeAspect="1"/>
          </p:cNvSpPr>
          <p:nvPr/>
        </p:nvSpPr>
        <p:spPr bwMode="auto">
          <a:xfrm>
            <a:off x="4230688" y="2195513"/>
            <a:ext cx="500062" cy="393700"/>
          </a:xfrm>
          <a:custGeom>
            <a:avLst/>
            <a:gdLst/>
            <a:ahLst/>
            <a:cxnLst>
              <a:cxn ang="0">
                <a:pos x="49" y="5"/>
              </a:cxn>
              <a:cxn ang="0">
                <a:pos x="32" y="98"/>
              </a:cxn>
              <a:cxn ang="0">
                <a:pos x="0" y="335"/>
              </a:cxn>
              <a:cxn ang="0">
                <a:pos x="26" y="335"/>
              </a:cxn>
              <a:cxn ang="0">
                <a:pos x="58" y="107"/>
              </a:cxn>
              <a:cxn ang="0">
                <a:pos x="59" y="34"/>
              </a:cxn>
              <a:cxn ang="0">
                <a:pos x="78" y="27"/>
              </a:cxn>
              <a:cxn ang="0">
                <a:pos x="95" y="29"/>
              </a:cxn>
              <a:cxn ang="0">
                <a:pos x="97" y="101"/>
              </a:cxn>
              <a:cxn ang="0">
                <a:pos x="130" y="183"/>
              </a:cxn>
              <a:cxn ang="0">
                <a:pos x="143" y="349"/>
              </a:cxn>
              <a:cxn ang="0">
                <a:pos x="283" y="338"/>
              </a:cxn>
              <a:cxn ang="0">
                <a:pos x="275" y="323"/>
              </a:cxn>
              <a:cxn ang="0">
                <a:pos x="235" y="256"/>
              </a:cxn>
              <a:cxn ang="0">
                <a:pos x="302" y="173"/>
              </a:cxn>
              <a:cxn ang="0">
                <a:pos x="302" y="163"/>
              </a:cxn>
              <a:cxn ang="0">
                <a:pos x="299" y="116"/>
              </a:cxn>
              <a:cxn ang="0">
                <a:pos x="322" y="154"/>
              </a:cxn>
              <a:cxn ang="0">
                <a:pos x="366" y="129"/>
              </a:cxn>
              <a:cxn ang="0">
                <a:pos x="378" y="151"/>
              </a:cxn>
              <a:cxn ang="0">
                <a:pos x="349" y="172"/>
              </a:cxn>
              <a:cxn ang="0">
                <a:pos x="357" y="184"/>
              </a:cxn>
              <a:cxn ang="0">
                <a:pos x="390" y="303"/>
              </a:cxn>
              <a:cxn ang="0">
                <a:pos x="358" y="335"/>
              </a:cxn>
              <a:cxn ang="0">
                <a:pos x="378" y="347"/>
              </a:cxn>
              <a:cxn ang="0">
                <a:pos x="433" y="256"/>
              </a:cxn>
              <a:cxn ang="0">
                <a:pos x="446" y="113"/>
              </a:cxn>
              <a:cxn ang="0">
                <a:pos x="445" y="102"/>
              </a:cxn>
              <a:cxn ang="0">
                <a:pos x="354" y="106"/>
              </a:cxn>
              <a:cxn ang="0">
                <a:pos x="314" y="92"/>
              </a:cxn>
              <a:cxn ang="0">
                <a:pos x="251" y="102"/>
              </a:cxn>
              <a:cxn ang="0">
                <a:pos x="242" y="115"/>
              </a:cxn>
              <a:cxn ang="0">
                <a:pos x="272" y="160"/>
              </a:cxn>
              <a:cxn ang="0">
                <a:pos x="208" y="256"/>
              </a:cxn>
              <a:cxn ang="0">
                <a:pos x="232" y="322"/>
              </a:cxn>
              <a:cxn ang="0">
                <a:pos x="157" y="183"/>
              </a:cxn>
              <a:cxn ang="0">
                <a:pos x="124" y="34"/>
              </a:cxn>
              <a:cxn ang="0">
                <a:pos x="79" y="0"/>
              </a:cxn>
            </a:cxnLst>
            <a:rect l="0" t="0" r="r" b="b"/>
            <a:pathLst>
              <a:path w="447" h="351">
                <a:moveTo>
                  <a:pt x="78" y="0"/>
                </a:moveTo>
                <a:cubicBezTo>
                  <a:pt x="69" y="0"/>
                  <a:pt x="58" y="1"/>
                  <a:pt x="49" y="5"/>
                </a:cubicBezTo>
                <a:cubicBezTo>
                  <a:pt x="38" y="11"/>
                  <a:pt x="32" y="21"/>
                  <a:pt x="32" y="34"/>
                </a:cubicBezTo>
                <a:cubicBezTo>
                  <a:pt x="32" y="34"/>
                  <a:pt x="32" y="92"/>
                  <a:pt x="32" y="98"/>
                </a:cubicBezTo>
                <a:cubicBezTo>
                  <a:pt x="23" y="116"/>
                  <a:pt x="0" y="165"/>
                  <a:pt x="0" y="183"/>
                </a:cubicBezTo>
                <a:cubicBezTo>
                  <a:pt x="0" y="335"/>
                  <a:pt x="0" y="335"/>
                  <a:pt x="0" y="335"/>
                </a:cubicBezTo>
                <a:cubicBezTo>
                  <a:pt x="0" y="343"/>
                  <a:pt x="6" y="349"/>
                  <a:pt x="13" y="349"/>
                </a:cubicBezTo>
                <a:cubicBezTo>
                  <a:pt x="20" y="349"/>
                  <a:pt x="26" y="343"/>
                  <a:pt x="26" y="335"/>
                </a:cubicBezTo>
                <a:cubicBezTo>
                  <a:pt x="26" y="183"/>
                  <a:pt x="26" y="183"/>
                  <a:pt x="26" y="183"/>
                </a:cubicBezTo>
                <a:cubicBezTo>
                  <a:pt x="26" y="175"/>
                  <a:pt x="42" y="137"/>
                  <a:pt x="58" y="107"/>
                </a:cubicBezTo>
                <a:cubicBezTo>
                  <a:pt x="58" y="105"/>
                  <a:pt x="59" y="103"/>
                  <a:pt x="59" y="101"/>
                </a:cubicBezTo>
                <a:cubicBezTo>
                  <a:pt x="59" y="34"/>
                  <a:pt x="59" y="34"/>
                  <a:pt x="59" y="34"/>
                </a:cubicBezTo>
                <a:cubicBezTo>
                  <a:pt x="59" y="30"/>
                  <a:pt x="60" y="29"/>
                  <a:pt x="61" y="29"/>
                </a:cubicBezTo>
                <a:cubicBezTo>
                  <a:pt x="64" y="27"/>
                  <a:pt x="70" y="27"/>
                  <a:pt x="78" y="27"/>
                </a:cubicBezTo>
                <a:cubicBezTo>
                  <a:pt x="79" y="27"/>
                  <a:pt x="79" y="27"/>
                  <a:pt x="79" y="27"/>
                </a:cubicBezTo>
                <a:cubicBezTo>
                  <a:pt x="87" y="27"/>
                  <a:pt x="92" y="27"/>
                  <a:pt x="95" y="29"/>
                </a:cubicBezTo>
                <a:cubicBezTo>
                  <a:pt x="96" y="29"/>
                  <a:pt x="97" y="30"/>
                  <a:pt x="97" y="34"/>
                </a:cubicBezTo>
                <a:cubicBezTo>
                  <a:pt x="97" y="101"/>
                  <a:pt x="97" y="101"/>
                  <a:pt x="97" y="101"/>
                </a:cubicBezTo>
                <a:cubicBezTo>
                  <a:pt x="97" y="103"/>
                  <a:pt x="98" y="105"/>
                  <a:pt x="99" y="107"/>
                </a:cubicBezTo>
                <a:cubicBezTo>
                  <a:pt x="114" y="137"/>
                  <a:pt x="130" y="175"/>
                  <a:pt x="130" y="183"/>
                </a:cubicBezTo>
                <a:cubicBezTo>
                  <a:pt x="130" y="335"/>
                  <a:pt x="130" y="335"/>
                  <a:pt x="130" y="335"/>
                </a:cubicBezTo>
                <a:cubicBezTo>
                  <a:pt x="130" y="343"/>
                  <a:pt x="136" y="349"/>
                  <a:pt x="143" y="349"/>
                </a:cubicBezTo>
                <a:cubicBezTo>
                  <a:pt x="270" y="349"/>
                  <a:pt x="270" y="349"/>
                  <a:pt x="270" y="349"/>
                </a:cubicBezTo>
                <a:cubicBezTo>
                  <a:pt x="276" y="349"/>
                  <a:pt x="282" y="344"/>
                  <a:pt x="283" y="338"/>
                </a:cubicBezTo>
                <a:cubicBezTo>
                  <a:pt x="283" y="337"/>
                  <a:pt x="283" y="336"/>
                  <a:pt x="283" y="335"/>
                </a:cubicBezTo>
                <a:cubicBezTo>
                  <a:pt x="283" y="330"/>
                  <a:pt x="280" y="325"/>
                  <a:pt x="275" y="323"/>
                </a:cubicBezTo>
                <a:cubicBezTo>
                  <a:pt x="274" y="323"/>
                  <a:pt x="253" y="314"/>
                  <a:pt x="241" y="286"/>
                </a:cubicBezTo>
                <a:cubicBezTo>
                  <a:pt x="237" y="276"/>
                  <a:pt x="235" y="266"/>
                  <a:pt x="235" y="256"/>
                </a:cubicBezTo>
                <a:cubicBezTo>
                  <a:pt x="235" y="221"/>
                  <a:pt x="259" y="191"/>
                  <a:pt x="294" y="180"/>
                </a:cubicBezTo>
                <a:cubicBezTo>
                  <a:pt x="297" y="179"/>
                  <a:pt x="300" y="177"/>
                  <a:pt x="302" y="173"/>
                </a:cubicBezTo>
                <a:cubicBezTo>
                  <a:pt x="303" y="172"/>
                  <a:pt x="303" y="170"/>
                  <a:pt x="303" y="168"/>
                </a:cubicBezTo>
                <a:cubicBezTo>
                  <a:pt x="303" y="166"/>
                  <a:pt x="303" y="164"/>
                  <a:pt x="302" y="163"/>
                </a:cubicBezTo>
                <a:cubicBezTo>
                  <a:pt x="295" y="144"/>
                  <a:pt x="288" y="133"/>
                  <a:pt x="279" y="122"/>
                </a:cubicBezTo>
                <a:cubicBezTo>
                  <a:pt x="289" y="119"/>
                  <a:pt x="293" y="118"/>
                  <a:pt x="299" y="116"/>
                </a:cubicBezTo>
                <a:cubicBezTo>
                  <a:pt x="303" y="123"/>
                  <a:pt x="309" y="133"/>
                  <a:pt x="313" y="145"/>
                </a:cubicBezTo>
                <a:cubicBezTo>
                  <a:pt x="314" y="150"/>
                  <a:pt x="317" y="153"/>
                  <a:pt x="322" y="154"/>
                </a:cubicBezTo>
                <a:cubicBezTo>
                  <a:pt x="326" y="156"/>
                  <a:pt x="331" y="155"/>
                  <a:pt x="335" y="151"/>
                </a:cubicBezTo>
                <a:cubicBezTo>
                  <a:pt x="343" y="144"/>
                  <a:pt x="354" y="136"/>
                  <a:pt x="366" y="129"/>
                </a:cubicBezTo>
                <a:cubicBezTo>
                  <a:pt x="382" y="121"/>
                  <a:pt x="399" y="119"/>
                  <a:pt x="412" y="119"/>
                </a:cubicBezTo>
                <a:cubicBezTo>
                  <a:pt x="404" y="130"/>
                  <a:pt x="393" y="143"/>
                  <a:pt x="378" y="151"/>
                </a:cubicBezTo>
                <a:cubicBezTo>
                  <a:pt x="371" y="154"/>
                  <a:pt x="365" y="157"/>
                  <a:pt x="358" y="159"/>
                </a:cubicBezTo>
                <a:cubicBezTo>
                  <a:pt x="353" y="161"/>
                  <a:pt x="350" y="166"/>
                  <a:pt x="349" y="172"/>
                </a:cubicBezTo>
                <a:cubicBezTo>
                  <a:pt x="349" y="172"/>
                  <a:pt x="349" y="172"/>
                  <a:pt x="349" y="172"/>
                </a:cubicBezTo>
                <a:cubicBezTo>
                  <a:pt x="349" y="177"/>
                  <a:pt x="353" y="182"/>
                  <a:pt x="357" y="184"/>
                </a:cubicBezTo>
                <a:cubicBezTo>
                  <a:pt x="387" y="197"/>
                  <a:pt x="406" y="225"/>
                  <a:pt x="406" y="256"/>
                </a:cubicBezTo>
                <a:cubicBezTo>
                  <a:pt x="406" y="273"/>
                  <a:pt x="401" y="289"/>
                  <a:pt x="390" y="303"/>
                </a:cubicBezTo>
                <a:cubicBezTo>
                  <a:pt x="383" y="311"/>
                  <a:pt x="375" y="318"/>
                  <a:pt x="365" y="324"/>
                </a:cubicBezTo>
                <a:cubicBezTo>
                  <a:pt x="361" y="326"/>
                  <a:pt x="358" y="331"/>
                  <a:pt x="358" y="335"/>
                </a:cubicBezTo>
                <a:cubicBezTo>
                  <a:pt x="358" y="338"/>
                  <a:pt x="359" y="340"/>
                  <a:pt x="360" y="342"/>
                </a:cubicBezTo>
                <a:cubicBezTo>
                  <a:pt x="364" y="348"/>
                  <a:pt x="372" y="351"/>
                  <a:pt x="378" y="347"/>
                </a:cubicBezTo>
                <a:cubicBezTo>
                  <a:pt x="391" y="340"/>
                  <a:pt x="402" y="330"/>
                  <a:pt x="411" y="319"/>
                </a:cubicBezTo>
                <a:cubicBezTo>
                  <a:pt x="425" y="301"/>
                  <a:pt x="433" y="279"/>
                  <a:pt x="433" y="256"/>
                </a:cubicBezTo>
                <a:cubicBezTo>
                  <a:pt x="433" y="224"/>
                  <a:pt x="417" y="194"/>
                  <a:pt x="391" y="174"/>
                </a:cubicBezTo>
                <a:cubicBezTo>
                  <a:pt x="428" y="154"/>
                  <a:pt x="445" y="115"/>
                  <a:pt x="446" y="113"/>
                </a:cubicBezTo>
                <a:cubicBezTo>
                  <a:pt x="447" y="112"/>
                  <a:pt x="447" y="110"/>
                  <a:pt x="447" y="108"/>
                </a:cubicBezTo>
                <a:cubicBezTo>
                  <a:pt x="447" y="106"/>
                  <a:pt x="446" y="104"/>
                  <a:pt x="445" y="102"/>
                </a:cubicBezTo>
                <a:cubicBezTo>
                  <a:pt x="444" y="98"/>
                  <a:pt x="440" y="96"/>
                  <a:pt x="436" y="95"/>
                </a:cubicBezTo>
                <a:cubicBezTo>
                  <a:pt x="435" y="95"/>
                  <a:pt x="392" y="86"/>
                  <a:pt x="354" y="106"/>
                </a:cubicBezTo>
                <a:cubicBezTo>
                  <a:pt x="346" y="110"/>
                  <a:pt x="338" y="115"/>
                  <a:pt x="331" y="120"/>
                </a:cubicBezTo>
                <a:cubicBezTo>
                  <a:pt x="324" y="104"/>
                  <a:pt x="315" y="93"/>
                  <a:pt x="314" y="92"/>
                </a:cubicBezTo>
                <a:cubicBezTo>
                  <a:pt x="311" y="88"/>
                  <a:pt x="305" y="86"/>
                  <a:pt x="300" y="88"/>
                </a:cubicBezTo>
                <a:cubicBezTo>
                  <a:pt x="251" y="102"/>
                  <a:pt x="251" y="102"/>
                  <a:pt x="251" y="102"/>
                </a:cubicBezTo>
                <a:cubicBezTo>
                  <a:pt x="247" y="104"/>
                  <a:pt x="243" y="107"/>
                  <a:pt x="242" y="112"/>
                </a:cubicBezTo>
                <a:cubicBezTo>
                  <a:pt x="242" y="113"/>
                  <a:pt x="242" y="114"/>
                  <a:pt x="242" y="115"/>
                </a:cubicBezTo>
                <a:cubicBezTo>
                  <a:pt x="242" y="119"/>
                  <a:pt x="243" y="122"/>
                  <a:pt x="245" y="124"/>
                </a:cubicBezTo>
                <a:cubicBezTo>
                  <a:pt x="258" y="138"/>
                  <a:pt x="265" y="145"/>
                  <a:pt x="272" y="160"/>
                </a:cubicBezTo>
                <a:cubicBezTo>
                  <a:pt x="233" y="178"/>
                  <a:pt x="208" y="214"/>
                  <a:pt x="208" y="256"/>
                </a:cubicBezTo>
                <a:cubicBezTo>
                  <a:pt x="208" y="256"/>
                  <a:pt x="208" y="256"/>
                  <a:pt x="208" y="256"/>
                </a:cubicBezTo>
                <a:cubicBezTo>
                  <a:pt x="208" y="269"/>
                  <a:pt x="211" y="283"/>
                  <a:pt x="216" y="296"/>
                </a:cubicBezTo>
                <a:cubicBezTo>
                  <a:pt x="221" y="307"/>
                  <a:pt x="226" y="315"/>
                  <a:pt x="232" y="322"/>
                </a:cubicBezTo>
                <a:cubicBezTo>
                  <a:pt x="206" y="322"/>
                  <a:pt x="172" y="322"/>
                  <a:pt x="157" y="322"/>
                </a:cubicBezTo>
                <a:cubicBezTo>
                  <a:pt x="157" y="300"/>
                  <a:pt x="157" y="183"/>
                  <a:pt x="157" y="183"/>
                </a:cubicBezTo>
                <a:cubicBezTo>
                  <a:pt x="157" y="165"/>
                  <a:pt x="133" y="116"/>
                  <a:pt x="124" y="98"/>
                </a:cubicBezTo>
                <a:cubicBezTo>
                  <a:pt x="124" y="92"/>
                  <a:pt x="124" y="34"/>
                  <a:pt x="124" y="34"/>
                </a:cubicBezTo>
                <a:cubicBezTo>
                  <a:pt x="124" y="21"/>
                  <a:pt x="118" y="11"/>
                  <a:pt x="107" y="5"/>
                </a:cubicBezTo>
                <a:cubicBezTo>
                  <a:pt x="98" y="1"/>
                  <a:pt x="87" y="0"/>
                  <a:pt x="79" y="0"/>
                </a:cubicBezTo>
                <a:lnTo>
                  <a:pt x="78" y="0"/>
                </a:ln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46" name="TextBox 45"/>
          <p:cNvSpPr txBox="1"/>
          <p:nvPr/>
        </p:nvSpPr>
        <p:spPr>
          <a:xfrm>
            <a:off x="4230688" y="2638425"/>
            <a:ext cx="522287"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Food &amp;</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beverage</a:t>
            </a:r>
          </a:p>
        </p:txBody>
      </p:sp>
      <p:sp>
        <p:nvSpPr>
          <p:cNvPr id="47" name="Freeform 108"/>
          <p:cNvSpPr>
            <a:spLocks noChangeAspect="1"/>
          </p:cNvSpPr>
          <p:nvPr/>
        </p:nvSpPr>
        <p:spPr bwMode="auto">
          <a:xfrm>
            <a:off x="2370138" y="3060700"/>
            <a:ext cx="479425" cy="338138"/>
          </a:xfrm>
          <a:custGeom>
            <a:avLst/>
            <a:gdLst/>
            <a:ahLst/>
            <a:cxnLst>
              <a:cxn ang="0">
                <a:pos x="13" y="0"/>
              </a:cxn>
              <a:cxn ang="0">
                <a:pos x="0" y="13"/>
              </a:cxn>
              <a:cxn ang="0">
                <a:pos x="0" y="311"/>
              </a:cxn>
              <a:cxn ang="0">
                <a:pos x="13" y="325"/>
              </a:cxn>
              <a:cxn ang="0">
                <a:pos x="70" y="325"/>
              </a:cxn>
              <a:cxn ang="0">
                <a:pos x="84" y="311"/>
              </a:cxn>
              <a:cxn ang="0">
                <a:pos x="84" y="259"/>
              </a:cxn>
              <a:cxn ang="0">
                <a:pos x="377" y="259"/>
              </a:cxn>
              <a:cxn ang="0">
                <a:pos x="377" y="311"/>
              </a:cxn>
              <a:cxn ang="0">
                <a:pos x="390" y="325"/>
              </a:cxn>
              <a:cxn ang="0">
                <a:pos x="448" y="325"/>
              </a:cxn>
              <a:cxn ang="0">
                <a:pos x="461" y="311"/>
              </a:cxn>
              <a:cxn ang="0">
                <a:pos x="461" y="183"/>
              </a:cxn>
              <a:cxn ang="0">
                <a:pos x="461" y="182"/>
              </a:cxn>
              <a:cxn ang="0">
                <a:pos x="381" y="126"/>
              </a:cxn>
              <a:cxn ang="0">
                <a:pos x="199" y="126"/>
              </a:cxn>
              <a:cxn ang="0">
                <a:pos x="186" y="140"/>
              </a:cxn>
              <a:cxn ang="0">
                <a:pos x="186" y="193"/>
              </a:cxn>
              <a:cxn ang="0">
                <a:pos x="199" y="207"/>
              </a:cxn>
              <a:cxn ang="0">
                <a:pos x="213" y="193"/>
              </a:cxn>
              <a:cxn ang="0">
                <a:pos x="213" y="153"/>
              </a:cxn>
              <a:cxn ang="0">
                <a:pos x="381" y="153"/>
              </a:cxn>
              <a:cxn ang="0">
                <a:pos x="434" y="184"/>
              </a:cxn>
              <a:cxn ang="0">
                <a:pos x="434" y="298"/>
              </a:cxn>
              <a:cxn ang="0">
                <a:pos x="404" y="298"/>
              </a:cxn>
              <a:cxn ang="0">
                <a:pos x="404" y="246"/>
              </a:cxn>
              <a:cxn ang="0">
                <a:pos x="390" y="232"/>
              </a:cxn>
              <a:cxn ang="0">
                <a:pos x="70" y="232"/>
              </a:cxn>
              <a:cxn ang="0">
                <a:pos x="57" y="246"/>
              </a:cxn>
              <a:cxn ang="0">
                <a:pos x="57" y="298"/>
              </a:cxn>
              <a:cxn ang="0">
                <a:pos x="26" y="298"/>
              </a:cxn>
              <a:cxn ang="0">
                <a:pos x="26" y="27"/>
              </a:cxn>
              <a:cxn ang="0">
                <a:pos x="57" y="27"/>
              </a:cxn>
              <a:cxn ang="0">
                <a:pos x="57" y="140"/>
              </a:cxn>
              <a:cxn ang="0">
                <a:pos x="70" y="153"/>
              </a:cxn>
              <a:cxn ang="0">
                <a:pos x="160" y="153"/>
              </a:cxn>
              <a:cxn ang="0">
                <a:pos x="173" y="141"/>
              </a:cxn>
              <a:cxn ang="0">
                <a:pos x="155" y="81"/>
              </a:cxn>
              <a:cxn ang="0">
                <a:pos x="113" y="64"/>
              </a:cxn>
              <a:cxn ang="0">
                <a:pos x="100" y="77"/>
              </a:cxn>
              <a:cxn ang="0">
                <a:pos x="113" y="90"/>
              </a:cxn>
              <a:cxn ang="0">
                <a:pos x="135" y="99"/>
              </a:cxn>
              <a:cxn ang="0">
                <a:pos x="146" y="126"/>
              </a:cxn>
              <a:cxn ang="0">
                <a:pos x="84" y="126"/>
              </a:cxn>
              <a:cxn ang="0">
                <a:pos x="84" y="13"/>
              </a:cxn>
              <a:cxn ang="0">
                <a:pos x="70" y="0"/>
              </a:cxn>
              <a:cxn ang="0">
                <a:pos x="13" y="0"/>
              </a:cxn>
            </a:cxnLst>
            <a:rect l="0" t="0" r="r" b="b"/>
            <a:pathLst>
              <a:path w="461" h="325">
                <a:moveTo>
                  <a:pt x="13" y="0"/>
                </a:moveTo>
                <a:cubicBezTo>
                  <a:pt x="6" y="0"/>
                  <a:pt x="0" y="6"/>
                  <a:pt x="0" y="13"/>
                </a:cubicBezTo>
                <a:cubicBezTo>
                  <a:pt x="0" y="311"/>
                  <a:pt x="0" y="311"/>
                  <a:pt x="0" y="311"/>
                </a:cubicBezTo>
                <a:cubicBezTo>
                  <a:pt x="0" y="319"/>
                  <a:pt x="6" y="325"/>
                  <a:pt x="13" y="325"/>
                </a:cubicBezTo>
                <a:cubicBezTo>
                  <a:pt x="70" y="325"/>
                  <a:pt x="70" y="325"/>
                  <a:pt x="70" y="325"/>
                </a:cubicBezTo>
                <a:cubicBezTo>
                  <a:pt x="78" y="325"/>
                  <a:pt x="84" y="319"/>
                  <a:pt x="84" y="311"/>
                </a:cubicBezTo>
                <a:cubicBezTo>
                  <a:pt x="84" y="311"/>
                  <a:pt x="84" y="276"/>
                  <a:pt x="84" y="259"/>
                </a:cubicBezTo>
                <a:cubicBezTo>
                  <a:pt x="107" y="259"/>
                  <a:pt x="354" y="259"/>
                  <a:pt x="377" y="259"/>
                </a:cubicBezTo>
                <a:cubicBezTo>
                  <a:pt x="377" y="276"/>
                  <a:pt x="377" y="311"/>
                  <a:pt x="377" y="311"/>
                </a:cubicBezTo>
                <a:cubicBezTo>
                  <a:pt x="377" y="319"/>
                  <a:pt x="383" y="325"/>
                  <a:pt x="390" y="325"/>
                </a:cubicBezTo>
                <a:cubicBezTo>
                  <a:pt x="448" y="325"/>
                  <a:pt x="448" y="325"/>
                  <a:pt x="448" y="325"/>
                </a:cubicBezTo>
                <a:cubicBezTo>
                  <a:pt x="455" y="325"/>
                  <a:pt x="461" y="319"/>
                  <a:pt x="461" y="311"/>
                </a:cubicBezTo>
                <a:cubicBezTo>
                  <a:pt x="461" y="183"/>
                  <a:pt x="461" y="183"/>
                  <a:pt x="461" y="183"/>
                </a:cubicBezTo>
                <a:cubicBezTo>
                  <a:pt x="461" y="182"/>
                  <a:pt x="461" y="182"/>
                  <a:pt x="461" y="182"/>
                </a:cubicBezTo>
                <a:cubicBezTo>
                  <a:pt x="460" y="163"/>
                  <a:pt x="441" y="126"/>
                  <a:pt x="381" y="126"/>
                </a:cubicBezTo>
                <a:cubicBezTo>
                  <a:pt x="199" y="126"/>
                  <a:pt x="199" y="126"/>
                  <a:pt x="199" y="126"/>
                </a:cubicBezTo>
                <a:cubicBezTo>
                  <a:pt x="192" y="126"/>
                  <a:pt x="186" y="132"/>
                  <a:pt x="186" y="140"/>
                </a:cubicBezTo>
                <a:cubicBezTo>
                  <a:pt x="186" y="193"/>
                  <a:pt x="186" y="193"/>
                  <a:pt x="186" y="193"/>
                </a:cubicBezTo>
                <a:cubicBezTo>
                  <a:pt x="186" y="201"/>
                  <a:pt x="192" y="207"/>
                  <a:pt x="199" y="207"/>
                </a:cubicBezTo>
                <a:cubicBezTo>
                  <a:pt x="207" y="207"/>
                  <a:pt x="213" y="201"/>
                  <a:pt x="213" y="193"/>
                </a:cubicBezTo>
                <a:cubicBezTo>
                  <a:pt x="213" y="193"/>
                  <a:pt x="213" y="168"/>
                  <a:pt x="213" y="153"/>
                </a:cubicBezTo>
                <a:cubicBezTo>
                  <a:pt x="231" y="153"/>
                  <a:pt x="381" y="153"/>
                  <a:pt x="381" y="153"/>
                </a:cubicBezTo>
                <a:cubicBezTo>
                  <a:pt x="428" y="153"/>
                  <a:pt x="434" y="179"/>
                  <a:pt x="434" y="184"/>
                </a:cubicBezTo>
                <a:cubicBezTo>
                  <a:pt x="434" y="185"/>
                  <a:pt x="434" y="277"/>
                  <a:pt x="434" y="298"/>
                </a:cubicBezTo>
                <a:cubicBezTo>
                  <a:pt x="423" y="298"/>
                  <a:pt x="415" y="298"/>
                  <a:pt x="404" y="298"/>
                </a:cubicBezTo>
                <a:cubicBezTo>
                  <a:pt x="404" y="281"/>
                  <a:pt x="404" y="246"/>
                  <a:pt x="404" y="246"/>
                </a:cubicBezTo>
                <a:cubicBezTo>
                  <a:pt x="404" y="238"/>
                  <a:pt x="398" y="232"/>
                  <a:pt x="390" y="232"/>
                </a:cubicBezTo>
                <a:cubicBezTo>
                  <a:pt x="70" y="232"/>
                  <a:pt x="70" y="232"/>
                  <a:pt x="70" y="232"/>
                </a:cubicBezTo>
                <a:cubicBezTo>
                  <a:pt x="63" y="232"/>
                  <a:pt x="57" y="238"/>
                  <a:pt x="57" y="246"/>
                </a:cubicBezTo>
                <a:cubicBezTo>
                  <a:pt x="57" y="246"/>
                  <a:pt x="57" y="281"/>
                  <a:pt x="57" y="298"/>
                </a:cubicBezTo>
                <a:cubicBezTo>
                  <a:pt x="46" y="298"/>
                  <a:pt x="37" y="298"/>
                  <a:pt x="26" y="298"/>
                </a:cubicBezTo>
                <a:cubicBezTo>
                  <a:pt x="26" y="275"/>
                  <a:pt x="26" y="50"/>
                  <a:pt x="26" y="27"/>
                </a:cubicBezTo>
                <a:cubicBezTo>
                  <a:pt x="37" y="27"/>
                  <a:pt x="46" y="27"/>
                  <a:pt x="57" y="27"/>
                </a:cubicBezTo>
                <a:cubicBezTo>
                  <a:pt x="57" y="48"/>
                  <a:pt x="57" y="140"/>
                  <a:pt x="57" y="140"/>
                </a:cubicBezTo>
                <a:cubicBezTo>
                  <a:pt x="57" y="147"/>
                  <a:pt x="63" y="153"/>
                  <a:pt x="70" y="153"/>
                </a:cubicBezTo>
                <a:cubicBezTo>
                  <a:pt x="160" y="153"/>
                  <a:pt x="160" y="153"/>
                  <a:pt x="160" y="153"/>
                </a:cubicBezTo>
                <a:cubicBezTo>
                  <a:pt x="167" y="153"/>
                  <a:pt x="172" y="148"/>
                  <a:pt x="173" y="141"/>
                </a:cubicBezTo>
                <a:cubicBezTo>
                  <a:pt x="173" y="139"/>
                  <a:pt x="175" y="103"/>
                  <a:pt x="155" y="81"/>
                </a:cubicBezTo>
                <a:cubicBezTo>
                  <a:pt x="144" y="70"/>
                  <a:pt x="130" y="64"/>
                  <a:pt x="113" y="64"/>
                </a:cubicBezTo>
                <a:cubicBezTo>
                  <a:pt x="106" y="64"/>
                  <a:pt x="100" y="70"/>
                  <a:pt x="100" y="77"/>
                </a:cubicBezTo>
                <a:cubicBezTo>
                  <a:pt x="100" y="84"/>
                  <a:pt x="106" y="90"/>
                  <a:pt x="113" y="90"/>
                </a:cubicBezTo>
                <a:cubicBezTo>
                  <a:pt x="123" y="90"/>
                  <a:pt x="130" y="93"/>
                  <a:pt x="135" y="99"/>
                </a:cubicBezTo>
                <a:cubicBezTo>
                  <a:pt x="142" y="106"/>
                  <a:pt x="145" y="117"/>
                  <a:pt x="146" y="126"/>
                </a:cubicBezTo>
                <a:cubicBezTo>
                  <a:pt x="129" y="126"/>
                  <a:pt x="99" y="126"/>
                  <a:pt x="84" y="126"/>
                </a:cubicBezTo>
                <a:cubicBezTo>
                  <a:pt x="84" y="105"/>
                  <a:pt x="84" y="13"/>
                  <a:pt x="84" y="13"/>
                </a:cubicBezTo>
                <a:cubicBezTo>
                  <a:pt x="84" y="6"/>
                  <a:pt x="78" y="0"/>
                  <a:pt x="70" y="0"/>
                </a:cubicBezTo>
                <a:lnTo>
                  <a:pt x="13" y="0"/>
                </a:ln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48" name="TextBox 47"/>
          <p:cNvSpPr txBox="1"/>
          <p:nvPr/>
        </p:nvSpPr>
        <p:spPr>
          <a:xfrm>
            <a:off x="2292350" y="3463925"/>
            <a:ext cx="635000" cy="122238"/>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Hotels</a:t>
            </a:r>
          </a:p>
        </p:txBody>
      </p:sp>
      <p:sp>
        <p:nvSpPr>
          <p:cNvPr id="49" name="Freeform 80"/>
          <p:cNvSpPr>
            <a:spLocks noChangeAspect="1"/>
          </p:cNvSpPr>
          <p:nvPr/>
        </p:nvSpPr>
        <p:spPr bwMode="auto">
          <a:xfrm>
            <a:off x="1495425" y="3005138"/>
            <a:ext cx="331788" cy="393700"/>
          </a:xfrm>
          <a:custGeom>
            <a:avLst/>
            <a:gdLst/>
            <a:ahLst/>
            <a:cxnLst>
              <a:cxn ang="0">
                <a:pos x="237" y="0"/>
              </a:cxn>
              <a:cxn ang="0">
                <a:pos x="200" y="37"/>
              </a:cxn>
              <a:cxn ang="0">
                <a:pos x="200" y="129"/>
              </a:cxn>
              <a:cxn ang="0">
                <a:pos x="199" y="132"/>
              </a:cxn>
              <a:cxn ang="0">
                <a:pos x="115" y="132"/>
              </a:cxn>
              <a:cxn ang="0">
                <a:pos x="115" y="130"/>
              </a:cxn>
              <a:cxn ang="0">
                <a:pos x="115" y="37"/>
              </a:cxn>
              <a:cxn ang="0">
                <a:pos x="78" y="1"/>
              </a:cxn>
              <a:cxn ang="0">
                <a:pos x="37" y="1"/>
              </a:cxn>
              <a:cxn ang="0">
                <a:pos x="0" y="37"/>
              </a:cxn>
              <a:cxn ang="0">
                <a:pos x="0" y="336"/>
              </a:cxn>
              <a:cxn ang="0">
                <a:pos x="11" y="362"/>
              </a:cxn>
              <a:cxn ang="0">
                <a:pos x="37" y="373"/>
              </a:cxn>
              <a:cxn ang="0">
                <a:pos x="78" y="373"/>
              </a:cxn>
              <a:cxn ang="0">
                <a:pos x="104" y="362"/>
              </a:cxn>
              <a:cxn ang="0">
                <a:pos x="115" y="337"/>
              </a:cxn>
              <a:cxn ang="0">
                <a:pos x="115" y="337"/>
              </a:cxn>
              <a:cxn ang="0">
                <a:pos x="115" y="336"/>
              </a:cxn>
              <a:cxn ang="0">
                <a:pos x="115" y="336"/>
              </a:cxn>
              <a:cxn ang="0">
                <a:pos x="115" y="336"/>
              </a:cxn>
              <a:cxn ang="0">
                <a:pos x="115" y="336"/>
              </a:cxn>
              <a:cxn ang="0">
                <a:pos x="115" y="336"/>
              </a:cxn>
              <a:cxn ang="0">
                <a:pos x="115" y="233"/>
              </a:cxn>
              <a:cxn ang="0">
                <a:pos x="116" y="229"/>
              </a:cxn>
              <a:cxn ang="0">
                <a:pos x="199" y="229"/>
              </a:cxn>
              <a:cxn ang="0">
                <a:pos x="200" y="232"/>
              </a:cxn>
              <a:cxn ang="0">
                <a:pos x="200" y="336"/>
              </a:cxn>
              <a:cxn ang="0">
                <a:pos x="200" y="336"/>
              </a:cxn>
              <a:cxn ang="0">
                <a:pos x="237" y="372"/>
              </a:cxn>
              <a:cxn ang="0">
                <a:pos x="278" y="372"/>
              </a:cxn>
              <a:cxn ang="0">
                <a:pos x="315" y="335"/>
              </a:cxn>
              <a:cxn ang="0">
                <a:pos x="315" y="100"/>
              </a:cxn>
              <a:cxn ang="0">
                <a:pos x="301" y="86"/>
              </a:cxn>
              <a:cxn ang="0">
                <a:pos x="288" y="100"/>
              </a:cxn>
              <a:cxn ang="0">
                <a:pos x="288" y="335"/>
              </a:cxn>
              <a:cxn ang="0">
                <a:pos x="278" y="345"/>
              </a:cxn>
              <a:cxn ang="0">
                <a:pos x="237" y="345"/>
              </a:cxn>
              <a:cxn ang="0">
                <a:pos x="227" y="335"/>
              </a:cxn>
              <a:cxn ang="0">
                <a:pos x="227" y="335"/>
              </a:cxn>
              <a:cxn ang="0">
                <a:pos x="227" y="232"/>
              </a:cxn>
              <a:cxn ang="0">
                <a:pos x="201" y="202"/>
              </a:cxn>
              <a:cxn ang="0">
                <a:pos x="114" y="202"/>
              </a:cxn>
              <a:cxn ang="0">
                <a:pos x="88" y="233"/>
              </a:cxn>
              <a:cxn ang="0">
                <a:pos x="88" y="336"/>
              </a:cxn>
              <a:cxn ang="0">
                <a:pos x="78" y="346"/>
              </a:cxn>
              <a:cxn ang="0">
                <a:pos x="37" y="346"/>
              </a:cxn>
              <a:cxn ang="0">
                <a:pos x="27" y="336"/>
              </a:cxn>
              <a:cxn ang="0">
                <a:pos x="27" y="37"/>
              </a:cxn>
              <a:cxn ang="0">
                <a:pos x="37" y="27"/>
              </a:cxn>
              <a:cxn ang="0">
                <a:pos x="78" y="27"/>
              </a:cxn>
              <a:cxn ang="0">
                <a:pos x="88" y="37"/>
              </a:cxn>
              <a:cxn ang="0">
                <a:pos x="88" y="130"/>
              </a:cxn>
              <a:cxn ang="0">
                <a:pos x="114" y="158"/>
              </a:cxn>
              <a:cxn ang="0">
                <a:pos x="201" y="158"/>
              </a:cxn>
              <a:cxn ang="0">
                <a:pos x="227" y="129"/>
              </a:cxn>
              <a:cxn ang="0">
                <a:pos x="227" y="37"/>
              </a:cxn>
              <a:cxn ang="0">
                <a:pos x="237" y="27"/>
              </a:cxn>
              <a:cxn ang="0">
                <a:pos x="289" y="27"/>
              </a:cxn>
              <a:cxn ang="0">
                <a:pos x="302" y="13"/>
              </a:cxn>
              <a:cxn ang="0">
                <a:pos x="289" y="0"/>
              </a:cxn>
              <a:cxn ang="0">
                <a:pos x="237" y="0"/>
              </a:cxn>
            </a:cxnLst>
            <a:rect l="0" t="0" r="r" b="b"/>
            <a:pathLst>
              <a:path w="315" h="373">
                <a:moveTo>
                  <a:pt x="237" y="0"/>
                </a:moveTo>
                <a:cubicBezTo>
                  <a:pt x="217" y="0"/>
                  <a:pt x="200" y="16"/>
                  <a:pt x="200" y="37"/>
                </a:cubicBezTo>
                <a:cubicBezTo>
                  <a:pt x="200" y="37"/>
                  <a:pt x="200" y="129"/>
                  <a:pt x="200" y="129"/>
                </a:cubicBezTo>
                <a:cubicBezTo>
                  <a:pt x="200" y="130"/>
                  <a:pt x="200" y="131"/>
                  <a:pt x="199" y="132"/>
                </a:cubicBezTo>
                <a:cubicBezTo>
                  <a:pt x="197" y="132"/>
                  <a:pt x="117" y="132"/>
                  <a:pt x="115" y="132"/>
                </a:cubicBezTo>
                <a:cubicBezTo>
                  <a:pt x="115" y="131"/>
                  <a:pt x="115" y="130"/>
                  <a:pt x="115" y="130"/>
                </a:cubicBezTo>
                <a:cubicBezTo>
                  <a:pt x="115" y="129"/>
                  <a:pt x="115" y="37"/>
                  <a:pt x="115" y="37"/>
                </a:cubicBezTo>
                <a:cubicBezTo>
                  <a:pt x="115" y="17"/>
                  <a:pt x="98" y="1"/>
                  <a:pt x="78" y="1"/>
                </a:cubicBezTo>
                <a:cubicBezTo>
                  <a:pt x="37" y="1"/>
                  <a:pt x="37" y="1"/>
                  <a:pt x="37" y="1"/>
                </a:cubicBezTo>
                <a:cubicBezTo>
                  <a:pt x="17" y="1"/>
                  <a:pt x="0" y="17"/>
                  <a:pt x="0" y="37"/>
                </a:cubicBezTo>
                <a:cubicBezTo>
                  <a:pt x="0" y="336"/>
                  <a:pt x="0" y="336"/>
                  <a:pt x="0" y="336"/>
                </a:cubicBezTo>
                <a:cubicBezTo>
                  <a:pt x="0" y="346"/>
                  <a:pt x="4" y="355"/>
                  <a:pt x="11" y="362"/>
                </a:cubicBezTo>
                <a:cubicBezTo>
                  <a:pt x="18" y="369"/>
                  <a:pt x="27" y="373"/>
                  <a:pt x="37" y="373"/>
                </a:cubicBezTo>
                <a:cubicBezTo>
                  <a:pt x="78" y="373"/>
                  <a:pt x="78" y="373"/>
                  <a:pt x="78" y="373"/>
                </a:cubicBezTo>
                <a:cubicBezTo>
                  <a:pt x="87" y="373"/>
                  <a:pt x="97" y="369"/>
                  <a:pt x="104" y="362"/>
                </a:cubicBezTo>
                <a:cubicBezTo>
                  <a:pt x="111" y="355"/>
                  <a:pt x="114" y="346"/>
                  <a:pt x="115" y="337"/>
                </a:cubicBezTo>
                <a:cubicBezTo>
                  <a:pt x="115" y="337"/>
                  <a:pt x="115" y="337"/>
                  <a:pt x="115" y="337"/>
                </a:cubicBezTo>
                <a:cubicBezTo>
                  <a:pt x="115" y="336"/>
                  <a:pt x="115" y="336"/>
                  <a:pt x="115" y="336"/>
                </a:cubicBezTo>
                <a:cubicBezTo>
                  <a:pt x="115" y="336"/>
                  <a:pt x="115" y="336"/>
                  <a:pt x="115" y="336"/>
                </a:cubicBezTo>
                <a:cubicBezTo>
                  <a:pt x="115" y="336"/>
                  <a:pt x="115" y="336"/>
                  <a:pt x="115" y="336"/>
                </a:cubicBezTo>
                <a:cubicBezTo>
                  <a:pt x="115" y="336"/>
                  <a:pt x="115" y="336"/>
                  <a:pt x="115" y="336"/>
                </a:cubicBezTo>
                <a:cubicBezTo>
                  <a:pt x="115" y="336"/>
                  <a:pt x="115" y="336"/>
                  <a:pt x="115" y="336"/>
                </a:cubicBezTo>
                <a:cubicBezTo>
                  <a:pt x="115" y="335"/>
                  <a:pt x="115" y="233"/>
                  <a:pt x="115" y="233"/>
                </a:cubicBezTo>
                <a:cubicBezTo>
                  <a:pt x="115" y="232"/>
                  <a:pt x="115" y="230"/>
                  <a:pt x="116" y="229"/>
                </a:cubicBezTo>
                <a:cubicBezTo>
                  <a:pt x="118" y="229"/>
                  <a:pt x="197" y="229"/>
                  <a:pt x="199" y="229"/>
                </a:cubicBezTo>
                <a:cubicBezTo>
                  <a:pt x="200" y="230"/>
                  <a:pt x="200" y="231"/>
                  <a:pt x="200" y="232"/>
                </a:cubicBezTo>
                <a:cubicBezTo>
                  <a:pt x="200" y="232"/>
                  <a:pt x="200" y="336"/>
                  <a:pt x="200" y="336"/>
                </a:cubicBezTo>
                <a:cubicBezTo>
                  <a:pt x="200" y="336"/>
                  <a:pt x="200" y="336"/>
                  <a:pt x="200" y="336"/>
                </a:cubicBezTo>
                <a:cubicBezTo>
                  <a:pt x="200" y="356"/>
                  <a:pt x="217" y="372"/>
                  <a:pt x="237" y="372"/>
                </a:cubicBezTo>
                <a:cubicBezTo>
                  <a:pt x="278" y="372"/>
                  <a:pt x="278" y="372"/>
                  <a:pt x="278" y="372"/>
                </a:cubicBezTo>
                <a:cubicBezTo>
                  <a:pt x="298" y="372"/>
                  <a:pt x="315" y="356"/>
                  <a:pt x="315" y="335"/>
                </a:cubicBezTo>
                <a:cubicBezTo>
                  <a:pt x="315" y="100"/>
                  <a:pt x="315" y="100"/>
                  <a:pt x="315" y="100"/>
                </a:cubicBezTo>
                <a:cubicBezTo>
                  <a:pt x="315" y="92"/>
                  <a:pt x="309" y="86"/>
                  <a:pt x="301" y="86"/>
                </a:cubicBezTo>
                <a:cubicBezTo>
                  <a:pt x="294" y="86"/>
                  <a:pt x="288" y="92"/>
                  <a:pt x="288" y="100"/>
                </a:cubicBezTo>
                <a:cubicBezTo>
                  <a:pt x="288" y="335"/>
                  <a:pt x="288" y="335"/>
                  <a:pt x="288" y="335"/>
                </a:cubicBezTo>
                <a:cubicBezTo>
                  <a:pt x="288" y="341"/>
                  <a:pt x="283" y="345"/>
                  <a:pt x="278" y="345"/>
                </a:cubicBezTo>
                <a:cubicBezTo>
                  <a:pt x="237" y="345"/>
                  <a:pt x="237" y="345"/>
                  <a:pt x="237" y="345"/>
                </a:cubicBezTo>
                <a:cubicBezTo>
                  <a:pt x="231" y="345"/>
                  <a:pt x="227" y="341"/>
                  <a:pt x="227" y="335"/>
                </a:cubicBezTo>
                <a:cubicBezTo>
                  <a:pt x="227" y="335"/>
                  <a:pt x="227" y="335"/>
                  <a:pt x="227" y="335"/>
                </a:cubicBezTo>
                <a:cubicBezTo>
                  <a:pt x="227" y="334"/>
                  <a:pt x="227" y="232"/>
                  <a:pt x="227" y="232"/>
                </a:cubicBezTo>
                <a:cubicBezTo>
                  <a:pt x="227" y="217"/>
                  <a:pt x="218" y="202"/>
                  <a:pt x="201" y="202"/>
                </a:cubicBezTo>
                <a:cubicBezTo>
                  <a:pt x="114" y="202"/>
                  <a:pt x="114" y="202"/>
                  <a:pt x="114" y="202"/>
                </a:cubicBezTo>
                <a:cubicBezTo>
                  <a:pt x="97" y="202"/>
                  <a:pt x="88" y="217"/>
                  <a:pt x="88" y="233"/>
                </a:cubicBezTo>
                <a:cubicBezTo>
                  <a:pt x="88" y="233"/>
                  <a:pt x="88" y="335"/>
                  <a:pt x="88" y="336"/>
                </a:cubicBezTo>
                <a:cubicBezTo>
                  <a:pt x="88" y="342"/>
                  <a:pt x="83" y="346"/>
                  <a:pt x="78" y="346"/>
                </a:cubicBezTo>
                <a:cubicBezTo>
                  <a:pt x="37" y="346"/>
                  <a:pt x="37" y="346"/>
                  <a:pt x="37" y="346"/>
                </a:cubicBezTo>
                <a:cubicBezTo>
                  <a:pt x="31" y="346"/>
                  <a:pt x="27" y="342"/>
                  <a:pt x="27" y="336"/>
                </a:cubicBezTo>
                <a:cubicBezTo>
                  <a:pt x="27" y="37"/>
                  <a:pt x="27" y="37"/>
                  <a:pt x="27" y="37"/>
                </a:cubicBezTo>
                <a:cubicBezTo>
                  <a:pt x="27" y="32"/>
                  <a:pt x="31" y="27"/>
                  <a:pt x="37" y="27"/>
                </a:cubicBezTo>
                <a:cubicBezTo>
                  <a:pt x="78" y="27"/>
                  <a:pt x="78" y="27"/>
                  <a:pt x="78" y="27"/>
                </a:cubicBezTo>
                <a:cubicBezTo>
                  <a:pt x="83" y="27"/>
                  <a:pt x="88" y="32"/>
                  <a:pt x="88" y="37"/>
                </a:cubicBezTo>
                <a:cubicBezTo>
                  <a:pt x="88" y="130"/>
                  <a:pt x="88" y="130"/>
                  <a:pt x="88" y="130"/>
                </a:cubicBezTo>
                <a:cubicBezTo>
                  <a:pt x="88" y="144"/>
                  <a:pt x="97" y="158"/>
                  <a:pt x="114" y="158"/>
                </a:cubicBezTo>
                <a:cubicBezTo>
                  <a:pt x="201" y="158"/>
                  <a:pt x="201" y="158"/>
                  <a:pt x="201" y="158"/>
                </a:cubicBezTo>
                <a:cubicBezTo>
                  <a:pt x="218" y="158"/>
                  <a:pt x="227" y="144"/>
                  <a:pt x="227" y="129"/>
                </a:cubicBezTo>
                <a:cubicBezTo>
                  <a:pt x="227" y="37"/>
                  <a:pt x="227" y="37"/>
                  <a:pt x="227" y="37"/>
                </a:cubicBezTo>
                <a:cubicBezTo>
                  <a:pt x="227" y="31"/>
                  <a:pt x="231" y="27"/>
                  <a:pt x="237" y="27"/>
                </a:cubicBezTo>
                <a:cubicBezTo>
                  <a:pt x="289" y="27"/>
                  <a:pt x="289" y="27"/>
                  <a:pt x="289" y="27"/>
                </a:cubicBezTo>
                <a:cubicBezTo>
                  <a:pt x="296" y="27"/>
                  <a:pt x="302" y="21"/>
                  <a:pt x="302" y="13"/>
                </a:cubicBezTo>
                <a:cubicBezTo>
                  <a:pt x="302" y="6"/>
                  <a:pt x="296" y="0"/>
                  <a:pt x="289" y="0"/>
                </a:cubicBezTo>
                <a:lnTo>
                  <a:pt x="237" y="0"/>
                </a:ln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50" name="TextBox 49"/>
          <p:cNvSpPr txBox="1"/>
          <p:nvPr/>
        </p:nvSpPr>
        <p:spPr>
          <a:xfrm>
            <a:off x="1284288" y="3463925"/>
            <a:ext cx="769937" cy="122238"/>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Healthcare</a:t>
            </a:r>
          </a:p>
        </p:txBody>
      </p:sp>
      <p:sp>
        <p:nvSpPr>
          <p:cNvPr id="51" name="Freeform 100"/>
          <p:cNvSpPr>
            <a:spLocks noChangeAspect="1"/>
          </p:cNvSpPr>
          <p:nvPr/>
        </p:nvSpPr>
        <p:spPr bwMode="auto">
          <a:xfrm>
            <a:off x="3417888" y="2874963"/>
            <a:ext cx="331787" cy="523875"/>
          </a:xfrm>
          <a:custGeom>
            <a:avLst/>
            <a:gdLst/>
            <a:ahLst/>
            <a:cxnLst>
              <a:cxn ang="0">
                <a:pos x="116" y="75"/>
              </a:cxn>
              <a:cxn ang="0">
                <a:pos x="46" y="287"/>
              </a:cxn>
              <a:cxn ang="0">
                <a:pos x="131" y="323"/>
              </a:cxn>
              <a:cxn ang="0">
                <a:pos x="148" y="314"/>
              </a:cxn>
              <a:cxn ang="0">
                <a:pos x="157" y="229"/>
              </a:cxn>
              <a:cxn ang="0">
                <a:pos x="144" y="189"/>
              </a:cxn>
              <a:cxn ang="0">
                <a:pos x="181" y="184"/>
              </a:cxn>
              <a:cxn ang="0">
                <a:pos x="185" y="220"/>
              </a:cxn>
              <a:cxn ang="0">
                <a:pos x="204" y="302"/>
              </a:cxn>
              <a:cxn ang="0">
                <a:pos x="125" y="348"/>
              </a:cxn>
              <a:cxn ang="0">
                <a:pos x="32" y="337"/>
              </a:cxn>
              <a:cxn ang="0">
                <a:pos x="4" y="453"/>
              </a:cxn>
              <a:cxn ang="0">
                <a:pos x="276" y="459"/>
              </a:cxn>
              <a:cxn ang="0">
                <a:pos x="276" y="432"/>
              </a:cxn>
              <a:cxn ang="0">
                <a:pos x="54" y="357"/>
              </a:cxn>
              <a:cxn ang="0">
                <a:pos x="187" y="365"/>
              </a:cxn>
              <a:cxn ang="0">
                <a:pos x="233" y="285"/>
              </a:cxn>
              <a:cxn ang="0">
                <a:pos x="217" y="205"/>
              </a:cxn>
              <a:cxn ang="0">
                <a:pos x="197" y="163"/>
              </a:cxn>
              <a:cxn ang="0">
                <a:pos x="123" y="173"/>
              </a:cxn>
              <a:cxn ang="0">
                <a:pos x="113" y="211"/>
              </a:cxn>
              <a:cxn ang="0">
                <a:pos x="125" y="294"/>
              </a:cxn>
              <a:cxn ang="0">
                <a:pos x="122" y="104"/>
              </a:cxn>
              <a:cxn ang="0">
                <a:pos x="155" y="32"/>
              </a:cxn>
              <a:cxn ang="0">
                <a:pos x="163" y="101"/>
              </a:cxn>
              <a:cxn ang="0">
                <a:pos x="172" y="117"/>
              </a:cxn>
              <a:cxn ang="0">
                <a:pos x="169" y="132"/>
              </a:cxn>
              <a:cxn ang="0">
                <a:pos x="195" y="136"/>
              </a:cxn>
              <a:cxn ang="0">
                <a:pos x="202" y="108"/>
              </a:cxn>
              <a:cxn ang="0">
                <a:pos x="193" y="95"/>
              </a:cxn>
              <a:cxn ang="0">
                <a:pos x="210" y="29"/>
              </a:cxn>
              <a:cxn ang="0">
                <a:pos x="200" y="16"/>
              </a:cxn>
              <a:cxn ang="0">
                <a:pos x="133" y="12"/>
              </a:cxn>
            </a:cxnLst>
            <a:rect l="0" t="0" r="r" b="b"/>
            <a:pathLst>
              <a:path w="290" h="459">
                <a:moveTo>
                  <a:pt x="133" y="12"/>
                </a:moveTo>
                <a:cubicBezTo>
                  <a:pt x="133" y="12"/>
                  <a:pt x="121" y="57"/>
                  <a:pt x="116" y="75"/>
                </a:cubicBezTo>
                <a:cubicBezTo>
                  <a:pt x="109" y="73"/>
                  <a:pt x="102" y="77"/>
                  <a:pt x="100" y="84"/>
                </a:cubicBezTo>
                <a:cubicBezTo>
                  <a:pt x="46" y="287"/>
                  <a:pt x="46" y="287"/>
                  <a:pt x="46" y="287"/>
                </a:cubicBezTo>
                <a:cubicBezTo>
                  <a:pt x="44" y="294"/>
                  <a:pt x="48" y="301"/>
                  <a:pt x="55" y="303"/>
                </a:cubicBezTo>
                <a:cubicBezTo>
                  <a:pt x="131" y="323"/>
                  <a:pt x="131" y="323"/>
                  <a:pt x="131" y="323"/>
                </a:cubicBezTo>
                <a:cubicBezTo>
                  <a:pt x="135" y="324"/>
                  <a:pt x="138" y="324"/>
                  <a:pt x="141" y="322"/>
                </a:cubicBezTo>
                <a:cubicBezTo>
                  <a:pt x="144" y="320"/>
                  <a:pt x="147" y="317"/>
                  <a:pt x="148" y="314"/>
                </a:cubicBezTo>
                <a:cubicBezTo>
                  <a:pt x="166" y="245"/>
                  <a:pt x="166" y="245"/>
                  <a:pt x="166" y="245"/>
                </a:cubicBezTo>
                <a:cubicBezTo>
                  <a:pt x="168" y="238"/>
                  <a:pt x="164" y="231"/>
                  <a:pt x="157" y="229"/>
                </a:cubicBezTo>
                <a:cubicBezTo>
                  <a:pt x="147" y="226"/>
                  <a:pt x="140" y="218"/>
                  <a:pt x="139" y="208"/>
                </a:cubicBezTo>
                <a:cubicBezTo>
                  <a:pt x="138" y="201"/>
                  <a:pt x="140" y="194"/>
                  <a:pt x="144" y="189"/>
                </a:cubicBezTo>
                <a:cubicBezTo>
                  <a:pt x="150" y="182"/>
                  <a:pt x="159" y="178"/>
                  <a:pt x="168" y="179"/>
                </a:cubicBezTo>
                <a:cubicBezTo>
                  <a:pt x="173" y="179"/>
                  <a:pt x="177" y="181"/>
                  <a:pt x="181" y="184"/>
                </a:cubicBezTo>
                <a:cubicBezTo>
                  <a:pt x="186" y="188"/>
                  <a:pt x="190" y="194"/>
                  <a:pt x="191" y="201"/>
                </a:cubicBezTo>
                <a:cubicBezTo>
                  <a:pt x="191" y="208"/>
                  <a:pt x="190" y="215"/>
                  <a:pt x="185" y="220"/>
                </a:cubicBezTo>
                <a:cubicBezTo>
                  <a:pt x="181" y="226"/>
                  <a:pt x="182" y="233"/>
                  <a:pt x="187" y="238"/>
                </a:cubicBezTo>
                <a:cubicBezTo>
                  <a:pt x="204" y="255"/>
                  <a:pt x="211" y="279"/>
                  <a:pt x="204" y="302"/>
                </a:cubicBezTo>
                <a:cubicBezTo>
                  <a:pt x="200" y="319"/>
                  <a:pt x="189" y="333"/>
                  <a:pt x="174" y="342"/>
                </a:cubicBezTo>
                <a:cubicBezTo>
                  <a:pt x="159" y="350"/>
                  <a:pt x="141" y="353"/>
                  <a:pt x="125" y="348"/>
                </a:cubicBezTo>
                <a:cubicBezTo>
                  <a:pt x="49" y="328"/>
                  <a:pt x="49" y="328"/>
                  <a:pt x="49" y="328"/>
                </a:cubicBezTo>
                <a:cubicBezTo>
                  <a:pt x="42" y="326"/>
                  <a:pt x="35" y="330"/>
                  <a:pt x="32" y="337"/>
                </a:cubicBezTo>
                <a:cubicBezTo>
                  <a:pt x="2" y="442"/>
                  <a:pt x="2" y="442"/>
                  <a:pt x="2" y="442"/>
                </a:cubicBezTo>
                <a:cubicBezTo>
                  <a:pt x="0" y="446"/>
                  <a:pt x="1" y="450"/>
                  <a:pt x="4" y="453"/>
                </a:cubicBezTo>
                <a:cubicBezTo>
                  <a:pt x="6" y="457"/>
                  <a:pt x="10" y="459"/>
                  <a:pt x="14" y="459"/>
                </a:cubicBezTo>
                <a:cubicBezTo>
                  <a:pt x="276" y="459"/>
                  <a:pt x="276" y="459"/>
                  <a:pt x="276" y="459"/>
                </a:cubicBezTo>
                <a:cubicBezTo>
                  <a:pt x="284" y="459"/>
                  <a:pt x="290" y="453"/>
                  <a:pt x="290" y="445"/>
                </a:cubicBezTo>
                <a:cubicBezTo>
                  <a:pt x="290" y="438"/>
                  <a:pt x="284" y="432"/>
                  <a:pt x="276" y="432"/>
                </a:cubicBezTo>
                <a:cubicBezTo>
                  <a:pt x="276" y="432"/>
                  <a:pt x="63" y="432"/>
                  <a:pt x="32" y="432"/>
                </a:cubicBezTo>
                <a:cubicBezTo>
                  <a:pt x="38" y="412"/>
                  <a:pt x="50" y="373"/>
                  <a:pt x="54" y="357"/>
                </a:cubicBezTo>
                <a:cubicBezTo>
                  <a:pt x="72" y="362"/>
                  <a:pt x="118" y="374"/>
                  <a:pt x="118" y="374"/>
                </a:cubicBezTo>
                <a:cubicBezTo>
                  <a:pt x="141" y="380"/>
                  <a:pt x="166" y="377"/>
                  <a:pt x="187" y="365"/>
                </a:cubicBezTo>
                <a:cubicBezTo>
                  <a:pt x="209" y="352"/>
                  <a:pt x="224" y="333"/>
                  <a:pt x="230" y="309"/>
                </a:cubicBezTo>
                <a:cubicBezTo>
                  <a:pt x="232" y="301"/>
                  <a:pt x="233" y="293"/>
                  <a:pt x="233" y="285"/>
                </a:cubicBezTo>
                <a:cubicBezTo>
                  <a:pt x="233" y="264"/>
                  <a:pt x="226" y="243"/>
                  <a:pt x="213" y="227"/>
                </a:cubicBezTo>
                <a:cubicBezTo>
                  <a:pt x="216" y="220"/>
                  <a:pt x="217" y="212"/>
                  <a:pt x="217" y="205"/>
                </a:cubicBezTo>
                <a:cubicBezTo>
                  <a:pt x="217" y="202"/>
                  <a:pt x="217" y="200"/>
                  <a:pt x="217" y="198"/>
                </a:cubicBezTo>
                <a:cubicBezTo>
                  <a:pt x="215" y="184"/>
                  <a:pt x="208" y="171"/>
                  <a:pt x="197" y="163"/>
                </a:cubicBezTo>
                <a:cubicBezTo>
                  <a:pt x="189" y="157"/>
                  <a:pt x="181" y="154"/>
                  <a:pt x="171" y="152"/>
                </a:cubicBezTo>
                <a:cubicBezTo>
                  <a:pt x="153" y="150"/>
                  <a:pt x="134" y="158"/>
                  <a:pt x="123" y="173"/>
                </a:cubicBezTo>
                <a:cubicBezTo>
                  <a:pt x="116" y="182"/>
                  <a:pt x="112" y="193"/>
                  <a:pt x="112" y="205"/>
                </a:cubicBezTo>
                <a:cubicBezTo>
                  <a:pt x="112" y="207"/>
                  <a:pt x="112" y="209"/>
                  <a:pt x="113" y="211"/>
                </a:cubicBezTo>
                <a:cubicBezTo>
                  <a:pt x="115" y="227"/>
                  <a:pt x="124" y="241"/>
                  <a:pt x="137" y="249"/>
                </a:cubicBezTo>
                <a:cubicBezTo>
                  <a:pt x="134" y="261"/>
                  <a:pt x="129" y="280"/>
                  <a:pt x="125" y="294"/>
                </a:cubicBezTo>
                <a:cubicBezTo>
                  <a:pt x="111" y="290"/>
                  <a:pt x="89" y="284"/>
                  <a:pt x="75" y="281"/>
                </a:cubicBezTo>
                <a:cubicBezTo>
                  <a:pt x="81" y="260"/>
                  <a:pt x="117" y="125"/>
                  <a:pt x="122" y="104"/>
                </a:cubicBezTo>
                <a:cubicBezTo>
                  <a:pt x="130" y="106"/>
                  <a:pt x="137" y="102"/>
                  <a:pt x="139" y="95"/>
                </a:cubicBezTo>
                <a:cubicBezTo>
                  <a:pt x="139" y="95"/>
                  <a:pt x="151" y="49"/>
                  <a:pt x="155" y="32"/>
                </a:cubicBezTo>
                <a:cubicBezTo>
                  <a:pt x="165" y="34"/>
                  <a:pt x="171" y="36"/>
                  <a:pt x="180" y="38"/>
                </a:cubicBezTo>
                <a:cubicBezTo>
                  <a:pt x="176" y="56"/>
                  <a:pt x="163" y="101"/>
                  <a:pt x="163" y="101"/>
                </a:cubicBezTo>
                <a:cubicBezTo>
                  <a:pt x="163" y="102"/>
                  <a:pt x="163" y="104"/>
                  <a:pt x="163" y="105"/>
                </a:cubicBezTo>
                <a:cubicBezTo>
                  <a:pt x="163" y="110"/>
                  <a:pt x="167" y="116"/>
                  <a:pt x="172" y="117"/>
                </a:cubicBezTo>
                <a:cubicBezTo>
                  <a:pt x="171" y="123"/>
                  <a:pt x="169" y="128"/>
                  <a:pt x="169" y="128"/>
                </a:cubicBezTo>
                <a:cubicBezTo>
                  <a:pt x="169" y="130"/>
                  <a:pt x="169" y="131"/>
                  <a:pt x="169" y="132"/>
                </a:cubicBezTo>
                <a:cubicBezTo>
                  <a:pt x="169" y="138"/>
                  <a:pt x="172" y="143"/>
                  <a:pt x="178" y="145"/>
                </a:cubicBezTo>
                <a:cubicBezTo>
                  <a:pt x="185" y="147"/>
                  <a:pt x="193" y="143"/>
                  <a:pt x="195" y="136"/>
                </a:cubicBezTo>
                <a:cubicBezTo>
                  <a:pt x="202" y="112"/>
                  <a:pt x="202" y="112"/>
                  <a:pt x="202" y="112"/>
                </a:cubicBezTo>
                <a:cubicBezTo>
                  <a:pt x="202" y="111"/>
                  <a:pt x="202" y="109"/>
                  <a:pt x="202" y="108"/>
                </a:cubicBezTo>
                <a:cubicBezTo>
                  <a:pt x="202" y="106"/>
                  <a:pt x="202" y="104"/>
                  <a:pt x="201" y="102"/>
                </a:cubicBezTo>
                <a:cubicBezTo>
                  <a:pt x="199" y="98"/>
                  <a:pt x="196" y="96"/>
                  <a:pt x="193" y="95"/>
                </a:cubicBezTo>
                <a:cubicBezTo>
                  <a:pt x="197" y="78"/>
                  <a:pt x="209" y="32"/>
                  <a:pt x="209" y="32"/>
                </a:cubicBezTo>
                <a:cubicBezTo>
                  <a:pt x="210" y="31"/>
                  <a:pt x="210" y="30"/>
                  <a:pt x="210" y="29"/>
                </a:cubicBezTo>
                <a:cubicBezTo>
                  <a:pt x="210" y="26"/>
                  <a:pt x="209" y="24"/>
                  <a:pt x="208" y="22"/>
                </a:cubicBezTo>
                <a:cubicBezTo>
                  <a:pt x="206" y="19"/>
                  <a:pt x="203" y="17"/>
                  <a:pt x="200" y="16"/>
                </a:cubicBezTo>
                <a:cubicBezTo>
                  <a:pt x="149" y="2"/>
                  <a:pt x="149" y="2"/>
                  <a:pt x="149" y="2"/>
                </a:cubicBezTo>
                <a:cubicBezTo>
                  <a:pt x="142" y="0"/>
                  <a:pt x="135" y="5"/>
                  <a:pt x="133" y="12"/>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52" name="TextBox 51"/>
          <p:cNvSpPr txBox="1"/>
          <p:nvPr/>
        </p:nvSpPr>
        <p:spPr>
          <a:xfrm>
            <a:off x="3286125" y="3463925"/>
            <a:ext cx="523875" cy="246063"/>
          </a:xfrm>
          <a:prstGeom prst="rect">
            <a:avLst/>
          </a:prstGeom>
          <a:noFill/>
        </p:spPr>
        <p:txBody>
          <a:bodyPr lIns="0" tIns="0" rIns="0" bIns="0">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Life</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sciences</a:t>
            </a:r>
          </a:p>
        </p:txBody>
      </p:sp>
      <p:sp>
        <p:nvSpPr>
          <p:cNvPr id="53" name="Freeform 104"/>
          <p:cNvSpPr>
            <a:spLocks noChangeAspect="1"/>
          </p:cNvSpPr>
          <p:nvPr/>
        </p:nvSpPr>
        <p:spPr bwMode="auto">
          <a:xfrm>
            <a:off x="2359025" y="3733800"/>
            <a:ext cx="479425" cy="479425"/>
          </a:xfrm>
          <a:custGeom>
            <a:avLst/>
            <a:gdLst/>
            <a:ahLst/>
            <a:cxnLst>
              <a:cxn ang="0">
                <a:pos x="0" y="38"/>
              </a:cxn>
              <a:cxn ang="0">
                <a:pos x="3" y="55"/>
              </a:cxn>
              <a:cxn ang="0">
                <a:pos x="69" y="253"/>
              </a:cxn>
              <a:cxn ang="0">
                <a:pos x="95" y="253"/>
              </a:cxn>
              <a:cxn ang="0">
                <a:pos x="94" y="173"/>
              </a:cxn>
              <a:cxn ang="0">
                <a:pos x="26" y="38"/>
              </a:cxn>
              <a:cxn ang="0">
                <a:pos x="38" y="26"/>
              </a:cxn>
              <a:cxn ang="0">
                <a:pos x="50" y="34"/>
              </a:cxn>
              <a:cxn ang="0">
                <a:pos x="105" y="142"/>
              </a:cxn>
              <a:cxn ang="0">
                <a:pos x="338" y="305"/>
              </a:cxn>
              <a:cxn ang="0">
                <a:pos x="68" y="318"/>
              </a:cxn>
              <a:cxn ang="0">
                <a:pos x="82" y="386"/>
              </a:cxn>
              <a:cxn ang="0">
                <a:pos x="93" y="394"/>
              </a:cxn>
              <a:cxn ang="0">
                <a:pos x="131" y="433"/>
              </a:cxn>
              <a:cxn ang="0">
                <a:pos x="169" y="386"/>
              </a:cxn>
              <a:cxn ang="0">
                <a:pos x="281" y="394"/>
              </a:cxn>
              <a:cxn ang="0">
                <a:pos x="358" y="394"/>
              </a:cxn>
              <a:cxn ang="0">
                <a:pos x="323" y="364"/>
              </a:cxn>
              <a:cxn ang="0">
                <a:pos x="331" y="394"/>
              </a:cxn>
              <a:cxn ang="0">
                <a:pos x="319" y="406"/>
              </a:cxn>
              <a:cxn ang="0">
                <a:pos x="308" y="394"/>
              </a:cxn>
              <a:cxn ang="0">
                <a:pos x="311" y="365"/>
              </a:cxn>
              <a:cxn ang="0">
                <a:pos x="151" y="359"/>
              </a:cxn>
              <a:cxn ang="0">
                <a:pos x="139" y="377"/>
              </a:cxn>
              <a:cxn ang="0">
                <a:pos x="140" y="403"/>
              </a:cxn>
              <a:cxn ang="0">
                <a:pos x="123" y="403"/>
              </a:cxn>
              <a:cxn ang="0">
                <a:pos x="122" y="382"/>
              </a:cxn>
              <a:cxn ang="0">
                <a:pos x="114" y="359"/>
              </a:cxn>
              <a:cxn ang="0">
                <a:pos x="95" y="331"/>
              </a:cxn>
              <a:cxn ang="0">
                <a:pos x="359" y="323"/>
              </a:cxn>
              <a:cxn ang="0">
                <a:pos x="432" y="129"/>
              </a:cxn>
              <a:cxn ang="0">
                <a:pos x="418" y="115"/>
              </a:cxn>
              <a:cxn ang="0">
                <a:pos x="74" y="24"/>
              </a:cxn>
              <a:cxn ang="0">
                <a:pos x="38" y="0"/>
              </a:cxn>
            </a:cxnLst>
            <a:rect l="0" t="0" r="r" b="b"/>
            <a:pathLst>
              <a:path w="432" h="433">
                <a:moveTo>
                  <a:pt x="11" y="11"/>
                </a:moveTo>
                <a:cubicBezTo>
                  <a:pt x="4" y="18"/>
                  <a:pt x="0" y="28"/>
                  <a:pt x="0" y="38"/>
                </a:cubicBezTo>
                <a:cubicBezTo>
                  <a:pt x="0" y="44"/>
                  <a:pt x="1" y="49"/>
                  <a:pt x="3" y="54"/>
                </a:cubicBezTo>
                <a:cubicBezTo>
                  <a:pt x="3" y="54"/>
                  <a:pt x="3" y="55"/>
                  <a:pt x="3" y="55"/>
                </a:cubicBezTo>
                <a:cubicBezTo>
                  <a:pt x="3" y="55"/>
                  <a:pt x="66" y="177"/>
                  <a:pt x="69" y="182"/>
                </a:cubicBezTo>
                <a:cubicBezTo>
                  <a:pt x="69" y="188"/>
                  <a:pt x="69" y="253"/>
                  <a:pt x="69" y="253"/>
                </a:cubicBezTo>
                <a:cubicBezTo>
                  <a:pt x="69" y="261"/>
                  <a:pt x="74" y="267"/>
                  <a:pt x="82" y="267"/>
                </a:cubicBezTo>
                <a:cubicBezTo>
                  <a:pt x="89" y="267"/>
                  <a:pt x="95" y="261"/>
                  <a:pt x="95" y="253"/>
                </a:cubicBezTo>
                <a:cubicBezTo>
                  <a:pt x="95" y="179"/>
                  <a:pt x="95" y="179"/>
                  <a:pt x="95" y="179"/>
                </a:cubicBezTo>
                <a:cubicBezTo>
                  <a:pt x="95" y="177"/>
                  <a:pt x="95" y="175"/>
                  <a:pt x="94" y="173"/>
                </a:cubicBezTo>
                <a:cubicBezTo>
                  <a:pt x="94" y="173"/>
                  <a:pt x="28" y="44"/>
                  <a:pt x="27" y="43"/>
                </a:cubicBezTo>
                <a:cubicBezTo>
                  <a:pt x="27" y="42"/>
                  <a:pt x="26" y="40"/>
                  <a:pt x="26" y="38"/>
                </a:cubicBezTo>
                <a:cubicBezTo>
                  <a:pt x="26" y="35"/>
                  <a:pt x="28" y="32"/>
                  <a:pt x="30" y="30"/>
                </a:cubicBezTo>
                <a:cubicBezTo>
                  <a:pt x="32" y="28"/>
                  <a:pt x="35" y="26"/>
                  <a:pt x="38" y="26"/>
                </a:cubicBezTo>
                <a:cubicBezTo>
                  <a:pt x="43" y="26"/>
                  <a:pt x="48" y="29"/>
                  <a:pt x="49" y="34"/>
                </a:cubicBezTo>
                <a:cubicBezTo>
                  <a:pt x="49" y="34"/>
                  <a:pt x="50" y="34"/>
                  <a:pt x="50" y="34"/>
                </a:cubicBezTo>
                <a:cubicBezTo>
                  <a:pt x="93" y="134"/>
                  <a:pt x="93" y="134"/>
                  <a:pt x="93" y="134"/>
                </a:cubicBezTo>
                <a:cubicBezTo>
                  <a:pt x="95" y="139"/>
                  <a:pt x="100" y="142"/>
                  <a:pt x="105" y="142"/>
                </a:cubicBezTo>
                <a:cubicBezTo>
                  <a:pt x="105" y="142"/>
                  <a:pt x="365" y="142"/>
                  <a:pt x="399" y="142"/>
                </a:cubicBezTo>
                <a:cubicBezTo>
                  <a:pt x="388" y="170"/>
                  <a:pt x="343" y="291"/>
                  <a:pt x="338" y="305"/>
                </a:cubicBezTo>
                <a:cubicBezTo>
                  <a:pt x="320" y="305"/>
                  <a:pt x="82" y="305"/>
                  <a:pt x="82" y="305"/>
                </a:cubicBezTo>
                <a:cubicBezTo>
                  <a:pt x="74" y="305"/>
                  <a:pt x="68" y="311"/>
                  <a:pt x="68" y="318"/>
                </a:cubicBezTo>
                <a:cubicBezTo>
                  <a:pt x="68" y="372"/>
                  <a:pt x="68" y="372"/>
                  <a:pt x="68" y="372"/>
                </a:cubicBezTo>
                <a:cubicBezTo>
                  <a:pt x="68" y="380"/>
                  <a:pt x="74" y="386"/>
                  <a:pt x="82" y="386"/>
                </a:cubicBezTo>
                <a:cubicBezTo>
                  <a:pt x="82" y="386"/>
                  <a:pt x="88" y="386"/>
                  <a:pt x="93" y="386"/>
                </a:cubicBezTo>
                <a:cubicBezTo>
                  <a:pt x="93" y="389"/>
                  <a:pt x="93" y="393"/>
                  <a:pt x="93" y="394"/>
                </a:cubicBezTo>
                <a:cubicBezTo>
                  <a:pt x="93" y="405"/>
                  <a:pt x="97" y="414"/>
                  <a:pt x="104" y="422"/>
                </a:cubicBezTo>
                <a:cubicBezTo>
                  <a:pt x="111" y="429"/>
                  <a:pt x="121" y="433"/>
                  <a:pt x="131" y="433"/>
                </a:cubicBezTo>
                <a:cubicBezTo>
                  <a:pt x="152" y="433"/>
                  <a:pt x="170" y="416"/>
                  <a:pt x="170" y="394"/>
                </a:cubicBezTo>
                <a:cubicBezTo>
                  <a:pt x="170" y="392"/>
                  <a:pt x="169" y="389"/>
                  <a:pt x="169" y="386"/>
                </a:cubicBezTo>
                <a:cubicBezTo>
                  <a:pt x="193" y="386"/>
                  <a:pt x="258" y="386"/>
                  <a:pt x="282" y="386"/>
                </a:cubicBezTo>
                <a:cubicBezTo>
                  <a:pt x="281" y="389"/>
                  <a:pt x="281" y="392"/>
                  <a:pt x="281" y="394"/>
                </a:cubicBezTo>
                <a:cubicBezTo>
                  <a:pt x="281" y="416"/>
                  <a:pt x="298" y="433"/>
                  <a:pt x="319" y="433"/>
                </a:cubicBezTo>
                <a:cubicBezTo>
                  <a:pt x="341" y="433"/>
                  <a:pt x="358" y="416"/>
                  <a:pt x="358" y="394"/>
                </a:cubicBezTo>
                <a:cubicBezTo>
                  <a:pt x="358" y="381"/>
                  <a:pt x="352" y="368"/>
                  <a:pt x="342" y="361"/>
                </a:cubicBezTo>
                <a:cubicBezTo>
                  <a:pt x="336" y="357"/>
                  <a:pt x="328" y="358"/>
                  <a:pt x="323" y="364"/>
                </a:cubicBezTo>
                <a:cubicBezTo>
                  <a:pt x="319" y="370"/>
                  <a:pt x="320" y="379"/>
                  <a:pt x="326" y="383"/>
                </a:cubicBezTo>
                <a:cubicBezTo>
                  <a:pt x="329" y="385"/>
                  <a:pt x="331" y="390"/>
                  <a:pt x="331" y="394"/>
                </a:cubicBezTo>
                <a:cubicBezTo>
                  <a:pt x="331" y="398"/>
                  <a:pt x="330" y="401"/>
                  <a:pt x="328" y="403"/>
                </a:cubicBezTo>
                <a:cubicBezTo>
                  <a:pt x="326" y="405"/>
                  <a:pt x="323" y="406"/>
                  <a:pt x="319" y="406"/>
                </a:cubicBezTo>
                <a:cubicBezTo>
                  <a:pt x="316" y="406"/>
                  <a:pt x="313" y="405"/>
                  <a:pt x="311" y="403"/>
                </a:cubicBezTo>
                <a:cubicBezTo>
                  <a:pt x="309" y="401"/>
                  <a:pt x="308" y="398"/>
                  <a:pt x="308" y="394"/>
                </a:cubicBezTo>
                <a:cubicBezTo>
                  <a:pt x="308" y="391"/>
                  <a:pt x="310" y="383"/>
                  <a:pt x="312" y="377"/>
                </a:cubicBezTo>
                <a:cubicBezTo>
                  <a:pt x="314" y="373"/>
                  <a:pt x="313" y="368"/>
                  <a:pt x="311" y="365"/>
                </a:cubicBezTo>
                <a:cubicBezTo>
                  <a:pt x="308" y="361"/>
                  <a:pt x="304" y="359"/>
                  <a:pt x="300" y="359"/>
                </a:cubicBezTo>
                <a:cubicBezTo>
                  <a:pt x="151" y="359"/>
                  <a:pt x="151" y="359"/>
                  <a:pt x="151" y="359"/>
                </a:cubicBezTo>
                <a:cubicBezTo>
                  <a:pt x="147" y="359"/>
                  <a:pt x="143" y="361"/>
                  <a:pt x="140" y="365"/>
                </a:cubicBezTo>
                <a:cubicBezTo>
                  <a:pt x="138" y="368"/>
                  <a:pt x="137" y="373"/>
                  <a:pt x="139" y="377"/>
                </a:cubicBezTo>
                <a:cubicBezTo>
                  <a:pt x="141" y="382"/>
                  <a:pt x="143" y="390"/>
                  <a:pt x="143" y="394"/>
                </a:cubicBezTo>
                <a:cubicBezTo>
                  <a:pt x="143" y="398"/>
                  <a:pt x="142" y="401"/>
                  <a:pt x="140" y="403"/>
                </a:cubicBezTo>
                <a:cubicBezTo>
                  <a:pt x="137" y="405"/>
                  <a:pt x="134" y="406"/>
                  <a:pt x="131" y="406"/>
                </a:cubicBezTo>
                <a:cubicBezTo>
                  <a:pt x="128" y="406"/>
                  <a:pt x="125" y="405"/>
                  <a:pt x="123" y="403"/>
                </a:cubicBezTo>
                <a:cubicBezTo>
                  <a:pt x="121" y="401"/>
                  <a:pt x="119" y="398"/>
                  <a:pt x="119" y="394"/>
                </a:cubicBezTo>
                <a:cubicBezTo>
                  <a:pt x="119" y="388"/>
                  <a:pt x="121" y="383"/>
                  <a:pt x="122" y="382"/>
                </a:cubicBezTo>
                <a:cubicBezTo>
                  <a:pt x="126" y="379"/>
                  <a:pt x="128" y="373"/>
                  <a:pt x="126" y="368"/>
                </a:cubicBezTo>
                <a:cubicBezTo>
                  <a:pt x="124" y="362"/>
                  <a:pt x="119" y="359"/>
                  <a:pt x="114" y="359"/>
                </a:cubicBezTo>
                <a:cubicBezTo>
                  <a:pt x="114" y="359"/>
                  <a:pt x="104" y="359"/>
                  <a:pt x="95" y="359"/>
                </a:cubicBezTo>
                <a:cubicBezTo>
                  <a:pt x="95" y="349"/>
                  <a:pt x="95" y="342"/>
                  <a:pt x="95" y="331"/>
                </a:cubicBezTo>
                <a:cubicBezTo>
                  <a:pt x="119" y="331"/>
                  <a:pt x="347" y="331"/>
                  <a:pt x="347" y="331"/>
                </a:cubicBezTo>
                <a:cubicBezTo>
                  <a:pt x="352" y="331"/>
                  <a:pt x="357" y="328"/>
                  <a:pt x="359" y="323"/>
                </a:cubicBezTo>
                <a:cubicBezTo>
                  <a:pt x="431" y="133"/>
                  <a:pt x="431" y="133"/>
                  <a:pt x="431" y="133"/>
                </a:cubicBezTo>
                <a:cubicBezTo>
                  <a:pt x="431" y="132"/>
                  <a:pt x="432" y="130"/>
                  <a:pt x="432" y="129"/>
                </a:cubicBezTo>
                <a:cubicBezTo>
                  <a:pt x="432" y="126"/>
                  <a:pt x="431" y="123"/>
                  <a:pt x="429" y="121"/>
                </a:cubicBezTo>
                <a:cubicBezTo>
                  <a:pt x="427" y="118"/>
                  <a:pt x="423" y="115"/>
                  <a:pt x="418" y="115"/>
                </a:cubicBezTo>
                <a:cubicBezTo>
                  <a:pt x="418" y="115"/>
                  <a:pt x="131" y="115"/>
                  <a:pt x="114" y="115"/>
                </a:cubicBezTo>
                <a:cubicBezTo>
                  <a:pt x="108" y="102"/>
                  <a:pt x="74" y="24"/>
                  <a:pt x="74" y="24"/>
                </a:cubicBezTo>
                <a:cubicBezTo>
                  <a:pt x="74" y="24"/>
                  <a:pt x="74" y="24"/>
                  <a:pt x="74" y="24"/>
                </a:cubicBezTo>
                <a:cubicBezTo>
                  <a:pt x="68" y="9"/>
                  <a:pt x="54" y="0"/>
                  <a:pt x="38" y="0"/>
                </a:cubicBezTo>
                <a:cubicBezTo>
                  <a:pt x="28" y="0"/>
                  <a:pt x="18" y="4"/>
                  <a:pt x="11" y="11"/>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54" name="TextBox 53"/>
          <p:cNvSpPr txBox="1"/>
          <p:nvPr/>
        </p:nvSpPr>
        <p:spPr>
          <a:xfrm>
            <a:off x="2225675" y="4284663"/>
            <a:ext cx="769938" cy="123825"/>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Retail</a:t>
            </a:r>
          </a:p>
        </p:txBody>
      </p:sp>
      <p:sp>
        <p:nvSpPr>
          <p:cNvPr id="55" name="Freeform 56"/>
          <p:cNvSpPr>
            <a:spLocks noChangeAspect="1"/>
          </p:cNvSpPr>
          <p:nvPr/>
        </p:nvSpPr>
        <p:spPr bwMode="auto">
          <a:xfrm>
            <a:off x="5233988" y="2195513"/>
            <a:ext cx="381000" cy="393700"/>
          </a:xfrm>
          <a:custGeom>
            <a:avLst/>
            <a:gdLst/>
            <a:ahLst/>
            <a:cxnLst>
              <a:cxn ang="0">
                <a:pos x="427" y="4"/>
              </a:cxn>
              <a:cxn ang="0">
                <a:pos x="238" y="2"/>
              </a:cxn>
              <a:cxn ang="0">
                <a:pos x="119" y="27"/>
              </a:cxn>
              <a:cxn ang="0">
                <a:pos x="23" y="257"/>
              </a:cxn>
              <a:cxn ang="0">
                <a:pos x="97" y="324"/>
              </a:cxn>
              <a:cxn ang="0">
                <a:pos x="111" y="311"/>
              </a:cxn>
              <a:cxn ang="0">
                <a:pos x="123" y="199"/>
              </a:cxn>
              <a:cxn ang="0">
                <a:pos x="136" y="112"/>
              </a:cxn>
              <a:cxn ang="0">
                <a:pos x="181" y="241"/>
              </a:cxn>
              <a:cxn ang="0">
                <a:pos x="218" y="255"/>
              </a:cxn>
              <a:cxn ang="0">
                <a:pos x="231" y="305"/>
              </a:cxn>
              <a:cxn ang="0">
                <a:pos x="283" y="291"/>
              </a:cxn>
              <a:cxn ang="0">
                <a:pos x="298" y="154"/>
              </a:cxn>
              <a:cxn ang="0">
                <a:pos x="312" y="246"/>
              </a:cxn>
              <a:cxn ang="0">
                <a:pos x="325" y="141"/>
              </a:cxn>
              <a:cxn ang="0">
                <a:pos x="270" y="127"/>
              </a:cxn>
              <a:cxn ang="0">
                <a:pos x="257" y="278"/>
              </a:cxn>
              <a:cxn ang="0">
                <a:pos x="245" y="241"/>
              </a:cxn>
              <a:cxn ang="0">
                <a:pos x="208" y="228"/>
              </a:cxn>
              <a:cxn ang="0">
                <a:pos x="195" y="86"/>
              </a:cxn>
              <a:cxn ang="0">
                <a:pos x="110" y="99"/>
              </a:cxn>
              <a:cxn ang="0">
                <a:pos x="98" y="172"/>
              </a:cxn>
              <a:cxn ang="0">
                <a:pos x="84" y="289"/>
              </a:cxn>
              <a:cxn ang="0">
                <a:pos x="39" y="150"/>
              </a:cxn>
              <a:cxn ang="0">
                <a:pos x="240" y="28"/>
              </a:cxn>
              <a:cxn ang="0">
                <a:pos x="396" y="32"/>
              </a:cxn>
              <a:cxn ang="0">
                <a:pos x="342" y="262"/>
              </a:cxn>
              <a:cxn ang="0">
                <a:pos x="135" y="348"/>
              </a:cxn>
              <a:cxn ang="0">
                <a:pos x="134" y="348"/>
              </a:cxn>
              <a:cxn ang="0">
                <a:pos x="132" y="347"/>
              </a:cxn>
              <a:cxn ang="0">
                <a:pos x="131" y="347"/>
              </a:cxn>
              <a:cxn ang="0">
                <a:pos x="130" y="348"/>
              </a:cxn>
              <a:cxn ang="0">
                <a:pos x="128" y="348"/>
              </a:cxn>
              <a:cxn ang="0">
                <a:pos x="127" y="348"/>
              </a:cxn>
              <a:cxn ang="0">
                <a:pos x="126" y="349"/>
              </a:cxn>
              <a:cxn ang="0">
                <a:pos x="125" y="349"/>
              </a:cxn>
              <a:cxn ang="0">
                <a:pos x="124" y="350"/>
              </a:cxn>
              <a:cxn ang="0">
                <a:pos x="123" y="351"/>
              </a:cxn>
              <a:cxn ang="0">
                <a:pos x="122" y="352"/>
              </a:cxn>
              <a:cxn ang="0">
                <a:pos x="121" y="353"/>
              </a:cxn>
              <a:cxn ang="0">
                <a:pos x="112" y="412"/>
              </a:cxn>
              <a:cxn ang="0">
                <a:pos x="158" y="460"/>
              </a:cxn>
              <a:cxn ang="0">
                <a:pos x="162" y="434"/>
              </a:cxn>
              <a:cxn ang="0">
                <a:pos x="138" y="376"/>
              </a:cxn>
              <a:cxn ang="0">
                <a:pos x="366" y="273"/>
              </a:cxn>
              <a:cxn ang="0">
                <a:pos x="436" y="29"/>
              </a:cxn>
            </a:cxnLst>
            <a:rect l="0" t="0" r="r" b="b"/>
            <a:pathLst>
              <a:path w="443" h="460">
                <a:moveTo>
                  <a:pt x="441" y="13"/>
                </a:moveTo>
                <a:cubicBezTo>
                  <a:pt x="439" y="7"/>
                  <a:pt x="433" y="4"/>
                  <a:pt x="427" y="4"/>
                </a:cubicBezTo>
                <a:cubicBezTo>
                  <a:pt x="411" y="6"/>
                  <a:pt x="374" y="5"/>
                  <a:pt x="338" y="3"/>
                </a:cubicBezTo>
                <a:cubicBezTo>
                  <a:pt x="300" y="1"/>
                  <a:pt x="260" y="0"/>
                  <a:pt x="238" y="2"/>
                </a:cubicBezTo>
                <a:cubicBezTo>
                  <a:pt x="236" y="2"/>
                  <a:pt x="235" y="2"/>
                  <a:pt x="233" y="2"/>
                </a:cubicBezTo>
                <a:cubicBezTo>
                  <a:pt x="209" y="5"/>
                  <a:pt x="163" y="9"/>
                  <a:pt x="119" y="27"/>
                </a:cubicBezTo>
                <a:cubicBezTo>
                  <a:pt x="63" y="51"/>
                  <a:pt x="28" y="90"/>
                  <a:pt x="14" y="143"/>
                </a:cubicBezTo>
                <a:cubicBezTo>
                  <a:pt x="0" y="193"/>
                  <a:pt x="12" y="233"/>
                  <a:pt x="23" y="257"/>
                </a:cubicBezTo>
                <a:cubicBezTo>
                  <a:pt x="38" y="287"/>
                  <a:pt x="63" y="311"/>
                  <a:pt x="90" y="323"/>
                </a:cubicBezTo>
                <a:cubicBezTo>
                  <a:pt x="92" y="324"/>
                  <a:pt x="95" y="324"/>
                  <a:pt x="97" y="324"/>
                </a:cubicBezTo>
                <a:cubicBezTo>
                  <a:pt x="97" y="324"/>
                  <a:pt x="97" y="324"/>
                  <a:pt x="98" y="324"/>
                </a:cubicBezTo>
                <a:cubicBezTo>
                  <a:pt x="105" y="324"/>
                  <a:pt x="111" y="318"/>
                  <a:pt x="111" y="311"/>
                </a:cubicBezTo>
                <a:cubicBezTo>
                  <a:pt x="111" y="199"/>
                  <a:pt x="111" y="199"/>
                  <a:pt x="111" y="199"/>
                </a:cubicBezTo>
                <a:cubicBezTo>
                  <a:pt x="123" y="199"/>
                  <a:pt x="123" y="199"/>
                  <a:pt x="123" y="199"/>
                </a:cubicBezTo>
                <a:cubicBezTo>
                  <a:pt x="130" y="199"/>
                  <a:pt x="136" y="193"/>
                  <a:pt x="136" y="185"/>
                </a:cubicBezTo>
                <a:cubicBezTo>
                  <a:pt x="136" y="112"/>
                  <a:pt x="136" y="112"/>
                  <a:pt x="136" y="112"/>
                </a:cubicBezTo>
                <a:cubicBezTo>
                  <a:pt x="181" y="112"/>
                  <a:pt x="181" y="112"/>
                  <a:pt x="181" y="112"/>
                </a:cubicBezTo>
                <a:cubicBezTo>
                  <a:pt x="181" y="241"/>
                  <a:pt x="181" y="241"/>
                  <a:pt x="181" y="241"/>
                </a:cubicBezTo>
                <a:cubicBezTo>
                  <a:pt x="181" y="249"/>
                  <a:pt x="187" y="255"/>
                  <a:pt x="195" y="255"/>
                </a:cubicBezTo>
                <a:cubicBezTo>
                  <a:pt x="218" y="255"/>
                  <a:pt x="218" y="255"/>
                  <a:pt x="218" y="255"/>
                </a:cubicBezTo>
                <a:cubicBezTo>
                  <a:pt x="218" y="291"/>
                  <a:pt x="218" y="291"/>
                  <a:pt x="218" y="291"/>
                </a:cubicBezTo>
                <a:cubicBezTo>
                  <a:pt x="218" y="299"/>
                  <a:pt x="224" y="305"/>
                  <a:pt x="231" y="305"/>
                </a:cubicBezTo>
                <a:cubicBezTo>
                  <a:pt x="270" y="305"/>
                  <a:pt x="270" y="305"/>
                  <a:pt x="270" y="305"/>
                </a:cubicBezTo>
                <a:cubicBezTo>
                  <a:pt x="277" y="305"/>
                  <a:pt x="283" y="299"/>
                  <a:pt x="283" y="291"/>
                </a:cubicBezTo>
                <a:cubicBezTo>
                  <a:pt x="283" y="154"/>
                  <a:pt x="283" y="154"/>
                  <a:pt x="283" y="154"/>
                </a:cubicBezTo>
                <a:cubicBezTo>
                  <a:pt x="298" y="154"/>
                  <a:pt x="298" y="154"/>
                  <a:pt x="298" y="154"/>
                </a:cubicBezTo>
                <a:cubicBezTo>
                  <a:pt x="298" y="232"/>
                  <a:pt x="298" y="232"/>
                  <a:pt x="298" y="232"/>
                </a:cubicBezTo>
                <a:cubicBezTo>
                  <a:pt x="298" y="240"/>
                  <a:pt x="304" y="246"/>
                  <a:pt x="312" y="246"/>
                </a:cubicBezTo>
                <a:cubicBezTo>
                  <a:pt x="319" y="246"/>
                  <a:pt x="325" y="240"/>
                  <a:pt x="325" y="232"/>
                </a:cubicBezTo>
                <a:cubicBezTo>
                  <a:pt x="325" y="141"/>
                  <a:pt x="325" y="141"/>
                  <a:pt x="325" y="141"/>
                </a:cubicBezTo>
                <a:cubicBezTo>
                  <a:pt x="325" y="133"/>
                  <a:pt x="319" y="127"/>
                  <a:pt x="312" y="127"/>
                </a:cubicBezTo>
                <a:cubicBezTo>
                  <a:pt x="270" y="127"/>
                  <a:pt x="270" y="127"/>
                  <a:pt x="270" y="127"/>
                </a:cubicBezTo>
                <a:cubicBezTo>
                  <a:pt x="263" y="127"/>
                  <a:pt x="257" y="133"/>
                  <a:pt x="257" y="141"/>
                </a:cubicBezTo>
                <a:cubicBezTo>
                  <a:pt x="257" y="278"/>
                  <a:pt x="257" y="278"/>
                  <a:pt x="257" y="278"/>
                </a:cubicBezTo>
                <a:cubicBezTo>
                  <a:pt x="245" y="278"/>
                  <a:pt x="245" y="278"/>
                  <a:pt x="245" y="278"/>
                </a:cubicBezTo>
                <a:cubicBezTo>
                  <a:pt x="245" y="241"/>
                  <a:pt x="245" y="241"/>
                  <a:pt x="245" y="241"/>
                </a:cubicBezTo>
                <a:cubicBezTo>
                  <a:pt x="245" y="234"/>
                  <a:pt x="239" y="228"/>
                  <a:pt x="231" y="228"/>
                </a:cubicBezTo>
                <a:cubicBezTo>
                  <a:pt x="208" y="228"/>
                  <a:pt x="208" y="228"/>
                  <a:pt x="208" y="228"/>
                </a:cubicBezTo>
                <a:cubicBezTo>
                  <a:pt x="208" y="99"/>
                  <a:pt x="208" y="99"/>
                  <a:pt x="208" y="99"/>
                </a:cubicBezTo>
                <a:cubicBezTo>
                  <a:pt x="208" y="92"/>
                  <a:pt x="202" y="86"/>
                  <a:pt x="195" y="86"/>
                </a:cubicBezTo>
                <a:cubicBezTo>
                  <a:pt x="123" y="86"/>
                  <a:pt x="123" y="86"/>
                  <a:pt x="123" y="86"/>
                </a:cubicBezTo>
                <a:cubicBezTo>
                  <a:pt x="116" y="86"/>
                  <a:pt x="110" y="92"/>
                  <a:pt x="110" y="99"/>
                </a:cubicBezTo>
                <a:cubicBezTo>
                  <a:pt x="110" y="172"/>
                  <a:pt x="110" y="172"/>
                  <a:pt x="110" y="172"/>
                </a:cubicBezTo>
                <a:cubicBezTo>
                  <a:pt x="98" y="172"/>
                  <a:pt x="98" y="172"/>
                  <a:pt x="98" y="172"/>
                </a:cubicBezTo>
                <a:cubicBezTo>
                  <a:pt x="90" y="172"/>
                  <a:pt x="84" y="178"/>
                  <a:pt x="84" y="185"/>
                </a:cubicBezTo>
                <a:cubicBezTo>
                  <a:pt x="84" y="289"/>
                  <a:pt x="84" y="289"/>
                  <a:pt x="84" y="289"/>
                </a:cubicBezTo>
                <a:cubicBezTo>
                  <a:pt x="69" y="279"/>
                  <a:pt x="56" y="264"/>
                  <a:pt x="47" y="245"/>
                </a:cubicBezTo>
                <a:cubicBezTo>
                  <a:pt x="38" y="225"/>
                  <a:pt x="28" y="192"/>
                  <a:pt x="39" y="150"/>
                </a:cubicBezTo>
                <a:cubicBezTo>
                  <a:pt x="68" y="45"/>
                  <a:pt x="190" y="33"/>
                  <a:pt x="236" y="29"/>
                </a:cubicBezTo>
                <a:cubicBezTo>
                  <a:pt x="237" y="29"/>
                  <a:pt x="239" y="29"/>
                  <a:pt x="240" y="28"/>
                </a:cubicBezTo>
                <a:cubicBezTo>
                  <a:pt x="261" y="26"/>
                  <a:pt x="300" y="28"/>
                  <a:pt x="337" y="30"/>
                </a:cubicBezTo>
                <a:cubicBezTo>
                  <a:pt x="358" y="31"/>
                  <a:pt x="379" y="32"/>
                  <a:pt x="396" y="32"/>
                </a:cubicBezTo>
                <a:cubicBezTo>
                  <a:pt x="374" y="64"/>
                  <a:pt x="370" y="108"/>
                  <a:pt x="365" y="152"/>
                </a:cubicBezTo>
                <a:cubicBezTo>
                  <a:pt x="361" y="190"/>
                  <a:pt x="357" y="230"/>
                  <a:pt x="342" y="262"/>
                </a:cubicBezTo>
                <a:cubicBezTo>
                  <a:pt x="305" y="338"/>
                  <a:pt x="222" y="373"/>
                  <a:pt x="135" y="348"/>
                </a:cubicBezTo>
                <a:cubicBezTo>
                  <a:pt x="135" y="348"/>
                  <a:pt x="135" y="348"/>
                  <a:pt x="135" y="348"/>
                </a:cubicBezTo>
                <a:cubicBezTo>
                  <a:pt x="135" y="348"/>
                  <a:pt x="134" y="348"/>
                  <a:pt x="134" y="348"/>
                </a:cubicBezTo>
                <a:cubicBezTo>
                  <a:pt x="134" y="348"/>
                  <a:pt x="134" y="348"/>
                  <a:pt x="134" y="348"/>
                </a:cubicBezTo>
                <a:cubicBezTo>
                  <a:pt x="133" y="348"/>
                  <a:pt x="133" y="348"/>
                  <a:pt x="133" y="348"/>
                </a:cubicBezTo>
                <a:cubicBezTo>
                  <a:pt x="133" y="348"/>
                  <a:pt x="132" y="347"/>
                  <a:pt x="132" y="347"/>
                </a:cubicBezTo>
                <a:cubicBezTo>
                  <a:pt x="132" y="347"/>
                  <a:pt x="132" y="347"/>
                  <a:pt x="132" y="347"/>
                </a:cubicBezTo>
                <a:cubicBezTo>
                  <a:pt x="131" y="347"/>
                  <a:pt x="131" y="347"/>
                  <a:pt x="131" y="347"/>
                </a:cubicBezTo>
                <a:cubicBezTo>
                  <a:pt x="131" y="347"/>
                  <a:pt x="131" y="347"/>
                  <a:pt x="131" y="347"/>
                </a:cubicBezTo>
                <a:cubicBezTo>
                  <a:pt x="130" y="348"/>
                  <a:pt x="130" y="348"/>
                  <a:pt x="130" y="348"/>
                </a:cubicBezTo>
                <a:cubicBezTo>
                  <a:pt x="130" y="348"/>
                  <a:pt x="129" y="348"/>
                  <a:pt x="129" y="348"/>
                </a:cubicBezTo>
                <a:cubicBezTo>
                  <a:pt x="129" y="348"/>
                  <a:pt x="129" y="348"/>
                  <a:pt x="128" y="348"/>
                </a:cubicBezTo>
                <a:cubicBezTo>
                  <a:pt x="128" y="348"/>
                  <a:pt x="128" y="348"/>
                  <a:pt x="128" y="348"/>
                </a:cubicBezTo>
                <a:cubicBezTo>
                  <a:pt x="128" y="348"/>
                  <a:pt x="127" y="348"/>
                  <a:pt x="127" y="348"/>
                </a:cubicBezTo>
                <a:cubicBezTo>
                  <a:pt x="127" y="348"/>
                  <a:pt x="127" y="348"/>
                  <a:pt x="127" y="348"/>
                </a:cubicBezTo>
                <a:cubicBezTo>
                  <a:pt x="126" y="348"/>
                  <a:pt x="126" y="349"/>
                  <a:pt x="126" y="349"/>
                </a:cubicBezTo>
                <a:cubicBezTo>
                  <a:pt x="126" y="349"/>
                  <a:pt x="126" y="349"/>
                  <a:pt x="125" y="349"/>
                </a:cubicBezTo>
                <a:cubicBezTo>
                  <a:pt x="125" y="349"/>
                  <a:pt x="125" y="349"/>
                  <a:pt x="125" y="349"/>
                </a:cubicBezTo>
                <a:cubicBezTo>
                  <a:pt x="125" y="349"/>
                  <a:pt x="124" y="349"/>
                  <a:pt x="124" y="350"/>
                </a:cubicBezTo>
                <a:cubicBezTo>
                  <a:pt x="124" y="350"/>
                  <a:pt x="124" y="350"/>
                  <a:pt x="124" y="350"/>
                </a:cubicBezTo>
                <a:cubicBezTo>
                  <a:pt x="124" y="350"/>
                  <a:pt x="123" y="350"/>
                  <a:pt x="123" y="350"/>
                </a:cubicBezTo>
                <a:cubicBezTo>
                  <a:pt x="123" y="350"/>
                  <a:pt x="123" y="351"/>
                  <a:pt x="123" y="351"/>
                </a:cubicBezTo>
                <a:cubicBezTo>
                  <a:pt x="123" y="351"/>
                  <a:pt x="122" y="351"/>
                  <a:pt x="122" y="351"/>
                </a:cubicBezTo>
                <a:cubicBezTo>
                  <a:pt x="122" y="351"/>
                  <a:pt x="122" y="351"/>
                  <a:pt x="122" y="352"/>
                </a:cubicBezTo>
                <a:cubicBezTo>
                  <a:pt x="122" y="352"/>
                  <a:pt x="122" y="352"/>
                  <a:pt x="121" y="352"/>
                </a:cubicBezTo>
                <a:cubicBezTo>
                  <a:pt x="121" y="352"/>
                  <a:pt x="121" y="352"/>
                  <a:pt x="121" y="353"/>
                </a:cubicBezTo>
                <a:cubicBezTo>
                  <a:pt x="121" y="353"/>
                  <a:pt x="121" y="353"/>
                  <a:pt x="121" y="353"/>
                </a:cubicBezTo>
                <a:cubicBezTo>
                  <a:pt x="108" y="370"/>
                  <a:pt x="105" y="391"/>
                  <a:pt x="112" y="412"/>
                </a:cubicBezTo>
                <a:cubicBezTo>
                  <a:pt x="119" y="434"/>
                  <a:pt x="138" y="455"/>
                  <a:pt x="155" y="459"/>
                </a:cubicBezTo>
                <a:cubicBezTo>
                  <a:pt x="156" y="460"/>
                  <a:pt x="157" y="460"/>
                  <a:pt x="158" y="460"/>
                </a:cubicBezTo>
                <a:cubicBezTo>
                  <a:pt x="164" y="460"/>
                  <a:pt x="170" y="456"/>
                  <a:pt x="171" y="450"/>
                </a:cubicBezTo>
                <a:cubicBezTo>
                  <a:pt x="173" y="443"/>
                  <a:pt x="169" y="436"/>
                  <a:pt x="162" y="434"/>
                </a:cubicBezTo>
                <a:cubicBezTo>
                  <a:pt x="156" y="432"/>
                  <a:pt x="143" y="420"/>
                  <a:pt x="137" y="403"/>
                </a:cubicBezTo>
                <a:cubicBezTo>
                  <a:pt x="134" y="394"/>
                  <a:pt x="134" y="384"/>
                  <a:pt x="138" y="376"/>
                </a:cubicBezTo>
                <a:cubicBezTo>
                  <a:pt x="156" y="381"/>
                  <a:pt x="173" y="383"/>
                  <a:pt x="191" y="383"/>
                </a:cubicBezTo>
                <a:cubicBezTo>
                  <a:pt x="266" y="383"/>
                  <a:pt x="332" y="343"/>
                  <a:pt x="366" y="273"/>
                </a:cubicBezTo>
                <a:cubicBezTo>
                  <a:pt x="383" y="238"/>
                  <a:pt x="387" y="196"/>
                  <a:pt x="392" y="155"/>
                </a:cubicBezTo>
                <a:cubicBezTo>
                  <a:pt x="397" y="102"/>
                  <a:pt x="402" y="51"/>
                  <a:pt x="436" y="29"/>
                </a:cubicBezTo>
                <a:cubicBezTo>
                  <a:pt x="441" y="25"/>
                  <a:pt x="443" y="19"/>
                  <a:pt x="441" y="13"/>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56" name="TextBox 55"/>
          <p:cNvSpPr txBox="1"/>
          <p:nvPr/>
        </p:nvSpPr>
        <p:spPr>
          <a:xfrm>
            <a:off x="5048250" y="2638425"/>
            <a:ext cx="769938"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Green buildings</a:t>
            </a:r>
          </a:p>
        </p:txBody>
      </p:sp>
      <p:sp>
        <p:nvSpPr>
          <p:cNvPr id="57" name="Freeform 216"/>
          <p:cNvSpPr>
            <a:spLocks noChangeAspect="1"/>
          </p:cNvSpPr>
          <p:nvPr/>
        </p:nvSpPr>
        <p:spPr bwMode="auto">
          <a:xfrm>
            <a:off x="3327400" y="2195513"/>
            <a:ext cx="422275" cy="393700"/>
          </a:xfrm>
          <a:custGeom>
            <a:avLst/>
            <a:gdLst/>
            <a:ahLst/>
            <a:cxnLst>
              <a:cxn ang="0">
                <a:pos x="15" y="392"/>
              </a:cxn>
              <a:cxn ang="0">
                <a:pos x="2" y="163"/>
              </a:cxn>
              <a:cxn ang="0">
                <a:pos x="70" y="150"/>
              </a:cxn>
              <a:cxn ang="0">
                <a:pos x="83" y="321"/>
              </a:cxn>
              <a:cxn ang="0">
                <a:pos x="101" y="163"/>
              </a:cxn>
              <a:cxn ang="0">
                <a:pos x="114" y="150"/>
              </a:cxn>
              <a:cxn ang="0">
                <a:pos x="181" y="154"/>
              </a:cxn>
              <a:cxn ang="0">
                <a:pos x="184" y="321"/>
              </a:cxn>
              <a:cxn ang="0">
                <a:pos x="254" y="163"/>
              </a:cxn>
              <a:cxn ang="0">
                <a:pos x="323" y="150"/>
              </a:cxn>
              <a:cxn ang="0">
                <a:pos x="336" y="321"/>
              </a:cxn>
              <a:cxn ang="0">
                <a:pos x="355" y="161"/>
              </a:cxn>
              <a:cxn ang="0">
                <a:pos x="380" y="161"/>
              </a:cxn>
              <a:cxn ang="0">
                <a:pos x="368" y="346"/>
              </a:cxn>
              <a:cxn ang="0">
                <a:pos x="311" y="334"/>
              </a:cxn>
              <a:cxn ang="0">
                <a:pos x="279" y="176"/>
              </a:cxn>
              <a:cxn ang="0">
                <a:pos x="261" y="347"/>
              </a:cxn>
              <a:cxn ang="0">
                <a:pos x="162" y="343"/>
              </a:cxn>
              <a:cxn ang="0">
                <a:pos x="159" y="176"/>
              </a:cxn>
              <a:cxn ang="0">
                <a:pos x="127" y="334"/>
              </a:cxn>
              <a:cxn ang="0">
                <a:pos x="115" y="347"/>
              </a:cxn>
              <a:cxn ang="0">
                <a:pos x="70" y="347"/>
              </a:cxn>
              <a:cxn ang="0">
                <a:pos x="57" y="334"/>
              </a:cxn>
              <a:cxn ang="0">
                <a:pos x="27" y="176"/>
              </a:cxn>
              <a:cxn ang="0">
                <a:pos x="395" y="366"/>
              </a:cxn>
              <a:cxn ang="0">
                <a:pos x="209" y="28"/>
              </a:cxn>
              <a:cxn ang="0">
                <a:pos x="340" y="113"/>
              </a:cxn>
              <a:cxn ang="0">
                <a:pos x="340" y="139"/>
              </a:cxn>
              <a:cxn ang="0">
                <a:pos x="1" y="129"/>
              </a:cxn>
              <a:cxn ang="0">
                <a:pos x="203" y="3"/>
              </a:cxn>
              <a:cxn ang="0">
                <a:pos x="414" y="111"/>
              </a:cxn>
              <a:cxn ang="0">
                <a:pos x="421" y="379"/>
              </a:cxn>
            </a:cxnLst>
            <a:rect l="0" t="0" r="r" b="b"/>
            <a:pathLst>
              <a:path w="421" h="392">
                <a:moveTo>
                  <a:pt x="408" y="392"/>
                </a:moveTo>
                <a:cubicBezTo>
                  <a:pt x="15" y="392"/>
                  <a:pt x="15" y="392"/>
                  <a:pt x="15" y="392"/>
                </a:cubicBezTo>
                <a:cubicBezTo>
                  <a:pt x="8" y="392"/>
                  <a:pt x="2" y="386"/>
                  <a:pt x="2" y="379"/>
                </a:cubicBezTo>
                <a:cubicBezTo>
                  <a:pt x="2" y="163"/>
                  <a:pt x="2" y="163"/>
                  <a:pt x="2" y="163"/>
                </a:cubicBezTo>
                <a:cubicBezTo>
                  <a:pt x="2" y="156"/>
                  <a:pt x="8" y="150"/>
                  <a:pt x="15" y="150"/>
                </a:cubicBezTo>
                <a:cubicBezTo>
                  <a:pt x="70" y="150"/>
                  <a:pt x="70" y="150"/>
                  <a:pt x="70" y="150"/>
                </a:cubicBezTo>
                <a:cubicBezTo>
                  <a:pt x="77" y="150"/>
                  <a:pt x="83" y="156"/>
                  <a:pt x="83" y="163"/>
                </a:cubicBezTo>
                <a:cubicBezTo>
                  <a:pt x="83" y="321"/>
                  <a:pt x="83" y="321"/>
                  <a:pt x="83" y="321"/>
                </a:cubicBezTo>
                <a:cubicBezTo>
                  <a:pt x="102" y="321"/>
                  <a:pt x="102" y="321"/>
                  <a:pt x="102" y="321"/>
                </a:cubicBezTo>
                <a:cubicBezTo>
                  <a:pt x="101" y="163"/>
                  <a:pt x="101" y="163"/>
                  <a:pt x="101" y="163"/>
                </a:cubicBezTo>
                <a:cubicBezTo>
                  <a:pt x="101" y="160"/>
                  <a:pt x="103" y="156"/>
                  <a:pt x="105" y="154"/>
                </a:cubicBezTo>
                <a:cubicBezTo>
                  <a:pt x="107" y="151"/>
                  <a:pt x="111" y="150"/>
                  <a:pt x="114" y="150"/>
                </a:cubicBezTo>
                <a:cubicBezTo>
                  <a:pt x="172" y="150"/>
                  <a:pt x="172" y="150"/>
                  <a:pt x="172" y="150"/>
                </a:cubicBezTo>
                <a:cubicBezTo>
                  <a:pt x="175" y="150"/>
                  <a:pt x="178" y="151"/>
                  <a:pt x="181" y="154"/>
                </a:cubicBezTo>
                <a:cubicBezTo>
                  <a:pt x="183" y="156"/>
                  <a:pt x="184" y="160"/>
                  <a:pt x="184" y="163"/>
                </a:cubicBezTo>
                <a:cubicBezTo>
                  <a:pt x="184" y="321"/>
                  <a:pt x="184" y="321"/>
                  <a:pt x="184" y="321"/>
                </a:cubicBezTo>
                <a:cubicBezTo>
                  <a:pt x="253" y="321"/>
                  <a:pt x="253" y="321"/>
                  <a:pt x="253" y="321"/>
                </a:cubicBezTo>
                <a:cubicBezTo>
                  <a:pt x="254" y="163"/>
                  <a:pt x="254" y="163"/>
                  <a:pt x="254" y="163"/>
                </a:cubicBezTo>
                <a:cubicBezTo>
                  <a:pt x="254" y="156"/>
                  <a:pt x="260" y="150"/>
                  <a:pt x="267" y="150"/>
                </a:cubicBezTo>
                <a:cubicBezTo>
                  <a:pt x="323" y="150"/>
                  <a:pt x="323" y="150"/>
                  <a:pt x="323" y="150"/>
                </a:cubicBezTo>
                <a:cubicBezTo>
                  <a:pt x="330" y="150"/>
                  <a:pt x="336" y="156"/>
                  <a:pt x="336" y="163"/>
                </a:cubicBezTo>
                <a:cubicBezTo>
                  <a:pt x="336" y="321"/>
                  <a:pt x="336" y="321"/>
                  <a:pt x="336" y="321"/>
                </a:cubicBezTo>
                <a:cubicBezTo>
                  <a:pt x="355" y="321"/>
                  <a:pt x="355" y="321"/>
                  <a:pt x="355" y="321"/>
                </a:cubicBezTo>
                <a:cubicBezTo>
                  <a:pt x="355" y="161"/>
                  <a:pt x="355" y="161"/>
                  <a:pt x="355" y="161"/>
                </a:cubicBezTo>
                <a:cubicBezTo>
                  <a:pt x="355" y="154"/>
                  <a:pt x="361" y="148"/>
                  <a:pt x="368" y="148"/>
                </a:cubicBezTo>
                <a:cubicBezTo>
                  <a:pt x="375" y="148"/>
                  <a:pt x="380" y="154"/>
                  <a:pt x="380" y="161"/>
                </a:cubicBezTo>
                <a:cubicBezTo>
                  <a:pt x="380" y="334"/>
                  <a:pt x="380" y="334"/>
                  <a:pt x="380" y="334"/>
                </a:cubicBezTo>
                <a:cubicBezTo>
                  <a:pt x="380" y="341"/>
                  <a:pt x="375" y="346"/>
                  <a:pt x="368" y="346"/>
                </a:cubicBezTo>
                <a:cubicBezTo>
                  <a:pt x="323" y="346"/>
                  <a:pt x="323" y="346"/>
                  <a:pt x="323" y="346"/>
                </a:cubicBezTo>
                <a:cubicBezTo>
                  <a:pt x="316" y="346"/>
                  <a:pt x="311" y="341"/>
                  <a:pt x="311" y="334"/>
                </a:cubicBezTo>
                <a:cubicBezTo>
                  <a:pt x="311" y="176"/>
                  <a:pt x="311" y="176"/>
                  <a:pt x="311" y="176"/>
                </a:cubicBezTo>
                <a:cubicBezTo>
                  <a:pt x="279" y="176"/>
                  <a:pt x="279" y="176"/>
                  <a:pt x="279" y="176"/>
                </a:cubicBezTo>
                <a:cubicBezTo>
                  <a:pt x="279" y="334"/>
                  <a:pt x="279" y="334"/>
                  <a:pt x="279" y="334"/>
                </a:cubicBezTo>
                <a:cubicBezTo>
                  <a:pt x="279" y="341"/>
                  <a:pt x="268" y="347"/>
                  <a:pt x="261" y="347"/>
                </a:cubicBezTo>
                <a:cubicBezTo>
                  <a:pt x="171" y="347"/>
                  <a:pt x="171" y="347"/>
                  <a:pt x="171" y="347"/>
                </a:cubicBezTo>
                <a:cubicBezTo>
                  <a:pt x="168" y="347"/>
                  <a:pt x="165" y="345"/>
                  <a:pt x="162" y="343"/>
                </a:cubicBezTo>
                <a:cubicBezTo>
                  <a:pt x="160" y="341"/>
                  <a:pt x="159" y="337"/>
                  <a:pt x="159" y="334"/>
                </a:cubicBezTo>
                <a:cubicBezTo>
                  <a:pt x="159" y="176"/>
                  <a:pt x="159" y="176"/>
                  <a:pt x="159" y="176"/>
                </a:cubicBezTo>
                <a:cubicBezTo>
                  <a:pt x="127" y="176"/>
                  <a:pt x="127" y="176"/>
                  <a:pt x="127" y="176"/>
                </a:cubicBezTo>
                <a:cubicBezTo>
                  <a:pt x="127" y="334"/>
                  <a:pt x="127" y="334"/>
                  <a:pt x="127" y="334"/>
                </a:cubicBezTo>
                <a:cubicBezTo>
                  <a:pt x="127" y="337"/>
                  <a:pt x="126" y="340"/>
                  <a:pt x="124" y="343"/>
                </a:cubicBezTo>
                <a:cubicBezTo>
                  <a:pt x="121" y="345"/>
                  <a:pt x="118" y="347"/>
                  <a:pt x="115" y="347"/>
                </a:cubicBezTo>
                <a:cubicBezTo>
                  <a:pt x="70" y="347"/>
                  <a:pt x="70" y="347"/>
                  <a:pt x="70" y="347"/>
                </a:cubicBezTo>
                <a:cubicBezTo>
                  <a:pt x="70" y="347"/>
                  <a:pt x="70" y="347"/>
                  <a:pt x="70" y="347"/>
                </a:cubicBezTo>
                <a:cubicBezTo>
                  <a:pt x="67" y="347"/>
                  <a:pt x="64" y="345"/>
                  <a:pt x="61" y="343"/>
                </a:cubicBezTo>
                <a:cubicBezTo>
                  <a:pt x="59" y="341"/>
                  <a:pt x="57" y="337"/>
                  <a:pt x="57" y="334"/>
                </a:cubicBezTo>
                <a:cubicBezTo>
                  <a:pt x="57" y="176"/>
                  <a:pt x="57" y="176"/>
                  <a:pt x="57" y="176"/>
                </a:cubicBezTo>
                <a:cubicBezTo>
                  <a:pt x="27" y="176"/>
                  <a:pt x="27" y="176"/>
                  <a:pt x="27" y="176"/>
                </a:cubicBezTo>
                <a:cubicBezTo>
                  <a:pt x="27" y="366"/>
                  <a:pt x="27" y="366"/>
                  <a:pt x="27" y="366"/>
                </a:cubicBezTo>
                <a:cubicBezTo>
                  <a:pt x="395" y="366"/>
                  <a:pt x="395" y="366"/>
                  <a:pt x="395" y="366"/>
                </a:cubicBezTo>
                <a:cubicBezTo>
                  <a:pt x="395" y="130"/>
                  <a:pt x="395" y="130"/>
                  <a:pt x="395" y="130"/>
                </a:cubicBezTo>
                <a:cubicBezTo>
                  <a:pt x="209" y="28"/>
                  <a:pt x="209" y="28"/>
                  <a:pt x="209" y="28"/>
                </a:cubicBezTo>
                <a:cubicBezTo>
                  <a:pt x="62" y="113"/>
                  <a:pt x="62" y="113"/>
                  <a:pt x="62" y="113"/>
                </a:cubicBezTo>
                <a:cubicBezTo>
                  <a:pt x="340" y="113"/>
                  <a:pt x="340" y="113"/>
                  <a:pt x="340" y="113"/>
                </a:cubicBezTo>
                <a:cubicBezTo>
                  <a:pt x="347" y="113"/>
                  <a:pt x="353" y="119"/>
                  <a:pt x="353" y="126"/>
                </a:cubicBezTo>
                <a:cubicBezTo>
                  <a:pt x="353" y="133"/>
                  <a:pt x="347" y="139"/>
                  <a:pt x="340" y="139"/>
                </a:cubicBezTo>
                <a:cubicBezTo>
                  <a:pt x="13" y="139"/>
                  <a:pt x="13" y="139"/>
                  <a:pt x="13" y="139"/>
                </a:cubicBezTo>
                <a:cubicBezTo>
                  <a:pt x="8" y="139"/>
                  <a:pt x="3" y="135"/>
                  <a:pt x="1" y="129"/>
                </a:cubicBezTo>
                <a:cubicBezTo>
                  <a:pt x="0" y="123"/>
                  <a:pt x="2" y="118"/>
                  <a:pt x="7" y="115"/>
                </a:cubicBezTo>
                <a:cubicBezTo>
                  <a:pt x="203" y="3"/>
                  <a:pt x="203" y="3"/>
                  <a:pt x="203" y="3"/>
                </a:cubicBezTo>
                <a:cubicBezTo>
                  <a:pt x="207" y="0"/>
                  <a:pt x="211" y="0"/>
                  <a:pt x="215" y="3"/>
                </a:cubicBezTo>
                <a:cubicBezTo>
                  <a:pt x="414" y="111"/>
                  <a:pt x="414" y="111"/>
                  <a:pt x="414" y="111"/>
                </a:cubicBezTo>
                <a:cubicBezTo>
                  <a:pt x="418" y="113"/>
                  <a:pt x="421" y="118"/>
                  <a:pt x="421" y="122"/>
                </a:cubicBezTo>
                <a:cubicBezTo>
                  <a:pt x="421" y="379"/>
                  <a:pt x="421" y="379"/>
                  <a:pt x="421" y="379"/>
                </a:cubicBezTo>
                <a:cubicBezTo>
                  <a:pt x="421" y="386"/>
                  <a:pt x="415" y="392"/>
                  <a:pt x="408" y="392"/>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58" name="TextBox 57"/>
          <p:cNvSpPr txBox="1"/>
          <p:nvPr/>
        </p:nvSpPr>
        <p:spPr>
          <a:xfrm>
            <a:off x="3230563" y="2638425"/>
            <a:ext cx="635000" cy="123825"/>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Finance</a:t>
            </a:r>
          </a:p>
        </p:txBody>
      </p:sp>
      <p:sp>
        <p:nvSpPr>
          <p:cNvPr id="59" name="Freeform 224"/>
          <p:cNvSpPr>
            <a:spLocks noChangeAspect="1"/>
          </p:cNvSpPr>
          <p:nvPr/>
        </p:nvSpPr>
        <p:spPr bwMode="auto">
          <a:xfrm>
            <a:off x="1438275" y="2243138"/>
            <a:ext cx="525463" cy="346075"/>
          </a:xfrm>
          <a:custGeom>
            <a:avLst/>
            <a:gdLst/>
            <a:ahLst/>
            <a:cxnLst>
              <a:cxn ang="0">
                <a:pos x="221" y="248"/>
              </a:cxn>
              <a:cxn ang="0">
                <a:pos x="342" y="248"/>
              </a:cxn>
              <a:cxn ang="0">
                <a:pos x="419" y="171"/>
              </a:cxn>
              <a:cxn ang="0">
                <a:pos x="344" y="92"/>
              </a:cxn>
              <a:cxn ang="0">
                <a:pos x="324" y="95"/>
              </a:cxn>
              <a:cxn ang="0">
                <a:pos x="286" y="32"/>
              </a:cxn>
              <a:cxn ang="0">
                <a:pos x="201" y="0"/>
              </a:cxn>
              <a:cxn ang="0">
                <a:pos x="86" y="76"/>
              </a:cxn>
              <a:cxn ang="0">
                <a:pos x="30" y="95"/>
              </a:cxn>
              <a:cxn ang="0">
                <a:pos x="0" y="162"/>
              </a:cxn>
              <a:cxn ang="0">
                <a:pos x="25" y="224"/>
              </a:cxn>
              <a:cxn ang="0">
                <a:pos x="86" y="248"/>
              </a:cxn>
              <a:cxn ang="0">
                <a:pos x="126" y="248"/>
              </a:cxn>
              <a:cxn ang="0">
                <a:pos x="139" y="235"/>
              </a:cxn>
              <a:cxn ang="0">
                <a:pos x="126" y="221"/>
              </a:cxn>
              <a:cxn ang="0">
                <a:pos x="86" y="221"/>
              </a:cxn>
              <a:cxn ang="0">
                <a:pos x="44" y="205"/>
              </a:cxn>
              <a:cxn ang="0">
                <a:pos x="26" y="162"/>
              </a:cxn>
              <a:cxn ang="0">
                <a:pos x="47" y="115"/>
              </a:cxn>
              <a:cxn ang="0">
                <a:pos x="84" y="102"/>
              </a:cxn>
              <a:cxn ang="0">
                <a:pos x="93" y="103"/>
              </a:cxn>
              <a:cxn ang="0">
                <a:pos x="107" y="94"/>
              </a:cxn>
              <a:cxn ang="0">
                <a:pos x="201" y="27"/>
              </a:cxn>
              <a:cxn ang="0">
                <a:pos x="268" y="52"/>
              </a:cxn>
              <a:cxn ang="0">
                <a:pos x="300" y="114"/>
              </a:cxn>
              <a:cxn ang="0">
                <a:pos x="306" y="124"/>
              </a:cxn>
              <a:cxn ang="0">
                <a:pos x="318" y="125"/>
              </a:cxn>
              <a:cxn ang="0">
                <a:pos x="327" y="122"/>
              </a:cxn>
              <a:cxn ang="0">
                <a:pos x="344" y="119"/>
              </a:cxn>
              <a:cxn ang="0">
                <a:pos x="378" y="134"/>
              </a:cxn>
              <a:cxn ang="0">
                <a:pos x="392" y="171"/>
              </a:cxn>
              <a:cxn ang="0">
                <a:pos x="342" y="221"/>
              </a:cxn>
              <a:cxn ang="0">
                <a:pos x="196" y="222"/>
              </a:cxn>
              <a:cxn ang="0">
                <a:pos x="185" y="227"/>
              </a:cxn>
              <a:cxn ang="0">
                <a:pos x="184" y="240"/>
              </a:cxn>
              <a:cxn ang="0">
                <a:pos x="189" y="246"/>
              </a:cxn>
              <a:cxn ang="0">
                <a:pos x="193" y="247"/>
              </a:cxn>
              <a:cxn ang="0">
                <a:pos x="197" y="248"/>
              </a:cxn>
              <a:cxn ang="0">
                <a:pos x="205" y="248"/>
              </a:cxn>
              <a:cxn ang="0">
                <a:pos x="216" y="248"/>
              </a:cxn>
              <a:cxn ang="0">
                <a:pos x="221" y="248"/>
              </a:cxn>
            </a:cxnLst>
            <a:rect l="0" t="0" r="r" b="b"/>
            <a:pathLst>
              <a:path w="419" h="248">
                <a:moveTo>
                  <a:pt x="221" y="248"/>
                </a:moveTo>
                <a:cubicBezTo>
                  <a:pt x="342" y="248"/>
                  <a:pt x="342" y="248"/>
                  <a:pt x="342" y="248"/>
                </a:cubicBezTo>
                <a:cubicBezTo>
                  <a:pt x="385" y="248"/>
                  <a:pt x="419" y="213"/>
                  <a:pt x="419" y="171"/>
                </a:cubicBezTo>
                <a:cubicBezTo>
                  <a:pt x="419" y="127"/>
                  <a:pt x="385" y="92"/>
                  <a:pt x="344" y="92"/>
                </a:cubicBezTo>
                <a:cubicBezTo>
                  <a:pt x="337" y="92"/>
                  <a:pt x="330" y="93"/>
                  <a:pt x="324" y="95"/>
                </a:cubicBezTo>
                <a:cubicBezTo>
                  <a:pt x="318" y="71"/>
                  <a:pt x="305" y="49"/>
                  <a:pt x="286" y="32"/>
                </a:cubicBezTo>
                <a:cubicBezTo>
                  <a:pt x="262" y="11"/>
                  <a:pt x="232" y="0"/>
                  <a:pt x="201" y="0"/>
                </a:cubicBezTo>
                <a:cubicBezTo>
                  <a:pt x="150" y="0"/>
                  <a:pt x="105" y="30"/>
                  <a:pt x="86" y="76"/>
                </a:cubicBezTo>
                <a:cubicBezTo>
                  <a:pt x="66" y="74"/>
                  <a:pt x="46" y="81"/>
                  <a:pt x="30" y="95"/>
                </a:cubicBezTo>
                <a:cubicBezTo>
                  <a:pt x="11" y="112"/>
                  <a:pt x="0" y="137"/>
                  <a:pt x="0" y="162"/>
                </a:cubicBezTo>
                <a:cubicBezTo>
                  <a:pt x="0" y="185"/>
                  <a:pt x="9" y="207"/>
                  <a:pt x="25" y="224"/>
                </a:cubicBezTo>
                <a:cubicBezTo>
                  <a:pt x="41" y="240"/>
                  <a:pt x="63" y="248"/>
                  <a:pt x="86" y="248"/>
                </a:cubicBezTo>
                <a:cubicBezTo>
                  <a:pt x="126" y="248"/>
                  <a:pt x="126" y="248"/>
                  <a:pt x="126" y="248"/>
                </a:cubicBezTo>
                <a:cubicBezTo>
                  <a:pt x="133" y="248"/>
                  <a:pt x="139" y="242"/>
                  <a:pt x="139" y="235"/>
                </a:cubicBezTo>
                <a:cubicBezTo>
                  <a:pt x="139" y="227"/>
                  <a:pt x="133" y="221"/>
                  <a:pt x="126" y="221"/>
                </a:cubicBezTo>
                <a:cubicBezTo>
                  <a:pt x="86" y="221"/>
                  <a:pt x="86" y="221"/>
                  <a:pt x="86" y="221"/>
                </a:cubicBezTo>
                <a:cubicBezTo>
                  <a:pt x="70" y="221"/>
                  <a:pt x="55" y="216"/>
                  <a:pt x="44" y="205"/>
                </a:cubicBezTo>
                <a:cubicBezTo>
                  <a:pt x="32" y="193"/>
                  <a:pt x="26" y="178"/>
                  <a:pt x="26" y="162"/>
                </a:cubicBezTo>
                <a:cubicBezTo>
                  <a:pt x="26" y="144"/>
                  <a:pt x="34" y="127"/>
                  <a:pt x="47" y="115"/>
                </a:cubicBezTo>
                <a:cubicBezTo>
                  <a:pt x="58" y="105"/>
                  <a:pt x="71" y="101"/>
                  <a:pt x="84" y="102"/>
                </a:cubicBezTo>
                <a:cubicBezTo>
                  <a:pt x="93" y="103"/>
                  <a:pt x="93" y="103"/>
                  <a:pt x="93" y="103"/>
                </a:cubicBezTo>
                <a:cubicBezTo>
                  <a:pt x="99" y="104"/>
                  <a:pt x="105" y="100"/>
                  <a:pt x="107" y="94"/>
                </a:cubicBezTo>
                <a:cubicBezTo>
                  <a:pt x="121" y="54"/>
                  <a:pt x="158" y="27"/>
                  <a:pt x="201" y="27"/>
                </a:cubicBezTo>
                <a:cubicBezTo>
                  <a:pt x="226" y="27"/>
                  <a:pt x="250" y="36"/>
                  <a:pt x="268" y="52"/>
                </a:cubicBezTo>
                <a:cubicBezTo>
                  <a:pt x="286" y="68"/>
                  <a:pt x="298" y="90"/>
                  <a:pt x="300" y="114"/>
                </a:cubicBezTo>
                <a:cubicBezTo>
                  <a:pt x="301" y="118"/>
                  <a:pt x="303" y="122"/>
                  <a:pt x="306" y="124"/>
                </a:cubicBezTo>
                <a:cubicBezTo>
                  <a:pt x="310" y="126"/>
                  <a:pt x="314" y="126"/>
                  <a:pt x="318" y="125"/>
                </a:cubicBezTo>
                <a:cubicBezTo>
                  <a:pt x="318" y="125"/>
                  <a:pt x="327" y="122"/>
                  <a:pt x="327" y="122"/>
                </a:cubicBezTo>
                <a:cubicBezTo>
                  <a:pt x="332" y="120"/>
                  <a:pt x="338" y="119"/>
                  <a:pt x="344" y="119"/>
                </a:cubicBezTo>
                <a:cubicBezTo>
                  <a:pt x="357" y="119"/>
                  <a:pt x="369" y="124"/>
                  <a:pt x="378" y="134"/>
                </a:cubicBezTo>
                <a:cubicBezTo>
                  <a:pt x="387" y="144"/>
                  <a:pt x="392" y="157"/>
                  <a:pt x="392" y="171"/>
                </a:cubicBezTo>
                <a:cubicBezTo>
                  <a:pt x="392" y="198"/>
                  <a:pt x="370" y="221"/>
                  <a:pt x="342" y="221"/>
                </a:cubicBezTo>
                <a:cubicBezTo>
                  <a:pt x="196" y="222"/>
                  <a:pt x="196" y="222"/>
                  <a:pt x="196" y="222"/>
                </a:cubicBezTo>
                <a:cubicBezTo>
                  <a:pt x="192" y="222"/>
                  <a:pt x="188" y="224"/>
                  <a:pt x="185" y="227"/>
                </a:cubicBezTo>
                <a:cubicBezTo>
                  <a:pt x="183" y="231"/>
                  <a:pt x="182" y="237"/>
                  <a:pt x="184" y="240"/>
                </a:cubicBezTo>
                <a:cubicBezTo>
                  <a:pt x="184" y="240"/>
                  <a:pt x="186" y="244"/>
                  <a:pt x="189" y="246"/>
                </a:cubicBezTo>
                <a:cubicBezTo>
                  <a:pt x="190" y="246"/>
                  <a:pt x="192" y="247"/>
                  <a:pt x="193" y="247"/>
                </a:cubicBezTo>
                <a:cubicBezTo>
                  <a:pt x="195" y="248"/>
                  <a:pt x="197" y="248"/>
                  <a:pt x="197" y="248"/>
                </a:cubicBezTo>
                <a:cubicBezTo>
                  <a:pt x="205" y="248"/>
                  <a:pt x="205" y="248"/>
                  <a:pt x="205" y="248"/>
                </a:cubicBezTo>
                <a:cubicBezTo>
                  <a:pt x="216" y="248"/>
                  <a:pt x="216" y="248"/>
                  <a:pt x="216" y="248"/>
                </a:cubicBezTo>
                <a:lnTo>
                  <a:pt x="221" y="248"/>
                </a:ln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60" name="TextBox 59"/>
          <p:cNvSpPr txBox="1"/>
          <p:nvPr/>
        </p:nvSpPr>
        <p:spPr>
          <a:xfrm>
            <a:off x="1343025" y="2638425"/>
            <a:ext cx="652463" cy="247650"/>
          </a:xfrm>
          <a:prstGeom prst="rect">
            <a:avLst/>
          </a:prstGeom>
          <a:noFill/>
        </p:spPr>
        <p:txBody>
          <a:bodyPr lIns="0" tIns="0" r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Cloud and telecom</a:t>
            </a:r>
          </a:p>
        </p:txBody>
      </p:sp>
      <p:sp>
        <p:nvSpPr>
          <p:cNvPr id="61" name="TextBox 60"/>
          <p:cNvSpPr txBox="1"/>
          <p:nvPr/>
        </p:nvSpPr>
        <p:spPr>
          <a:xfrm>
            <a:off x="9110663" y="3463925"/>
            <a:ext cx="1089025" cy="246063"/>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Management software</a:t>
            </a:r>
          </a:p>
        </p:txBody>
      </p:sp>
      <p:sp>
        <p:nvSpPr>
          <p:cNvPr id="62" name="TextBox 61"/>
          <p:cNvSpPr txBox="1"/>
          <p:nvPr/>
        </p:nvSpPr>
        <p:spPr>
          <a:xfrm>
            <a:off x="8216900" y="4284663"/>
            <a:ext cx="923925" cy="246062"/>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Power</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Measurement</a:t>
            </a:r>
          </a:p>
        </p:txBody>
      </p:sp>
      <p:sp>
        <p:nvSpPr>
          <p:cNvPr id="63" name="TextBox 62"/>
          <p:cNvSpPr txBox="1"/>
          <p:nvPr/>
        </p:nvSpPr>
        <p:spPr>
          <a:xfrm>
            <a:off x="11002963" y="2638425"/>
            <a:ext cx="1089025" cy="247650"/>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Intelligent power and motor control</a:t>
            </a:r>
          </a:p>
        </p:txBody>
      </p:sp>
      <p:sp>
        <p:nvSpPr>
          <p:cNvPr id="64" name="TextBox 63"/>
          <p:cNvSpPr txBox="1"/>
          <p:nvPr/>
        </p:nvSpPr>
        <p:spPr>
          <a:xfrm>
            <a:off x="10012363" y="4284663"/>
            <a:ext cx="1087437" cy="204787"/>
          </a:xfrm>
          <a:prstGeom prst="rect">
            <a:avLst/>
          </a:prstGeom>
          <a:noFill/>
        </p:spPr>
        <p:txBody>
          <a:bodyPr tIns="0" bIns="0">
            <a:spAutoFit/>
          </a:bodyPr>
          <a:lstStyle/>
          <a:p>
            <a:pPr algn="ctr" fontAlgn="auto">
              <a:lnSpc>
                <a:spcPts val="800"/>
              </a:lnSpc>
              <a:spcBef>
                <a:spcPts val="0"/>
              </a:spcBef>
              <a:spcAft>
                <a:spcPts val="0"/>
              </a:spcAft>
              <a:defRPr/>
            </a:pPr>
            <a:r>
              <a:rPr lang="en-US" sz="800" b="1" dirty="0">
                <a:solidFill>
                  <a:schemeClr val="bg1"/>
                </a:solidFill>
                <a:latin typeface="Arial" pitchFamily="34" charset="0"/>
                <a:cs typeface="Arial" pitchFamily="34" charset="0"/>
              </a:rPr>
              <a:t>Renewable energy conversion</a:t>
            </a:r>
          </a:p>
        </p:txBody>
      </p:sp>
      <p:sp>
        <p:nvSpPr>
          <p:cNvPr id="65" name="TextBox 64"/>
          <p:cNvSpPr txBox="1"/>
          <p:nvPr/>
        </p:nvSpPr>
        <p:spPr>
          <a:xfrm>
            <a:off x="8154988" y="2638425"/>
            <a:ext cx="1046162" cy="247650"/>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Electric vehicle recharging</a:t>
            </a:r>
          </a:p>
        </p:txBody>
      </p:sp>
      <p:sp>
        <p:nvSpPr>
          <p:cNvPr id="66" name="TextBox 65"/>
          <p:cNvSpPr txBox="1"/>
          <p:nvPr/>
        </p:nvSpPr>
        <p:spPr>
          <a:xfrm>
            <a:off x="7161213" y="3463925"/>
            <a:ext cx="1131887" cy="246063"/>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Lifts and</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escalators control</a:t>
            </a:r>
          </a:p>
        </p:txBody>
      </p:sp>
      <p:sp>
        <p:nvSpPr>
          <p:cNvPr id="67" name="TextBox 66"/>
          <p:cNvSpPr txBox="1"/>
          <p:nvPr/>
        </p:nvSpPr>
        <p:spPr>
          <a:xfrm>
            <a:off x="10012363" y="3463925"/>
            <a:ext cx="1087437" cy="246063"/>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Material handling control</a:t>
            </a:r>
          </a:p>
        </p:txBody>
      </p:sp>
      <p:sp>
        <p:nvSpPr>
          <p:cNvPr id="68" name="TextBox 67"/>
          <p:cNvSpPr txBox="1"/>
          <p:nvPr/>
        </p:nvSpPr>
        <p:spPr>
          <a:xfrm>
            <a:off x="9110663" y="2638425"/>
            <a:ext cx="1089025" cy="247650"/>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Hoisting</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control</a:t>
            </a:r>
          </a:p>
        </p:txBody>
      </p:sp>
      <p:sp>
        <p:nvSpPr>
          <p:cNvPr id="69" name="TextBox 68"/>
          <p:cNvSpPr txBox="1"/>
          <p:nvPr/>
        </p:nvSpPr>
        <p:spPr>
          <a:xfrm>
            <a:off x="7221538" y="5053013"/>
            <a:ext cx="1087437" cy="338137"/>
          </a:xfrm>
          <a:prstGeom prst="rect">
            <a:avLst/>
          </a:prstGeom>
          <a:noFill/>
        </p:spPr>
        <p:txBody>
          <a:bodyPr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Uninterruptable</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power supply</a:t>
            </a:r>
          </a:p>
        </p:txBody>
      </p:sp>
      <p:sp>
        <p:nvSpPr>
          <p:cNvPr id="70" name="TextBox 69"/>
          <p:cNvSpPr txBox="1"/>
          <p:nvPr/>
        </p:nvSpPr>
        <p:spPr>
          <a:xfrm>
            <a:off x="11002963" y="4284663"/>
            <a:ext cx="1089025" cy="123825"/>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Surveillance</a:t>
            </a:r>
          </a:p>
        </p:txBody>
      </p:sp>
      <p:sp>
        <p:nvSpPr>
          <p:cNvPr id="71" name="TextBox 70"/>
          <p:cNvSpPr txBox="1"/>
          <p:nvPr/>
        </p:nvSpPr>
        <p:spPr>
          <a:xfrm>
            <a:off x="10012363" y="2638425"/>
            <a:ext cx="1087437" cy="247650"/>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HVAC</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control</a:t>
            </a:r>
          </a:p>
        </p:txBody>
      </p:sp>
      <p:sp>
        <p:nvSpPr>
          <p:cNvPr id="72" name="TextBox 71"/>
          <p:cNvSpPr txBox="1"/>
          <p:nvPr/>
        </p:nvSpPr>
        <p:spPr>
          <a:xfrm>
            <a:off x="8113713" y="3463925"/>
            <a:ext cx="1130300" cy="246063"/>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Lighting</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control</a:t>
            </a:r>
          </a:p>
        </p:txBody>
      </p:sp>
      <p:sp>
        <p:nvSpPr>
          <p:cNvPr id="73" name="Freeform 196"/>
          <p:cNvSpPr>
            <a:spLocks noChangeAspect="1"/>
          </p:cNvSpPr>
          <p:nvPr/>
        </p:nvSpPr>
        <p:spPr bwMode="auto">
          <a:xfrm>
            <a:off x="7556500" y="2195513"/>
            <a:ext cx="327025" cy="393700"/>
          </a:xfrm>
          <a:custGeom>
            <a:avLst/>
            <a:gdLst/>
            <a:ahLst/>
            <a:cxnLst>
              <a:cxn ang="0">
                <a:pos x="47" y="131"/>
              </a:cxn>
              <a:cxn ang="0">
                <a:pos x="47" y="135"/>
              </a:cxn>
              <a:cxn ang="0">
                <a:pos x="86" y="174"/>
              </a:cxn>
              <a:cxn ang="0">
                <a:pos x="133" y="107"/>
              </a:cxn>
              <a:cxn ang="0">
                <a:pos x="226" y="133"/>
              </a:cxn>
              <a:cxn ang="0">
                <a:pos x="181" y="196"/>
              </a:cxn>
              <a:cxn ang="0">
                <a:pos x="167" y="240"/>
              </a:cxn>
              <a:cxn ang="0">
                <a:pos x="181" y="344"/>
              </a:cxn>
              <a:cxn ang="0">
                <a:pos x="231" y="275"/>
              </a:cxn>
              <a:cxn ang="0">
                <a:pos x="205" y="283"/>
              </a:cxn>
              <a:cxn ang="0">
                <a:pos x="181" y="317"/>
              </a:cxn>
              <a:cxn ang="0">
                <a:pos x="181" y="265"/>
              </a:cxn>
              <a:cxn ang="0">
                <a:pos x="194" y="223"/>
              </a:cxn>
              <a:cxn ang="0">
                <a:pos x="253" y="209"/>
              </a:cxn>
              <a:cxn ang="0">
                <a:pos x="175" y="55"/>
              </a:cxn>
              <a:cxn ang="0">
                <a:pos x="97" y="134"/>
              </a:cxn>
              <a:cxn ang="0">
                <a:pos x="86" y="147"/>
              </a:cxn>
              <a:cxn ang="0">
                <a:pos x="74" y="135"/>
              </a:cxn>
              <a:cxn ang="0">
                <a:pos x="73" y="130"/>
              </a:cxn>
              <a:cxn ang="0">
                <a:pos x="281" y="130"/>
              </a:cxn>
              <a:cxn ang="0">
                <a:pos x="281" y="206"/>
              </a:cxn>
              <a:cxn ang="0">
                <a:pos x="295" y="223"/>
              </a:cxn>
              <a:cxn ang="0">
                <a:pos x="346" y="370"/>
              </a:cxn>
              <a:cxn ang="0">
                <a:pos x="79" y="422"/>
              </a:cxn>
              <a:cxn ang="0">
                <a:pos x="26" y="276"/>
              </a:cxn>
              <a:cxn ang="0">
                <a:pos x="99" y="223"/>
              </a:cxn>
              <a:cxn ang="0">
                <a:pos x="99" y="197"/>
              </a:cxn>
              <a:cxn ang="0">
                <a:pos x="0" y="276"/>
              </a:cxn>
              <a:cxn ang="0">
                <a:pos x="79" y="449"/>
              </a:cxn>
              <a:cxn ang="0">
                <a:pos x="373" y="370"/>
              </a:cxn>
              <a:cxn ang="0">
                <a:pos x="308" y="198"/>
              </a:cxn>
              <a:cxn ang="0">
                <a:pos x="177" y="0"/>
              </a:cxn>
            </a:cxnLst>
            <a:rect l="0" t="0" r="r" b="b"/>
            <a:pathLst>
              <a:path w="373" h="449">
                <a:moveTo>
                  <a:pt x="47" y="130"/>
                </a:moveTo>
                <a:cubicBezTo>
                  <a:pt x="47" y="130"/>
                  <a:pt x="47" y="131"/>
                  <a:pt x="47" y="131"/>
                </a:cubicBezTo>
                <a:cubicBezTo>
                  <a:pt x="47" y="136"/>
                  <a:pt x="47" y="136"/>
                  <a:pt x="47" y="136"/>
                </a:cubicBezTo>
                <a:cubicBezTo>
                  <a:pt x="47" y="136"/>
                  <a:pt x="47" y="136"/>
                  <a:pt x="47" y="135"/>
                </a:cubicBezTo>
                <a:cubicBezTo>
                  <a:pt x="47" y="146"/>
                  <a:pt x="51" y="155"/>
                  <a:pt x="58" y="163"/>
                </a:cubicBezTo>
                <a:cubicBezTo>
                  <a:pt x="66" y="170"/>
                  <a:pt x="75" y="174"/>
                  <a:pt x="86" y="174"/>
                </a:cubicBezTo>
                <a:cubicBezTo>
                  <a:pt x="106" y="174"/>
                  <a:pt x="123" y="157"/>
                  <a:pt x="124" y="136"/>
                </a:cubicBezTo>
                <a:cubicBezTo>
                  <a:pt x="124" y="136"/>
                  <a:pt x="125" y="121"/>
                  <a:pt x="133" y="107"/>
                </a:cubicBezTo>
                <a:cubicBezTo>
                  <a:pt x="142" y="90"/>
                  <a:pt x="156" y="82"/>
                  <a:pt x="175" y="82"/>
                </a:cubicBezTo>
                <a:cubicBezTo>
                  <a:pt x="204" y="82"/>
                  <a:pt x="226" y="105"/>
                  <a:pt x="226" y="133"/>
                </a:cubicBezTo>
                <a:cubicBezTo>
                  <a:pt x="226" y="133"/>
                  <a:pt x="226" y="178"/>
                  <a:pt x="226" y="196"/>
                </a:cubicBezTo>
                <a:cubicBezTo>
                  <a:pt x="210" y="196"/>
                  <a:pt x="181" y="196"/>
                  <a:pt x="181" y="196"/>
                </a:cubicBezTo>
                <a:cubicBezTo>
                  <a:pt x="173" y="196"/>
                  <a:pt x="167" y="202"/>
                  <a:pt x="167" y="209"/>
                </a:cubicBezTo>
                <a:cubicBezTo>
                  <a:pt x="167" y="209"/>
                  <a:pt x="167" y="228"/>
                  <a:pt x="167" y="240"/>
                </a:cubicBezTo>
                <a:cubicBezTo>
                  <a:pt x="145" y="246"/>
                  <a:pt x="128" y="267"/>
                  <a:pt x="128" y="291"/>
                </a:cubicBezTo>
                <a:cubicBezTo>
                  <a:pt x="128" y="320"/>
                  <a:pt x="152" y="344"/>
                  <a:pt x="181" y="344"/>
                </a:cubicBezTo>
                <a:cubicBezTo>
                  <a:pt x="210" y="344"/>
                  <a:pt x="233" y="320"/>
                  <a:pt x="233" y="291"/>
                </a:cubicBezTo>
                <a:cubicBezTo>
                  <a:pt x="233" y="285"/>
                  <a:pt x="232" y="280"/>
                  <a:pt x="231" y="275"/>
                </a:cubicBezTo>
                <a:cubicBezTo>
                  <a:pt x="228" y="268"/>
                  <a:pt x="221" y="264"/>
                  <a:pt x="214" y="266"/>
                </a:cubicBezTo>
                <a:cubicBezTo>
                  <a:pt x="207" y="268"/>
                  <a:pt x="203" y="276"/>
                  <a:pt x="205" y="283"/>
                </a:cubicBezTo>
                <a:cubicBezTo>
                  <a:pt x="206" y="285"/>
                  <a:pt x="207" y="288"/>
                  <a:pt x="207" y="291"/>
                </a:cubicBezTo>
                <a:cubicBezTo>
                  <a:pt x="207" y="305"/>
                  <a:pt x="195" y="317"/>
                  <a:pt x="181" y="317"/>
                </a:cubicBezTo>
                <a:cubicBezTo>
                  <a:pt x="166" y="317"/>
                  <a:pt x="155" y="305"/>
                  <a:pt x="155" y="291"/>
                </a:cubicBezTo>
                <a:cubicBezTo>
                  <a:pt x="155" y="277"/>
                  <a:pt x="166" y="265"/>
                  <a:pt x="181" y="265"/>
                </a:cubicBezTo>
                <a:cubicBezTo>
                  <a:pt x="188" y="265"/>
                  <a:pt x="194" y="259"/>
                  <a:pt x="194" y="252"/>
                </a:cubicBezTo>
                <a:cubicBezTo>
                  <a:pt x="194" y="252"/>
                  <a:pt x="194" y="235"/>
                  <a:pt x="194" y="223"/>
                </a:cubicBezTo>
                <a:cubicBezTo>
                  <a:pt x="210" y="223"/>
                  <a:pt x="240" y="223"/>
                  <a:pt x="240" y="223"/>
                </a:cubicBezTo>
                <a:cubicBezTo>
                  <a:pt x="247" y="223"/>
                  <a:pt x="253" y="217"/>
                  <a:pt x="253" y="209"/>
                </a:cubicBezTo>
                <a:cubicBezTo>
                  <a:pt x="253" y="133"/>
                  <a:pt x="253" y="133"/>
                  <a:pt x="253" y="133"/>
                </a:cubicBezTo>
                <a:cubicBezTo>
                  <a:pt x="253" y="90"/>
                  <a:pt x="218" y="55"/>
                  <a:pt x="175" y="55"/>
                </a:cubicBezTo>
                <a:cubicBezTo>
                  <a:pt x="146" y="55"/>
                  <a:pt x="123" y="69"/>
                  <a:pt x="109" y="96"/>
                </a:cubicBezTo>
                <a:cubicBezTo>
                  <a:pt x="99" y="114"/>
                  <a:pt x="97" y="133"/>
                  <a:pt x="97" y="134"/>
                </a:cubicBezTo>
                <a:cubicBezTo>
                  <a:pt x="97" y="134"/>
                  <a:pt x="97" y="135"/>
                  <a:pt x="97" y="135"/>
                </a:cubicBezTo>
                <a:cubicBezTo>
                  <a:pt x="97" y="142"/>
                  <a:pt x="92" y="147"/>
                  <a:pt x="86" y="147"/>
                </a:cubicBezTo>
                <a:cubicBezTo>
                  <a:pt x="82" y="147"/>
                  <a:pt x="79" y="146"/>
                  <a:pt x="77" y="144"/>
                </a:cubicBezTo>
                <a:cubicBezTo>
                  <a:pt x="75" y="141"/>
                  <a:pt x="74" y="138"/>
                  <a:pt x="74" y="135"/>
                </a:cubicBezTo>
                <a:cubicBezTo>
                  <a:pt x="74" y="135"/>
                  <a:pt x="74" y="135"/>
                  <a:pt x="74" y="135"/>
                </a:cubicBezTo>
                <a:cubicBezTo>
                  <a:pt x="74" y="135"/>
                  <a:pt x="73" y="131"/>
                  <a:pt x="73" y="130"/>
                </a:cubicBezTo>
                <a:cubicBezTo>
                  <a:pt x="74" y="73"/>
                  <a:pt x="120" y="27"/>
                  <a:pt x="177" y="27"/>
                </a:cubicBezTo>
                <a:cubicBezTo>
                  <a:pt x="235" y="27"/>
                  <a:pt x="281" y="73"/>
                  <a:pt x="281" y="130"/>
                </a:cubicBezTo>
                <a:cubicBezTo>
                  <a:pt x="281" y="206"/>
                  <a:pt x="281" y="206"/>
                  <a:pt x="281" y="206"/>
                </a:cubicBezTo>
                <a:cubicBezTo>
                  <a:pt x="281" y="206"/>
                  <a:pt x="281" y="206"/>
                  <a:pt x="281" y="206"/>
                </a:cubicBezTo>
                <a:cubicBezTo>
                  <a:pt x="281" y="210"/>
                  <a:pt x="281" y="210"/>
                  <a:pt x="281" y="210"/>
                </a:cubicBezTo>
                <a:cubicBezTo>
                  <a:pt x="281" y="217"/>
                  <a:pt x="287" y="223"/>
                  <a:pt x="295" y="223"/>
                </a:cubicBezTo>
                <a:cubicBezTo>
                  <a:pt x="323" y="223"/>
                  <a:pt x="346" y="247"/>
                  <a:pt x="346" y="276"/>
                </a:cubicBezTo>
                <a:cubicBezTo>
                  <a:pt x="346" y="370"/>
                  <a:pt x="346" y="370"/>
                  <a:pt x="346" y="370"/>
                </a:cubicBezTo>
                <a:cubicBezTo>
                  <a:pt x="346" y="399"/>
                  <a:pt x="323" y="422"/>
                  <a:pt x="294" y="422"/>
                </a:cubicBezTo>
                <a:cubicBezTo>
                  <a:pt x="79" y="422"/>
                  <a:pt x="79" y="422"/>
                  <a:pt x="79" y="422"/>
                </a:cubicBezTo>
                <a:cubicBezTo>
                  <a:pt x="50" y="422"/>
                  <a:pt x="26" y="399"/>
                  <a:pt x="26" y="370"/>
                </a:cubicBezTo>
                <a:cubicBezTo>
                  <a:pt x="26" y="276"/>
                  <a:pt x="26" y="276"/>
                  <a:pt x="26" y="276"/>
                </a:cubicBezTo>
                <a:cubicBezTo>
                  <a:pt x="26" y="247"/>
                  <a:pt x="50" y="223"/>
                  <a:pt x="79" y="223"/>
                </a:cubicBezTo>
                <a:cubicBezTo>
                  <a:pt x="99" y="223"/>
                  <a:pt x="99" y="223"/>
                  <a:pt x="99" y="223"/>
                </a:cubicBezTo>
                <a:cubicBezTo>
                  <a:pt x="106" y="223"/>
                  <a:pt x="112" y="217"/>
                  <a:pt x="112" y="210"/>
                </a:cubicBezTo>
                <a:cubicBezTo>
                  <a:pt x="112" y="202"/>
                  <a:pt x="106" y="197"/>
                  <a:pt x="99" y="197"/>
                </a:cubicBezTo>
                <a:cubicBezTo>
                  <a:pt x="79" y="197"/>
                  <a:pt x="79" y="197"/>
                  <a:pt x="79" y="197"/>
                </a:cubicBezTo>
                <a:cubicBezTo>
                  <a:pt x="35" y="197"/>
                  <a:pt x="0" y="232"/>
                  <a:pt x="0" y="276"/>
                </a:cubicBezTo>
                <a:cubicBezTo>
                  <a:pt x="0" y="370"/>
                  <a:pt x="0" y="370"/>
                  <a:pt x="0" y="370"/>
                </a:cubicBezTo>
                <a:cubicBezTo>
                  <a:pt x="0" y="413"/>
                  <a:pt x="35" y="449"/>
                  <a:pt x="79" y="449"/>
                </a:cubicBezTo>
                <a:cubicBezTo>
                  <a:pt x="294" y="449"/>
                  <a:pt x="294" y="449"/>
                  <a:pt x="294" y="449"/>
                </a:cubicBezTo>
                <a:cubicBezTo>
                  <a:pt x="337" y="449"/>
                  <a:pt x="373" y="413"/>
                  <a:pt x="373" y="370"/>
                </a:cubicBezTo>
                <a:cubicBezTo>
                  <a:pt x="373" y="276"/>
                  <a:pt x="373" y="276"/>
                  <a:pt x="373" y="276"/>
                </a:cubicBezTo>
                <a:cubicBezTo>
                  <a:pt x="373" y="237"/>
                  <a:pt x="345" y="204"/>
                  <a:pt x="308" y="198"/>
                </a:cubicBezTo>
                <a:cubicBezTo>
                  <a:pt x="308" y="185"/>
                  <a:pt x="308" y="130"/>
                  <a:pt x="308" y="130"/>
                </a:cubicBezTo>
                <a:cubicBezTo>
                  <a:pt x="308" y="58"/>
                  <a:pt x="249" y="0"/>
                  <a:pt x="177" y="0"/>
                </a:cubicBezTo>
                <a:cubicBezTo>
                  <a:pt x="105" y="0"/>
                  <a:pt x="47" y="58"/>
                  <a:pt x="47" y="130"/>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74" name="TextBox 73"/>
          <p:cNvSpPr txBox="1"/>
          <p:nvPr/>
        </p:nvSpPr>
        <p:spPr>
          <a:xfrm>
            <a:off x="7183438" y="2638425"/>
            <a:ext cx="1087437" cy="247650"/>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Access</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control</a:t>
            </a:r>
          </a:p>
        </p:txBody>
      </p:sp>
      <p:sp>
        <p:nvSpPr>
          <p:cNvPr id="75" name="Freeform 74"/>
          <p:cNvSpPr>
            <a:spLocks noChangeAspect="1"/>
          </p:cNvSpPr>
          <p:nvPr/>
        </p:nvSpPr>
        <p:spPr bwMode="auto">
          <a:xfrm>
            <a:off x="11279188" y="3000375"/>
            <a:ext cx="509587" cy="393700"/>
          </a:xfrm>
          <a:custGeom>
            <a:avLst/>
            <a:gdLst/>
            <a:ahLst/>
            <a:cxnLst>
              <a:cxn ang="0">
                <a:pos x="197" y="14"/>
              </a:cxn>
              <a:cxn ang="0">
                <a:pos x="180" y="79"/>
              </a:cxn>
              <a:cxn ang="0">
                <a:pos x="167" y="92"/>
              </a:cxn>
              <a:cxn ang="0">
                <a:pos x="196" y="139"/>
              </a:cxn>
              <a:cxn ang="0">
                <a:pos x="220" y="175"/>
              </a:cxn>
              <a:cxn ang="0">
                <a:pos x="234" y="185"/>
              </a:cxn>
              <a:cxn ang="0">
                <a:pos x="233" y="291"/>
              </a:cxn>
              <a:cxn ang="0">
                <a:pos x="185" y="188"/>
              </a:cxn>
              <a:cxn ang="0">
                <a:pos x="194" y="168"/>
              </a:cxn>
              <a:cxn ang="0">
                <a:pos x="125" y="79"/>
              </a:cxn>
              <a:cxn ang="0">
                <a:pos x="69" y="89"/>
              </a:cxn>
              <a:cxn ang="0">
                <a:pos x="3" y="354"/>
              </a:cxn>
              <a:cxn ang="0">
                <a:pos x="450" y="359"/>
              </a:cxn>
              <a:cxn ang="0">
                <a:pos x="463" y="343"/>
              </a:cxn>
              <a:cxn ang="0">
                <a:pos x="385" y="79"/>
              </a:cxn>
              <a:cxn ang="0">
                <a:pos x="316" y="92"/>
              </a:cxn>
              <a:cxn ang="0">
                <a:pos x="375" y="106"/>
              </a:cxn>
              <a:cxn ang="0">
                <a:pos x="31" y="333"/>
              </a:cxn>
              <a:cxn ang="0">
                <a:pos x="118" y="106"/>
              </a:cxn>
              <a:cxn ang="0">
                <a:pos x="72" y="241"/>
              </a:cxn>
              <a:cxn ang="0">
                <a:pos x="341" y="300"/>
              </a:cxn>
              <a:cxn ang="0">
                <a:pos x="342" y="180"/>
              </a:cxn>
              <a:cxn ang="0">
                <a:pos x="205" y="106"/>
              </a:cxn>
              <a:cxn ang="0">
                <a:pos x="223" y="92"/>
              </a:cxn>
              <a:cxn ang="0">
                <a:pos x="244" y="27"/>
              </a:cxn>
              <a:cxn ang="0">
                <a:pos x="257" y="106"/>
              </a:cxn>
              <a:cxn ang="0">
                <a:pos x="245" y="131"/>
              </a:cxn>
              <a:cxn ang="0">
                <a:pos x="248" y="150"/>
              </a:cxn>
              <a:cxn ang="0">
                <a:pos x="298" y="100"/>
              </a:cxn>
              <a:cxn ang="0">
                <a:pos x="287" y="79"/>
              </a:cxn>
              <a:cxn ang="0">
                <a:pos x="270" y="14"/>
              </a:cxn>
              <a:cxn ang="0">
                <a:pos x="210" y="0"/>
              </a:cxn>
            </a:cxnLst>
            <a:rect l="0" t="0" r="r" b="b"/>
            <a:pathLst>
              <a:path w="464" h="359">
                <a:moveTo>
                  <a:pt x="210" y="0"/>
                </a:moveTo>
                <a:cubicBezTo>
                  <a:pt x="203" y="0"/>
                  <a:pt x="197" y="6"/>
                  <a:pt x="197" y="14"/>
                </a:cubicBezTo>
                <a:cubicBezTo>
                  <a:pt x="197" y="14"/>
                  <a:pt x="197" y="61"/>
                  <a:pt x="197" y="79"/>
                </a:cubicBezTo>
                <a:cubicBezTo>
                  <a:pt x="188" y="79"/>
                  <a:pt x="180" y="79"/>
                  <a:pt x="180" y="79"/>
                </a:cubicBezTo>
                <a:cubicBezTo>
                  <a:pt x="175" y="79"/>
                  <a:pt x="171" y="82"/>
                  <a:pt x="168" y="86"/>
                </a:cubicBezTo>
                <a:cubicBezTo>
                  <a:pt x="167" y="88"/>
                  <a:pt x="167" y="90"/>
                  <a:pt x="167" y="92"/>
                </a:cubicBezTo>
                <a:cubicBezTo>
                  <a:pt x="167" y="95"/>
                  <a:pt x="168" y="98"/>
                  <a:pt x="169" y="100"/>
                </a:cubicBezTo>
                <a:cubicBezTo>
                  <a:pt x="196" y="139"/>
                  <a:pt x="196" y="139"/>
                  <a:pt x="196" y="139"/>
                </a:cubicBezTo>
                <a:cubicBezTo>
                  <a:pt x="214" y="166"/>
                  <a:pt x="214" y="166"/>
                  <a:pt x="214" y="166"/>
                </a:cubicBezTo>
                <a:cubicBezTo>
                  <a:pt x="220" y="175"/>
                  <a:pt x="220" y="175"/>
                  <a:pt x="220" y="175"/>
                </a:cubicBezTo>
                <a:cubicBezTo>
                  <a:pt x="224" y="180"/>
                  <a:pt x="226" y="184"/>
                  <a:pt x="233" y="185"/>
                </a:cubicBezTo>
                <a:cubicBezTo>
                  <a:pt x="233" y="185"/>
                  <a:pt x="234" y="185"/>
                  <a:pt x="234" y="185"/>
                </a:cubicBezTo>
                <a:cubicBezTo>
                  <a:pt x="311" y="185"/>
                  <a:pt x="365" y="215"/>
                  <a:pt x="365" y="241"/>
                </a:cubicBezTo>
                <a:cubicBezTo>
                  <a:pt x="365" y="266"/>
                  <a:pt x="316" y="291"/>
                  <a:pt x="233" y="291"/>
                </a:cubicBezTo>
                <a:cubicBezTo>
                  <a:pt x="150" y="291"/>
                  <a:pt x="99" y="265"/>
                  <a:pt x="99" y="241"/>
                </a:cubicBezTo>
                <a:cubicBezTo>
                  <a:pt x="99" y="219"/>
                  <a:pt x="135" y="197"/>
                  <a:pt x="185" y="188"/>
                </a:cubicBezTo>
                <a:cubicBezTo>
                  <a:pt x="190" y="188"/>
                  <a:pt x="193" y="185"/>
                  <a:pt x="195" y="180"/>
                </a:cubicBezTo>
                <a:cubicBezTo>
                  <a:pt x="197" y="176"/>
                  <a:pt x="196" y="171"/>
                  <a:pt x="194" y="168"/>
                </a:cubicBezTo>
                <a:cubicBezTo>
                  <a:pt x="136" y="85"/>
                  <a:pt x="136" y="85"/>
                  <a:pt x="136" y="85"/>
                </a:cubicBezTo>
                <a:cubicBezTo>
                  <a:pt x="134" y="81"/>
                  <a:pt x="130" y="79"/>
                  <a:pt x="125" y="79"/>
                </a:cubicBezTo>
                <a:cubicBezTo>
                  <a:pt x="82" y="79"/>
                  <a:pt x="82" y="79"/>
                  <a:pt x="82" y="79"/>
                </a:cubicBezTo>
                <a:cubicBezTo>
                  <a:pt x="76" y="79"/>
                  <a:pt x="70" y="83"/>
                  <a:pt x="69" y="89"/>
                </a:cubicBezTo>
                <a:cubicBezTo>
                  <a:pt x="1" y="342"/>
                  <a:pt x="1" y="342"/>
                  <a:pt x="1" y="342"/>
                </a:cubicBezTo>
                <a:cubicBezTo>
                  <a:pt x="0" y="346"/>
                  <a:pt x="1" y="351"/>
                  <a:pt x="3" y="354"/>
                </a:cubicBezTo>
                <a:cubicBezTo>
                  <a:pt x="6" y="357"/>
                  <a:pt x="10" y="359"/>
                  <a:pt x="14" y="359"/>
                </a:cubicBezTo>
                <a:cubicBezTo>
                  <a:pt x="450" y="359"/>
                  <a:pt x="450" y="359"/>
                  <a:pt x="450" y="359"/>
                </a:cubicBezTo>
                <a:cubicBezTo>
                  <a:pt x="454" y="359"/>
                  <a:pt x="458" y="357"/>
                  <a:pt x="461" y="354"/>
                </a:cubicBezTo>
                <a:cubicBezTo>
                  <a:pt x="463" y="351"/>
                  <a:pt x="464" y="347"/>
                  <a:pt x="463" y="343"/>
                </a:cubicBezTo>
                <a:cubicBezTo>
                  <a:pt x="398" y="89"/>
                  <a:pt x="398" y="89"/>
                  <a:pt x="398" y="89"/>
                </a:cubicBezTo>
                <a:cubicBezTo>
                  <a:pt x="397" y="83"/>
                  <a:pt x="391" y="79"/>
                  <a:pt x="385" y="79"/>
                </a:cubicBezTo>
                <a:cubicBezTo>
                  <a:pt x="329" y="79"/>
                  <a:pt x="329" y="79"/>
                  <a:pt x="329" y="79"/>
                </a:cubicBezTo>
                <a:cubicBezTo>
                  <a:pt x="321" y="79"/>
                  <a:pt x="316" y="85"/>
                  <a:pt x="316" y="92"/>
                </a:cubicBezTo>
                <a:cubicBezTo>
                  <a:pt x="316" y="100"/>
                  <a:pt x="321" y="106"/>
                  <a:pt x="329" y="106"/>
                </a:cubicBezTo>
                <a:cubicBezTo>
                  <a:pt x="329" y="106"/>
                  <a:pt x="361" y="106"/>
                  <a:pt x="375" y="106"/>
                </a:cubicBezTo>
                <a:cubicBezTo>
                  <a:pt x="379" y="123"/>
                  <a:pt x="426" y="305"/>
                  <a:pt x="433" y="333"/>
                </a:cubicBezTo>
                <a:cubicBezTo>
                  <a:pt x="403" y="333"/>
                  <a:pt x="62" y="333"/>
                  <a:pt x="31" y="333"/>
                </a:cubicBezTo>
                <a:cubicBezTo>
                  <a:pt x="39" y="304"/>
                  <a:pt x="87" y="123"/>
                  <a:pt x="92" y="106"/>
                </a:cubicBezTo>
                <a:cubicBezTo>
                  <a:pt x="101" y="106"/>
                  <a:pt x="111" y="106"/>
                  <a:pt x="118" y="106"/>
                </a:cubicBezTo>
                <a:cubicBezTo>
                  <a:pt x="124" y="113"/>
                  <a:pt x="147" y="147"/>
                  <a:pt x="160" y="166"/>
                </a:cubicBezTo>
                <a:cubicBezTo>
                  <a:pt x="106" y="180"/>
                  <a:pt x="72" y="208"/>
                  <a:pt x="72" y="241"/>
                </a:cubicBezTo>
                <a:cubicBezTo>
                  <a:pt x="72" y="286"/>
                  <a:pt x="138" y="318"/>
                  <a:pt x="233" y="318"/>
                </a:cubicBezTo>
                <a:cubicBezTo>
                  <a:pt x="275" y="318"/>
                  <a:pt x="313" y="311"/>
                  <a:pt x="341" y="300"/>
                </a:cubicBezTo>
                <a:cubicBezTo>
                  <a:pt x="374" y="286"/>
                  <a:pt x="392" y="265"/>
                  <a:pt x="392" y="241"/>
                </a:cubicBezTo>
                <a:cubicBezTo>
                  <a:pt x="392" y="217"/>
                  <a:pt x="374" y="195"/>
                  <a:pt x="342" y="180"/>
                </a:cubicBezTo>
                <a:cubicBezTo>
                  <a:pt x="315" y="167"/>
                  <a:pt x="279" y="159"/>
                  <a:pt x="241" y="158"/>
                </a:cubicBezTo>
                <a:cubicBezTo>
                  <a:pt x="234" y="148"/>
                  <a:pt x="218" y="125"/>
                  <a:pt x="205" y="106"/>
                </a:cubicBezTo>
                <a:cubicBezTo>
                  <a:pt x="206" y="106"/>
                  <a:pt x="210" y="106"/>
                  <a:pt x="210" y="106"/>
                </a:cubicBezTo>
                <a:cubicBezTo>
                  <a:pt x="217" y="106"/>
                  <a:pt x="223" y="100"/>
                  <a:pt x="223" y="92"/>
                </a:cubicBezTo>
                <a:cubicBezTo>
                  <a:pt x="223" y="92"/>
                  <a:pt x="223" y="45"/>
                  <a:pt x="223" y="27"/>
                </a:cubicBezTo>
                <a:cubicBezTo>
                  <a:pt x="232" y="27"/>
                  <a:pt x="235" y="27"/>
                  <a:pt x="244" y="27"/>
                </a:cubicBezTo>
                <a:cubicBezTo>
                  <a:pt x="244" y="45"/>
                  <a:pt x="244" y="92"/>
                  <a:pt x="244" y="92"/>
                </a:cubicBezTo>
                <a:cubicBezTo>
                  <a:pt x="244" y="100"/>
                  <a:pt x="250" y="106"/>
                  <a:pt x="257" y="106"/>
                </a:cubicBezTo>
                <a:cubicBezTo>
                  <a:pt x="257" y="106"/>
                  <a:pt x="261" y="106"/>
                  <a:pt x="262" y="106"/>
                </a:cubicBezTo>
                <a:cubicBezTo>
                  <a:pt x="253" y="118"/>
                  <a:pt x="245" y="131"/>
                  <a:pt x="245" y="131"/>
                </a:cubicBezTo>
                <a:cubicBezTo>
                  <a:pt x="243" y="133"/>
                  <a:pt x="242" y="136"/>
                  <a:pt x="242" y="139"/>
                </a:cubicBezTo>
                <a:cubicBezTo>
                  <a:pt x="242" y="143"/>
                  <a:pt x="244" y="147"/>
                  <a:pt x="248" y="150"/>
                </a:cubicBezTo>
                <a:cubicBezTo>
                  <a:pt x="254" y="154"/>
                  <a:pt x="262" y="152"/>
                  <a:pt x="267" y="146"/>
                </a:cubicBezTo>
                <a:cubicBezTo>
                  <a:pt x="298" y="100"/>
                  <a:pt x="298" y="100"/>
                  <a:pt x="298" y="100"/>
                </a:cubicBezTo>
                <a:cubicBezTo>
                  <a:pt x="301" y="96"/>
                  <a:pt x="301" y="91"/>
                  <a:pt x="299" y="86"/>
                </a:cubicBezTo>
                <a:cubicBezTo>
                  <a:pt x="296" y="82"/>
                  <a:pt x="292" y="79"/>
                  <a:pt x="287" y="79"/>
                </a:cubicBezTo>
                <a:cubicBezTo>
                  <a:pt x="287" y="79"/>
                  <a:pt x="279" y="79"/>
                  <a:pt x="270" y="79"/>
                </a:cubicBezTo>
                <a:cubicBezTo>
                  <a:pt x="270" y="61"/>
                  <a:pt x="270" y="14"/>
                  <a:pt x="270" y="14"/>
                </a:cubicBezTo>
                <a:cubicBezTo>
                  <a:pt x="270" y="6"/>
                  <a:pt x="265" y="0"/>
                  <a:pt x="257" y="0"/>
                </a:cubicBezTo>
                <a:lnTo>
                  <a:pt x="210" y="0"/>
                </a:lnTo>
                <a:close/>
              </a:path>
            </a:pathLst>
          </a:custGeom>
          <a:solidFill>
            <a:srgbClr val="FFFFFF"/>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6" name="Freeform 160"/>
          <p:cNvSpPr>
            <a:spLocks noChangeAspect="1" noEditPoints="1"/>
          </p:cNvSpPr>
          <p:nvPr/>
        </p:nvSpPr>
        <p:spPr bwMode="auto">
          <a:xfrm>
            <a:off x="7453313" y="3824288"/>
            <a:ext cx="520700" cy="393700"/>
          </a:xfrm>
          <a:custGeom>
            <a:avLst/>
            <a:gdLst/>
            <a:ahLst/>
            <a:cxnLst>
              <a:cxn ang="0">
                <a:pos x="457" y="83"/>
              </a:cxn>
              <a:cxn ang="0">
                <a:pos x="449" y="73"/>
              </a:cxn>
              <a:cxn ang="0">
                <a:pos x="277" y="2"/>
              </a:cxn>
              <a:cxn ang="0">
                <a:pos x="264" y="3"/>
              </a:cxn>
              <a:cxn ang="0">
                <a:pos x="191" y="57"/>
              </a:cxn>
              <a:cxn ang="0">
                <a:pos x="186" y="69"/>
              </a:cxn>
              <a:cxn ang="0">
                <a:pos x="194" y="80"/>
              </a:cxn>
              <a:cxn ang="0">
                <a:pos x="311" y="126"/>
              </a:cxn>
              <a:cxn ang="0">
                <a:pos x="214" y="153"/>
              </a:cxn>
              <a:cxn ang="0">
                <a:pos x="179" y="87"/>
              </a:cxn>
              <a:cxn ang="0">
                <a:pos x="173" y="81"/>
              </a:cxn>
              <a:cxn ang="0">
                <a:pos x="21" y="7"/>
              </a:cxn>
              <a:cxn ang="0">
                <a:pos x="5" y="10"/>
              </a:cxn>
              <a:cxn ang="0">
                <a:pos x="3" y="26"/>
              </a:cxn>
              <a:cxn ang="0">
                <a:pos x="44" y="98"/>
              </a:cxn>
              <a:cxn ang="0">
                <a:pos x="44" y="250"/>
              </a:cxn>
              <a:cxn ang="0">
                <a:pos x="50" y="261"/>
              </a:cxn>
              <a:cxn ang="0">
                <a:pos x="168" y="336"/>
              </a:cxn>
              <a:cxn ang="0">
                <a:pos x="186" y="332"/>
              </a:cxn>
              <a:cxn ang="0">
                <a:pos x="182" y="314"/>
              </a:cxn>
              <a:cxn ang="0">
                <a:pos x="70" y="243"/>
              </a:cxn>
              <a:cxn ang="0">
                <a:pos x="70" y="95"/>
              </a:cxn>
              <a:cxn ang="0">
                <a:pos x="69" y="88"/>
              </a:cxn>
              <a:cxn ang="0">
                <a:pos x="47" y="50"/>
              </a:cxn>
              <a:cxn ang="0">
                <a:pos x="157" y="103"/>
              </a:cxn>
              <a:cxn ang="0">
                <a:pos x="176" y="139"/>
              </a:cxn>
              <a:cxn ang="0">
                <a:pos x="99" y="98"/>
              </a:cxn>
              <a:cxn ang="0">
                <a:pos x="81" y="104"/>
              </a:cxn>
              <a:cxn ang="0">
                <a:pos x="87" y="122"/>
              </a:cxn>
              <a:cxn ang="0">
                <a:pos x="196" y="179"/>
              </a:cxn>
              <a:cxn ang="0">
                <a:pos x="196" y="331"/>
              </a:cxn>
              <a:cxn ang="0">
                <a:pos x="201" y="342"/>
              </a:cxn>
              <a:cxn ang="0">
                <a:pos x="213" y="343"/>
              </a:cxn>
              <a:cxn ang="0">
                <a:pos x="389" y="285"/>
              </a:cxn>
              <a:cxn ang="0">
                <a:pos x="398" y="273"/>
              </a:cxn>
              <a:cxn ang="0">
                <a:pos x="398" y="139"/>
              </a:cxn>
              <a:cxn ang="0">
                <a:pos x="452" y="95"/>
              </a:cxn>
              <a:cxn ang="0">
                <a:pos x="457" y="83"/>
              </a:cxn>
              <a:cxn ang="0">
                <a:pos x="376" y="122"/>
              </a:cxn>
              <a:cxn ang="0">
                <a:pos x="371" y="133"/>
              </a:cxn>
              <a:cxn ang="0">
                <a:pos x="371" y="263"/>
              </a:cxn>
              <a:cxn ang="0">
                <a:pos x="222" y="312"/>
              </a:cxn>
              <a:cxn ang="0">
                <a:pos x="222" y="178"/>
              </a:cxn>
              <a:cxn ang="0">
                <a:pos x="357" y="141"/>
              </a:cxn>
              <a:cxn ang="0">
                <a:pos x="367" y="129"/>
              </a:cxn>
              <a:cxn ang="0">
                <a:pos x="359" y="116"/>
              </a:cxn>
              <a:cxn ang="0">
                <a:pos x="226" y="64"/>
              </a:cxn>
              <a:cxn ang="0">
                <a:pos x="274" y="29"/>
              </a:cxn>
              <a:cxn ang="0">
                <a:pos x="418" y="89"/>
              </a:cxn>
              <a:cxn ang="0">
                <a:pos x="376" y="122"/>
              </a:cxn>
            </a:cxnLst>
            <a:rect l="0" t="0" r="r" b="b"/>
            <a:pathLst>
              <a:path w="458" h="345">
                <a:moveTo>
                  <a:pt x="457" y="83"/>
                </a:moveTo>
                <a:cubicBezTo>
                  <a:pt x="456" y="78"/>
                  <a:pt x="453" y="75"/>
                  <a:pt x="449" y="73"/>
                </a:cubicBezTo>
                <a:cubicBezTo>
                  <a:pt x="277" y="2"/>
                  <a:pt x="277" y="2"/>
                  <a:pt x="277" y="2"/>
                </a:cubicBezTo>
                <a:cubicBezTo>
                  <a:pt x="273" y="0"/>
                  <a:pt x="268" y="0"/>
                  <a:pt x="264" y="3"/>
                </a:cubicBezTo>
                <a:cubicBezTo>
                  <a:pt x="191" y="57"/>
                  <a:pt x="191" y="57"/>
                  <a:pt x="191" y="57"/>
                </a:cubicBezTo>
                <a:cubicBezTo>
                  <a:pt x="187" y="59"/>
                  <a:pt x="185" y="64"/>
                  <a:pt x="186" y="69"/>
                </a:cubicBezTo>
                <a:cubicBezTo>
                  <a:pt x="186" y="74"/>
                  <a:pt x="189" y="78"/>
                  <a:pt x="194" y="80"/>
                </a:cubicBezTo>
                <a:cubicBezTo>
                  <a:pt x="311" y="126"/>
                  <a:pt x="311" y="126"/>
                  <a:pt x="311" y="126"/>
                </a:cubicBezTo>
                <a:cubicBezTo>
                  <a:pt x="214" y="153"/>
                  <a:pt x="214" y="153"/>
                  <a:pt x="214" y="153"/>
                </a:cubicBezTo>
                <a:cubicBezTo>
                  <a:pt x="179" y="87"/>
                  <a:pt x="179" y="87"/>
                  <a:pt x="179" y="87"/>
                </a:cubicBezTo>
                <a:cubicBezTo>
                  <a:pt x="177" y="84"/>
                  <a:pt x="175" y="82"/>
                  <a:pt x="173" y="81"/>
                </a:cubicBezTo>
                <a:cubicBezTo>
                  <a:pt x="21" y="7"/>
                  <a:pt x="21" y="7"/>
                  <a:pt x="21" y="7"/>
                </a:cubicBezTo>
                <a:cubicBezTo>
                  <a:pt x="15" y="5"/>
                  <a:pt x="9" y="6"/>
                  <a:pt x="5" y="10"/>
                </a:cubicBezTo>
                <a:cubicBezTo>
                  <a:pt x="1" y="14"/>
                  <a:pt x="0" y="21"/>
                  <a:pt x="3" y="26"/>
                </a:cubicBezTo>
                <a:cubicBezTo>
                  <a:pt x="44" y="98"/>
                  <a:pt x="44" y="98"/>
                  <a:pt x="44" y="98"/>
                </a:cubicBezTo>
                <a:cubicBezTo>
                  <a:pt x="44" y="250"/>
                  <a:pt x="44" y="250"/>
                  <a:pt x="44" y="250"/>
                </a:cubicBezTo>
                <a:cubicBezTo>
                  <a:pt x="44" y="254"/>
                  <a:pt x="46" y="259"/>
                  <a:pt x="50" y="261"/>
                </a:cubicBezTo>
                <a:cubicBezTo>
                  <a:pt x="168" y="336"/>
                  <a:pt x="168" y="336"/>
                  <a:pt x="168" y="336"/>
                </a:cubicBezTo>
                <a:cubicBezTo>
                  <a:pt x="174" y="340"/>
                  <a:pt x="182" y="339"/>
                  <a:pt x="186" y="332"/>
                </a:cubicBezTo>
                <a:cubicBezTo>
                  <a:pt x="190" y="326"/>
                  <a:pt x="189" y="318"/>
                  <a:pt x="182" y="314"/>
                </a:cubicBezTo>
                <a:cubicBezTo>
                  <a:pt x="70" y="243"/>
                  <a:pt x="70" y="243"/>
                  <a:pt x="70" y="243"/>
                </a:cubicBezTo>
                <a:cubicBezTo>
                  <a:pt x="70" y="95"/>
                  <a:pt x="70" y="95"/>
                  <a:pt x="70" y="95"/>
                </a:cubicBezTo>
                <a:cubicBezTo>
                  <a:pt x="70" y="92"/>
                  <a:pt x="70" y="90"/>
                  <a:pt x="69" y="88"/>
                </a:cubicBezTo>
                <a:cubicBezTo>
                  <a:pt x="47" y="50"/>
                  <a:pt x="47" y="50"/>
                  <a:pt x="47" y="50"/>
                </a:cubicBezTo>
                <a:cubicBezTo>
                  <a:pt x="157" y="103"/>
                  <a:pt x="157" y="103"/>
                  <a:pt x="157" y="103"/>
                </a:cubicBezTo>
                <a:cubicBezTo>
                  <a:pt x="176" y="139"/>
                  <a:pt x="176" y="139"/>
                  <a:pt x="176" y="139"/>
                </a:cubicBezTo>
                <a:cubicBezTo>
                  <a:pt x="99" y="98"/>
                  <a:pt x="99" y="98"/>
                  <a:pt x="99" y="98"/>
                </a:cubicBezTo>
                <a:cubicBezTo>
                  <a:pt x="93" y="95"/>
                  <a:pt x="84" y="97"/>
                  <a:pt x="81" y="104"/>
                </a:cubicBezTo>
                <a:cubicBezTo>
                  <a:pt x="78" y="110"/>
                  <a:pt x="80" y="118"/>
                  <a:pt x="87" y="122"/>
                </a:cubicBezTo>
                <a:cubicBezTo>
                  <a:pt x="196" y="179"/>
                  <a:pt x="196" y="179"/>
                  <a:pt x="196" y="179"/>
                </a:cubicBezTo>
                <a:cubicBezTo>
                  <a:pt x="196" y="331"/>
                  <a:pt x="196" y="331"/>
                  <a:pt x="196" y="331"/>
                </a:cubicBezTo>
                <a:cubicBezTo>
                  <a:pt x="196" y="335"/>
                  <a:pt x="198" y="339"/>
                  <a:pt x="201" y="342"/>
                </a:cubicBezTo>
                <a:cubicBezTo>
                  <a:pt x="205" y="344"/>
                  <a:pt x="209" y="345"/>
                  <a:pt x="213" y="343"/>
                </a:cubicBezTo>
                <a:cubicBezTo>
                  <a:pt x="389" y="285"/>
                  <a:pt x="389" y="285"/>
                  <a:pt x="389" y="285"/>
                </a:cubicBezTo>
                <a:cubicBezTo>
                  <a:pt x="394" y="284"/>
                  <a:pt x="398" y="279"/>
                  <a:pt x="398" y="273"/>
                </a:cubicBezTo>
                <a:cubicBezTo>
                  <a:pt x="398" y="139"/>
                  <a:pt x="398" y="139"/>
                  <a:pt x="398" y="139"/>
                </a:cubicBezTo>
                <a:cubicBezTo>
                  <a:pt x="452" y="95"/>
                  <a:pt x="452" y="95"/>
                  <a:pt x="452" y="95"/>
                </a:cubicBezTo>
                <a:cubicBezTo>
                  <a:pt x="456" y="92"/>
                  <a:pt x="458" y="88"/>
                  <a:pt x="457" y="83"/>
                </a:cubicBezTo>
                <a:close/>
                <a:moveTo>
                  <a:pt x="376" y="122"/>
                </a:moveTo>
                <a:cubicBezTo>
                  <a:pt x="373" y="125"/>
                  <a:pt x="371" y="129"/>
                  <a:pt x="371" y="133"/>
                </a:cubicBezTo>
                <a:cubicBezTo>
                  <a:pt x="371" y="263"/>
                  <a:pt x="371" y="263"/>
                  <a:pt x="371" y="263"/>
                </a:cubicBezTo>
                <a:cubicBezTo>
                  <a:pt x="222" y="312"/>
                  <a:pt x="222" y="312"/>
                  <a:pt x="222" y="312"/>
                </a:cubicBezTo>
                <a:cubicBezTo>
                  <a:pt x="222" y="178"/>
                  <a:pt x="222" y="178"/>
                  <a:pt x="222" y="178"/>
                </a:cubicBezTo>
                <a:cubicBezTo>
                  <a:pt x="357" y="141"/>
                  <a:pt x="357" y="141"/>
                  <a:pt x="357" y="141"/>
                </a:cubicBezTo>
                <a:cubicBezTo>
                  <a:pt x="363" y="140"/>
                  <a:pt x="367" y="135"/>
                  <a:pt x="367" y="129"/>
                </a:cubicBezTo>
                <a:cubicBezTo>
                  <a:pt x="367" y="123"/>
                  <a:pt x="364" y="118"/>
                  <a:pt x="359" y="116"/>
                </a:cubicBezTo>
                <a:cubicBezTo>
                  <a:pt x="226" y="64"/>
                  <a:pt x="226" y="64"/>
                  <a:pt x="226" y="64"/>
                </a:cubicBezTo>
                <a:cubicBezTo>
                  <a:pt x="274" y="29"/>
                  <a:pt x="274" y="29"/>
                  <a:pt x="274" y="29"/>
                </a:cubicBezTo>
                <a:cubicBezTo>
                  <a:pt x="418" y="89"/>
                  <a:pt x="418" y="89"/>
                  <a:pt x="418" y="89"/>
                </a:cubicBezTo>
                <a:lnTo>
                  <a:pt x="376" y="122"/>
                </a:lnTo>
                <a:close/>
              </a:path>
            </a:pathLst>
          </a:custGeom>
          <a:solidFill>
            <a:srgbClr val="FFFFFF"/>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7" name="Freeform 164"/>
          <p:cNvSpPr>
            <a:spLocks noChangeAspect="1"/>
          </p:cNvSpPr>
          <p:nvPr/>
        </p:nvSpPr>
        <p:spPr bwMode="auto">
          <a:xfrm>
            <a:off x="9448800" y="3849688"/>
            <a:ext cx="393700" cy="393700"/>
          </a:xfrm>
          <a:custGeom>
            <a:avLst/>
            <a:gdLst/>
            <a:ahLst/>
            <a:cxnLst>
              <a:cxn ang="0">
                <a:pos x="307" y="183"/>
              </a:cxn>
              <a:cxn ang="0">
                <a:pos x="256" y="269"/>
              </a:cxn>
              <a:cxn ang="0">
                <a:pos x="207" y="180"/>
              </a:cxn>
              <a:cxn ang="0">
                <a:pos x="141" y="85"/>
              </a:cxn>
              <a:cxn ang="0">
                <a:pos x="27" y="183"/>
              </a:cxn>
              <a:cxn ang="0">
                <a:pos x="331" y="101"/>
              </a:cxn>
              <a:cxn ang="0">
                <a:pos x="369" y="143"/>
              </a:cxn>
              <a:cxn ang="0">
                <a:pos x="369" y="143"/>
              </a:cxn>
              <a:cxn ang="0">
                <a:pos x="371" y="144"/>
              </a:cxn>
              <a:cxn ang="0">
                <a:pos x="373" y="144"/>
              </a:cxn>
              <a:cxn ang="0">
                <a:pos x="375" y="144"/>
              </a:cxn>
              <a:cxn ang="0">
                <a:pos x="377" y="143"/>
              </a:cxn>
              <a:cxn ang="0">
                <a:pos x="379" y="143"/>
              </a:cxn>
              <a:cxn ang="0">
                <a:pos x="380" y="142"/>
              </a:cxn>
              <a:cxn ang="0">
                <a:pos x="382" y="141"/>
              </a:cxn>
              <a:cxn ang="0">
                <a:pos x="383" y="139"/>
              </a:cxn>
              <a:cxn ang="0">
                <a:pos x="384" y="138"/>
              </a:cxn>
              <a:cxn ang="0">
                <a:pos x="385" y="137"/>
              </a:cxn>
              <a:cxn ang="0">
                <a:pos x="386" y="135"/>
              </a:cxn>
              <a:cxn ang="0">
                <a:pos x="386" y="134"/>
              </a:cxn>
              <a:cxn ang="0">
                <a:pos x="387" y="132"/>
              </a:cxn>
              <a:cxn ang="0">
                <a:pos x="387" y="131"/>
              </a:cxn>
              <a:cxn ang="0">
                <a:pos x="363" y="79"/>
              </a:cxn>
              <a:cxn ang="0">
                <a:pos x="197" y="0"/>
              </a:cxn>
              <a:cxn ang="0">
                <a:pos x="86" y="210"/>
              </a:cxn>
              <a:cxn ang="0">
                <a:pos x="141" y="111"/>
              </a:cxn>
              <a:cxn ang="0">
                <a:pos x="185" y="200"/>
              </a:cxn>
              <a:cxn ang="0">
                <a:pos x="307" y="244"/>
              </a:cxn>
              <a:cxn ang="0">
                <a:pos x="197" y="367"/>
              </a:cxn>
              <a:cxn ang="0">
                <a:pos x="69" y="297"/>
              </a:cxn>
              <a:cxn ang="0">
                <a:pos x="29" y="251"/>
              </a:cxn>
              <a:cxn ang="0">
                <a:pos x="27" y="250"/>
              </a:cxn>
              <a:cxn ang="0">
                <a:pos x="21" y="250"/>
              </a:cxn>
              <a:cxn ang="0">
                <a:pos x="19" y="250"/>
              </a:cxn>
              <a:cxn ang="0">
                <a:pos x="18" y="251"/>
              </a:cxn>
              <a:cxn ang="0">
                <a:pos x="16" y="252"/>
              </a:cxn>
              <a:cxn ang="0">
                <a:pos x="15" y="253"/>
              </a:cxn>
              <a:cxn ang="0">
                <a:pos x="13" y="254"/>
              </a:cxn>
              <a:cxn ang="0">
                <a:pos x="11" y="259"/>
              </a:cxn>
              <a:cxn ang="0">
                <a:pos x="4" y="312"/>
              </a:cxn>
              <a:cxn ang="0">
                <a:pos x="30" y="315"/>
              </a:cxn>
              <a:cxn ang="0">
                <a:pos x="197" y="394"/>
              </a:cxn>
            </a:cxnLst>
            <a:rect l="0" t="0" r="r" b="b"/>
            <a:pathLst>
              <a:path w="394" h="394">
                <a:moveTo>
                  <a:pt x="380" y="183"/>
                </a:moveTo>
                <a:cubicBezTo>
                  <a:pt x="307" y="183"/>
                  <a:pt x="307" y="183"/>
                  <a:pt x="307" y="183"/>
                </a:cubicBezTo>
                <a:cubicBezTo>
                  <a:pt x="307" y="183"/>
                  <a:pt x="307" y="183"/>
                  <a:pt x="307" y="183"/>
                </a:cubicBezTo>
                <a:cubicBezTo>
                  <a:pt x="301" y="183"/>
                  <a:pt x="295" y="188"/>
                  <a:pt x="294" y="194"/>
                </a:cubicBezTo>
                <a:cubicBezTo>
                  <a:pt x="294" y="194"/>
                  <a:pt x="290" y="215"/>
                  <a:pt x="282" y="235"/>
                </a:cubicBezTo>
                <a:cubicBezTo>
                  <a:pt x="274" y="256"/>
                  <a:pt x="264" y="269"/>
                  <a:pt x="256" y="269"/>
                </a:cubicBezTo>
                <a:cubicBezTo>
                  <a:pt x="232" y="269"/>
                  <a:pt x="219" y="222"/>
                  <a:pt x="212" y="197"/>
                </a:cubicBezTo>
                <a:cubicBezTo>
                  <a:pt x="211" y="193"/>
                  <a:pt x="211" y="193"/>
                  <a:pt x="211" y="193"/>
                </a:cubicBezTo>
                <a:cubicBezTo>
                  <a:pt x="210" y="189"/>
                  <a:pt x="209" y="185"/>
                  <a:pt x="207" y="180"/>
                </a:cubicBezTo>
                <a:cubicBezTo>
                  <a:pt x="203" y="163"/>
                  <a:pt x="197" y="141"/>
                  <a:pt x="188" y="122"/>
                </a:cubicBezTo>
                <a:cubicBezTo>
                  <a:pt x="176" y="97"/>
                  <a:pt x="160" y="85"/>
                  <a:pt x="141" y="85"/>
                </a:cubicBezTo>
                <a:cubicBezTo>
                  <a:pt x="141" y="85"/>
                  <a:pt x="141" y="85"/>
                  <a:pt x="141" y="85"/>
                </a:cubicBezTo>
                <a:cubicBezTo>
                  <a:pt x="119" y="85"/>
                  <a:pt x="102" y="104"/>
                  <a:pt x="87" y="143"/>
                </a:cubicBezTo>
                <a:cubicBezTo>
                  <a:pt x="81" y="158"/>
                  <a:pt x="77" y="174"/>
                  <a:pt x="75" y="183"/>
                </a:cubicBezTo>
                <a:cubicBezTo>
                  <a:pt x="27" y="183"/>
                  <a:pt x="27" y="183"/>
                  <a:pt x="27" y="183"/>
                </a:cubicBezTo>
                <a:cubicBezTo>
                  <a:pt x="34" y="96"/>
                  <a:pt x="107" y="26"/>
                  <a:pt x="197" y="26"/>
                </a:cubicBezTo>
                <a:cubicBezTo>
                  <a:pt x="256" y="26"/>
                  <a:pt x="309" y="56"/>
                  <a:pt x="340" y="105"/>
                </a:cubicBezTo>
                <a:cubicBezTo>
                  <a:pt x="331" y="101"/>
                  <a:pt x="331" y="101"/>
                  <a:pt x="331" y="101"/>
                </a:cubicBezTo>
                <a:cubicBezTo>
                  <a:pt x="324" y="99"/>
                  <a:pt x="316" y="102"/>
                  <a:pt x="314" y="109"/>
                </a:cubicBezTo>
                <a:cubicBezTo>
                  <a:pt x="311" y="116"/>
                  <a:pt x="315" y="124"/>
                  <a:pt x="322" y="126"/>
                </a:cubicBezTo>
                <a:cubicBezTo>
                  <a:pt x="369" y="143"/>
                  <a:pt x="369" y="143"/>
                  <a:pt x="369" y="143"/>
                </a:cubicBezTo>
                <a:cubicBezTo>
                  <a:pt x="369" y="143"/>
                  <a:pt x="369" y="143"/>
                  <a:pt x="369" y="143"/>
                </a:cubicBezTo>
                <a:cubicBezTo>
                  <a:pt x="369" y="143"/>
                  <a:pt x="369" y="143"/>
                  <a:pt x="369" y="143"/>
                </a:cubicBezTo>
                <a:cubicBezTo>
                  <a:pt x="369" y="143"/>
                  <a:pt x="369" y="143"/>
                  <a:pt x="369" y="143"/>
                </a:cubicBezTo>
                <a:cubicBezTo>
                  <a:pt x="370" y="143"/>
                  <a:pt x="370" y="143"/>
                  <a:pt x="370" y="144"/>
                </a:cubicBezTo>
                <a:cubicBezTo>
                  <a:pt x="370" y="144"/>
                  <a:pt x="371" y="144"/>
                  <a:pt x="371" y="144"/>
                </a:cubicBezTo>
                <a:cubicBezTo>
                  <a:pt x="371" y="144"/>
                  <a:pt x="371" y="144"/>
                  <a:pt x="371" y="144"/>
                </a:cubicBezTo>
                <a:cubicBezTo>
                  <a:pt x="372" y="144"/>
                  <a:pt x="372" y="144"/>
                  <a:pt x="372" y="144"/>
                </a:cubicBezTo>
                <a:cubicBezTo>
                  <a:pt x="373" y="144"/>
                  <a:pt x="373" y="144"/>
                  <a:pt x="373" y="144"/>
                </a:cubicBezTo>
                <a:cubicBezTo>
                  <a:pt x="373" y="144"/>
                  <a:pt x="373" y="144"/>
                  <a:pt x="373" y="144"/>
                </a:cubicBezTo>
                <a:cubicBezTo>
                  <a:pt x="373" y="144"/>
                  <a:pt x="373" y="144"/>
                  <a:pt x="373" y="144"/>
                </a:cubicBezTo>
                <a:cubicBezTo>
                  <a:pt x="374" y="144"/>
                  <a:pt x="374" y="144"/>
                  <a:pt x="375" y="144"/>
                </a:cubicBezTo>
                <a:cubicBezTo>
                  <a:pt x="375" y="144"/>
                  <a:pt x="375" y="144"/>
                  <a:pt x="375" y="144"/>
                </a:cubicBezTo>
                <a:cubicBezTo>
                  <a:pt x="375" y="144"/>
                  <a:pt x="375" y="144"/>
                  <a:pt x="376" y="144"/>
                </a:cubicBezTo>
                <a:cubicBezTo>
                  <a:pt x="376" y="144"/>
                  <a:pt x="376" y="144"/>
                  <a:pt x="376" y="144"/>
                </a:cubicBezTo>
                <a:cubicBezTo>
                  <a:pt x="376" y="144"/>
                  <a:pt x="377" y="144"/>
                  <a:pt x="377" y="143"/>
                </a:cubicBezTo>
                <a:cubicBezTo>
                  <a:pt x="377" y="143"/>
                  <a:pt x="377" y="143"/>
                  <a:pt x="377" y="143"/>
                </a:cubicBezTo>
                <a:cubicBezTo>
                  <a:pt x="378" y="143"/>
                  <a:pt x="378" y="143"/>
                  <a:pt x="378" y="143"/>
                </a:cubicBezTo>
                <a:cubicBezTo>
                  <a:pt x="378" y="143"/>
                  <a:pt x="378" y="143"/>
                  <a:pt x="379" y="143"/>
                </a:cubicBezTo>
                <a:cubicBezTo>
                  <a:pt x="379" y="143"/>
                  <a:pt x="379" y="143"/>
                  <a:pt x="379" y="143"/>
                </a:cubicBezTo>
                <a:cubicBezTo>
                  <a:pt x="380" y="142"/>
                  <a:pt x="380" y="142"/>
                  <a:pt x="380" y="142"/>
                </a:cubicBezTo>
                <a:cubicBezTo>
                  <a:pt x="380" y="142"/>
                  <a:pt x="380" y="142"/>
                  <a:pt x="380" y="142"/>
                </a:cubicBezTo>
                <a:cubicBezTo>
                  <a:pt x="381" y="142"/>
                  <a:pt x="381" y="142"/>
                  <a:pt x="381" y="142"/>
                </a:cubicBezTo>
                <a:cubicBezTo>
                  <a:pt x="381" y="142"/>
                  <a:pt x="381" y="141"/>
                  <a:pt x="381" y="141"/>
                </a:cubicBezTo>
                <a:cubicBezTo>
                  <a:pt x="381" y="141"/>
                  <a:pt x="382" y="141"/>
                  <a:pt x="382" y="141"/>
                </a:cubicBezTo>
                <a:cubicBezTo>
                  <a:pt x="382" y="141"/>
                  <a:pt x="382" y="141"/>
                  <a:pt x="382" y="140"/>
                </a:cubicBezTo>
                <a:cubicBezTo>
                  <a:pt x="383" y="140"/>
                  <a:pt x="383" y="140"/>
                  <a:pt x="383" y="140"/>
                </a:cubicBezTo>
                <a:cubicBezTo>
                  <a:pt x="383" y="140"/>
                  <a:pt x="383" y="140"/>
                  <a:pt x="383" y="139"/>
                </a:cubicBezTo>
                <a:cubicBezTo>
                  <a:pt x="383" y="139"/>
                  <a:pt x="383" y="139"/>
                  <a:pt x="383" y="139"/>
                </a:cubicBezTo>
                <a:cubicBezTo>
                  <a:pt x="384" y="139"/>
                  <a:pt x="384" y="139"/>
                  <a:pt x="384" y="139"/>
                </a:cubicBezTo>
                <a:cubicBezTo>
                  <a:pt x="384" y="139"/>
                  <a:pt x="384" y="138"/>
                  <a:pt x="384" y="138"/>
                </a:cubicBezTo>
                <a:cubicBezTo>
                  <a:pt x="384" y="138"/>
                  <a:pt x="385" y="138"/>
                  <a:pt x="385" y="138"/>
                </a:cubicBezTo>
                <a:cubicBezTo>
                  <a:pt x="385" y="138"/>
                  <a:pt x="385" y="137"/>
                  <a:pt x="385" y="137"/>
                </a:cubicBezTo>
                <a:cubicBezTo>
                  <a:pt x="385" y="137"/>
                  <a:pt x="385" y="137"/>
                  <a:pt x="385" y="137"/>
                </a:cubicBezTo>
                <a:cubicBezTo>
                  <a:pt x="385" y="137"/>
                  <a:pt x="385" y="136"/>
                  <a:pt x="385" y="136"/>
                </a:cubicBezTo>
                <a:cubicBezTo>
                  <a:pt x="386" y="136"/>
                  <a:pt x="386" y="136"/>
                  <a:pt x="386" y="136"/>
                </a:cubicBezTo>
                <a:cubicBezTo>
                  <a:pt x="386" y="135"/>
                  <a:pt x="386" y="135"/>
                  <a:pt x="386" y="135"/>
                </a:cubicBezTo>
                <a:cubicBezTo>
                  <a:pt x="386" y="135"/>
                  <a:pt x="386" y="135"/>
                  <a:pt x="386" y="135"/>
                </a:cubicBezTo>
                <a:cubicBezTo>
                  <a:pt x="386" y="135"/>
                  <a:pt x="386" y="135"/>
                  <a:pt x="386" y="135"/>
                </a:cubicBezTo>
                <a:cubicBezTo>
                  <a:pt x="386" y="135"/>
                  <a:pt x="386" y="134"/>
                  <a:pt x="386" y="134"/>
                </a:cubicBezTo>
                <a:cubicBezTo>
                  <a:pt x="386" y="134"/>
                  <a:pt x="386" y="134"/>
                  <a:pt x="386" y="133"/>
                </a:cubicBezTo>
                <a:cubicBezTo>
                  <a:pt x="386" y="133"/>
                  <a:pt x="387" y="133"/>
                  <a:pt x="387" y="133"/>
                </a:cubicBezTo>
                <a:cubicBezTo>
                  <a:pt x="387" y="132"/>
                  <a:pt x="387" y="132"/>
                  <a:pt x="387" y="132"/>
                </a:cubicBezTo>
                <a:cubicBezTo>
                  <a:pt x="387" y="132"/>
                  <a:pt x="387" y="132"/>
                  <a:pt x="387" y="131"/>
                </a:cubicBezTo>
                <a:cubicBezTo>
                  <a:pt x="387" y="131"/>
                  <a:pt x="387" y="131"/>
                  <a:pt x="387" y="131"/>
                </a:cubicBezTo>
                <a:cubicBezTo>
                  <a:pt x="387" y="131"/>
                  <a:pt x="387" y="131"/>
                  <a:pt x="387" y="131"/>
                </a:cubicBezTo>
                <a:cubicBezTo>
                  <a:pt x="390" y="81"/>
                  <a:pt x="390" y="81"/>
                  <a:pt x="390" y="81"/>
                </a:cubicBezTo>
                <a:cubicBezTo>
                  <a:pt x="390" y="73"/>
                  <a:pt x="385" y="67"/>
                  <a:pt x="377" y="66"/>
                </a:cubicBezTo>
                <a:cubicBezTo>
                  <a:pt x="370" y="66"/>
                  <a:pt x="364" y="72"/>
                  <a:pt x="363" y="79"/>
                </a:cubicBezTo>
                <a:cubicBezTo>
                  <a:pt x="363" y="90"/>
                  <a:pt x="363" y="90"/>
                  <a:pt x="363" y="90"/>
                </a:cubicBezTo>
                <a:cubicBezTo>
                  <a:pt x="347" y="66"/>
                  <a:pt x="327" y="46"/>
                  <a:pt x="303" y="30"/>
                </a:cubicBezTo>
                <a:cubicBezTo>
                  <a:pt x="271" y="10"/>
                  <a:pt x="234" y="0"/>
                  <a:pt x="197" y="0"/>
                </a:cubicBezTo>
                <a:cubicBezTo>
                  <a:pt x="88" y="0"/>
                  <a:pt x="0" y="88"/>
                  <a:pt x="0" y="197"/>
                </a:cubicBezTo>
                <a:cubicBezTo>
                  <a:pt x="0" y="204"/>
                  <a:pt x="6" y="210"/>
                  <a:pt x="13" y="210"/>
                </a:cubicBezTo>
                <a:cubicBezTo>
                  <a:pt x="86" y="210"/>
                  <a:pt x="86" y="210"/>
                  <a:pt x="86" y="210"/>
                </a:cubicBezTo>
                <a:cubicBezTo>
                  <a:pt x="92" y="210"/>
                  <a:pt x="97" y="206"/>
                  <a:pt x="99" y="199"/>
                </a:cubicBezTo>
                <a:cubicBezTo>
                  <a:pt x="99" y="199"/>
                  <a:pt x="103" y="175"/>
                  <a:pt x="112" y="152"/>
                </a:cubicBezTo>
                <a:cubicBezTo>
                  <a:pt x="124" y="122"/>
                  <a:pt x="135" y="111"/>
                  <a:pt x="141" y="111"/>
                </a:cubicBezTo>
                <a:cubicBezTo>
                  <a:pt x="141" y="111"/>
                  <a:pt x="141" y="111"/>
                  <a:pt x="141" y="111"/>
                </a:cubicBezTo>
                <a:cubicBezTo>
                  <a:pt x="162" y="111"/>
                  <a:pt x="175" y="161"/>
                  <a:pt x="182" y="187"/>
                </a:cubicBezTo>
                <a:cubicBezTo>
                  <a:pt x="183" y="192"/>
                  <a:pt x="184" y="196"/>
                  <a:pt x="185" y="200"/>
                </a:cubicBezTo>
                <a:cubicBezTo>
                  <a:pt x="186" y="205"/>
                  <a:pt x="186" y="205"/>
                  <a:pt x="186" y="205"/>
                </a:cubicBezTo>
                <a:cubicBezTo>
                  <a:pt x="196" y="239"/>
                  <a:pt x="212" y="295"/>
                  <a:pt x="256" y="295"/>
                </a:cubicBezTo>
                <a:cubicBezTo>
                  <a:pt x="277" y="295"/>
                  <a:pt x="294" y="278"/>
                  <a:pt x="307" y="244"/>
                </a:cubicBezTo>
                <a:cubicBezTo>
                  <a:pt x="312" y="231"/>
                  <a:pt x="316" y="219"/>
                  <a:pt x="318" y="210"/>
                </a:cubicBezTo>
                <a:cubicBezTo>
                  <a:pt x="367" y="210"/>
                  <a:pt x="367" y="210"/>
                  <a:pt x="367" y="210"/>
                </a:cubicBezTo>
                <a:cubicBezTo>
                  <a:pt x="360" y="298"/>
                  <a:pt x="286" y="367"/>
                  <a:pt x="197" y="367"/>
                </a:cubicBezTo>
                <a:cubicBezTo>
                  <a:pt x="140" y="367"/>
                  <a:pt x="87" y="338"/>
                  <a:pt x="55" y="292"/>
                </a:cubicBezTo>
                <a:cubicBezTo>
                  <a:pt x="63" y="295"/>
                  <a:pt x="63" y="295"/>
                  <a:pt x="63" y="295"/>
                </a:cubicBezTo>
                <a:cubicBezTo>
                  <a:pt x="65" y="296"/>
                  <a:pt x="67" y="297"/>
                  <a:pt x="69" y="297"/>
                </a:cubicBezTo>
                <a:cubicBezTo>
                  <a:pt x="74" y="297"/>
                  <a:pt x="78" y="294"/>
                  <a:pt x="81" y="289"/>
                </a:cubicBezTo>
                <a:cubicBezTo>
                  <a:pt x="84" y="282"/>
                  <a:pt x="81" y="274"/>
                  <a:pt x="74" y="271"/>
                </a:cubicBezTo>
                <a:cubicBezTo>
                  <a:pt x="29" y="251"/>
                  <a:pt x="29" y="251"/>
                  <a:pt x="29" y="251"/>
                </a:cubicBezTo>
                <a:cubicBezTo>
                  <a:pt x="29" y="250"/>
                  <a:pt x="28" y="250"/>
                  <a:pt x="28" y="250"/>
                </a:cubicBezTo>
                <a:cubicBezTo>
                  <a:pt x="28" y="250"/>
                  <a:pt x="28" y="250"/>
                  <a:pt x="27" y="250"/>
                </a:cubicBezTo>
                <a:cubicBezTo>
                  <a:pt x="27" y="250"/>
                  <a:pt x="27" y="250"/>
                  <a:pt x="27" y="250"/>
                </a:cubicBezTo>
                <a:cubicBezTo>
                  <a:pt x="25" y="249"/>
                  <a:pt x="24" y="249"/>
                  <a:pt x="23" y="249"/>
                </a:cubicBezTo>
                <a:cubicBezTo>
                  <a:pt x="22" y="249"/>
                  <a:pt x="22" y="250"/>
                  <a:pt x="22" y="250"/>
                </a:cubicBezTo>
                <a:cubicBezTo>
                  <a:pt x="22" y="250"/>
                  <a:pt x="21" y="250"/>
                  <a:pt x="21" y="250"/>
                </a:cubicBezTo>
                <a:cubicBezTo>
                  <a:pt x="21" y="250"/>
                  <a:pt x="21" y="250"/>
                  <a:pt x="20" y="250"/>
                </a:cubicBezTo>
                <a:cubicBezTo>
                  <a:pt x="20" y="250"/>
                  <a:pt x="20" y="250"/>
                  <a:pt x="20" y="250"/>
                </a:cubicBezTo>
                <a:cubicBezTo>
                  <a:pt x="20" y="250"/>
                  <a:pt x="19" y="250"/>
                  <a:pt x="19" y="250"/>
                </a:cubicBezTo>
                <a:cubicBezTo>
                  <a:pt x="19" y="250"/>
                  <a:pt x="19" y="250"/>
                  <a:pt x="19" y="250"/>
                </a:cubicBezTo>
                <a:cubicBezTo>
                  <a:pt x="19" y="250"/>
                  <a:pt x="18" y="250"/>
                  <a:pt x="18" y="251"/>
                </a:cubicBezTo>
                <a:cubicBezTo>
                  <a:pt x="18" y="251"/>
                  <a:pt x="18" y="251"/>
                  <a:pt x="18" y="251"/>
                </a:cubicBezTo>
                <a:cubicBezTo>
                  <a:pt x="18" y="251"/>
                  <a:pt x="17" y="251"/>
                  <a:pt x="17" y="251"/>
                </a:cubicBezTo>
                <a:cubicBezTo>
                  <a:pt x="17" y="251"/>
                  <a:pt x="17" y="251"/>
                  <a:pt x="17" y="251"/>
                </a:cubicBezTo>
                <a:cubicBezTo>
                  <a:pt x="16" y="252"/>
                  <a:pt x="16" y="252"/>
                  <a:pt x="16" y="252"/>
                </a:cubicBezTo>
                <a:cubicBezTo>
                  <a:pt x="16" y="252"/>
                  <a:pt x="16" y="252"/>
                  <a:pt x="15" y="252"/>
                </a:cubicBezTo>
                <a:cubicBezTo>
                  <a:pt x="15" y="252"/>
                  <a:pt x="15" y="252"/>
                  <a:pt x="15" y="252"/>
                </a:cubicBezTo>
                <a:cubicBezTo>
                  <a:pt x="15" y="253"/>
                  <a:pt x="15" y="253"/>
                  <a:pt x="15" y="253"/>
                </a:cubicBezTo>
                <a:cubicBezTo>
                  <a:pt x="14" y="253"/>
                  <a:pt x="14" y="253"/>
                  <a:pt x="14" y="253"/>
                </a:cubicBezTo>
                <a:cubicBezTo>
                  <a:pt x="14" y="253"/>
                  <a:pt x="14" y="254"/>
                  <a:pt x="14" y="254"/>
                </a:cubicBezTo>
                <a:cubicBezTo>
                  <a:pt x="14" y="254"/>
                  <a:pt x="14" y="254"/>
                  <a:pt x="13" y="254"/>
                </a:cubicBezTo>
                <a:cubicBezTo>
                  <a:pt x="13" y="254"/>
                  <a:pt x="13" y="255"/>
                  <a:pt x="13" y="255"/>
                </a:cubicBezTo>
                <a:cubicBezTo>
                  <a:pt x="12" y="256"/>
                  <a:pt x="11" y="257"/>
                  <a:pt x="11" y="258"/>
                </a:cubicBezTo>
                <a:cubicBezTo>
                  <a:pt x="11" y="259"/>
                  <a:pt x="11" y="259"/>
                  <a:pt x="11" y="259"/>
                </a:cubicBezTo>
                <a:cubicBezTo>
                  <a:pt x="11" y="259"/>
                  <a:pt x="11" y="260"/>
                  <a:pt x="11" y="260"/>
                </a:cubicBezTo>
                <a:cubicBezTo>
                  <a:pt x="11" y="260"/>
                  <a:pt x="10" y="261"/>
                  <a:pt x="10" y="261"/>
                </a:cubicBezTo>
                <a:cubicBezTo>
                  <a:pt x="4" y="312"/>
                  <a:pt x="4" y="312"/>
                  <a:pt x="4" y="312"/>
                </a:cubicBezTo>
                <a:cubicBezTo>
                  <a:pt x="3" y="319"/>
                  <a:pt x="8" y="326"/>
                  <a:pt x="15" y="327"/>
                </a:cubicBezTo>
                <a:cubicBezTo>
                  <a:pt x="16" y="327"/>
                  <a:pt x="16" y="327"/>
                  <a:pt x="17" y="327"/>
                </a:cubicBezTo>
                <a:cubicBezTo>
                  <a:pt x="24" y="327"/>
                  <a:pt x="29" y="322"/>
                  <a:pt x="30" y="315"/>
                </a:cubicBezTo>
                <a:cubicBezTo>
                  <a:pt x="32" y="304"/>
                  <a:pt x="32" y="304"/>
                  <a:pt x="32" y="304"/>
                </a:cubicBezTo>
                <a:cubicBezTo>
                  <a:pt x="47" y="328"/>
                  <a:pt x="67" y="347"/>
                  <a:pt x="90" y="363"/>
                </a:cubicBezTo>
                <a:cubicBezTo>
                  <a:pt x="122" y="383"/>
                  <a:pt x="159" y="394"/>
                  <a:pt x="197" y="394"/>
                </a:cubicBezTo>
                <a:cubicBezTo>
                  <a:pt x="305" y="394"/>
                  <a:pt x="394" y="305"/>
                  <a:pt x="394" y="197"/>
                </a:cubicBezTo>
                <a:cubicBezTo>
                  <a:pt x="394" y="189"/>
                  <a:pt x="388" y="183"/>
                  <a:pt x="380" y="183"/>
                </a:cubicBezTo>
                <a:close/>
              </a:path>
            </a:pathLst>
          </a:custGeom>
          <a:solidFill>
            <a:srgbClr val="FFFFFF"/>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8" name="TextBox 77"/>
          <p:cNvSpPr txBox="1"/>
          <p:nvPr/>
        </p:nvSpPr>
        <p:spPr>
          <a:xfrm>
            <a:off x="9132888" y="4284663"/>
            <a:ext cx="1046162" cy="246062"/>
          </a:xfrm>
          <a:prstGeom prst="rect">
            <a:avLst/>
          </a:prstGeom>
          <a:noFill/>
        </p:spPr>
        <p:txBody>
          <a:bodyPr tIns="0" bIns="0" anchor="b">
            <a:spAutoFit/>
          </a:bodyPr>
          <a:lstStyle/>
          <a:p>
            <a:pPr algn="ctr" fontAlgn="auto">
              <a:spcBef>
                <a:spcPts val="0"/>
              </a:spcBef>
              <a:spcAft>
                <a:spcPts val="0"/>
              </a:spcAft>
              <a:defRPr/>
            </a:pPr>
            <a:r>
              <a:rPr lang="en-US" sz="800" b="1" dirty="0" err="1">
                <a:solidFill>
                  <a:schemeClr val="bg1"/>
                </a:solidFill>
                <a:latin typeface="Arial" pitchFamily="34" charset="0"/>
                <a:cs typeface="Arial" pitchFamily="34" charset="0"/>
              </a:rPr>
              <a:t>Prosumer</a:t>
            </a:r>
            <a:r>
              <a:rPr lang="en-US" sz="800" b="1" dirty="0">
                <a:solidFill>
                  <a:schemeClr val="bg1"/>
                </a:solidFill>
                <a:latin typeface="Arial" pitchFamily="34" charset="0"/>
                <a:cs typeface="Arial" pitchFamily="34" charset="0"/>
              </a:rPr>
              <a:t> </a:t>
            </a:r>
            <a:r>
              <a:rPr lang="en-US" sz="800" b="1" dirty="0" err="1">
                <a:solidFill>
                  <a:schemeClr val="bg1"/>
                </a:solidFill>
                <a:latin typeface="Arial" pitchFamily="34" charset="0"/>
                <a:cs typeface="Arial" pitchFamily="34" charset="0"/>
              </a:rPr>
              <a:t>microgrid</a:t>
            </a:r>
            <a:endParaRPr lang="en-US" sz="800" b="1" dirty="0">
              <a:solidFill>
                <a:schemeClr val="bg1"/>
              </a:solidFill>
              <a:latin typeface="Arial" pitchFamily="34" charset="0"/>
              <a:cs typeface="Arial" pitchFamily="34" charset="0"/>
            </a:endParaRPr>
          </a:p>
        </p:txBody>
      </p:sp>
      <p:sp>
        <p:nvSpPr>
          <p:cNvPr id="79" name="TextBox 78"/>
          <p:cNvSpPr txBox="1"/>
          <p:nvPr/>
        </p:nvSpPr>
        <p:spPr>
          <a:xfrm>
            <a:off x="7204075" y="4284663"/>
            <a:ext cx="1046163" cy="246062"/>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Packaging control</a:t>
            </a:r>
          </a:p>
        </p:txBody>
      </p:sp>
      <p:sp>
        <p:nvSpPr>
          <p:cNvPr id="80" name="TextBox 79"/>
          <p:cNvSpPr txBox="1"/>
          <p:nvPr/>
        </p:nvSpPr>
        <p:spPr>
          <a:xfrm>
            <a:off x="11023600" y="3463925"/>
            <a:ext cx="1046163" cy="246063"/>
          </a:xfrm>
          <a:prstGeom prst="rect">
            <a:avLst/>
          </a:prstGeom>
          <a:noFill/>
        </p:spPr>
        <p:txBody>
          <a:bodyPr tIns="0" bIns="0"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Material</a:t>
            </a:r>
            <a:br>
              <a:rPr lang="en-US" sz="800" b="1" dirty="0">
                <a:solidFill>
                  <a:schemeClr val="bg1"/>
                </a:solidFill>
                <a:latin typeface="Arial" pitchFamily="34" charset="0"/>
                <a:cs typeface="Arial" pitchFamily="34" charset="0"/>
              </a:rPr>
            </a:br>
            <a:r>
              <a:rPr lang="en-US" sz="800" b="1" dirty="0">
                <a:solidFill>
                  <a:schemeClr val="bg1"/>
                </a:solidFill>
                <a:latin typeface="Arial" pitchFamily="34" charset="0"/>
                <a:cs typeface="Arial" pitchFamily="34" charset="0"/>
              </a:rPr>
              <a:t>working</a:t>
            </a:r>
          </a:p>
        </p:txBody>
      </p:sp>
      <p:sp>
        <p:nvSpPr>
          <p:cNvPr id="81" name="Freeform 673"/>
          <p:cNvSpPr>
            <a:spLocks noEditPoints="1"/>
          </p:cNvSpPr>
          <p:nvPr/>
        </p:nvSpPr>
        <p:spPr bwMode="auto">
          <a:xfrm>
            <a:off x="7572375" y="5578475"/>
            <a:ext cx="385763" cy="504825"/>
          </a:xfrm>
          <a:custGeom>
            <a:avLst/>
            <a:gdLst/>
            <a:ahLst/>
            <a:cxnLst>
              <a:cxn ang="0">
                <a:pos x="313" y="120"/>
              </a:cxn>
              <a:cxn ang="0">
                <a:pos x="299" y="120"/>
              </a:cxn>
              <a:cxn ang="0">
                <a:pos x="196" y="181"/>
              </a:cxn>
              <a:cxn ang="0">
                <a:pos x="191" y="199"/>
              </a:cxn>
              <a:cxn ang="0">
                <a:pos x="210" y="204"/>
              </a:cxn>
              <a:cxn ang="0">
                <a:pos x="291" y="156"/>
              </a:cxn>
              <a:cxn ang="0">
                <a:pos x="279" y="343"/>
              </a:cxn>
              <a:cxn ang="0">
                <a:pos x="179" y="421"/>
              </a:cxn>
              <a:cxn ang="0">
                <a:pos x="179" y="172"/>
              </a:cxn>
              <a:cxn ang="0">
                <a:pos x="313" y="94"/>
              </a:cxn>
              <a:cxn ang="0">
                <a:pos x="320" y="82"/>
              </a:cxn>
              <a:cxn ang="0">
                <a:pos x="320" y="82"/>
              </a:cxn>
              <a:cxn ang="0">
                <a:pos x="312" y="70"/>
              </a:cxn>
              <a:cxn ang="0">
                <a:pos x="157" y="2"/>
              </a:cxn>
              <a:cxn ang="0">
                <a:pos x="145" y="2"/>
              </a:cxn>
              <a:cxn ang="0">
                <a:pos x="8" y="69"/>
              </a:cxn>
              <a:cxn ang="0">
                <a:pos x="1" y="82"/>
              </a:cxn>
              <a:cxn ang="0">
                <a:pos x="18" y="362"/>
              </a:cxn>
              <a:cxn ang="0">
                <a:pos x="24" y="373"/>
              </a:cxn>
              <a:cxn ang="0">
                <a:pos x="115" y="437"/>
              </a:cxn>
              <a:cxn ang="0">
                <a:pos x="129" y="438"/>
              </a:cxn>
              <a:cxn ang="0">
                <a:pos x="136" y="426"/>
              </a:cxn>
              <a:cxn ang="0">
                <a:pos x="136" y="177"/>
              </a:cxn>
              <a:cxn ang="0">
                <a:pos x="123" y="163"/>
              </a:cxn>
              <a:cxn ang="0">
                <a:pos x="110" y="177"/>
              </a:cxn>
              <a:cxn ang="0">
                <a:pos x="110" y="400"/>
              </a:cxn>
              <a:cxn ang="0">
                <a:pos x="44" y="354"/>
              </a:cxn>
              <a:cxn ang="0">
                <a:pos x="28" y="89"/>
              </a:cxn>
              <a:cxn ang="0">
                <a:pos x="151" y="29"/>
              </a:cxn>
              <a:cxn ang="0">
                <a:pos x="277" y="84"/>
              </a:cxn>
              <a:cxn ang="0">
                <a:pos x="159" y="152"/>
              </a:cxn>
              <a:cxn ang="0">
                <a:pos x="153" y="164"/>
              </a:cxn>
              <a:cxn ang="0">
                <a:pos x="152" y="449"/>
              </a:cxn>
              <a:cxn ang="0">
                <a:pos x="160" y="461"/>
              </a:cxn>
              <a:cxn ang="0">
                <a:pos x="174" y="459"/>
              </a:cxn>
              <a:cxn ang="0">
                <a:pos x="300" y="360"/>
              </a:cxn>
              <a:cxn ang="0">
                <a:pos x="305" y="350"/>
              </a:cxn>
              <a:cxn ang="0">
                <a:pos x="319" y="132"/>
              </a:cxn>
              <a:cxn ang="0">
                <a:pos x="313" y="120"/>
              </a:cxn>
              <a:cxn ang="0">
                <a:pos x="274" y="279"/>
              </a:cxn>
              <a:cxn ang="0">
                <a:pos x="275" y="256"/>
              </a:cxn>
              <a:cxn ang="0">
                <a:pos x="262" y="242"/>
              </a:cxn>
              <a:cxn ang="0">
                <a:pos x="248" y="255"/>
              </a:cxn>
              <a:cxn ang="0">
                <a:pos x="247" y="278"/>
              </a:cxn>
              <a:cxn ang="0">
                <a:pos x="260" y="292"/>
              </a:cxn>
              <a:cxn ang="0">
                <a:pos x="274" y="279"/>
              </a:cxn>
            </a:cxnLst>
            <a:rect l="0" t="0" r="r" b="b"/>
            <a:pathLst>
              <a:path w="320" h="463">
                <a:moveTo>
                  <a:pt x="313" y="120"/>
                </a:moveTo>
                <a:cubicBezTo>
                  <a:pt x="309" y="117"/>
                  <a:pt x="303" y="117"/>
                  <a:pt x="299" y="120"/>
                </a:cubicBezTo>
                <a:cubicBezTo>
                  <a:pt x="196" y="181"/>
                  <a:pt x="196" y="181"/>
                  <a:pt x="196" y="181"/>
                </a:cubicBezTo>
                <a:cubicBezTo>
                  <a:pt x="190" y="185"/>
                  <a:pt x="188" y="193"/>
                  <a:pt x="191" y="199"/>
                </a:cubicBezTo>
                <a:cubicBezTo>
                  <a:pt x="195" y="206"/>
                  <a:pt x="203" y="208"/>
                  <a:pt x="210" y="204"/>
                </a:cubicBezTo>
                <a:cubicBezTo>
                  <a:pt x="210" y="204"/>
                  <a:pt x="264" y="172"/>
                  <a:pt x="291" y="156"/>
                </a:cubicBezTo>
                <a:cubicBezTo>
                  <a:pt x="288" y="194"/>
                  <a:pt x="279" y="333"/>
                  <a:pt x="279" y="343"/>
                </a:cubicBezTo>
                <a:cubicBezTo>
                  <a:pt x="271" y="348"/>
                  <a:pt x="207" y="399"/>
                  <a:pt x="179" y="421"/>
                </a:cubicBezTo>
                <a:cubicBezTo>
                  <a:pt x="179" y="378"/>
                  <a:pt x="179" y="185"/>
                  <a:pt x="179" y="172"/>
                </a:cubicBezTo>
                <a:cubicBezTo>
                  <a:pt x="191" y="165"/>
                  <a:pt x="313" y="94"/>
                  <a:pt x="313" y="94"/>
                </a:cubicBezTo>
                <a:cubicBezTo>
                  <a:pt x="317" y="91"/>
                  <a:pt x="320" y="87"/>
                  <a:pt x="320" y="82"/>
                </a:cubicBezTo>
                <a:cubicBezTo>
                  <a:pt x="320" y="82"/>
                  <a:pt x="320" y="82"/>
                  <a:pt x="320" y="82"/>
                </a:cubicBezTo>
                <a:cubicBezTo>
                  <a:pt x="320" y="77"/>
                  <a:pt x="317" y="72"/>
                  <a:pt x="312" y="70"/>
                </a:cubicBezTo>
                <a:cubicBezTo>
                  <a:pt x="157" y="2"/>
                  <a:pt x="157" y="2"/>
                  <a:pt x="157" y="2"/>
                </a:cubicBezTo>
                <a:cubicBezTo>
                  <a:pt x="153" y="0"/>
                  <a:pt x="149" y="0"/>
                  <a:pt x="145" y="2"/>
                </a:cubicBezTo>
                <a:cubicBezTo>
                  <a:pt x="8" y="69"/>
                  <a:pt x="8" y="69"/>
                  <a:pt x="8" y="69"/>
                </a:cubicBezTo>
                <a:cubicBezTo>
                  <a:pt x="3" y="71"/>
                  <a:pt x="0" y="77"/>
                  <a:pt x="1" y="82"/>
                </a:cubicBezTo>
                <a:cubicBezTo>
                  <a:pt x="18" y="362"/>
                  <a:pt x="18" y="362"/>
                  <a:pt x="18" y="362"/>
                </a:cubicBezTo>
                <a:cubicBezTo>
                  <a:pt x="19" y="367"/>
                  <a:pt x="21" y="370"/>
                  <a:pt x="24" y="373"/>
                </a:cubicBezTo>
                <a:cubicBezTo>
                  <a:pt x="115" y="437"/>
                  <a:pt x="115" y="437"/>
                  <a:pt x="115" y="437"/>
                </a:cubicBezTo>
                <a:cubicBezTo>
                  <a:pt x="119" y="439"/>
                  <a:pt x="125" y="440"/>
                  <a:pt x="129" y="438"/>
                </a:cubicBezTo>
                <a:cubicBezTo>
                  <a:pt x="134" y="435"/>
                  <a:pt x="136" y="431"/>
                  <a:pt x="136" y="426"/>
                </a:cubicBezTo>
                <a:cubicBezTo>
                  <a:pt x="136" y="177"/>
                  <a:pt x="136" y="177"/>
                  <a:pt x="136" y="177"/>
                </a:cubicBezTo>
                <a:cubicBezTo>
                  <a:pt x="136" y="169"/>
                  <a:pt x="130" y="163"/>
                  <a:pt x="123" y="163"/>
                </a:cubicBezTo>
                <a:cubicBezTo>
                  <a:pt x="116" y="163"/>
                  <a:pt x="110" y="169"/>
                  <a:pt x="110" y="177"/>
                </a:cubicBezTo>
                <a:cubicBezTo>
                  <a:pt x="110" y="177"/>
                  <a:pt x="110" y="359"/>
                  <a:pt x="110" y="400"/>
                </a:cubicBezTo>
                <a:cubicBezTo>
                  <a:pt x="87" y="384"/>
                  <a:pt x="52" y="359"/>
                  <a:pt x="44" y="354"/>
                </a:cubicBezTo>
                <a:cubicBezTo>
                  <a:pt x="44" y="343"/>
                  <a:pt x="29" y="105"/>
                  <a:pt x="28" y="89"/>
                </a:cubicBezTo>
                <a:cubicBezTo>
                  <a:pt x="41" y="83"/>
                  <a:pt x="142" y="33"/>
                  <a:pt x="151" y="29"/>
                </a:cubicBezTo>
                <a:cubicBezTo>
                  <a:pt x="160" y="32"/>
                  <a:pt x="244" y="69"/>
                  <a:pt x="277" y="84"/>
                </a:cubicBezTo>
                <a:cubicBezTo>
                  <a:pt x="245" y="102"/>
                  <a:pt x="159" y="152"/>
                  <a:pt x="159" y="152"/>
                </a:cubicBezTo>
                <a:cubicBezTo>
                  <a:pt x="155" y="155"/>
                  <a:pt x="153" y="159"/>
                  <a:pt x="153" y="164"/>
                </a:cubicBezTo>
                <a:cubicBezTo>
                  <a:pt x="153" y="164"/>
                  <a:pt x="152" y="449"/>
                  <a:pt x="152" y="449"/>
                </a:cubicBezTo>
                <a:cubicBezTo>
                  <a:pt x="152" y="454"/>
                  <a:pt x="155" y="459"/>
                  <a:pt x="160" y="461"/>
                </a:cubicBezTo>
                <a:cubicBezTo>
                  <a:pt x="164" y="463"/>
                  <a:pt x="170" y="462"/>
                  <a:pt x="174" y="459"/>
                </a:cubicBezTo>
                <a:cubicBezTo>
                  <a:pt x="300" y="360"/>
                  <a:pt x="300" y="360"/>
                  <a:pt x="300" y="360"/>
                </a:cubicBezTo>
                <a:cubicBezTo>
                  <a:pt x="303" y="358"/>
                  <a:pt x="304" y="354"/>
                  <a:pt x="305" y="350"/>
                </a:cubicBezTo>
                <a:cubicBezTo>
                  <a:pt x="319" y="132"/>
                  <a:pt x="319" y="132"/>
                  <a:pt x="319" y="132"/>
                </a:cubicBezTo>
                <a:cubicBezTo>
                  <a:pt x="320" y="127"/>
                  <a:pt x="317" y="122"/>
                  <a:pt x="313" y="120"/>
                </a:cubicBezTo>
                <a:close/>
                <a:moveTo>
                  <a:pt x="274" y="279"/>
                </a:moveTo>
                <a:cubicBezTo>
                  <a:pt x="275" y="256"/>
                  <a:pt x="275" y="256"/>
                  <a:pt x="275" y="256"/>
                </a:cubicBezTo>
                <a:cubicBezTo>
                  <a:pt x="275" y="249"/>
                  <a:pt x="270" y="242"/>
                  <a:pt x="262" y="242"/>
                </a:cubicBezTo>
                <a:cubicBezTo>
                  <a:pt x="255" y="242"/>
                  <a:pt x="249" y="247"/>
                  <a:pt x="248" y="255"/>
                </a:cubicBezTo>
                <a:cubicBezTo>
                  <a:pt x="247" y="278"/>
                  <a:pt x="247" y="278"/>
                  <a:pt x="247" y="278"/>
                </a:cubicBezTo>
                <a:cubicBezTo>
                  <a:pt x="247" y="285"/>
                  <a:pt x="253" y="291"/>
                  <a:pt x="260" y="292"/>
                </a:cubicBezTo>
                <a:cubicBezTo>
                  <a:pt x="267" y="292"/>
                  <a:pt x="273" y="286"/>
                  <a:pt x="274" y="279"/>
                </a:cubicBezTo>
                <a:close/>
              </a:path>
            </a:pathLst>
          </a:custGeom>
          <a:solidFill>
            <a:srgbClr val="FFFFFF"/>
          </a:solidFill>
          <a:ln w="9525">
            <a:noFill/>
            <a:round/>
            <a:headEnd/>
            <a:tailEnd/>
          </a:ln>
        </p:spPr>
        <p:txBody>
          <a:bodyPr/>
          <a:lstStyle/>
          <a:p>
            <a:pPr algn="ctr" fontAlgn="auto">
              <a:spcBef>
                <a:spcPts val="0"/>
              </a:spcBef>
              <a:spcAft>
                <a:spcPts val="0"/>
              </a:spcAft>
              <a:defRPr/>
            </a:pPr>
            <a:endParaRPr lang="en-US">
              <a:latin typeface="+mn-lt"/>
              <a:cs typeface="+mn-cs"/>
            </a:endParaRPr>
          </a:p>
        </p:txBody>
      </p:sp>
      <p:sp>
        <p:nvSpPr>
          <p:cNvPr id="82" name="TextBox 81"/>
          <p:cNvSpPr txBox="1"/>
          <p:nvPr/>
        </p:nvSpPr>
        <p:spPr>
          <a:xfrm>
            <a:off x="7310438" y="6054725"/>
            <a:ext cx="909637" cy="214313"/>
          </a:xfrm>
          <a:prstGeom prst="rect">
            <a:avLst/>
          </a:prstGeom>
          <a:noFill/>
        </p:spPr>
        <p:txBody>
          <a:bodyPr anchor="b">
            <a:spAutoFit/>
          </a:bodyPr>
          <a:lstStyle/>
          <a:p>
            <a:pPr algn="ctr" fontAlgn="auto">
              <a:spcBef>
                <a:spcPts val="0"/>
              </a:spcBef>
              <a:spcAft>
                <a:spcPts val="0"/>
              </a:spcAft>
              <a:defRPr/>
            </a:pPr>
            <a:r>
              <a:rPr lang="en-US" sz="800" b="1" dirty="0">
                <a:solidFill>
                  <a:schemeClr val="bg1"/>
                </a:solidFill>
                <a:latin typeface="Arial" pitchFamily="34" charset="0"/>
                <a:cs typeface="Arial" pitchFamily="34" charset="0"/>
              </a:rPr>
              <a:t>Panel builders</a:t>
            </a:r>
          </a:p>
        </p:txBody>
      </p:sp>
      <p:sp>
        <p:nvSpPr>
          <p:cNvPr id="83" name="Rounded Rectangle 82"/>
          <p:cNvSpPr/>
          <p:nvPr/>
        </p:nvSpPr>
        <p:spPr>
          <a:xfrm>
            <a:off x="609600" y="4684713"/>
            <a:ext cx="5291138" cy="1611312"/>
          </a:xfrm>
          <a:prstGeom prst="roundRect">
            <a:avLst>
              <a:gd name="adj" fmla="val 942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p>
            <a:pPr marL="520700" indent="-292100" fontAlgn="auto">
              <a:spcBef>
                <a:spcPts val="0"/>
              </a:spcBef>
              <a:spcAft>
                <a:spcPts val="200"/>
              </a:spcAft>
              <a:tabLst>
                <a:tab pos="173038" algn="l"/>
                <a:tab pos="457200" algn="l"/>
              </a:tabLst>
              <a:defRPr/>
            </a:pPr>
            <a:r>
              <a:rPr lang="en-US" sz="1600" b="1" dirty="0">
                <a:solidFill>
                  <a:srgbClr val="009530"/>
                </a:solidFill>
              </a:rPr>
              <a:t>To add a </a:t>
            </a:r>
            <a:r>
              <a:rPr lang="en-US" sz="1600" b="1" dirty="0" err="1">
                <a:solidFill>
                  <a:srgbClr val="009530"/>
                </a:solidFill>
              </a:rPr>
              <a:t>picto</a:t>
            </a:r>
            <a:r>
              <a:rPr lang="en-US" sz="1600" b="1" dirty="0">
                <a:solidFill>
                  <a:srgbClr val="009530"/>
                </a:solidFill>
              </a:rPr>
              <a:t> to your presentation:</a:t>
            </a:r>
          </a:p>
          <a:p>
            <a:pPr marL="520700" indent="-292100" fontAlgn="auto">
              <a:spcBef>
                <a:spcPts val="0"/>
              </a:spcBef>
              <a:spcAft>
                <a:spcPts val="200"/>
              </a:spcAft>
              <a:buFont typeface="+mj-lt"/>
              <a:buAutoNum type="arabicPeriod"/>
              <a:tabLst>
                <a:tab pos="173038" algn="l"/>
                <a:tab pos="457200" algn="l"/>
              </a:tabLst>
              <a:defRPr/>
            </a:pPr>
            <a:r>
              <a:rPr lang="en-US" sz="1400" dirty="0">
                <a:solidFill>
                  <a:srgbClr val="009530"/>
                </a:solidFill>
              </a:rPr>
              <a:t>Select view/slide master</a:t>
            </a:r>
          </a:p>
          <a:p>
            <a:pPr marL="520700" indent="-292100" fontAlgn="auto">
              <a:spcBef>
                <a:spcPts val="0"/>
              </a:spcBef>
              <a:spcAft>
                <a:spcPts val="200"/>
              </a:spcAft>
              <a:buFont typeface="+mj-lt"/>
              <a:buAutoNum type="arabicPeriod"/>
              <a:tabLst>
                <a:tab pos="173038" algn="l"/>
                <a:tab pos="457200" algn="l"/>
              </a:tabLst>
              <a:defRPr/>
            </a:pPr>
            <a:r>
              <a:rPr lang="en-US" sz="1400" dirty="0">
                <a:solidFill>
                  <a:srgbClr val="009530"/>
                </a:solidFill>
              </a:rPr>
              <a:t>Go to slide with </a:t>
            </a:r>
            <a:r>
              <a:rPr lang="en-US" sz="1400" dirty="0" err="1">
                <a:solidFill>
                  <a:srgbClr val="009530"/>
                </a:solidFill>
              </a:rPr>
              <a:t>pictos</a:t>
            </a:r>
            <a:endParaRPr lang="en-US" sz="1400" dirty="0">
              <a:solidFill>
                <a:srgbClr val="009530"/>
              </a:solidFill>
            </a:endParaRPr>
          </a:p>
          <a:p>
            <a:pPr marL="520700" indent="-292100" fontAlgn="auto">
              <a:spcBef>
                <a:spcPts val="0"/>
              </a:spcBef>
              <a:spcAft>
                <a:spcPts val="200"/>
              </a:spcAft>
              <a:buFont typeface="+mj-lt"/>
              <a:buAutoNum type="arabicPeriod"/>
              <a:tabLst>
                <a:tab pos="173038" algn="l"/>
                <a:tab pos="457200" algn="l"/>
              </a:tabLst>
              <a:defRPr/>
            </a:pPr>
            <a:r>
              <a:rPr lang="en-US" sz="1400" dirty="0">
                <a:solidFill>
                  <a:srgbClr val="009530"/>
                </a:solidFill>
              </a:rPr>
              <a:t>Select and copy the </a:t>
            </a:r>
            <a:r>
              <a:rPr lang="en-US" sz="1400" dirty="0" err="1">
                <a:solidFill>
                  <a:srgbClr val="009530"/>
                </a:solidFill>
              </a:rPr>
              <a:t>picto</a:t>
            </a:r>
            <a:r>
              <a:rPr lang="en-US" sz="1400" dirty="0">
                <a:solidFill>
                  <a:srgbClr val="009530"/>
                </a:solidFill>
              </a:rPr>
              <a:t> that you would like to add (ctrl-c)</a:t>
            </a:r>
          </a:p>
          <a:p>
            <a:pPr marL="520700" indent="-292100" fontAlgn="auto">
              <a:spcBef>
                <a:spcPts val="0"/>
              </a:spcBef>
              <a:spcAft>
                <a:spcPts val="200"/>
              </a:spcAft>
              <a:buFont typeface="+mj-lt"/>
              <a:buAutoNum type="arabicPeriod"/>
              <a:tabLst>
                <a:tab pos="173038" algn="l"/>
                <a:tab pos="457200" algn="l"/>
              </a:tabLst>
              <a:defRPr/>
            </a:pPr>
            <a:r>
              <a:rPr lang="en-US" sz="1400" dirty="0">
                <a:solidFill>
                  <a:srgbClr val="009530"/>
                </a:solidFill>
              </a:rPr>
              <a:t>Close master view</a:t>
            </a:r>
          </a:p>
          <a:p>
            <a:pPr marL="520700" indent="-292100" fontAlgn="auto">
              <a:spcBef>
                <a:spcPts val="0"/>
              </a:spcBef>
              <a:spcAft>
                <a:spcPts val="200"/>
              </a:spcAft>
              <a:buFont typeface="+mj-lt"/>
              <a:buAutoNum type="arabicPeriod"/>
              <a:tabLst>
                <a:tab pos="173038" algn="l"/>
                <a:tab pos="457200" algn="l"/>
              </a:tabLst>
              <a:defRPr/>
            </a:pPr>
            <a:r>
              <a:rPr lang="en-US" sz="1400" dirty="0">
                <a:solidFill>
                  <a:srgbClr val="009530"/>
                </a:solidFill>
              </a:rPr>
              <a:t>Paste </a:t>
            </a:r>
            <a:r>
              <a:rPr lang="en-US" sz="1400" dirty="0" err="1">
                <a:solidFill>
                  <a:srgbClr val="009530"/>
                </a:solidFill>
              </a:rPr>
              <a:t>picto</a:t>
            </a:r>
            <a:r>
              <a:rPr lang="en-US" sz="1400" dirty="0">
                <a:solidFill>
                  <a:srgbClr val="009530"/>
                </a:solidFill>
              </a:rPr>
              <a:t> onto your slide (ctrl-p)</a:t>
            </a:r>
          </a:p>
        </p:txBody>
      </p:sp>
      <p:sp>
        <p:nvSpPr>
          <p:cNvPr id="84" name="TextBox 83"/>
          <p:cNvSpPr txBox="1"/>
          <p:nvPr/>
        </p:nvSpPr>
        <p:spPr>
          <a:xfrm>
            <a:off x="523875" y="1235075"/>
            <a:ext cx="822325" cy="307975"/>
          </a:xfrm>
          <a:prstGeom prst="rect">
            <a:avLst/>
          </a:prstGeom>
          <a:noFill/>
        </p:spPr>
        <p:txBody>
          <a:bodyPr wrap="none">
            <a:spAutoFit/>
          </a:bodyPr>
          <a:lstStyle/>
          <a:p>
            <a:pPr algn="r" fontAlgn="auto">
              <a:spcBef>
                <a:spcPts val="0"/>
              </a:spcBef>
              <a:spcAft>
                <a:spcPts val="0"/>
              </a:spcAft>
              <a:defRPr/>
            </a:pPr>
            <a:r>
              <a:rPr lang="en-US" sz="1400" dirty="0">
                <a:solidFill>
                  <a:schemeClr val="bg1"/>
                </a:solidFill>
                <a:latin typeface="Arial" pitchFamily="34" charset="0"/>
                <a:cs typeface="Arial" pitchFamily="34" charset="0"/>
              </a:rPr>
              <a:t>Markets</a:t>
            </a:r>
          </a:p>
        </p:txBody>
      </p:sp>
      <p:sp>
        <p:nvSpPr>
          <p:cNvPr id="85" name="TextBox 84"/>
          <p:cNvSpPr txBox="1"/>
          <p:nvPr/>
        </p:nvSpPr>
        <p:spPr>
          <a:xfrm>
            <a:off x="366713" y="2195513"/>
            <a:ext cx="992187" cy="522287"/>
          </a:xfrm>
          <a:prstGeom prst="rect">
            <a:avLst/>
          </a:prstGeom>
          <a:noFill/>
        </p:spPr>
        <p:txBody>
          <a:bodyPr wrap="none">
            <a:spAutoFit/>
          </a:bodyPr>
          <a:lstStyle/>
          <a:p>
            <a:pPr algn="r" fontAlgn="auto">
              <a:spcBef>
                <a:spcPts val="0"/>
              </a:spcBef>
              <a:spcAft>
                <a:spcPts val="0"/>
              </a:spcAft>
              <a:defRPr/>
            </a:pPr>
            <a:r>
              <a:rPr lang="en-US" sz="1400" dirty="0">
                <a:solidFill>
                  <a:schemeClr val="bg1"/>
                </a:solidFill>
                <a:latin typeface="Arial" pitchFamily="34" charset="0"/>
                <a:cs typeface="Arial" pitchFamily="34" charset="0"/>
              </a:rPr>
              <a:t>Market </a:t>
            </a:r>
          </a:p>
          <a:p>
            <a:pPr algn="r" fontAlgn="auto">
              <a:spcBef>
                <a:spcPts val="0"/>
              </a:spcBef>
              <a:spcAft>
                <a:spcPts val="0"/>
              </a:spcAft>
              <a:defRPr/>
            </a:pPr>
            <a:r>
              <a:rPr lang="en-US" sz="1400" dirty="0">
                <a:solidFill>
                  <a:schemeClr val="bg1"/>
                </a:solidFill>
                <a:latin typeface="Arial" pitchFamily="34" charset="0"/>
                <a:cs typeface="Arial" pitchFamily="34" charset="0"/>
              </a:rPr>
              <a:t>Segments</a:t>
            </a:r>
          </a:p>
        </p:txBody>
      </p:sp>
      <p:sp>
        <p:nvSpPr>
          <p:cNvPr id="86" name="TextBox 85"/>
          <p:cNvSpPr txBox="1"/>
          <p:nvPr/>
        </p:nvSpPr>
        <p:spPr>
          <a:xfrm>
            <a:off x="6475413" y="1231900"/>
            <a:ext cx="893762" cy="306388"/>
          </a:xfrm>
          <a:prstGeom prst="rect">
            <a:avLst/>
          </a:prstGeom>
          <a:noFill/>
        </p:spPr>
        <p:txBody>
          <a:bodyPr wrap="none">
            <a:spAutoFit/>
          </a:bodyPr>
          <a:lstStyle/>
          <a:p>
            <a:pPr algn="r" fontAlgn="auto">
              <a:spcBef>
                <a:spcPts val="0"/>
              </a:spcBef>
              <a:spcAft>
                <a:spcPts val="0"/>
              </a:spcAft>
              <a:defRPr/>
            </a:pPr>
            <a:r>
              <a:rPr lang="en-US" sz="1400" dirty="0">
                <a:solidFill>
                  <a:schemeClr val="bg1"/>
                </a:solidFill>
                <a:latin typeface="Arial" pitchFamily="34" charset="0"/>
                <a:cs typeface="Arial" pitchFamily="34" charset="0"/>
              </a:rPr>
              <a:t>Domains</a:t>
            </a:r>
          </a:p>
        </p:txBody>
      </p:sp>
      <p:sp>
        <p:nvSpPr>
          <p:cNvPr id="87" name="TextBox 86"/>
          <p:cNvSpPr txBox="1"/>
          <p:nvPr/>
        </p:nvSpPr>
        <p:spPr>
          <a:xfrm>
            <a:off x="6216650" y="2187575"/>
            <a:ext cx="1152525" cy="307975"/>
          </a:xfrm>
          <a:prstGeom prst="rect">
            <a:avLst/>
          </a:prstGeom>
          <a:noFill/>
        </p:spPr>
        <p:txBody>
          <a:bodyPr wrap="none">
            <a:spAutoFit/>
          </a:bodyPr>
          <a:lstStyle/>
          <a:p>
            <a:pPr algn="r" fontAlgn="auto">
              <a:spcBef>
                <a:spcPts val="0"/>
              </a:spcBef>
              <a:spcAft>
                <a:spcPts val="0"/>
              </a:spcAft>
              <a:defRPr/>
            </a:pPr>
            <a:r>
              <a:rPr lang="en-US" sz="1400" dirty="0">
                <a:solidFill>
                  <a:schemeClr val="bg1"/>
                </a:solidFill>
                <a:latin typeface="Arial" pitchFamily="34" charset="0"/>
                <a:cs typeface="Arial" pitchFamily="34" charset="0"/>
              </a:rPr>
              <a:t>Applications</a:t>
            </a:r>
          </a:p>
        </p:txBody>
      </p:sp>
      <p:sp>
        <p:nvSpPr>
          <p:cNvPr id="88" name="TextBox 87"/>
          <p:cNvSpPr txBox="1"/>
          <p:nvPr/>
        </p:nvSpPr>
        <p:spPr>
          <a:xfrm>
            <a:off x="6046788" y="5722938"/>
            <a:ext cx="1322387" cy="307975"/>
          </a:xfrm>
          <a:prstGeom prst="rect">
            <a:avLst/>
          </a:prstGeom>
          <a:noFill/>
        </p:spPr>
        <p:txBody>
          <a:bodyPr wrap="none">
            <a:spAutoFit/>
          </a:bodyPr>
          <a:lstStyle/>
          <a:p>
            <a:pPr algn="r" fontAlgn="auto">
              <a:spcBef>
                <a:spcPts val="0"/>
              </a:spcBef>
              <a:spcAft>
                <a:spcPts val="0"/>
              </a:spcAft>
              <a:defRPr/>
            </a:pPr>
            <a:r>
              <a:rPr lang="en-US" sz="1400" dirty="0">
                <a:solidFill>
                  <a:schemeClr val="bg1"/>
                </a:solidFill>
                <a:latin typeface="Arial" pitchFamily="34" charset="0"/>
                <a:cs typeface="Arial" pitchFamily="34" charset="0"/>
              </a:rPr>
              <a:t>Intermediaries</a:t>
            </a:r>
          </a:p>
        </p:txBody>
      </p:sp>
      <p:sp>
        <p:nvSpPr>
          <p:cNvPr id="89" name="TextBox 88"/>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90"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908488C5-E94C-4AE6-851D-38E36A261D97}" type="slidenum">
              <a:rPr lang="en-US" sz="1200">
                <a:solidFill>
                  <a:srgbClr val="FFFFFF"/>
                </a:solidFill>
                <a:latin typeface="Arial" pitchFamily="34" charset="0"/>
                <a:ea typeface="ＭＳ Ｐゴシック" pitchFamily="34" charset="-128"/>
                <a:cs typeface="Arial" pitchFamily="34" charset="0"/>
              </a:rPr>
              <a:pPr algn="r">
                <a:defRPr/>
              </a:pPr>
              <a:t>‹#›</a:t>
            </a:fld>
            <a:endParaRPr lang="en-US" sz="1200" dirty="0">
              <a:solidFill>
                <a:srgbClr val="FFFFFF"/>
              </a:solidFill>
              <a:latin typeface="Arial" pitchFamily="34" charset="0"/>
              <a:ea typeface="ＭＳ Ｐゴシック" pitchFamily="34" charset="-128"/>
              <a:cs typeface="Arial" pitchFamily="34" charset="0"/>
            </a:endParaRPr>
          </a:p>
        </p:txBody>
      </p:sp>
      <p:sp>
        <p:nvSpPr>
          <p:cNvPr id="91" name="Title 1"/>
          <p:cNvSpPr>
            <a:spLocks noGrp="1"/>
          </p:cNvSpPr>
          <p:nvPr>
            <p:ph type="title"/>
          </p:nvPr>
        </p:nvSpPr>
        <p:spPr>
          <a:xfrm>
            <a:off x="609441" y="271463"/>
            <a:ext cx="10969943" cy="1095375"/>
          </a:xfrm>
        </p:spPr>
        <p:txBody>
          <a:bodyPr/>
          <a:lstStyle>
            <a:lvl1pPr algn="l">
              <a:defRPr>
                <a:solidFill>
                  <a:schemeClr val="bg1"/>
                </a:solidFill>
              </a:defRPr>
            </a:lvl1pPr>
          </a:lstStyle>
          <a:p>
            <a:r>
              <a:rPr lang="en-US" smtClean="0"/>
              <a:t>Click to edit Master title style</a:t>
            </a:r>
            <a:endParaRPr lang="en-US" noProof="0"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eneric Pictos_Green">
    <p:spTree>
      <p:nvGrpSpPr>
        <p:cNvPr id="1" name=""/>
        <p:cNvGrpSpPr/>
        <p:nvPr/>
      </p:nvGrpSpPr>
      <p:grpSpPr>
        <a:xfrm>
          <a:off x="0" y="0"/>
          <a:ext cx="0" cy="0"/>
          <a:chOff x="0" y="0"/>
          <a:chExt cx="0" cy="0"/>
        </a:xfrm>
      </p:grpSpPr>
      <p:sp>
        <p:nvSpPr>
          <p:cNvPr id="3" name="Freeform 171"/>
          <p:cNvSpPr>
            <a:spLocks/>
          </p:cNvSpPr>
          <p:nvPr/>
        </p:nvSpPr>
        <p:spPr bwMode="auto">
          <a:xfrm>
            <a:off x="552450" y="1163638"/>
            <a:ext cx="466725" cy="517525"/>
          </a:xfrm>
          <a:custGeom>
            <a:avLst/>
            <a:gdLst/>
            <a:ahLst/>
            <a:cxnLst>
              <a:cxn ang="0">
                <a:pos x="201" y="427"/>
              </a:cxn>
              <a:cxn ang="0">
                <a:pos x="166" y="301"/>
              </a:cxn>
              <a:cxn ang="0">
                <a:pos x="141" y="194"/>
              </a:cxn>
              <a:cxn ang="0">
                <a:pos x="128" y="238"/>
              </a:cxn>
              <a:cxn ang="0">
                <a:pos x="50" y="224"/>
              </a:cxn>
              <a:cxn ang="0">
                <a:pos x="63" y="122"/>
              </a:cxn>
              <a:cxn ang="0">
                <a:pos x="166" y="106"/>
              </a:cxn>
              <a:cxn ang="0">
                <a:pos x="39" y="97"/>
              </a:cxn>
              <a:cxn ang="0">
                <a:pos x="27" y="106"/>
              </a:cxn>
              <a:cxn ang="0">
                <a:pos x="115" y="416"/>
              </a:cxn>
              <a:cxn ang="0">
                <a:pos x="142" y="323"/>
              </a:cxn>
              <a:cxn ang="0">
                <a:pos x="129" y="442"/>
              </a:cxn>
              <a:cxn ang="0">
                <a:pos x="0" y="429"/>
              </a:cxn>
              <a:cxn ang="0">
                <a:pos x="39" y="70"/>
              </a:cxn>
              <a:cxn ang="0">
                <a:pos x="183" y="81"/>
              </a:cxn>
              <a:cxn ang="0">
                <a:pos x="179" y="148"/>
              </a:cxn>
              <a:cxn ang="0">
                <a:pos x="115" y="180"/>
              </a:cxn>
              <a:cxn ang="0">
                <a:pos x="179" y="167"/>
              </a:cxn>
              <a:cxn ang="0">
                <a:pos x="193" y="290"/>
              </a:cxn>
              <a:cxn ang="0">
                <a:pos x="193" y="346"/>
              </a:cxn>
              <a:cxn ang="0">
                <a:pos x="284" y="432"/>
              </a:cxn>
              <a:cxn ang="0">
                <a:pos x="333" y="422"/>
              </a:cxn>
              <a:cxn ang="0">
                <a:pos x="365" y="259"/>
              </a:cxn>
              <a:cxn ang="0">
                <a:pos x="303" y="179"/>
              </a:cxn>
              <a:cxn ang="0">
                <a:pos x="312" y="168"/>
              </a:cxn>
              <a:cxn ang="0">
                <a:pos x="321" y="164"/>
              </a:cxn>
              <a:cxn ang="0">
                <a:pos x="348" y="132"/>
              </a:cxn>
              <a:cxn ang="0">
                <a:pos x="349" y="95"/>
              </a:cxn>
              <a:cxn ang="0">
                <a:pos x="344" y="95"/>
              </a:cxn>
              <a:cxn ang="0">
                <a:pos x="330" y="32"/>
              </a:cxn>
              <a:cxn ang="0">
                <a:pos x="326" y="27"/>
              </a:cxn>
              <a:cxn ang="0">
                <a:pos x="321" y="81"/>
              </a:cxn>
              <a:cxn ang="0">
                <a:pos x="308" y="94"/>
              </a:cxn>
              <a:cxn ang="0">
                <a:pos x="261" y="81"/>
              </a:cxn>
              <a:cxn ang="0">
                <a:pos x="257" y="27"/>
              </a:cxn>
              <a:cxn ang="0">
                <a:pos x="252" y="32"/>
              </a:cxn>
              <a:cxn ang="0">
                <a:pos x="237" y="95"/>
              </a:cxn>
              <a:cxn ang="0">
                <a:pos x="233" y="95"/>
              </a:cxn>
              <a:cxn ang="0">
                <a:pos x="234" y="139"/>
              </a:cxn>
              <a:cxn ang="0">
                <a:pos x="240" y="152"/>
              </a:cxn>
              <a:cxn ang="0">
                <a:pos x="271" y="167"/>
              </a:cxn>
              <a:cxn ang="0">
                <a:pos x="264" y="192"/>
              </a:cxn>
              <a:cxn ang="0">
                <a:pos x="209" y="150"/>
              </a:cxn>
              <a:cxn ang="0">
                <a:pos x="207" y="132"/>
              </a:cxn>
              <a:cxn ang="0">
                <a:pos x="210" y="80"/>
              </a:cxn>
              <a:cxn ang="0">
                <a:pos x="225" y="70"/>
              </a:cxn>
              <a:cxn ang="0">
                <a:pos x="257" y="0"/>
              </a:cxn>
              <a:cxn ang="0">
                <a:pos x="287" y="32"/>
              </a:cxn>
              <a:cxn ang="0">
                <a:pos x="295" y="32"/>
              </a:cxn>
              <a:cxn ang="0">
                <a:pos x="348" y="10"/>
              </a:cxn>
              <a:cxn ang="0">
                <a:pos x="356" y="70"/>
              </a:cxn>
              <a:cxn ang="0">
                <a:pos x="375" y="111"/>
              </a:cxn>
              <a:cxn ang="0">
                <a:pos x="368" y="160"/>
              </a:cxn>
              <a:cxn ang="0">
                <a:pos x="388" y="246"/>
              </a:cxn>
              <a:cxn ang="0">
                <a:pos x="398" y="394"/>
              </a:cxn>
              <a:cxn ang="0">
                <a:pos x="285" y="459"/>
              </a:cxn>
            </a:cxnLst>
            <a:rect l="0" t="0" r="r" b="b"/>
            <a:pathLst>
              <a:path w="413" h="459">
                <a:moveTo>
                  <a:pt x="285" y="459"/>
                </a:moveTo>
                <a:cubicBezTo>
                  <a:pt x="285" y="459"/>
                  <a:pt x="284" y="459"/>
                  <a:pt x="284" y="459"/>
                </a:cubicBezTo>
                <a:cubicBezTo>
                  <a:pt x="284" y="459"/>
                  <a:pt x="284" y="459"/>
                  <a:pt x="284" y="459"/>
                </a:cubicBezTo>
                <a:cubicBezTo>
                  <a:pt x="246" y="459"/>
                  <a:pt x="219" y="445"/>
                  <a:pt x="201" y="427"/>
                </a:cubicBezTo>
                <a:cubicBezTo>
                  <a:pt x="201" y="427"/>
                  <a:pt x="201" y="427"/>
                  <a:pt x="201" y="427"/>
                </a:cubicBezTo>
                <a:cubicBezTo>
                  <a:pt x="183" y="409"/>
                  <a:pt x="175" y="388"/>
                  <a:pt x="171" y="372"/>
                </a:cubicBezTo>
                <a:cubicBezTo>
                  <a:pt x="171" y="372"/>
                  <a:pt x="171" y="372"/>
                  <a:pt x="171" y="372"/>
                </a:cubicBezTo>
                <a:cubicBezTo>
                  <a:pt x="168" y="361"/>
                  <a:pt x="167" y="352"/>
                  <a:pt x="167" y="348"/>
                </a:cubicBezTo>
                <a:cubicBezTo>
                  <a:pt x="167" y="348"/>
                  <a:pt x="167" y="348"/>
                  <a:pt x="167" y="348"/>
                </a:cubicBezTo>
                <a:cubicBezTo>
                  <a:pt x="166" y="335"/>
                  <a:pt x="166" y="314"/>
                  <a:pt x="166" y="301"/>
                </a:cubicBezTo>
                <a:cubicBezTo>
                  <a:pt x="166" y="301"/>
                  <a:pt x="166" y="301"/>
                  <a:pt x="166" y="301"/>
                </a:cubicBezTo>
                <a:cubicBezTo>
                  <a:pt x="166" y="294"/>
                  <a:pt x="166" y="290"/>
                  <a:pt x="166" y="290"/>
                </a:cubicBezTo>
                <a:cubicBezTo>
                  <a:pt x="166" y="290"/>
                  <a:pt x="166" y="290"/>
                  <a:pt x="166" y="290"/>
                </a:cubicBezTo>
                <a:cubicBezTo>
                  <a:pt x="166" y="194"/>
                  <a:pt x="166" y="194"/>
                  <a:pt x="166" y="194"/>
                </a:cubicBezTo>
                <a:cubicBezTo>
                  <a:pt x="141" y="194"/>
                  <a:pt x="141" y="194"/>
                  <a:pt x="141" y="194"/>
                </a:cubicBezTo>
                <a:cubicBezTo>
                  <a:pt x="141" y="224"/>
                  <a:pt x="141" y="224"/>
                  <a:pt x="141" y="224"/>
                </a:cubicBezTo>
                <a:cubicBezTo>
                  <a:pt x="141" y="228"/>
                  <a:pt x="140" y="231"/>
                  <a:pt x="137" y="234"/>
                </a:cubicBezTo>
                <a:cubicBezTo>
                  <a:pt x="137" y="234"/>
                  <a:pt x="137" y="234"/>
                  <a:pt x="137" y="234"/>
                </a:cubicBezTo>
                <a:cubicBezTo>
                  <a:pt x="135" y="236"/>
                  <a:pt x="132" y="238"/>
                  <a:pt x="128" y="238"/>
                </a:cubicBezTo>
                <a:cubicBezTo>
                  <a:pt x="128" y="238"/>
                  <a:pt x="128" y="238"/>
                  <a:pt x="128" y="238"/>
                </a:cubicBezTo>
                <a:cubicBezTo>
                  <a:pt x="63" y="238"/>
                  <a:pt x="63" y="238"/>
                  <a:pt x="63" y="238"/>
                </a:cubicBezTo>
                <a:cubicBezTo>
                  <a:pt x="60" y="238"/>
                  <a:pt x="56" y="236"/>
                  <a:pt x="54" y="234"/>
                </a:cubicBezTo>
                <a:cubicBezTo>
                  <a:pt x="54" y="234"/>
                  <a:pt x="54" y="234"/>
                  <a:pt x="54" y="234"/>
                </a:cubicBezTo>
                <a:cubicBezTo>
                  <a:pt x="51" y="231"/>
                  <a:pt x="50" y="228"/>
                  <a:pt x="50" y="224"/>
                </a:cubicBezTo>
                <a:cubicBezTo>
                  <a:pt x="50" y="224"/>
                  <a:pt x="50" y="224"/>
                  <a:pt x="50" y="224"/>
                </a:cubicBezTo>
                <a:cubicBezTo>
                  <a:pt x="50" y="135"/>
                  <a:pt x="50" y="135"/>
                  <a:pt x="50" y="135"/>
                </a:cubicBezTo>
                <a:cubicBezTo>
                  <a:pt x="50" y="131"/>
                  <a:pt x="51" y="128"/>
                  <a:pt x="54" y="126"/>
                </a:cubicBezTo>
                <a:cubicBezTo>
                  <a:pt x="54" y="126"/>
                  <a:pt x="54" y="126"/>
                  <a:pt x="54" y="126"/>
                </a:cubicBezTo>
                <a:cubicBezTo>
                  <a:pt x="56" y="123"/>
                  <a:pt x="60" y="122"/>
                  <a:pt x="63" y="122"/>
                </a:cubicBezTo>
                <a:cubicBezTo>
                  <a:pt x="63" y="122"/>
                  <a:pt x="63" y="122"/>
                  <a:pt x="63" y="122"/>
                </a:cubicBezTo>
                <a:cubicBezTo>
                  <a:pt x="166" y="122"/>
                  <a:pt x="166" y="122"/>
                  <a:pt x="166" y="122"/>
                </a:cubicBezTo>
                <a:cubicBezTo>
                  <a:pt x="166" y="122"/>
                  <a:pt x="166" y="122"/>
                  <a:pt x="166" y="122"/>
                </a:cubicBezTo>
                <a:cubicBezTo>
                  <a:pt x="166" y="122"/>
                  <a:pt x="166" y="122"/>
                  <a:pt x="166" y="122"/>
                </a:cubicBezTo>
                <a:cubicBezTo>
                  <a:pt x="166" y="115"/>
                  <a:pt x="166" y="107"/>
                  <a:pt x="166" y="106"/>
                </a:cubicBezTo>
                <a:cubicBezTo>
                  <a:pt x="166" y="106"/>
                  <a:pt x="166" y="106"/>
                  <a:pt x="166" y="106"/>
                </a:cubicBezTo>
                <a:cubicBezTo>
                  <a:pt x="166" y="103"/>
                  <a:pt x="165" y="101"/>
                  <a:pt x="164" y="99"/>
                </a:cubicBezTo>
                <a:cubicBezTo>
                  <a:pt x="164" y="99"/>
                  <a:pt x="164" y="99"/>
                  <a:pt x="164" y="99"/>
                </a:cubicBezTo>
                <a:cubicBezTo>
                  <a:pt x="162" y="98"/>
                  <a:pt x="160" y="97"/>
                  <a:pt x="159" y="97"/>
                </a:cubicBezTo>
                <a:cubicBezTo>
                  <a:pt x="159" y="97"/>
                  <a:pt x="159" y="97"/>
                  <a:pt x="159" y="97"/>
                </a:cubicBezTo>
                <a:cubicBezTo>
                  <a:pt x="128" y="97"/>
                  <a:pt x="52" y="97"/>
                  <a:pt x="39" y="97"/>
                </a:cubicBezTo>
                <a:cubicBezTo>
                  <a:pt x="39" y="97"/>
                  <a:pt x="39" y="97"/>
                  <a:pt x="39" y="97"/>
                </a:cubicBezTo>
                <a:cubicBezTo>
                  <a:pt x="32" y="97"/>
                  <a:pt x="30" y="99"/>
                  <a:pt x="29" y="100"/>
                </a:cubicBezTo>
                <a:cubicBezTo>
                  <a:pt x="29" y="100"/>
                  <a:pt x="29" y="100"/>
                  <a:pt x="29" y="100"/>
                </a:cubicBezTo>
                <a:cubicBezTo>
                  <a:pt x="28" y="101"/>
                  <a:pt x="27" y="104"/>
                  <a:pt x="27" y="106"/>
                </a:cubicBezTo>
                <a:cubicBezTo>
                  <a:pt x="27" y="106"/>
                  <a:pt x="27" y="106"/>
                  <a:pt x="27" y="106"/>
                </a:cubicBezTo>
                <a:cubicBezTo>
                  <a:pt x="27" y="108"/>
                  <a:pt x="27" y="188"/>
                  <a:pt x="27" y="269"/>
                </a:cubicBezTo>
                <a:cubicBezTo>
                  <a:pt x="27" y="269"/>
                  <a:pt x="27" y="269"/>
                  <a:pt x="27" y="269"/>
                </a:cubicBezTo>
                <a:cubicBezTo>
                  <a:pt x="27" y="329"/>
                  <a:pt x="27" y="390"/>
                  <a:pt x="27" y="416"/>
                </a:cubicBezTo>
                <a:cubicBezTo>
                  <a:pt x="27" y="416"/>
                  <a:pt x="27" y="416"/>
                  <a:pt x="27" y="416"/>
                </a:cubicBezTo>
                <a:cubicBezTo>
                  <a:pt x="115" y="416"/>
                  <a:pt x="115" y="416"/>
                  <a:pt x="115" y="416"/>
                </a:cubicBezTo>
                <a:cubicBezTo>
                  <a:pt x="115" y="323"/>
                  <a:pt x="115" y="323"/>
                  <a:pt x="115" y="323"/>
                </a:cubicBezTo>
                <a:cubicBezTo>
                  <a:pt x="115" y="316"/>
                  <a:pt x="121" y="310"/>
                  <a:pt x="129" y="310"/>
                </a:cubicBezTo>
                <a:cubicBezTo>
                  <a:pt x="129" y="310"/>
                  <a:pt x="129" y="310"/>
                  <a:pt x="129" y="310"/>
                </a:cubicBezTo>
                <a:cubicBezTo>
                  <a:pt x="136" y="310"/>
                  <a:pt x="142" y="316"/>
                  <a:pt x="142" y="323"/>
                </a:cubicBezTo>
                <a:cubicBezTo>
                  <a:pt x="142" y="323"/>
                  <a:pt x="142" y="323"/>
                  <a:pt x="142" y="323"/>
                </a:cubicBezTo>
                <a:cubicBezTo>
                  <a:pt x="142" y="429"/>
                  <a:pt x="142" y="429"/>
                  <a:pt x="142" y="429"/>
                </a:cubicBezTo>
                <a:cubicBezTo>
                  <a:pt x="142" y="433"/>
                  <a:pt x="141" y="436"/>
                  <a:pt x="138" y="438"/>
                </a:cubicBezTo>
                <a:cubicBezTo>
                  <a:pt x="138" y="438"/>
                  <a:pt x="138" y="438"/>
                  <a:pt x="138" y="438"/>
                </a:cubicBezTo>
                <a:cubicBezTo>
                  <a:pt x="136" y="441"/>
                  <a:pt x="132" y="442"/>
                  <a:pt x="129" y="442"/>
                </a:cubicBezTo>
                <a:cubicBezTo>
                  <a:pt x="129" y="442"/>
                  <a:pt x="129" y="442"/>
                  <a:pt x="129" y="442"/>
                </a:cubicBezTo>
                <a:cubicBezTo>
                  <a:pt x="13" y="442"/>
                  <a:pt x="13" y="442"/>
                  <a:pt x="13" y="442"/>
                </a:cubicBezTo>
                <a:cubicBezTo>
                  <a:pt x="10" y="442"/>
                  <a:pt x="6" y="441"/>
                  <a:pt x="4" y="438"/>
                </a:cubicBezTo>
                <a:cubicBezTo>
                  <a:pt x="4" y="438"/>
                  <a:pt x="4" y="438"/>
                  <a:pt x="4" y="438"/>
                </a:cubicBezTo>
                <a:cubicBezTo>
                  <a:pt x="1" y="436"/>
                  <a:pt x="0" y="433"/>
                  <a:pt x="0" y="429"/>
                </a:cubicBezTo>
                <a:cubicBezTo>
                  <a:pt x="0" y="429"/>
                  <a:pt x="0" y="429"/>
                  <a:pt x="0" y="429"/>
                </a:cubicBezTo>
                <a:cubicBezTo>
                  <a:pt x="0" y="429"/>
                  <a:pt x="0" y="109"/>
                  <a:pt x="0" y="106"/>
                </a:cubicBezTo>
                <a:cubicBezTo>
                  <a:pt x="0" y="106"/>
                  <a:pt x="0" y="106"/>
                  <a:pt x="0" y="106"/>
                </a:cubicBezTo>
                <a:cubicBezTo>
                  <a:pt x="0" y="98"/>
                  <a:pt x="3" y="89"/>
                  <a:pt x="9" y="82"/>
                </a:cubicBezTo>
                <a:cubicBezTo>
                  <a:pt x="9" y="82"/>
                  <a:pt x="9" y="82"/>
                  <a:pt x="9" y="82"/>
                </a:cubicBezTo>
                <a:cubicBezTo>
                  <a:pt x="16" y="75"/>
                  <a:pt x="27" y="70"/>
                  <a:pt x="39" y="70"/>
                </a:cubicBezTo>
                <a:cubicBezTo>
                  <a:pt x="39" y="70"/>
                  <a:pt x="39" y="70"/>
                  <a:pt x="39" y="70"/>
                </a:cubicBezTo>
                <a:cubicBezTo>
                  <a:pt x="52" y="70"/>
                  <a:pt x="128" y="70"/>
                  <a:pt x="159" y="70"/>
                </a:cubicBezTo>
                <a:cubicBezTo>
                  <a:pt x="159" y="70"/>
                  <a:pt x="159" y="70"/>
                  <a:pt x="159" y="70"/>
                </a:cubicBezTo>
                <a:cubicBezTo>
                  <a:pt x="168" y="70"/>
                  <a:pt x="176" y="74"/>
                  <a:pt x="183" y="81"/>
                </a:cubicBezTo>
                <a:cubicBezTo>
                  <a:pt x="183" y="81"/>
                  <a:pt x="183" y="81"/>
                  <a:pt x="183" y="81"/>
                </a:cubicBezTo>
                <a:cubicBezTo>
                  <a:pt x="189" y="87"/>
                  <a:pt x="193" y="96"/>
                  <a:pt x="193" y="106"/>
                </a:cubicBezTo>
                <a:cubicBezTo>
                  <a:pt x="193" y="106"/>
                  <a:pt x="193" y="106"/>
                  <a:pt x="193" y="106"/>
                </a:cubicBezTo>
                <a:cubicBezTo>
                  <a:pt x="193" y="110"/>
                  <a:pt x="193" y="135"/>
                  <a:pt x="193" y="135"/>
                </a:cubicBezTo>
                <a:cubicBezTo>
                  <a:pt x="193" y="135"/>
                  <a:pt x="193" y="135"/>
                  <a:pt x="193" y="135"/>
                </a:cubicBezTo>
                <a:cubicBezTo>
                  <a:pt x="193" y="143"/>
                  <a:pt x="187" y="148"/>
                  <a:pt x="179" y="148"/>
                </a:cubicBezTo>
                <a:cubicBezTo>
                  <a:pt x="179" y="148"/>
                  <a:pt x="179" y="148"/>
                  <a:pt x="179" y="148"/>
                </a:cubicBezTo>
                <a:cubicBezTo>
                  <a:pt x="77" y="148"/>
                  <a:pt x="77" y="148"/>
                  <a:pt x="77" y="148"/>
                </a:cubicBezTo>
                <a:cubicBezTo>
                  <a:pt x="77" y="211"/>
                  <a:pt x="77" y="211"/>
                  <a:pt x="77" y="211"/>
                </a:cubicBezTo>
                <a:cubicBezTo>
                  <a:pt x="115" y="211"/>
                  <a:pt x="115" y="211"/>
                  <a:pt x="115" y="211"/>
                </a:cubicBezTo>
                <a:cubicBezTo>
                  <a:pt x="115" y="180"/>
                  <a:pt x="115" y="180"/>
                  <a:pt x="115" y="180"/>
                </a:cubicBezTo>
                <a:cubicBezTo>
                  <a:pt x="115" y="177"/>
                  <a:pt x="116" y="173"/>
                  <a:pt x="119" y="171"/>
                </a:cubicBezTo>
                <a:cubicBezTo>
                  <a:pt x="119" y="171"/>
                  <a:pt x="119" y="171"/>
                  <a:pt x="119" y="171"/>
                </a:cubicBezTo>
                <a:cubicBezTo>
                  <a:pt x="121" y="168"/>
                  <a:pt x="124" y="167"/>
                  <a:pt x="128" y="167"/>
                </a:cubicBezTo>
                <a:cubicBezTo>
                  <a:pt x="128" y="167"/>
                  <a:pt x="128" y="167"/>
                  <a:pt x="128" y="167"/>
                </a:cubicBezTo>
                <a:cubicBezTo>
                  <a:pt x="179" y="167"/>
                  <a:pt x="179" y="167"/>
                  <a:pt x="179" y="167"/>
                </a:cubicBezTo>
                <a:cubicBezTo>
                  <a:pt x="183" y="167"/>
                  <a:pt x="186" y="168"/>
                  <a:pt x="189" y="171"/>
                </a:cubicBezTo>
                <a:cubicBezTo>
                  <a:pt x="189" y="171"/>
                  <a:pt x="189" y="171"/>
                  <a:pt x="189" y="171"/>
                </a:cubicBezTo>
                <a:cubicBezTo>
                  <a:pt x="191" y="173"/>
                  <a:pt x="193" y="177"/>
                  <a:pt x="193" y="180"/>
                </a:cubicBezTo>
                <a:cubicBezTo>
                  <a:pt x="193" y="180"/>
                  <a:pt x="193" y="180"/>
                  <a:pt x="193" y="180"/>
                </a:cubicBezTo>
                <a:cubicBezTo>
                  <a:pt x="193" y="290"/>
                  <a:pt x="193" y="290"/>
                  <a:pt x="193" y="290"/>
                </a:cubicBezTo>
                <a:cubicBezTo>
                  <a:pt x="193" y="290"/>
                  <a:pt x="193" y="290"/>
                  <a:pt x="193" y="290"/>
                </a:cubicBezTo>
                <a:cubicBezTo>
                  <a:pt x="193" y="290"/>
                  <a:pt x="193" y="294"/>
                  <a:pt x="193" y="301"/>
                </a:cubicBezTo>
                <a:cubicBezTo>
                  <a:pt x="193" y="301"/>
                  <a:pt x="193" y="301"/>
                  <a:pt x="193" y="301"/>
                </a:cubicBezTo>
                <a:cubicBezTo>
                  <a:pt x="193" y="314"/>
                  <a:pt x="193" y="334"/>
                  <a:pt x="193" y="346"/>
                </a:cubicBezTo>
                <a:cubicBezTo>
                  <a:pt x="193" y="346"/>
                  <a:pt x="193" y="346"/>
                  <a:pt x="193" y="346"/>
                </a:cubicBezTo>
                <a:cubicBezTo>
                  <a:pt x="193" y="350"/>
                  <a:pt x="195" y="364"/>
                  <a:pt x="201" y="379"/>
                </a:cubicBezTo>
                <a:cubicBezTo>
                  <a:pt x="201" y="379"/>
                  <a:pt x="201" y="379"/>
                  <a:pt x="201" y="379"/>
                </a:cubicBezTo>
                <a:cubicBezTo>
                  <a:pt x="207" y="394"/>
                  <a:pt x="218" y="410"/>
                  <a:pt x="235" y="420"/>
                </a:cubicBezTo>
                <a:cubicBezTo>
                  <a:pt x="235" y="420"/>
                  <a:pt x="235" y="420"/>
                  <a:pt x="235" y="420"/>
                </a:cubicBezTo>
                <a:cubicBezTo>
                  <a:pt x="247" y="427"/>
                  <a:pt x="263" y="432"/>
                  <a:pt x="284" y="432"/>
                </a:cubicBezTo>
                <a:cubicBezTo>
                  <a:pt x="284" y="432"/>
                  <a:pt x="284" y="432"/>
                  <a:pt x="284" y="432"/>
                </a:cubicBezTo>
                <a:cubicBezTo>
                  <a:pt x="284" y="432"/>
                  <a:pt x="285" y="432"/>
                  <a:pt x="285" y="432"/>
                </a:cubicBezTo>
                <a:cubicBezTo>
                  <a:pt x="285" y="432"/>
                  <a:pt x="285" y="432"/>
                  <a:pt x="285" y="432"/>
                </a:cubicBezTo>
                <a:cubicBezTo>
                  <a:pt x="304" y="432"/>
                  <a:pt x="320" y="429"/>
                  <a:pt x="333" y="422"/>
                </a:cubicBezTo>
                <a:cubicBezTo>
                  <a:pt x="333" y="422"/>
                  <a:pt x="333" y="422"/>
                  <a:pt x="333" y="422"/>
                </a:cubicBezTo>
                <a:cubicBezTo>
                  <a:pt x="345" y="416"/>
                  <a:pt x="356" y="408"/>
                  <a:pt x="364" y="398"/>
                </a:cubicBezTo>
                <a:cubicBezTo>
                  <a:pt x="364" y="398"/>
                  <a:pt x="364" y="398"/>
                  <a:pt x="364" y="398"/>
                </a:cubicBezTo>
                <a:cubicBezTo>
                  <a:pt x="380" y="378"/>
                  <a:pt x="387" y="352"/>
                  <a:pt x="387" y="330"/>
                </a:cubicBezTo>
                <a:cubicBezTo>
                  <a:pt x="387" y="330"/>
                  <a:pt x="387" y="330"/>
                  <a:pt x="387" y="330"/>
                </a:cubicBezTo>
                <a:cubicBezTo>
                  <a:pt x="387" y="308"/>
                  <a:pt x="379" y="283"/>
                  <a:pt x="365" y="259"/>
                </a:cubicBezTo>
                <a:cubicBezTo>
                  <a:pt x="365" y="259"/>
                  <a:pt x="365" y="259"/>
                  <a:pt x="365" y="259"/>
                </a:cubicBezTo>
                <a:cubicBezTo>
                  <a:pt x="351" y="234"/>
                  <a:pt x="331" y="211"/>
                  <a:pt x="308" y="191"/>
                </a:cubicBezTo>
                <a:cubicBezTo>
                  <a:pt x="308" y="191"/>
                  <a:pt x="308" y="191"/>
                  <a:pt x="308" y="191"/>
                </a:cubicBezTo>
                <a:cubicBezTo>
                  <a:pt x="304" y="188"/>
                  <a:pt x="303" y="184"/>
                  <a:pt x="303" y="179"/>
                </a:cubicBezTo>
                <a:cubicBezTo>
                  <a:pt x="303" y="179"/>
                  <a:pt x="303" y="179"/>
                  <a:pt x="303" y="179"/>
                </a:cubicBezTo>
                <a:cubicBezTo>
                  <a:pt x="304" y="174"/>
                  <a:pt x="307" y="170"/>
                  <a:pt x="311" y="169"/>
                </a:cubicBezTo>
                <a:cubicBezTo>
                  <a:pt x="311" y="169"/>
                  <a:pt x="311" y="169"/>
                  <a:pt x="311" y="169"/>
                </a:cubicBezTo>
                <a:cubicBezTo>
                  <a:pt x="311" y="169"/>
                  <a:pt x="311" y="169"/>
                  <a:pt x="312" y="169"/>
                </a:cubicBezTo>
                <a:cubicBezTo>
                  <a:pt x="312" y="169"/>
                  <a:pt x="312" y="169"/>
                  <a:pt x="312" y="169"/>
                </a:cubicBezTo>
                <a:cubicBezTo>
                  <a:pt x="312" y="169"/>
                  <a:pt x="312" y="168"/>
                  <a:pt x="312" y="168"/>
                </a:cubicBezTo>
                <a:cubicBezTo>
                  <a:pt x="312" y="168"/>
                  <a:pt x="312" y="168"/>
                  <a:pt x="312" y="168"/>
                </a:cubicBezTo>
                <a:cubicBezTo>
                  <a:pt x="313" y="168"/>
                  <a:pt x="313" y="168"/>
                  <a:pt x="314" y="168"/>
                </a:cubicBezTo>
                <a:cubicBezTo>
                  <a:pt x="314" y="168"/>
                  <a:pt x="314" y="168"/>
                  <a:pt x="314" y="168"/>
                </a:cubicBezTo>
                <a:cubicBezTo>
                  <a:pt x="316" y="167"/>
                  <a:pt x="318" y="166"/>
                  <a:pt x="321" y="164"/>
                </a:cubicBezTo>
                <a:cubicBezTo>
                  <a:pt x="321" y="164"/>
                  <a:pt x="321" y="164"/>
                  <a:pt x="321" y="164"/>
                </a:cubicBezTo>
                <a:cubicBezTo>
                  <a:pt x="327" y="161"/>
                  <a:pt x="333" y="158"/>
                  <a:pt x="338" y="154"/>
                </a:cubicBezTo>
                <a:cubicBezTo>
                  <a:pt x="338" y="154"/>
                  <a:pt x="338" y="154"/>
                  <a:pt x="338" y="154"/>
                </a:cubicBezTo>
                <a:cubicBezTo>
                  <a:pt x="342" y="151"/>
                  <a:pt x="344" y="148"/>
                  <a:pt x="344" y="147"/>
                </a:cubicBezTo>
                <a:cubicBezTo>
                  <a:pt x="344" y="147"/>
                  <a:pt x="344" y="147"/>
                  <a:pt x="344" y="147"/>
                </a:cubicBezTo>
                <a:cubicBezTo>
                  <a:pt x="346" y="145"/>
                  <a:pt x="347" y="139"/>
                  <a:pt x="348" y="132"/>
                </a:cubicBezTo>
                <a:cubicBezTo>
                  <a:pt x="348" y="132"/>
                  <a:pt x="348" y="132"/>
                  <a:pt x="348" y="132"/>
                </a:cubicBezTo>
                <a:cubicBezTo>
                  <a:pt x="349" y="125"/>
                  <a:pt x="349" y="117"/>
                  <a:pt x="349" y="111"/>
                </a:cubicBezTo>
                <a:cubicBezTo>
                  <a:pt x="349" y="111"/>
                  <a:pt x="349" y="111"/>
                  <a:pt x="349" y="111"/>
                </a:cubicBezTo>
                <a:cubicBezTo>
                  <a:pt x="349" y="104"/>
                  <a:pt x="349" y="99"/>
                  <a:pt x="349" y="95"/>
                </a:cubicBezTo>
                <a:cubicBezTo>
                  <a:pt x="349" y="95"/>
                  <a:pt x="349" y="95"/>
                  <a:pt x="349" y="95"/>
                </a:cubicBezTo>
                <a:cubicBezTo>
                  <a:pt x="348" y="95"/>
                  <a:pt x="346" y="95"/>
                  <a:pt x="345" y="95"/>
                </a:cubicBezTo>
                <a:cubicBezTo>
                  <a:pt x="345" y="95"/>
                  <a:pt x="345" y="95"/>
                  <a:pt x="345" y="95"/>
                </a:cubicBezTo>
                <a:cubicBezTo>
                  <a:pt x="344" y="95"/>
                  <a:pt x="344" y="95"/>
                  <a:pt x="344" y="95"/>
                </a:cubicBezTo>
                <a:cubicBezTo>
                  <a:pt x="344" y="95"/>
                  <a:pt x="344" y="95"/>
                  <a:pt x="344" y="95"/>
                </a:cubicBezTo>
                <a:cubicBezTo>
                  <a:pt x="344" y="95"/>
                  <a:pt x="344" y="95"/>
                  <a:pt x="344" y="95"/>
                </a:cubicBezTo>
                <a:cubicBezTo>
                  <a:pt x="340" y="95"/>
                  <a:pt x="337" y="94"/>
                  <a:pt x="334" y="91"/>
                </a:cubicBezTo>
                <a:cubicBezTo>
                  <a:pt x="334" y="91"/>
                  <a:pt x="334" y="91"/>
                  <a:pt x="334" y="91"/>
                </a:cubicBezTo>
                <a:cubicBezTo>
                  <a:pt x="331" y="89"/>
                  <a:pt x="330" y="85"/>
                  <a:pt x="330" y="81"/>
                </a:cubicBezTo>
                <a:cubicBezTo>
                  <a:pt x="330" y="81"/>
                  <a:pt x="330" y="81"/>
                  <a:pt x="330" y="81"/>
                </a:cubicBezTo>
                <a:cubicBezTo>
                  <a:pt x="330" y="81"/>
                  <a:pt x="330" y="40"/>
                  <a:pt x="330" y="32"/>
                </a:cubicBezTo>
                <a:cubicBezTo>
                  <a:pt x="330" y="32"/>
                  <a:pt x="330" y="32"/>
                  <a:pt x="330" y="32"/>
                </a:cubicBezTo>
                <a:cubicBezTo>
                  <a:pt x="330" y="30"/>
                  <a:pt x="329" y="28"/>
                  <a:pt x="328" y="28"/>
                </a:cubicBezTo>
                <a:cubicBezTo>
                  <a:pt x="328" y="28"/>
                  <a:pt x="328" y="28"/>
                  <a:pt x="328" y="28"/>
                </a:cubicBezTo>
                <a:cubicBezTo>
                  <a:pt x="328" y="27"/>
                  <a:pt x="327" y="27"/>
                  <a:pt x="326" y="27"/>
                </a:cubicBezTo>
                <a:cubicBezTo>
                  <a:pt x="326" y="27"/>
                  <a:pt x="326" y="27"/>
                  <a:pt x="326" y="27"/>
                </a:cubicBezTo>
                <a:cubicBezTo>
                  <a:pt x="324" y="27"/>
                  <a:pt x="323" y="27"/>
                  <a:pt x="323" y="28"/>
                </a:cubicBezTo>
                <a:cubicBezTo>
                  <a:pt x="323" y="28"/>
                  <a:pt x="323" y="28"/>
                  <a:pt x="323" y="28"/>
                </a:cubicBezTo>
                <a:cubicBezTo>
                  <a:pt x="322" y="28"/>
                  <a:pt x="321" y="29"/>
                  <a:pt x="321" y="32"/>
                </a:cubicBezTo>
                <a:cubicBezTo>
                  <a:pt x="321" y="32"/>
                  <a:pt x="321" y="32"/>
                  <a:pt x="321" y="32"/>
                </a:cubicBezTo>
                <a:cubicBezTo>
                  <a:pt x="321" y="41"/>
                  <a:pt x="321" y="76"/>
                  <a:pt x="321" y="81"/>
                </a:cubicBezTo>
                <a:cubicBezTo>
                  <a:pt x="321" y="81"/>
                  <a:pt x="321" y="81"/>
                  <a:pt x="321" y="81"/>
                </a:cubicBezTo>
                <a:cubicBezTo>
                  <a:pt x="321" y="85"/>
                  <a:pt x="320" y="88"/>
                  <a:pt x="317" y="90"/>
                </a:cubicBezTo>
                <a:cubicBezTo>
                  <a:pt x="317" y="90"/>
                  <a:pt x="317" y="90"/>
                  <a:pt x="317" y="90"/>
                </a:cubicBezTo>
                <a:cubicBezTo>
                  <a:pt x="315" y="93"/>
                  <a:pt x="312" y="94"/>
                  <a:pt x="308" y="94"/>
                </a:cubicBezTo>
                <a:cubicBezTo>
                  <a:pt x="308" y="94"/>
                  <a:pt x="308" y="94"/>
                  <a:pt x="308" y="94"/>
                </a:cubicBezTo>
                <a:cubicBezTo>
                  <a:pt x="274" y="94"/>
                  <a:pt x="274" y="94"/>
                  <a:pt x="274" y="94"/>
                </a:cubicBezTo>
                <a:cubicBezTo>
                  <a:pt x="270" y="94"/>
                  <a:pt x="267" y="93"/>
                  <a:pt x="265" y="90"/>
                </a:cubicBezTo>
                <a:cubicBezTo>
                  <a:pt x="265" y="90"/>
                  <a:pt x="265" y="90"/>
                  <a:pt x="265" y="90"/>
                </a:cubicBezTo>
                <a:cubicBezTo>
                  <a:pt x="262" y="88"/>
                  <a:pt x="261" y="85"/>
                  <a:pt x="261" y="81"/>
                </a:cubicBezTo>
                <a:cubicBezTo>
                  <a:pt x="261" y="81"/>
                  <a:pt x="261" y="81"/>
                  <a:pt x="261" y="81"/>
                </a:cubicBezTo>
                <a:cubicBezTo>
                  <a:pt x="261" y="81"/>
                  <a:pt x="261" y="42"/>
                  <a:pt x="261" y="32"/>
                </a:cubicBezTo>
                <a:cubicBezTo>
                  <a:pt x="261" y="32"/>
                  <a:pt x="261" y="32"/>
                  <a:pt x="261" y="32"/>
                </a:cubicBezTo>
                <a:cubicBezTo>
                  <a:pt x="261" y="29"/>
                  <a:pt x="260" y="28"/>
                  <a:pt x="259" y="28"/>
                </a:cubicBezTo>
                <a:cubicBezTo>
                  <a:pt x="259" y="28"/>
                  <a:pt x="259" y="28"/>
                  <a:pt x="259" y="28"/>
                </a:cubicBezTo>
                <a:cubicBezTo>
                  <a:pt x="259" y="27"/>
                  <a:pt x="258" y="27"/>
                  <a:pt x="257" y="27"/>
                </a:cubicBezTo>
                <a:cubicBezTo>
                  <a:pt x="257" y="27"/>
                  <a:pt x="257" y="27"/>
                  <a:pt x="257" y="27"/>
                </a:cubicBezTo>
                <a:cubicBezTo>
                  <a:pt x="255" y="27"/>
                  <a:pt x="254" y="27"/>
                  <a:pt x="253" y="28"/>
                </a:cubicBezTo>
                <a:cubicBezTo>
                  <a:pt x="253" y="28"/>
                  <a:pt x="253" y="28"/>
                  <a:pt x="253" y="28"/>
                </a:cubicBezTo>
                <a:cubicBezTo>
                  <a:pt x="253" y="28"/>
                  <a:pt x="252" y="29"/>
                  <a:pt x="252" y="32"/>
                </a:cubicBezTo>
                <a:cubicBezTo>
                  <a:pt x="252" y="32"/>
                  <a:pt x="252" y="32"/>
                  <a:pt x="252" y="32"/>
                </a:cubicBezTo>
                <a:cubicBezTo>
                  <a:pt x="252" y="41"/>
                  <a:pt x="252" y="74"/>
                  <a:pt x="252" y="82"/>
                </a:cubicBezTo>
                <a:cubicBezTo>
                  <a:pt x="252" y="82"/>
                  <a:pt x="252" y="82"/>
                  <a:pt x="252" y="82"/>
                </a:cubicBezTo>
                <a:cubicBezTo>
                  <a:pt x="252" y="86"/>
                  <a:pt x="250" y="89"/>
                  <a:pt x="247" y="92"/>
                </a:cubicBezTo>
                <a:cubicBezTo>
                  <a:pt x="247" y="92"/>
                  <a:pt x="247" y="92"/>
                  <a:pt x="247" y="92"/>
                </a:cubicBezTo>
                <a:cubicBezTo>
                  <a:pt x="245" y="94"/>
                  <a:pt x="241" y="95"/>
                  <a:pt x="237" y="95"/>
                </a:cubicBezTo>
                <a:cubicBezTo>
                  <a:pt x="237" y="95"/>
                  <a:pt x="237" y="95"/>
                  <a:pt x="237" y="95"/>
                </a:cubicBezTo>
                <a:cubicBezTo>
                  <a:pt x="237" y="95"/>
                  <a:pt x="237" y="95"/>
                  <a:pt x="237" y="95"/>
                </a:cubicBezTo>
                <a:cubicBezTo>
                  <a:pt x="237" y="95"/>
                  <a:pt x="236" y="95"/>
                  <a:pt x="236" y="95"/>
                </a:cubicBezTo>
                <a:cubicBezTo>
                  <a:pt x="236" y="95"/>
                  <a:pt x="236" y="95"/>
                  <a:pt x="236" y="95"/>
                </a:cubicBezTo>
                <a:cubicBezTo>
                  <a:pt x="235" y="95"/>
                  <a:pt x="234" y="95"/>
                  <a:pt x="233" y="95"/>
                </a:cubicBezTo>
                <a:cubicBezTo>
                  <a:pt x="233" y="95"/>
                  <a:pt x="233" y="95"/>
                  <a:pt x="233" y="95"/>
                </a:cubicBezTo>
                <a:cubicBezTo>
                  <a:pt x="233" y="98"/>
                  <a:pt x="233" y="102"/>
                  <a:pt x="233" y="106"/>
                </a:cubicBezTo>
                <a:cubicBezTo>
                  <a:pt x="233" y="106"/>
                  <a:pt x="233" y="106"/>
                  <a:pt x="233" y="106"/>
                </a:cubicBezTo>
                <a:cubicBezTo>
                  <a:pt x="233" y="116"/>
                  <a:pt x="233" y="130"/>
                  <a:pt x="234" y="139"/>
                </a:cubicBezTo>
                <a:cubicBezTo>
                  <a:pt x="234" y="139"/>
                  <a:pt x="234" y="139"/>
                  <a:pt x="234" y="139"/>
                </a:cubicBezTo>
                <a:cubicBezTo>
                  <a:pt x="234" y="142"/>
                  <a:pt x="235" y="144"/>
                  <a:pt x="235" y="145"/>
                </a:cubicBezTo>
                <a:cubicBezTo>
                  <a:pt x="235" y="145"/>
                  <a:pt x="235" y="145"/>
                  <a:pt x="235" y="145"/>
                </a:cubicBezTo>
                <a:cubicBezTo>
                  <a:pt x="235" y="145"/>
                  <a:pt x="235" y="145"/>
                  <a:pt x="235" y="145"/>
                </a:cubicBezTo>
                <a:cubicBezTo>
                  <a:pt x="235" y="145"/>
                  <a:pt x="235" y="145"/>
                  <a:pt x="235" y="145"/>
                </a:cubicBezTo>
                <a:cubicBezTo>
                  <a:pt x="236" y="148"/>
                  <a:pt x="238" y="150"/>
                  <a:pt x="240" y="152"/>
                </a:cubicBezTo>
                <a:cubicBezTo>
                  <a:pt x="240" y="152"/>
                  <a:pt x="240" y="152"/>
                  <a:pt x="240" y="152"/>
                </a:cubicBezTo>
                <a:cubicBezTo>
                  <a:pt x="242" y="154"/>
                  <a:pt x="246" y="156"/>
                  <a:pt x="249" y="158"/>
                </a:cubicBezTo>
                <a:cubicBezTo>
                  <a:pt x="249" y="158"/>
                  <a:pt x="249" y="158"/>
                  <a:pt x="249" y="158"/>
                </a:cubicBezTo>
                <a:cubicBezTo>
                  <a:pt x="256" y="162"/>
                  <a:pt x="265" y="165"/>
                  <a:pt x="271" y="167"/>
                </a:cubicBezTo>
                <a:cubicBezTo>
                  <a:pt x="271" y="167"/>
                  <a:pt x="271" y="167"/>
                  <a:pt x="271" y="167"/>
                </a:cubicBezTo>
                <a:cubicBezTo>
                  <a:pt x="271" y="167"/>
                  <a:pt x="271" y="167"/>
                  <a:pt x="271" y="167"/>
                </a:cubicBezTo>
                <a:cubicBezTo>
                  <a:pt x="279" y="169"/>
                  <a:pt x="283" y="176"/>
                  <a:pt x="281" y="183"/>
                </a:cubicBezTo>
                <a:cubicBezTo>
                  <a:pt x="281" y="183"/>
                  <a:pt x="281" y="183"/>
                  <a:pt x="281" y="183"/>
                </a:cubicBezTo>
                <a:cubicBezTo>
                  <a:pt x="279" y="190"/>
                  <a:pt x="271" y="194"/>
                  <a:pt x="264" y="192"/>
                </a:cubicBezTo>
                <a:cubicBezTo>
                  <a:pt x="264" y="192"/>
                  <a:pt x="264" y="192"/>
                  <a:pt x="264" y="192"/>
                </a:cubicBezTo>
                <a:cubicBezTo>
                  <a:pt x="253" y="189"/>
                  <a:pt x="236" y="184"/>
                  <a:pt x="222" y="172"/>
                </a:cubicBezTo>
                <a:cubicBezTo>
                  <a:pt x="222" y="172"/>
                  <a:pt x="222" y="172"/>
                  <a:pt x="222" y="172"/>
                </a:cubicBezTo>
                <a:cubicBezTo>
                  <a:pt x="217" y="167"/>
                  <a:pt x="213" y="162"/>
                  <a:pt x="210" y="156"/>
                </a:cubicBezTo>
                <a:cubicBezTo>
                  <a:pt x="210" y="156"/>
                  <a:pt x="210" y="156"/>
                  <a:pt x="210" y="156"/>
                </a:cubicBezTo>
                <a:cubicBezTo>
                  <a:pt x="210" y="154"/>
                  <a:pt x="209" y="152"/>
                  <a:pt x="209" y="150"/>
                </a:cubicBezTo>
                <a:cubicBezTo>
                  <a:pt x="209" y="150"/>
                  <a:pt x="209" y="150"/>
                  <a:pt x="209" y="150"/>
                </a:cubicBezTo>
                <a:cubicBezTo>
                  <a:pt x="208" y="148"/>
                  <a:pt x="208" y="147"/>
                  <a:pt x="208" y="145"/>
                </a:cubicBezTo>
                <a:cubicBezTo>
                  <a:pt x="208" y="145"/>
                  <a:pt x="208" y="145"/>
                  <a:pt x="208" y="145"/>
                </a:cubicBezTo>
                <a:cubicBezTo>
                  <a:pt x="207" y="141"/>
                  <a:pt x="207" y="137"/>
                  <a:pt x="207" y="132"/>
                </a:cubicBezTo>
                <a:cubicBezTo>
                  <a:pt x="207" y="132"/>
                  <a:pt x="207" y="132"/>
                  <a:pt x="207" y="132"/>
                </a:cubicBezTo>
                <a:cubicBezTo>
                  <a:pt x="206" y="124"/>
                  <a:pt x="206" y="114"/>
                  <a:pt x="206" y="106"/>
                </a:cubicBezTo>
                <a:cubicBezTo>
                  <a:pt x="206" y="106"/>
                  <a:pt x="206" y="106"/>
                  <a:pt x="206" y="106"/>
                </a:cubicBezTo>
                <a:cubicBezTo>
                  <a:pt x="206" y="101"/>
                  <a:pt x="206" y="97"/>
                  <a:pt x="206" y="94"/>
                </a:cubicBezTo>
                <a:cubicBezTo>
                  <a:pt x="206" y="94"/>
                  <a:pt x="206" y="94"/>
                  <a:pt x="206" y="94"/>
                </a:cubicBezTo>
                <a:cubicBezTo>
                  <a:pt x="206" y="89"/>
                  <a:pt x="208" y="84"/>
                  <a:pt x="210" y="80"/>
                </a:cubicBezTo>
                <a:cubicBezTo>
                  <a:pt x="210" y="80"/>
                  <a:pt x="210" y="80"/>
                  <a:pt x="210" y="80"/>
                </a:cubicBezTo>
                <a:cubicBezTo>
                  <a:pt x="213" y="76"/>
                  <a:pt x="216" y="74"/>
                  <a:pt x="220" y="72"/>
                </a:cubicBezTo>
                <a:cubicBezTo>
                  <a:pt x="220" y="72"/>
                  <a:pt x="220" y="72"/>
                  <a:pt x="220" y="72"/>
                </a:cubicBezTo>
                <a:cubicBezTo>
                  <a:pt x="222" y="71"/>
                  <a:pt x="223" y="70"/>
                  <a:pt x="225" y="70"/>
                </a:cubicBezTo>
                <a:cubicBezTo>
                  <a:pt x="225" y="70"/>
                  <a:pt x="225" y="70"/>
                  <a:pt x="225" y="70"/>
                </a:cubicBezTo>
                <a:cubicBezTo>
                  <a:pt x="225" y="57"/>
                  <a:pt x="225" y="38"/>
                  <a:pt x="225" y="32"/>
                </a:cubicBezTo>
                <a:cubicBezTo>
                  <a:pt x="225" y="32"/>
                  <a:pt x="225" y="32"/>
                  <a:pt x="225" y="32"/>
                </a:cubicBezTo>
                <a:cubicBezTo>
                  <a:pt x="225" y="23"/>
                  <a:pt x="229" y="14"/>
                  <a:pt x="235" y="8"/>
                </a:cubicBezTo>
                <a:cubicBezTo>
                  <a:pt x="235" y="8"/>
                  <a:pt x="235" y="8"/>
                  <a:pt x="235" y="8"/>
                </a:cubicBezTo>
                <a:cubicBezTo>
                  <a:pt x="242" y="2"/>
                  <a:pt x="249" y="0"/>
                  <a:pt x="257" y="0"/>
                </a:cubicBezTo>
                <a:cubicBezTo>
                  <a:pt x="257" y="0"/>
                  <a:pt x="257" y="0"/>
                  <a:pt x="257" y="0"/>
                </a:cubicBezTo>
                <a:cubicBezTo>
                  <a:pt x="265" y="0"/>
                  <a:pt x="273" y="3"/>
                  <a:pt x="278" y="9"/>
                </a:cubicBezTo>
                <a:cubicBezTo>
                  <a:pt x="278" y="9"/>
                  <a:pt x="278" y="9"/>
                  <a:pt x="278" y="9"/>
                </a:cubicBezTo>
                <a:cubicBezTo>
                  <a:pt x="284" y="15"/>
                  <a:pt x="287" y="23"/>
                  <a:pt x="287" y="32"/>
                </a:cubicBezTo>
                <a:cubicBezTo>
                  <a:pt x="287" y="32"/>
                  <a:pt x="287" y="32"/>
                  <a:pt x="287" y="32"/>
                </a:cubicBezTo>
                <a:cubicBezTo>
                  <a:pt x="287" y="38"/>
                  <a:pt x="287" y="55"/>
                  <a:pt x="287" y="68"/>
                </a:cubicBezTo>
                <a:cubicBezTo>
                  <a:pt x="287" y="68"/>
                  <a:pt x="287" y="68"/>
                  <a:pt x="287" y="68"/>
                </a:cubicBezTo>
                <a:cubicBezTo>
                  <a:pt x="295" y="68"/>
                  <a:pt x="295" y="68"/>
                  <a:pt x="295" y="68"/>
                </a:cubicBezTo>
                <a:cubicBezTo>
                  <a:pt x="295" y="55"/>
                  <a:pt x="295" y="38"/>
                  <a:pt x="295" y="32"/>
                </a:cubicBezTo>
                <a:cubicBezTo>
                  <a:pt x="295" y="32"/>
                  <a:pt x="295" y="32"/>
                  <a:pt x="295" y="32"/>
                </a:cubicBezTo>
                <a:cubicBezTo>
                  <a:pt x="295" y="23"/>
                  <a:pt x="298" y="15"/>
                  <a:pt x="304" y="9"/>
                </a:cubicBezTo>
                <a:cubicBezTo>
                  <a:pt x="304" y="9"/>
                  <a:pt x="304" y="9"/>
                  <a:pt x="304" y="9"/>
                </a:cubicBezTo>
                <a:cubicBezTo>
                  <a:pt x="309" y="3"/>
                  <a:pt x="318" y="0"/>
                  <a:pt x="326" y="0"/>
                </a:cubicBezTo>
                <a:cubicBezTo>
                  <a:pt x="326" y="0"/>
                  <a:pt x="326" y="0"/>
                  <a:pt x="326" y="0"/>
                </a:cubicBezTo>
                <a:cubicBezTo>
                  <a:pt x="334" y="0"/>
                  <a:pt x="342" y="4"/>
                  <a:pt x="348" y="10"/>
                </a:cubicBezTo>
                <a:cubicBezTo>
                  <a:pt x="348" y="10"/>
                  <a:pt x="348" y="10"/>
                  <a:pt x="348" y="10"/>
                </a:cubicBezTo>
                <a:cubicBezTo>
                  <a:pt x="353" y="15"/>
                  <a:pt x="356" y="24"/>
                  <a:pt x="356" y="32"/>
                </a:cubicBezTo>
                <a:cubicBezTo>
                  <a:pt x="356" y="32"/>
                  <a:pt x="356" y="32"/>
                  <a:pt x="356" y="32"/>
                </a:cubicBezTo>
                <a:cubicBezTo>
                  <a:pt x="356" y="37"/>
                  <a:pt x="356" y="57"/>
                  <a:pt x="356" y="70"/>
                </a:cubicBezTo>
                <a:cubicBezTo>
                  <a:pt x="356" y="70"/>
                  <a:pt x="356" y="70"/>
                  <a:pt x="356" y="70"/>
                </a:cubicBezTo>
                <a:cubicBezTo>
                  <a:pt x="361" y="71"/>
                  <a:pt x="367" y="74"/>
                  <a:pt x="371" y="80"/>
                </a:cubicBezTo>
                <a:cubicBezTo>
                  <a:pt x="371" y="80"/>
                  <a:pt x="371" y="80"/>
                  <a:pt x="371" y="80"/>
                </a:cubicBezTo>
                <a:cubicBezTo>
                  <a:pt x="374" y="84"/>
                  <a:pt x="375" y="89"/>
                  <a:pt x="375" y="95"/>
                </a:cubicBezTo>
                <a:cubicBezTo>
                  <a:pt x="375" y="95"/>
                  <a:pt x="375" y="95"/>
                  <a:pt x="375" y="95"/>
                </a:cubicBezTo>
                <a:cubicBezTo>
                  <a:pt x="375" y="98"/>
                  <a:pt x="375" y="104"/>
                  <a:pt x="375" y="111"/>
                </a:cubicBezTo>
                <a:cubicBezTo>
                  <a:pt x="375" y="111"/>
                  <a:pt x="375" y="111"/>
                  <a:pt x="375" y="111"/>
                </a:cubicBezTo>
                <a:cubicBezTo>
                  <a:pt x="375" y="118"/>
                  <a:pt x="375" y="127"/>
                  <a:pt x="374" y="135"/>
                </a:cubicBezTo>
                <a:cubicBezTo>
                  <a:pt x="374" y="135"/>
                  <a:pt x="374" y="135"/>
                  <a:pt x="374" y="135"/>
                </a:cubicBezTo>
                <a:cubicBezTo>
                  <a:pt x="373" y="144"/>
                  <a:pt x="372" y="152"/>
                  <a:pt x="368" y="160"/>
                </a:cubicBezTo>
                <a:cubicBezTo>
                  <a:pt x="368" y="160"/>
                  <a:pt x="368" y="160"/>
                  <a:pt x="368" y="160"/>
                </a:cubicBezTo>
                <a:cubicBezTo>
                  <a:pt x="364" y="166"/>
                  <a:pt x="360" y="171"/>
                  <a:pt x="355" y="174"/>
                </a:cubicBezTo>
                <a:cubicBezTo>
                  <a:pt x="355" y="174"/>
                  <a:pt x="355" y="174"/>
                  <a:pt x="355" y="174"/>
                </a:cubicBezTo>
                <a:cubicBezTo>
                  <a:pt x="350" y="178"/>
                  <a:pt x="345" y="182"/>
                  <a:pt x="340" y="184"/>
                </a:cubicBezTo>
                <a:cubicBezTo>
                  <a:pt x="340" y="184"/>
                  <a:pt x="340" y="184"/>
                  <a:pt x="340" y="184"/>
                </a:cubicBezTo>
                <a:cubicBezTo>
                  <a:pt x="359" y="203"/>
                  <a:pt x="376" y="224"/>
                  <a:pt x="388" y="246"/>
                </a:cubicBezTo>
                <a:cubicBezTo>
                  <a:pt x="388" y="246"/>
                  <a:pt x="388" y="246"/>
                  <a:pt x="388" y="246"/>
                </a:cubicBezTo>
                <a:cubicBezTo>
                  <a:pt x="404" y="273"/>
                  <a:pt x="413" y="302"/>
                  <a:pt x="413" y="330"/>
                </a:cubicBezTo>
                <a:cubicBezTo>
                  <a:pt x="413" y="330"/>
                  <a:pt x="413" y="330"/>
                  <a:pt x="413" y="330"/>
                </a:cubicBezTo>
                <a:cubicBezTo>
                  <a:pt x="413" y="351"/>
                  <a:pt x="409" y="373"/>
                  <a:pt x="398" y="394"/>
                </a:cubicBezTo>
                <a:cubicBezTo>
                  <a:pt x="398" y="394"/>
                  <a:pt x="398" y="394"/>
                  <a:pt x="398" y="394"/>
                </a:cubicBezTo>
                <a:cubicBezTo>
                  <a:pt x="387" y="415"/>
                  <a:pt x="369" y="435"/>
                  <a:pt x="344" y="447"/>
                </a:cubicBezTo>
                <a:cubicBezTo>
                  <a:pt x="344" y="447"/>
                  <a:pt x="344" y="447"/>
                  <a:pt x="344" y="447"/>
                </a:cubicBezTo>
                <a:cubicBezTo>
                  <a:pt x="328" y="454"/>
                  <a:pt x="308" y="459"/>
                  <a:pt x="285" y="459"/>
                </a:cubicBezTo>
                <a:cubicBezTo>
                  <a:pt x="285" y="459"/>
                  <a:pt x="285" y="459"/>
                  <a:pt x="285" y="459"/>
                </a:cubicBezTo>
                <a:cubicBezTo>
                  <a:pt x="285" y="459"/>
                  <a:pt x="285" y="459"/>
                  <a:pt x="285" y="459"/>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 name="Freeform 175"/>
          <p:cNvSpPr>
            <a:spLocks/>
          </p:cNvSpPr>
          <p:nvPr/>
        </p:nvSpPr>
        <p:spPr bwMode="auto">
          <a:xfrm>
            <a:off x="584200" y="1746250"/>
            <a:ext cx="403225" cy="515938"/>
          </a:xfrm>
          <a:custGeom>
            <a:avLst/>
            <a:gdLst/>
            <a:ahLst/>
            <a:cxnLst>
              <a:cxn ang="0">
                <a:pos x="113" y="28"/>
              </a:cxn>
              <a:cxn ang="0">
                <a:pos x="89" y="84"/>
              </a:cxn>
              <a:cxn ang="0">
                <a:pos x="101" y="134"/>
              </a:cxn>
              <a:cxn ang="0">
                <a:pos x="13" y="134"/>
              </a:cxn>
              <a:cxn ang="0">
                <a:pos x="0" y="147"/>
              </a:cxn>
              <a:cxn ang="0">
                <a:pos x="0" y="266"/>
              </a:cxn>
              <a:cxn ang="0">
                <a:pos x="8" y="278"/>
              </a:cxn>
              <a:cxn ang="0">
                <a:pos x="22" y="276"/>
              </a:cxn>
              <a:cxn ang="0">
                <a:pos x="66" y="268"/>
              </a:cxn>
              <a:cxn ang="0">
                <a:pos x="79" y="329"/>
              </a:cxn>
              <a:cxn ang="0">
                <a:pos x="18" y="337"/>
              </a:cxn>
              <a:cxn ang="0">
                <a:pos x="5" y="338"/>
              </a:cxn>
              <a:cxn ang="0">
                <a:pos x="0" y="349"/>
              </a:cxn>
              <a:cxn ang="0">
                <a:pos x="0" y="444"/>
              </a:cxn>
              <a:cxn ang="0">
                <a:pos x="13" y="457"/>
              </a:cxn>
              <a:cxn ang="0">
                <a:pos x="26" y="444"/>
              </a:cxn>
              <a:cxn ang="0">
                <a:pos x="26" y="367"/>
              </a:cxn>
              <a:cxn ang="0">
                <a:pos x="102" y="342"/>
              </a:cxn>
              <a:cxn ang="0">
                <a:pos x="82" y="247"/>
              </a:cxn>
              <a:cxn ang="0">
                <a:pos x="26" y="241"/>
              </a:cxn>
              <a:cxn ang="0">
                <a:pos x="26" y="161"/>
              </a:cxn>
              <a:cxn ang="0">
                <a:pos x="123" y="161"/>
              </a:cxn>
              <a:cxn ang="0">
                <a:pos x="134" y="154"/>
              </a:cxn>
              <a:cxn ang="0">
                <a:pos x="136" y="147"/>
              </a:cxn>
              <a:cxn ang="0">
                <a:pos x="134" y="141"/>
              </a:cxn>
              <a:cxn ang="0">
                <a:pos x="116" y="83"/>
              </a:cxn>
              <a:cxn ang="0">
                <a:pos x="131" y="47"/>
              </a:cxn>
              <a:cxn ang="0">
                <a:pos x="200" y="44"/>
              </a:cxn>
              <a:cxn ang="0">
                <a:pos x="213" y="142"/>
              </a:cxn>
              <a:cxn ang="0">
                <a:pos x="214" y="155"/>
              </a:cxn>
              <a:cxn ang="0">
                <a:pos x="225" y="161"/>
              </a:cxn>
              <a:cxn ang="0">
                <a:pos x="332" y="161"/>
              </a:cxn>
              <a:cxn ang="0">
                <a:pos x="332" y="226"/>
              </a:cxn>
              <a:cxn ang="0">
                <a:pos x="253" y="245"/>
              </a:cxn>
              <a:cxn ang="0">
                <a:pos x="252" y="330"/>
              </a:cxn>
              <a:cxn ang="0">
                <a:pos x="332" y="356"/>
              </a:cxn>
              <a:cxn ang="0">
                <a:pos x="332" y="431"/>
              </a:cxn>
              <a:cxn ang="0">
                <a:pos x="122" y="431"/>
              </a:cxn>
              <a:cxn ang="0">
                <a:pos x="109" y="444"/>
              </a:cxn>
              <a:cxn ang="0">
                <a:pos x="122" y="457"/>
              </a:cxn>
              <a:cxn ang="0">
                <a:pos x="346" y="457"/>
              </a:cxn>
              <a:cxn ang="0">
                <a:pos x="359" y="444"/>
              </a:cxn>
              <a:cxn ang="0">
                <a:pos x="359" y="338"/>
              </a:cxn>
              <a:cxn ang="0">
                <a:pos x="353" y="327"/>
              </a:cxn>
              <a:cxn ang="0">
                <a:pos x="341" y="326"/>
              </a:cxn>
              <a:cxn ang="0">
                <a:pos x="274" y="314"/>
              </a:cxn>
              <a:cxn ang="0">
                <a:pos x="274" y="262"/>
              </a:cxn>
              <a:cxn ang="0">
                <a:pos x="340" y="258"/>
              </a:cxn>
              <a:cxn ang="0">
                <a:pos x="353" y="257"/>
              </a:cxn>
              <a:cxn ang="0">
                <a:pos x="359" y="245"/>
              </a:cxn>
              <a:cxn ang="0">
                <a:pos x="359" y="147"/>
              </a:cxn>
              <a:cxn ang="0">
                <a:pos x="346" y="134"/>
              </a:cxn>
              <a:cxn ang="0">
                <a:pos x="244" y="134"/>
              </a:cxn>
              <a:cxn ang="0">
                <a:pos x="250" y="93"/>
              </a:cxn>
              <a:cxn ang="0">
                <a:pos x="248" y="72"/>
              </a:cxn>
              <a:cxn ang="0">
                <a:pos x="215" y="22"/>
              </a:cxn>
              <a:cxn ang="0">
                <a:pos x="113" y="28"/>
              </a:cxn>
            </a:cxnLst>
            <a:rect l="0" t="0" r="r" b="b"/>
            <a:pathLst>
              <a:path w="359" h="457">
                <a:moveTo>
                  <a:pt x="113" y="28"/>
                </a:moveTo>
                <a:cubicBezTo>
                  <a:pt x="104" y="36"/>
                  <a:pt x="89" y="54"/>
                  <a:pt x="89" y="84"/>
                </a:cubicBezTo>
                <a:cubicBezTo>
                  <a:pt x="89" y="98"/>
                  <a:pt x="93" y="114"/>
                  <a:pt x="101" y="134"/>
                </a:cubicBezTo>
                <a:cubicBezTo>
                  <a:pt x="73" y="134"/>
                  <a:pt x="13" y="134"/>
                  <a:pt x="13" y="134"/>
                </a:cubicBezTo>
                <a:cubicBezTo>
                  <a:pt x="6" y="134"/>
                  <a:pt x="0" y="140"/>
                  <a:pt x="0" y="147"/>
                </a:cubicBezTo>
                <a:cubicBezTo>
                  <a:pt x="0" y="266"/>
                  <a:pt x="0" y="266"/>
                  <a:pt x="0" y="266"/>
                </a:cubicBezTo>
                <a:cubicBezTo>
                  <a:pt x="0" y="272"/>
                  <a:pt x="3" y="276"/>
                  <a:pt x="8" y="278"/>
                </a:cubicBezTo>
                <a:cubicBezTo>
                  <a:pt x="13" y="281"/>
                  <a:pt x="18" y="280"/>
                  <a:pt x="22" y="276"/>
                </a:cubicBezTo>
                <a:cubicBezTo>
                  <a:pt x="39" y="261"/>
                  <a:pt x="53" y="259"/>
                  <a:pt x="66" y="268"/>
                </a:cubicBezTo>
                <a:cubicBezTo>
                  <a:pt x="82" y="281"/>
                  <a:pt x="89" y="311"/>
                  <a:pt x="79" y="329"/>
                </a:cubicBezTo>
                <a:cubicBezTo>
                  <a:pt x="67" y="350"/>
                  <a:pt x="35" y="343"/>
                  <a:pt x="18" y="337"/>
                </a:cubicBezTo>
                <a:cubicBezTo>
                  <a:pt x="13" y="335"/>
                  <a:pt x="9" y="336"/>
                  <a:pt x="5" y="338"/>
                </a:cubicBezTo>
                <a:cubicBezTo>
                  <a:pt x="2" y="341"/>
                  <a:pt x="0" y="345"/>
                  <a:pt x="0" y="349"/>
                </a:cubicBezTo>
                <a:cubicBezTo>
                  <a:pt x="0" y="444"/>
                  <a:pt x="0" y="444"/>
                  <a:pt x="0" y="444"/>
                </a:cubicBezTo>
                <a:cubicBezTo>
                  <a:pt x="0" y="451"/>
                  <a:pt x="6" y="457"/>
                  <a:pt x="13" y="457"/>
                </a:cubicBezTo>
                <a:cubicBezTo>
                  <a:pt x="20" y="457"/>
                  <a:pt x="26" y="451"/>
                  <a:pt x="26" y="444"/>
                </a:cubicBezTo>
                <a:cubicBezTo>
                  <a:pt x="26" y="444"/>
                  <a:pt x="26" y="390"/>
                  <a:pt x="26" y="367"/>
                </a:cubicBezTo>
                <a:cubicBezTo>
                  <a:pt x="76" y="378"/>
                  <a:pt x="96" y="354"/>
                  <a:pt x="102" y="342"/>
                </a:cubicBezTo>
                <a:cubicBezTo>
                  <a:pt x="118" y="313"/>
                  <a:pt x="109" y="269"/>
                  <a:pt x="82" y="247"/>
                </a:cubicBezTo>
                <a:cubicBezTo>
                  <a:pt x="66" y="234"/>
                  <a:pt x="46" y="233"/>
                  <a:pt x="26" y="241"/>
                </a:cubicBezTo>
                <a:cubicBezTo>
                  <a:pt x="26" y="215"/>
                  <a:pt x="26" y="177"/>
                  <a:pt x="26" y="161"/>
                </a:cubicBezTo>
                <a:cubicBezTo>
                  <a:pt x="47" y="161"/>
                  <a:pt x="123" y="161"/>
                  <a:pt x="123" y="161"/>
                </a:cubicBezTo>
                <a:cubicBezTo>
                  <a:pt x="127" y="161"/>
                  <a:pt x="132" y="158"/>
                  <a:pt x="134" y="154"/>
                </a:cubicBezTo>
                <a:cubicBezTo>
                  <a:pt x="135" y="152"/>
                  <a:pt x="136" y="150"/>
                  <a:pt x="136" y="147"/>
                </a:cubicBezTo>
                <a:cubicBezTo>
                  <a:pt x="136" y="145"/>
                  <a:pt x="135" y="143"/>
                  <a:pt x="134" y="141"/>
                </a:cubicBezTo>
                <a:cubicBezTo>
                  <a:pt x="122" y="119"/>
                  <a:pt x="116" y="100"/>
                  <a:pt x="116" y="83"/>
                </a:cubicBezTo>
                <a:cubicBezTo>
                  <a:pt x="116" y="69"/>
                  <a:pt x="121" y="56"/>
                  <a:pt x="131" y="47"/>
                </a:cubicBezTo>
                <a:cubicBezTo>
                  <a:pt x="149" y="31"/>
                  <a:pt x="179" y="29"/>
                  <a:pt x="200" y="44"/>
                </a:cubicBezTo>
                <a:cubicBezTo>
                  <a:pt x="226" y="61"/>
                  <a:pt x="230" y="97"/>
                  <a:pt x="213" y="142"/>
                </a:cubicBezTo>
                <a:cubicBezTo>
                  <a:pt x="211" y="146"/>
                  <a:pt x="212" y="151"/>
                  <a:pt x="214" y="155"/>
                </a:cubicBezTo>
                <a:cubicBezTo>
                  <a:pt x="216" y="158"/>
                  <a:pt x="221" y="161"/>
                  <a:pt x="225" y="161"/>
                </a:cubicBezTo>
                <a:cubicBezTo>
                  <a:pt x="225" y="161"/>
                  <a:pt x="311" y="161"/>
                  <a:pt x="332" y="161"/>
                </a:cubicBezTo>
                <a:cubicBezTo>
                  <a:pt x="332" y="176"/>
                  <a:pt x="332" y="206"/>
                  <a:pt x="332" y="226"/>
                </a:cubicBezTo>
                <a:cubicBezTo>
                  <a:pt x="286" y="213"/>
                  <a:pt x="262" y="234"/>
                  <a:pt x="253" y="245"/>
                </a:cubicBezTo>
                <a:cubicBezTo>
                  <a:pt x="234" y="268"/>
                  <a:pt x="234" y="305"/>
                  <a:pt x="252" y="330"/>
                </a:cubicBezTo>
                <a:cubicBezTo>
                  <a:pt x="269" y="354"/>
                  <a:pt x="298" y="363"/>
                  <a:pt x="332" y="356"/>
                </a:cubicBezTo>
                <a:cubicBezTo>
                  <a:pt x="332" y="377"/>
                  <a:pt x="332" y="414"/>
                  <a:pt x="332" y="431"/>
                </a:cubicBezTo>
                <a:cubicBezTo>
                  <a:pt x="309" y="431"/>
                  <a:pt x="122" y="431"/>
                  <a:pt x="122" y="431"/>
                </a:cubicBezTo>
                <a:cubicBezTo>
                  <a:pt x="115" y="431"/>
                  <a:pt x="109" y="437"/>
                  <a:pt x="109" y="444"/>
                </a:cubicBezTo>
                <a:cubicBezTo>
                  <a:pt x="109" y="451"/>
                  <a:pt x="115" y="457"/>
                  <a:pt x="122" y="457"/>
                </a:cubicBezTo>
                <a:cubicBezTo>
                  <a:pt x="346" y="457"/>
                  <a:pt x="346" y="457"/>
                  <a:pt x="346" y="457"/>
                </a:cubicBezTo>
                <a:cubicBezTo>
                  <a:pt x="353" y="457"/>
                  <a:pt x="359" y="451"/>
                  <a:pt x="359" y="444"/>
                </a:cubicBezTo>
                <a:cubicBezTo>
                  <a:pt x="359" y="338"/>
                  <a:pt x="359" y="338"/>
                  <a:pt x="359" y="338"/>
                </a:cubicBezTo>
                <a:cubicBezTo>
                  <a:pt x="359" y="334"/>
                  <a:pt x="357" y="330"/>
                  <a:pt x="353" y="327"/>
                </a:cubicBezTo>
                <a:cubicBezTo>
                  <a:pt x="350" y="325"/>
                  <a:pt x="345" y="324"/>
                  <a:pt x="341" y="326"/>
                </a:cubicBezTo>
                <a:cubicBezTo>
                  <a:pt x="311" y="337"/>
                  <a:pt x="286" y="333"/>
                  <a:pt x="274" y="314"/>
                </a:cubicBezTo>
                <a:cubicBezTo>
                  <a:pt x="262" y="299"/>
                  <a:pt x="263" y="276"/>
                  <a:pt x="274" y="262"/>
                </a:cubicBezTo>
                <a:cubicBezTo>
                  <a:pt x="286" y="246"/>
                  <a:pt x="311" y="245"/>
                  <a:pt x="340" y="258"/>
                </a:cubicBezTo>
                <a:cubicBezTo>
                  <a:pt x="344" y="259"/>
                  <a:pt x="349" y="259"/>
                  <a:pt x="353" y="257"/>
                </a:cubicBezTo>
                <a:cubicBezTo>
                  <a:pt x="357" y="254"/>
                  <a:pt x="359" y="250"/>
                  <a:pt x="359" y="245"/>
                </a:cubicBezTo>
                <a:cubicBezTo>
                  <a:pt x="359" y="147"/>
                  <a:pt x="359" y="147"/>
                  <a:pt x="359" y="147"/>
                </a:cubicBezTo>
                <a:cubicBezTo>
                  <a:pt x="359" y="140"/>
                  <a:pt x="353" y="134"/>
                  <a:pt x="346" y="134"/>
                </a:cubicBezTo>
                <a:cubicBezTo>
                  <a:pt x="346" y="134"/>
                  <a:pt x="270" y="134"/>
                  <a:pt x="244" y="134"/>
                </a:cubicBezTo>
                <a:cubicBezTo>
                  <a:pt x="248" y="119"/>
                  <a:pt x="250" y="106"/>
                  <a:pt x="250" y="93"/>
                </a:cubicBezTo>
                <a:cubicBezTo>
                  <a:pt x="250" y="86"/>
                  <a:pt x="249" y="79"/>
                  <a:pt x="248" y="72"/>
                </a:cubicBezTo>
                <a:cubicBezTo>
                  <a:pt x="243" y="51"/>
                  <a:pt x="232" y="34"/>
                  <a:pt x="215" y="22"/>
                </a:cubicBezTo>
                <a:cubicBezTo>
                  <a:pt x="184" y="0"/>
                  <a:pt x="140" y="3"/>
                  <a:pt x="113" y="2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5" name="Freeform 191"/>
          <p:cNvSpPr>
            <a:spLocks/>
          </p:cNvSpPr>
          <p:nvPr/>
        </p:nvSpPr>
        <p:spPr bwMode="auto">
          <a:xfrm>
            <a:off x="571500" y="2384425"/>
            <a:ext cx="428625" cy="515938"/>
          </a:xfrm>
          <a:custGeom>
            <a:avLst/>
            <a:gdLst/>
            <a:ahLst/>
            <a:cxnLst>
              <a:cxn ang="0">
                <a:pos x="148" y="457"/>
              </a:cxn>
              <a:cxn ang="0">
                <a:pos x="0" y="272"/>
              </a:cxn>
              <a:cxn ang="0">
                <a:pos x="41" y="169"/>
              </a:cxn>
              <a:cxn ang="0">
                <a:pos x="75" y="252"/>
              </a:cxn>
              <a:cxn ang="0">
                <a:pos x="99" y="253"/>
              </a:cxn>
              <a:cxn ang="0">
                <a:pos x="108" y="61"/>
              </a:cxn>
              <a:cxn ang="0">
                <a:pos x="249" y="9"/>
              </a:cxn>
              <a:cxn ang="0">
                <a:pos x="211" y="121"/>
              </a:cxn>
              <a:cxn ang="0">
                <a:pos x="270" y="218"/>
              </a:cxn>
              <a:cxn ang="0">
                <a:pos x="281" y="228"/>
              </a:cxn>
              <a:cxn ang="0">
                <a:pos x="302" y="99"/>
              </a:cxn>
              <a:cxn ang="0">
                <a:pos x="349" y="80"/>
              </a:cxn>
              <a:cxn ang="0">
                <a:pos x="362" y="185"/>
              </a:cxn>
              <a:cxn ang="0">
                <a:pos x="380" y="272"/>
              </a:cxn>
              <a:cxn ang="0">
                <a:pos x="247" y="453"/>
              </a:cxn>
              <a:cxn ang="0">
                <a:pos x="233" y="432"/>
              </a:cxn>
              <a:cxn ang="0">
                <a:pos x="238" y="370"/>
              </a:cxn>
              <a:cxn ang="0">
                <a:pos x="195" y="275"/>
              </a:cxn>
              <a:cxn ang="0">
                <a:pos x="135" y="344"/>
              </a:cxn>
              <a:cxn ang="0">
                <a:pos x="199" y="397"/>
              </a:cxn>
              <a:cxn ang="0">
                <a:pos x="196" y="423"/>
              </a:cxn>
              <a:cxn ang="0">
                <a:pos x="109" y="338"/>
              </a:cxn>
              <a:cxn ang="0">
                <a:pos x="178" y="245"/>
              </a:cxn>
              <a:cxn ang="0">
                <a:pos x="201" y="237"/>
              </a:cxn>
              <a:cxn ang="0">
                <a:pos x="241" y="344"/>
              </a:cxn>
              <a:cxn ang="0">
                <a:pos x="269" y="321"/>
              </a:cxn>
              <a:cxn ang="0">
                <a:pos x="278" y="409"/>
              </a:cxn>
              <a:cxn ang="0">
                <a:pos x="347" y="226"/>
              </a:cxn>
              <a:cxn ang="0">
                <a:pos x="337" y="193"/>
              </a:cxn>
              <a:cxn ang="0">
                <a:pos x="313" y="173"/>
              </a:cxn>
              <a:cxn ang="0">
                <a:pos x="267" y="255"/>
              </a:cxn>
              <a:cxn ang="0">
                <a:pos x="213" y="165"/>
              </a:cxn>
              <a:cxn ang="0">
                <a:pos x="183" y="74"/>
              </a:cxn>
              <a:cxn ang="0">
                <a:pos x="130" y="76"/>
              </a:cxn>
              <a:cxn ang="0">
                <a:pos x="121" y="268"/>
              </a:cxn>
              <a:cxn ang="0">
                <a:pos x="58" y="272"/>
              </a:cxn>
              <a:cxn ang="0">
                <a:pos x="26" y="272"/>
              </a:cxn>
              <a:cxn ang="0">
                <a:pos x="164" y="447"/>
              </a:cxn>
            </a:cxnLst>
            <a:rect l="0" t="0" r="r" b="b"/>
            <a:pathLst>
              <a:path w="380" h="458">
                <a:moveTo>
                  <a:pt x="151" y="458"/>
                </a:moveTo>
                <a:cubicBezTo>
                  <a:pt x="150" y="458"/>
                  <a:pt x="149" y="457"/>
                  <a:pt x="148" y="457"/>
                </a:cubicBezTo>
                <a:cubicBezTo>
                  <a:pt x="107" y="448"/>
                  <a:pt x="69" y="424"/>
                  <a:pt x="42" y="391"/>
                </a:cubicBezTo>
                <a:cubicBezTo>
                  <a:pt x="15" y="358"/>
                  <a:pt x="0" y="315"/>
                  <a:pt x="0" y="272"/>
                </a:cubicBezTo>
                <a:cubicBezTo>
                  <a:pt x="0" y="238"/>
                  <a:pt x="9" y="204"/>
                  <a:pt x="26" y="175"/>
                </a:cubicBezTo>
                <a:cubicBezTo>
                  <a:pt x="29" y="170"/>
                  <a:pt x="35" y="168"/>
                  <a:pt x="41" y="169"/>
                </a:cubicBezTo>
                <a:cubicBezTo>
                  <a:pt x="46" y="170"/>
                  <a:pt x="50" y="175"/>
                  <a:pt x="51" y="181"/>
                </a:cubicBezTo>
                <a:cubicBezTo>
                  <a:pt x="53" y="214"/>
                  <a:pt x="62" y="240"/>
                  <a:pt x="75" y="252"/>
                </a:cubicBezTo>
                <a:cubicBezTo>
                  <a:pt x="80" y="256"/>
                  <a:pt x="85" y="258"/>
                  <a:pt x="91" y="258"/>
                </a:cubicBezTo>
                <a:cubicBezTo>
                  <a:pt x="93" y="258"/>
                  <a:pt x="96" y="257"/>
                  <a:pt x="99" y="253"/>
                </a:cubicBezTo>
                <a:cubicBezTo>
                  <a:pt x="101" y="249"/>
                  <a:pt x="109" y="232"/>
                  <a:pt x="96" y="191"/>
                </a:cubicBezTo>
                <a:cubicBezTo>
                  <a:pt x="75" y="129"/>
                  <a:pt x="85" y="95"/>
                  <a:pt x="108" y="61"/>
                </a:cubicBezTo>
                <a:cubicBezTo>
                  <a:pt x="126" y="36"/>
                  <a:pt x="168" y="6"/>
                  <a:pt x="235" y="0"/>
                </a:cubicBezTo>
                <a:cubicBezTo>
                  <a:pt x="241" y="0"/>
                  <a:pt x="247" y="3"/>
                  <a:pt x="249" y="9"/>
                </a:cubicBezTo>
                <a:cubicBezTo>
                  <a:pt x="251" y="14"/>
                  <a:pt x="250" y="20"/>
                  <a:pt x="245" y="24"/>
                </a:cubicBezTo>
                <a:cubicBezTo>
                  <a:pt x="201" y="61"/>
                  <a:pt x="204" y="103"/>
                  <a:pt x="211" y="121"/>
                </a:cubicBezTo>
                <a:cubicBezTo>
                  <a:pt x="216" y="131"/>
                  <a:pt x="223" y="138"/>
                  <a:pt x="231" y="145"/>
                </a:cubicBezTo>
                <a:cubicBezTo>
                  <a:pt x="246" y="159"/>
                  <a:pt x="263" y="175"/>
                  <a:pt x="270" y="218"/>
                </a:cubicBezTo>
                <a:cubicBezTo>
                  <a:pt x="271" y="225"/>
                  <a:pt x="274" y="229"/>
                  <a:pt x="276" y="230"/>
                </a:cubicBezTo>
                <a:cubicBezTo>
                  <a:pt x="278" y="230"/>
                  <a:pt x="280" y="229"/>
                  <a:pt x="281" y="228"/>
                </a:cubicBezTo>
                <a:cubicBezTo>
                  <a:pt x="288" y="223"/>
                  <a:pt x="293" y="206"/>
                  <a:pt x="287" y="179"/>
                </a:cubicBezTo>
                <a:cubicBezTo>
                  <a:pt x="281" y="150"/>
                  <a:pt x="286" y="121"/>
                  <a:pt x="302" y="99"/>
                </a:cubicBezTo>
                <a:cubicBezTo>
                  <a:pt x="311" y="85"/>
                  <a:pt x="324" y="77"/>
                  <a:pt x="336" y="75"/>
                </a:cubicBezTo>
                <a:cubicBezTo>
                  <a:pt x="341" y="74"/>
                  <a:pt x="346" y="76"/>
                  <a:pt x="349" y="80"/>
                </a:cubicBezTo>
                <a:cubicBezTo>
                  <a:pt x="351" y="83"/>
                  <a:pt x="352" y="88"/>
                  <a:pt x="351" y="93"/>
                </a:cubicBezTo>
                <a:cubicBezTo>
                  <a:pt x="341" y="120"/>
                  <a:pt x="352" y="153"/>
                  <a:pt x="362" y="185"/>
                </a:cubicBezTo>
                <a:cubicBezTo>
                  <a:pt x="366" y="196"/>
                  <a:pt x="370" y="207"/>
                  <a:pt x="373" y="219"/>
                </a:cubicBezTo>
                <a:cubicBezTo>
                  <a:pt x="378" y="236"/>
                  <a:pt x="380" y="254"/>
                  <a:pt x="380" y="272"/>
                </a:cubicBezTo>
                <a:cubicBezTo>
                  <a:pt x="380" y="313"/>
                  <a:pt x="367" y="352"/>
                  <a:pt x="343" y="385"/>
                </a:cubicBezTo>
                <a:cubicBezTo>
                  <a:pt x="319" y="418"/>
                  <a:pt x="286" y="441"/>
                  <a:pt x="247" y="453"/>
                </a:cubicBezTo>
                <a:cubicBezTo>
                  <a:pt x="242" y="455"/>
                  <a:pt x="235" y="453"/>
                  <a:pt x="232" y="448"/>
                </a:cubicBezTo>
                <a:cubicBezTo>
                  <a:pt x="229" y="443"/>
                  <a:pt x="229" y="436"/>
                  <a:pt x="233" y="432"/>
                </a:cubicBezTo>
                <a:cubicBezTo>
                  <a:pt x="255" y="407"/>
                  <a:pt x="261" y="383"/>
                  <a:pt x="261" y="366"/>
                </a:cubicBezTo>
                <a:cubicBezTo>
                  <a:pt x="254" y="370"/>
                  <a:pt x="245" y="371"/>
                  <a:pt x="238" y="370"/>
                </a:cubicBezTo>
                <a:cubicBezTo>
                  <a:pt x="220" y="368"/>
                  <a:pt x="203" y="354"/>
                  <a:pt x="204" y="327"/>
                </a:cubicBezTo>
                <a:cubicBezTo>
                  <a:pt x="205" y="304"/>
                  <a:pt x="202" y="288"/>
                  <a:pt x="195" y="275"/>
                </a:cubicBezTo>
                <a:cubicBezTo>
                  <a:pt x="188" y="287"/>
                  <a:pt x="177" y="295"/>
                  <a:pt x="167" y="303"/>
                </a:cubicBezTo>
                <a:cubicBezTo>
                  <a:pt x="153" y="315"/>
                  <a:pt x="140" y="326"/>
                  <a:pt x="135" y="344"/>
                </a:cubicBezTo>
                <a:cubicBezTo>
                  <a:pt x="132" y="355"/>
                  <a:pt x="133" y="364"/>
                  <a:pt x="138" y="371"/>
                </a:cubicBezTo>
                <a:cubicBezTo>
                  <a:pt x="147" y="384"/>
                  <a:pt x="168" y="393"/>
                  <a:pt x="199" y="397"/>
                </a:cubicBezTo>
                <a:cubicBezTo>
                  <a:pt x="207" y="398"/>
                  <a:pt x="212" y="404"/>
                  <a:pt x="211" y="412"/>
                </a:cubicBezTo>
                <a:cubicBezTo>
                  <a:pt x="210" y="419"/>
                  <a:pt x="203" y="424"/>
                  <a:pt x="196" y="423"/>
                </a:cubicBezTo>
                <a:cubicBezTo>
                  <a:pt x="156" y="418"/>
                  <a:pt x="129" y="406"/>
                  <a:pt x="116" y="386"/>
                </a:cubicBezTo>
                <a:cubicBezTo>
                  <a:pt x="107" y="373"/>
                  <a:pt x="105" y="356"/>
                  <a:pt x="109" y="338"/>
                </a:cubicBezTo>
                <a:cubicBezTo>
                  <a:pt x="116" y="311"/>
                  <a:pt x="134" y="296"/>
                  <a:pt x="150" y="283"/>
                </a:cubicBezTo>
                <a:cubicBezTo>
                  <a:pt x="167" y="269"/>
                  <a:pt x="177" y="260"/>
                  <a:pt x="178" y="245"/>
                </a:cubicBezTo>
                <a:cubicBezTo>
                  <a:pt x="178" y="239"/>
                  <a:pt x="182" y="234"/>
                  <a:pt x="187" y="233"/>
                </a:cubicBezTo>
                <a:cubicBezTo>
                  <a:pt x="192" y="231"/>
                  <a:pt x="198" y="233"/>
                  <a:pt x="201" y="237"/>
                </a:cubicBezTo>
                <a:cubicBezTo>
                  <a:pt x="220" y="260"/>
                  <a:pt x="232" y="283"/>
                  <a:pt x="231" y="327"/>
                </a:cubicBezTo>
                <a:cubicBezTo>
                  <a:pt x="230" y="337"/>
                  <a:pt x="234" y="343"/>
                  <a:pt x="241" y="344"/>
                </a:cubicBezTo>
                <a:cubicBezTo>
                  <a:pt x="246" y="345"/>
                  <a:pt x="255" y="342"/>
                  <a:pt x="257" y="331"/>
                </a:cubicBezTo>
                <a:cubicBezTo>
                  <a:pt x="258" y="325"/>
                  <a:pt x="263" y="321"/>
                  <a:pt x="269" y="321"/>
                </a:cubicBezTo>
                <a:cubicBezTo>
                  <a:pt x="275" y="320"/>
                  <a:pt x="281" y="324"/>
                  <a:pt x="283" y="329"/>
                </a:cubicBezTo>
                <a:cubicBezTo>
                  <a:pt x="290" y="349"/>
                  <a:pt x="291" y="379"/>
                  <a:pt x="278" y="409"/>
                </a:cubicBezTo>
                <a:cubicBezTo>
                  <a:pt x="325" y="380"/>
                  <a:pt x="354" y="329"/>
                  <a:pt x="354" y="272"/>
                </a:cubicBezTo>
                <a:cubicBezTo>
                  <a:pt x="354" y="256"/>
                  <a:pt x="351" y="241"/>
                  <a:pt x="347" y="226"/>
                </a:cubicBezTo>
                <a:cubicBezTo>
                  <a:pt x="347" y="226"/>
                  <a:pt x="347" y="226"/>
                  <a:pt x="347" y="225"/>
                </a:cubicBezTo>
                <a:cubicBezTo>
                  <a:pt x="344" y="215"/>
                  <a:pt x="341" y="205"/>
                  <a:pt x="337" y="193"/>
                </a:cubicBezTo>
                <a:cubicBezTo>
                  <a:pt x="329" y="170"/>
                  <a:pt x="321" y="145"/>
                  <a:pt x="320" y="120"/>
                </a:cubicBezTo>
                <a:cubicBezTo>
                  <a:pt x="315" y="130"/>
                  <a:pt x="308" y="148"/>
                  <a:pt x="313" y="173"/>
                </a:cubicBezTo>
                <a:cubicBezTo>
                  <a:pt x="320" y="207"/>
                  <a:pt x="315" y="234"/>
                  <a:pt x="299" y="248"/>
                </a:cubicBezTo>
                <a:cubicBezTo>
                  <a:pt x="290" y="256"/>
                  <a:pt x="278" y="259"/>
                  <a:pt x="267" y="255"/>
                </a:cubicBezTo>
                <a:cubicBezTo>
                  <a:pt x="254" y="250"/>
                  <a:pt x="246" y="238"/>
                  <a:pt x="243" y="222"/>
                </a:cubicBezTo>
                <a:cubicBezTo>
                  <a:pt x="238" y="188"/>
                  <a:pt x="226" y="178"/>
                  <a:pt x="213" y="165"/>
                </a:cubicBezTo>
                <a:cubicBezTo>
                  <a:pt x="204" y="157"/>
                  <a:pt x="194" y="147"/>
                  <a:pt x="187" y="132"/>
                </a:cubicBezTo>
                <a:cubicBezTo>
                  <a:pt x="180" y="115"/>
                  <a:pt x="178" y="95"/>
                  <a:pt x="183" y="74"/>
                </a:cubicBezTo>
                <a:cubicBezTo>
                  <a:pt x="186" y="60"/>
                  <a:pt x="192" y="46"/>
                  <a:pt x="200" y="33"/>
                </a:cubicBezTo>
                <a:cubicBezTo>
                  <a:pt x="164" y="43"/>
                  <a:pt x="140" y="61"/>
                  <a:pt x="130" y="76"/>
                </a:cubicBezTo>
                <a:cubicBezTo>
                  <a:pt x="114" y="100"/>
                  <a:pt x="102" y="125"/>
                  <a:pt x="121" y="182"/>
                </a:cubicBezTo>
                <a:cubicBezTo>
                  <a:pt x="133" y="219"/>
                  <a:pt x="133" y="249"/>
                  <a:pt x="121" y="268"/>
                </a:cubicBezTo>
                <a:cubicBezTo>
                  <a:pt x="114" y="278"/>
                  <a:pt x="104" y="284"/>
                  <a:pt x="93" y="284"/>
                </a:cubicBezTo>
                <a:cubicBezTo>
                  <a:pt x="80" y="285"/>
                  <a:pt x="68" y="281"/>
                  <a:pt x="58" y="272"/>
                </a:cubicBezTo>
                <a:cubicBezTo>
                  <a:pt x="47" y="262"/>
                  <a:pt x="38" y="247"/>
                  <a:pt x="32" y="229"/>
                </a:cubicBezTo>
                <a:cubicBezTo>
                  <a:pt x="28" y="243"/>
                  <a:pt x="26" y="257"/>
                  <a:pt x="26" y="272"/>
                </a:cubicBezTo>
                <a:cubicBezTo>
                  <a:pt x="26" y="347"/>
                  <a:pt x="80" y="415"/>
                  <a:pt x="154" y="431"/>
                </a:cubicBezTo>
                <a:cubicBezTo>
                  <a:pt x="161" y="433"/>
                  <a:pt x="166" y="440"/>
                  <a:pt x="164" y="447"/>
                </a:cubicBezTo>
                <a:cubicBezTo>
                  <a:pt x="163" y="453"/>
                  <a:pt x="157" y="458"/>
                  <a:pt x="151" y="45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 name="Freeform 195"/>
          <p:cNvSpPr>
            <a:spLocks/>
          </p:cNvSpPr>
          <p:nvPr/>
        </p:nvSpPr>
        <p:spPr bwMode="auto">
          <a:xfrm>
            <a:off x="536575" y="2997200"/>
            <a:ext cx="498475" cy="501650"/>
          </a:xfrm>
          <a:custGeom>
            <a:avLst/>
            <a:gdLst/>
            <a:ahLst/>
            <a:cxnLst>
              <a:cxn ang="0">
                <a:pos x="5" y="5"/>
              </a:cxn>
              <a:cxn ang="0">
                <a:pos x="5" y="24"/>
              </a:cxn>
              <a:cxn ang="0">
                <a:pos x="212" y="231"/>
              </a:cxn>
              <a:cxn ang="0">
                <a:pos x="221" y="235"/>
              </a:cxn>
              <a:cxn ang="0">
                <a:pos x="231" y="231"/>
              </a:cxn>
              <a:cxn ang="0">
                <a:pos x="255" y="207"/>
              </a:cxn>
              <a:cxn ang="0">
                <a:pos x="263" y="215"/>
              </a:cxn>
              <a:cxn ang="0">
                <a:pos x="263" y="234"/>
              </a:cxn>
              <a:cxn ang="0">
                <a:pos x="270" y="246"/>
              </a:cxn>
              <a:cxn ang="0">
                <a:pos x="318" y="270"/>
              </a:cxn>
              <a:cxn ang="0">
                <a:pos x="409" y="361"/>
              </a:cxn>
              <a:cxn ang="0">
                <a:pos x="415" y="376"/>
              </a:cxn>
              <a:cxn ang="0">
                <a:pos x="409" y="391"/>
              </a:cxn>
              <a:cxn ang="0">
                <a:pos x="391" y="408"/>
              </a:cxn>
              <a:cxn ang="0">
                <a:pos x="361" y="408"/>
              </a:cxn>
              <a:cxn ang="0">
                <a:pos x="270" y="317"/>
              </a:cxn>
              <a:cxn ang="0">
                <a:pos x="246" y="270"/>
              </a:cxn>
              <a:cxn ang="0">
                <a:pos x="234" y="263"/>
              </a:cxn>
              <a:cxn ang="0">
                <a:pos x="209" y="263"/>
              </a:cxn>
              <a:cxn ang="0">
                <a:pos x="196" y="276"/>
              </a:cxn>
              <a:cxn ang="0">
                <a:pos x="209" y="289"/>
              </a:cxn>
              <a:cxn ang="0">
                <a:pos x="226" y="289"/>
              </a:cxn>
              <a:cxn ang="0">
                <a:pos x="247" y="331"/>
              </a:cxn>
              <a:cxn ang="0">
                <a:pos x="250" y="335"/>
              </a:cxn>
              <a:cxn ang="0">
                <a:pos x="342" y="427"/>
              </a:cxn>
              <a:cxn ang="0">
                <a:pos x="410" y="427"/>
              </a:cxn>
              <a:cxn ang="0">
                <a:pos x="428" y="410"/>
              </a:cxn>
              <a:cxn ang="0">
                <a:pos x="442" y="376"/>
              </a:cxn>
              <a:cxn ang="0">
                <a:pos x="428" y="342"/>
              </a:cxn>
              <a:cxn ang="0">
                <a:pos x="335" y="249"/>
              </a:cxn>
              <a:cxn ang="0">
                <a:pos x="332" y="247"/>
              </a:cxn>
              <a:cxn ang="0">
                <a:pos x="290" y="226"/>
              </a:cxn>
              <a:cxn ang="0">
                <a:pos x="290" y="209"/>
              </a:cxn>
              <a:cxn ang="0">
                <a:pos x="286" y="200"/>
              </a:cxn>
              <a:cxn ang="0">
                <a:pos x="265" y="179"/>
              </a:cxn>
              <a:cxn ang="0">
                <a:pos x="255" y="175"/>
              </a:cxn>
              <a:cxn ang="0">
                <a:pos x="246" y="179"/>
              </a:cxn>
              <a:cxn ang="0">
                <a:pos x="221" y="203"/>
              </a:cxn>
              <a:cxn ang="0">
                <a:pos x="24" y="5"/>
              </a:cxn>
              <a:cxn ang="0">
                <a:pos x="5" y="5"/>
              </a:cxn>
            </a:cxnLst>
            <a:rect l="0" t="0" r="r" b="b"/>
            <a:pathLst>
              <a:path w="442" h="446">
                <a:moveTo>
                  <a:pt x="5" y="5"/>
                </a:moveTo>
                <a:cubicBezTo>
                  <a:pt x="0" y="11"/>
                  <a:pt x="0" y="19"/>
                  <a:pt x="5" y="24"/>
                </a:cubicBezTo>
                <a:cubicBezTo>
                  <a:pt x="212" y="231"/>
                  <a:pt x="212" y="231"/>
                  <a:pt x="212" y="231"/>
                </a:cubicBezTo>
                <a:cubicBezTo>
                  <a:pt x="215" y="234"/>
                  <a:pt x="218" y="235"/>
                  <a:pt x="221" y="235"/>
                </a:cubicBezTo>
                <a:cubicBezTo>
                  <a:pt x="225" y="235"/>
                  <a:pt x="228" y="234"/>
                  <a:pt x="231" y="231"/>
                </a:cubicBezTo>
                <a:cubicBezTo>
                  <a:pt x="231" y="231"/>
                  <a:pt x="246" y="217"/>
                  <a:pt x="255" y="207"/>
                </a:cubicBezTo>
                <a:cubicBezTo>
                  <a:pt x="259" y="211"/>
                  <a:pt x="261" y="212"/>
                  <a:pt x="263" y="215"/>
                </a:cubicBezTo>
                <a:cubicBezTo>
                  <a:pt x="263" y="221"/>
                  <a:pt x="263" y="234"/>
                  <a:pt x="263" y="234"/>
                </a:cubicBezTo>
                <a:cubicBezTo>
                  <a:pt x="263" y="239"/>
                  <a:pt x="266" y="244"/>
                  <a:pt x="270" y="246"/>
                </a:cubicBezTo>
                <a:cubicBezTo>
                  <a:pt x="270" y="246"/>
                  <a:pt x="314" y="268"/>
                  <a:pt x="318" y="270"/>
                </a:cubicBezTo>
                <a:cubicBezTo>
                  <a:pt x="321" y="273"/>
                  <a:pt x="409" y="361"/>
                  <a:pt x="409" y="361"/>
                </a:cubicBezTo>
                <a:cubicBezTo>
                  <a:pt x="413" y="365"/>
                  <a:pt x="415" y="370"/>
                  <a:pt x="415" y="376"/>
                </a:cubicBezTo>
                <a:cubicBezTo>
                  <a:pt x="415" y="381"/>
                  <a:pt x="413" y="387"/>
                  <a:pt x="409" y="391"/>
                </a:cubicBezTo>
                <a:cubicBezTo>
                  <a:pt x="391" y="408"/>
                  <a:pt x="391" y="408"/>
                  <a:pt x="391" y="408"/>
                </a:cubicBezTo>
                <a:cubicBezTo>
                  <a:pt x="383" y="417"/>
                  <a:pt x="369" y="417"/>
                  <a:pt x="361" y="408"/>
                </a:cubicBezTo>
                <a:cubicBezTo>
                  <a:pt x="361" y="408"/>
                  <a:pt x="273" y="320"/>
                  <a:pt x="270" y="317"/>
                </a:cubicBezTo>
                <a:cubicBezTo>
                  <a:pt x="268" y="314"/>
                  <a:pt x="246" y="270"/>
                  <a:pt x="246" y="270"/>
                </a:cubicBezTo>
                <a:cubicBezTo>
                  <a:pt x="244" y="266"/>
                  <a:pt x="239" y="263"/>
                  <a:pt x="234" y="263"/>
                </a:cubicBezTo>
                <a:cubicBezTo>
                  <a:pt x="209" y="263"/>
                  <a:pt x="209" y="263"/>
                  <a:pt x="209" y="263"/>
                </a:cubicBezTo>
                <a:cubicBezTo>
                  <a:pt x="202" y="263"/>
                  <a:pt x="196" y="269"/>
                  <a:pt x="196" y="276"/>
                </a:cubicBezTo>
                <a:cubicBezTo>
                  <a:pt x="196" y="283"/>
                  <a:pt x="202" y="289"/>
                  <a:pt x="209" y="289"/>
                </a:cubicBezTo>
                <a:cubicBezTo>
                  <a:pt x="209" y="289"/>
                  <a:pt x="219" y="289"/>
                  <a:pt x="226" y="289"/>
                </a:cubicBezTo>
                <a:cubicBezTo>
                  <a:pt x="231" y="300"/>
                  <a:pt x="247" y="331"/>
                  <a:pt x="247" y="331"/>
                </a:cubicBezTo>
                <a:cubicBezTo>
                  <a:pt x="248" y="332"/>
                  <a:pt x="249" y="334"/>
                  <a:pt x="250" y="335"/>
                </a:cubicBezTo>
                <a:cubicBezTo>
                  <a:pt x="342" y="427"/>
                  <a:pt x="342" y="427"/>
                  <a:pt x="342" y="427"/>
                </a:cubicBezTo>
                <a:cubicBezTo>
                  <a:pt x="361" y="446"/>
                  <a:pt x="391" y="446"/>
                  <a:pt x="410" y="427"/>
                </a:cubicBezTo>
                <a:cubicBezTo>
                  <a:pt x="428" y="410"/>
                  <a:pt x="428" y="410"/>
                  <a:pt x="428" y="410"/>
                </a:cubicBezTo>
                <a:cubicBezTo>
                  <a:pt x="437" y="400"/>
                  <a:pt x="442" y="388"/>
                  <a:pt x="442" y="376"/>
                </a:cubicBezTo>
                <a:cubicBezTo>
                  <a:pt x="442" y="363"/>
                  <a:pt x="437" y="351"/>
                  <a:pt x="428" y="342"/>
                </a:cubicBezTo>
                <a:cubicBezTo>
                  <a:pt x="335" y="249"/>
                  <a:pt x="335" y="249"/>
                  <a:pt x="335" y="249"/>
                </a:cubicBezTo>
                <a:cubicBezTo>
                  <a:pt x="334" y="248"/>
                  <a:pt x="333" y="247"/>
                  <a:pt x="332" y="247"/>
                </a:cubicBezTo>
                <a:cubicBezTo>
                  <a:pt x="332" y="247"/>
                  <a:pt x="300" y="231"/>
                  <a:pt x="290" y="226"/>
                </a:cubicBezTo>
                <a:cubicBezTo>
                  <a:pt x="290" y="218"/>
                  <a:pt x="290" y="209"/>
                  <a:pt x="290" y="209"/>
                </a:cubicBezTo>
                <a:cubicBezTo>
                  <a:pt x="290" y="205"/>
                  <a:pt x="288" y="202"/>
                  <a:pt x="286" y="200"/>
                </a:cubicBezTo>
                <a:cubicBezTo>
                  <a:pt x="265" y="179"/>
                  <a:pt x="265" y="179"/>
                  <a:pt x="265" y="179"/>
                </a:cubicBezTo>
                <a:cubicBezTo>
                  <a:pt x="262" y="176"/>
                  <a:pt x="259" y="175"/>
                  <a:pt x="255" y="175"/>
                </a:cubicBezTo>
                <a:cubicBezTo>
                  <a:pt x="252" y="175"/>
                  <a:pt x="248" y="176"/>
                  <a:pt x="246" y="179"/>
                </a:cubicBezTo>
                <a:cubicBezTo>
                  <a:pt x="246" y="179"/>
                  <a:pt x="231" y="193"/>
                  <a:pt x="221" y="203"/>
                </a:cubicBezTo>
                <a:cubicBezTo>
                  <a:pt x="204" y="186"/>
                  <a:pt x="24" y="5"/>
                  <a:pt x="24" y="5"/>
                </a:cubicBezTo>
                <a:cubicBezTo>
                  <a:pt x="19" y="0"/>
                  <a:pt x="10" y="0"/>
                  <a:pt x="5" y="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 name="Freeform 199"/>
          <p:cNvSpPr>
            <a:spLocks/>
          </p:cNvSpPr>
          <p:nvPr/>
        </p:nvSpPr>
        <p:spPr bwMode="auto">
          <a:xfrm>
            <a:off x="555625" y="3678238"/>
            <a:ext cx="460375" cy="517525"/>
          </a:xfrm>
          <a:custGeom>
            <a:avLst/>
            <a:gdLst/>
            <a:ahLst/>
            <a:cxnLst>
              <a:cxn ang="0">
                <a:pos x="116" y="437"/>
              </a:cxn>
              <a:cxn ang="0">
                <a:pos x="89" y="367"/>
              </a:cxn>
              <a:cxn ang="0">
                <a:pos x="98" y="318"/>
              </a:cxn>
              <a:cxn ang="0">
                <a:pos x="113" y="309"/>
              </a:cxn>
              <a:cxn ang="0">
                <a:pos x="171" y="315"/>
              </a:cxn>
              <a:cxn ang="0">
                <a:pos x="249" y="296"/>
              </a:cxn>
              <a:cxn ang="0">
                <a:pos x="293" y="250"/>
              </a:cxn>
              <a:cxn ang="0">
                <a:pos x="330" y="113"/>
              </a:cxn>
              <a:cxn ang="0">
                <a:pos x="355" y="30"/>
              </a:cxn>
              <a:cxn ang="0">
                <a:pos x="357" y="28"/>
              </a:cxn>
              <a:cxn ang="0">
                <a:pos x="283" y="28"/>
              </a:cxn>
              <a:cxn ang="0">
                <a:pos x="145" y="42"/>
              </a:cxn>
              <a:cxn ang="0">
                <a:pos x="47" y="113"/>
              </a:cxn>
              <a:cxn ang="0">
                <a:pos x="27" y="178"/>
              </a:cxn>
              <a:cxn ang="0">
                <a:pos x="44" y="234"/>
              </a:cxn>
              <a:cxn ang="0">
                <a:pos x="103" y="268"/>
              </a:cxn>
              <a:cxn ang="0">
                <a:pos x="105" y="263"/>
              </a:cxn>
              <a:cxn ang="0">
                <a:pos x="113" y="229"/>
              </a:cxn>
              <a:cxn ang="0">
                <a:pos x="153" y="133"/>
              </a:cxn>
              <a:cxn ang="0">
                <a:pos x="231" y="91"/>
              </a:cxn>
              <a:cxn ang="0">
                <a:pos x="231" y="91"/>
              </a:cxn>
              <a:cxn ang="0">
                <a:pos x="246" y="103"/>
              </a:cxn>
              <a:cxn ang="0">
                <a:pos x="235" y="118"/>
              </a:cxn>
              <a:cxn ang="0">
                <a:pos x="192" y="135"/>
              </a:cxn>
              <a:cxn ang="0">
                <a:pos x="165" y="162"/>
              </a:cxn>
              <a:cxn ang="0">
                <a:pos x="141" y="232"/>
              </a:cxn>
              <a:cxn ang="0">
                <a:pos x="131" y="273"/>
              </a:cxn>
              <a:cxn ang="0">
                <a:pos x="118" y="291"/>
              </a:cxn>
              <a:cxn ang="0">
                <a:pos x="104" y="295"/>
              </a:cxn>
              <a:cxn ang="0">
                <a:pos x="99" y="295"/>
              </a:cxn>
              <a:cxn ang="0">
                <a:pos x="22" y="250"/>
              </a:cxn>
              <a:cxn ang="0">
                <a:pos x="0" y="178"/>
              </a:cxn>
              <a:cxn ang="0">
                <a:pos x="25" y="97"/>
              </a:cxn>
              <a:cxn ang="0">
                <a:pos x="137" y="15"/>
              </a:cxn>
              <a:cxn ang="0">
                <a:pos x="283" y="0"/>
              </a:cxn>
              <a:cxn ang="0">
                <a:pos x="362" y="1"/>
              </a:cxn>
              <a:cxn ang="0">
                <a:pos x="393" y="1"/>
              </a:cxn>
              <a:cxn ang="0">
                <a:pos x="407" y="12"/>
              </a:cxn>
              <a:cxn ang="0">
                <a:pos x="398" y="27"/>
              </a:cxn>
              <a:cxn ang="0">
                <a:pos x="385" y="37"/>
              </a:cxn>
              <a:cxn ang="0">
                <a:pos x="374" y="54"/>
              </a:cxn>
              <a:cxn ang="0">
                <a:pos x="358" y="111"/>
              </a:cxn>
              <a:cxn ang="0">
                <a:pos x="320" y="256"/>
              </a:cxn>
              <a:cxn ang="0">
                <a:pos x="245" y="329"/>
              </a:cxn>
              <a:cxn ang="0">
                <a:pos x="171" y="342"/>
              </a:cxn>
              <a:cxn ang="0">
                <a:pos x="120" y="338"/>
              </a:cxn>
              <a:cxn ang="0">
                <a:pos x="116" y="367"/>
              </a:cxn>
              <a:cxn ang="0">
                <a:pos x="135" y="418"/>
              </a:cxn>
              <a:cxn ang="0">
                <a:pos x="155" y="434"/>
              </a:cxn>
              <a:cxn ang="0">
                <a:pos x="155" y="434"/>
              </a:cxn>
              <a:cxn ang="0">
                <a:pos x="161" y="453"/>
              </a:cxn>
              <a:cxn ang="0">
                <a:pos x="149" y="460"/>
              </a:cxn>
              <a:cxn ang="0">
                <a:pos x="143" y="459"/>
              </a:cxn>
            </a:cxnLst>
            <a:rect l="0" t="0" r="r" b="b"/>
            <a:pathLst>
              <a:path w="408" h="460">
                <a:moveTo>
                  <a:pt x="143" y="459"/>
                </a:moveTo>
                <a:cubicBezTo>
                  <a:pt x="142" y="459"/>
                  <a:pt x="129" y="452"/>
                  <a:pt x="116" y="437"/>
                </a:cubicBezTo>
                <a:cubicBezTo>
                  <a:pt x="116" y="437"/>
                  <a:pt x="116" y="437"/>
                  <a:pt x="116" y="437"/>
                </a:cubicBezTo>
                <a:cubicBezTo>
                  <a:pt x="102" y="423"/>
                  <a:pt x="89" y="399"/>
                  <a:pt x="89" y="367"/>
                </a:cubicBezTo>
                <a:cubicBezTo>
                  <a:pt x="89" y="367"/>
                  <a:pt x="89" y="367"/>
                  <a:pt x="89" y="367"/>
                </a:cubicBezTo>
                <a:cubicBezTo>
                  <a:pt x="89" y="352"/>
                  <a:pt x="91" y="336"/>
                  <a:pt x="98" y="318"/>
                </a:cubicBezTo>
                <a:cubicBezTo>
                  <a:pt x="98" y="318"/>
                  <a:pt x="98" y="318"/>
                  <a:pt x="98" y="318"/>
                </a:cubicBezTo>
                <a:cubicBezTo>
                  <a:pt x="100" y="311"/>
                  <a:pt x="106" y="307"/>
                  <a:pt x="113" y="309"/>
                </a:cubicBezTo>
                <a:cubicBezTo>
                  <a:pt x="113" y="309"/>
                  <a:pt x="113" y="309"/>
                  <a:pt x="113" y="309"/>
                </a:cubicBezTo>
                <a:cubicBezTo>
                  <a:pt x="135" y="313"/>
                  <a:pt x="154" y="315"/>
                  <a:pt x="171" y="315"/>
                </a:cubicBezTo>
                <a:cubicBezTo>
                  <a:pt x="171" y="315"/>
                  <a:pt x="171" y="315"/>
                  <a:pt x="171" y="315"/>
                </a:cubicBezTo>
                <a:cubicBezTo>
                  <a:pt x="205" y="315"/>
                  <a:pt x="230" y="307"/>
                  <a:pt x="249" y="296"/>
                </a:cubicBezTo>
                <a:cubicBezTo>
                  <a:pt x="249" y="296"/>
                  <a:pt x="249" y="296"/>
                  <a:pt x="249" y="296"/>
                </a:cubicBezTo>
                <a:cubicBezTo>
                  <a:pt x="268" y="285"/>
                  <a:pt x="282" y="269"/>
                  <a:pt x="293" y="250"/>
                </a:cubicBezTo>
                <a:cubicBezTo>
                  <a:pt x="293" y="250"/>
                  <a:pt x="293" y="250"/>
                  <a:pt x="293" y="250"/>
                </a:cubicBezTo>
                <a:cubicBezTo>
                  <a:pt x="314" y="211"/>
                  <a:pt x="322" y="159"/>
                  <a:pt x="330" y="113"/>
                </a:cubicBezTo>
                <a:cubicBezTo>
                  <a:pt x="330" y="113"/>
                  <a:pt x="330" y="113"/>
                  <a:pt x="330" y="113"/>
                </a:cubicBezTo>
                <a:cubicBezTo>
                  <a:pt x="336" y="81"/>
                  <a:pt x="342" y="53"/>
                  <a:pt x="355" y="30"/>
                </a:cubicBezTo>
                <a:cubicBezTo>
                  <a:pt x="355" y="30"/>
                  <a:pt x="355" y="30"/>
                  <a:pt x="355" y="30"/>
                </a:cubicBezTo>
                <a:cubicBezTo>
                  <a:pt x="356" y="30"/>
                  <a:pt x="356" y="29"/>
                  <a:pt x="357" y="28"/>
                </a:cubicBezTo>
                <a:cubicBezTo>
                  <a:pt x="357" y="28"/>
                  <a:pt x="357" y="28"/>
                  <a:pt x="357" y="28"/>
                </a:cubicBezTo>
                <a:cubicBezTo>
                  <a:pt x="331" y="28"/>
                  <a:pt x="306" y="28"/>
                  <a:pt x="283" y="28"/>
                </a:cubicBezTo>
                <a:cubicBezTo>
                  <a:pt x="283" y="28"/>
                  <a:pt x="283" y="28"/>
                  <a:pt x="283" y="28"/>
                </a:cubicBezTo>
                <a:cubicBezTo>
                  <a:pt x="229" y="28"/>
                  <a:pt x="183" y="30"/>
                  <a:pt x="145" y="42"/>
                </a:cubicBezTo>
                <a:cubicBezTo>
                  <a:pt x="145" y="42"/>
                  <a:pt x="145" y="42"/>
                  <a:pt x="145" y="42"/>
                </a:cubicBezTo>
                <a:cubicBezTo>
                  <a:pt x="107" y="53"/>
                  <a:pt x="76" y="74"/>
                  <a:pt x="47" y="113"/>
                </a:cubicBezTo>
                <a:cubicBezTo>
                  <a:pt x="47" y="113"/>
                  <a:pt x="47" y="113"/>
                  <a:pt x="47" y="113"/>
                </a:cubicBezTo>
                <a:cubicBezTo>
                  <a:pt x="35" y="129"/>
                  <a:pt x="27" y="154"/>
                  <a:pt x="27" y="178"/>
                </a:cubicBezTo>
                <a:cubicBezTo>
                  <a:pt x="27" y="178"/>
                  <a:pt x="27" y="178"/>
                  <a:pt x="27" y="178"/>
                </a:cubicBezTo>
                <a:cubicBezTo>
                  <a:pt x="27" y="198"/>
                  <a:pt x="32" y="218"/>
                  <a:pt x="44" y="234"/>
                </a:cubicBezTo>
                <a:cubicBezTo>
                  <a:pt x="44" y="234"/>
                  <a:pt x="44" y="234"/>
                  <a:pt x="44" y="234"/>
                </a:cubicBezTo>
                <a:cubicBezTo>
                  <a:pt x="56" y="249"/>
                  <a:pt x="74" y="262"/>
                  <a:pt x="103" y="268"/>
                </a:cubicBezTo>
                <a:cubicBezTo>
                  <a:pt x="103" y="268"/>
                  <a:pt x="103" y="268"/>
                  <a:pt x="103" y="268"/>
                </a:cubicBezTo>
                <a:cubicBezTo>
                  <a:pt x="104" y="267"/>
                  <a:pt x="105" y="265"/>
                  <a:pt x="105" y="263"/>
                </a:cubicBezTo>
                <a:cubicBezTo>
                  <a:pt x="105" y="263"/>
                  <a:pt x="105" y="263"/>
                  <a:pt x="105" y="263"/>
                </a:cubicBezTo>
                <a:cubicBezTo>
                  <a:pt x="108" y="255"/>
                  <a:pt x="110" y="243"/>
                  <a:pt x="113" y="229"/>
                </a:cubicBezTo>
                <a:cubicBezTo>
                  <a:pt x="113" y="229"/>
                  <a:pt x="113" y="229"/>
                  <a:pt x="113" y="229"/>
                </a:cubicBezTo>
                <a:cubicBezTo>
                  <a:pt x="119" y="200"/>
                  <a:pt x="127" y="162"/>
                  <a:pt x="153" y="133"/>
                </a:cubicBezTo>
                <a:cubicBezTo>
                  <a:pt x="153" y="133"/>
                  <a:pt x="153" y="133"/>
                  <a:pt x="153" y="133"/>
                </a:cubicBezTo>
                <a:cubicBezTo>
                  <a:pt x="170" y="113"/>
                  <a:pt x="196" y="97"/>
                  <a:pt x="231" y="91"/>
                </a:cubicBezTo>
                <a:cubicBezTo>
                  <a:pt x="231" y="91"/>
                  <a:pt x="231" y="91"/>
                  <a:pt x="231" y="91"/>
                </a:cubicBezTo>
                <a:cubicBezTo>
                  <a:pt x="231" y="91"/>
                  <a:pt x="231" y="91"/>
                  <a:pt x="231" y="91"/>
                </a:cubicBezTo>
                <a:cubicBezTo>
                  <a:pt x="238" y="90"/>
                  <a:pt x="245" y="95"/>
                  <a:pt x="246" y="103"/>
                </a:cubicBezTo>
                <a:cubicBezTo>
                  <a:pt x="246" y="103"/>
                  <a:pt x="246" y="103"/>
                  <a:pt x="246" y="103"/>
                </a:cubicBezTo>
                <a:cubicBezTo>
                  <a:pt x="248" y="110"/>
                  <a:pt x="243" y="117"/>
                  <a:pt x="235" y="118"/>
                </a:cubicBezTo>
                <a:cubicBezTo>
                  <a:pt x="235" y="118"/>
                  <a:pt x="235" y="118"/>
                  <a:pt x="235" y="118"/>
                </a:cubicBezTo>
                <a:cubicBezTo>
                  <a:pt x="217" y="121"/>
                  <a:pt x="203" y="127"/>
                  <a:pt x="192" y="135"/>
                </a:cubicBezTo>
                <a:cubicBezTo>
                  <a:pt x="192" y="135"/>
                  <a:pt x="192" y="135"/>
                  <a:pt x="192" y="135"/>
                </a:cubicBezTo>
                <a:cubicBezTo>
                  <a:pt x="181" y="142"/>
                  <a:pt x="172" y="151"/>
                  <a:pt x="165" y="162"/>
                </a:cubicBezTo>
                <a:cubicBezTo>
                  <a:pt x="165" y="162"/>
                  <a:pt x="165" y="162"/>
                  <a:pt x="165" y="162"/>
                </a:cubicBezTo>
                <a:cubicBezTo>
                  <a:pt x="152" y="183"/>
                  <a:pt x="145" y="209"/>
                  <a:pt x="141" y="232"/>
                </a:cubicBezTo>
                <a:cubicBezTo>
                  <a:pt x="141" y="232"/>
                  <a:pt x="141" y="232"/>
                  <a:pt x="141" y="232"/>
                </a:cubicBezTo>
                <a:cubicBezTo>
                  <a:pt x="137" y="248"/>
                  <a:pt x="135" y="262"/>
                  <a:pt x="131" y="273"/>
                </a:cubicBezTo>
                <a:cubicBezTo>
                  <a:pt x="131" y="273"/>
                  <a:pt x="131" y="273"/>
                  <a:pt x="131" y="273"/>
                </a:cubicBezTo>
                <a:cubicBezTo>
                  <a:pt x="128" y="280"/>
                  <a:pt x="125" y="286"/>
                  <a:pt x="118" y="291"/>
                </a:cubicBezTo>
                <a:cubicBezTo>
                  <a:pt x="118" y="291"/>
                  <a:pt x="118" y="291"/>
                  <a:pt x="118" y="291"/>
                </a:cubicBezTo>
                <a:cubicBezTo>
                  <a:pt x="114" y="294"/>
                  <a:pt x="109" y="296"/>
                  <a:pt x="104" y="295"/>
                </a:cubicBezTo>
                <a:cubicBezTo>
                  <a:pt x="104" y="295"/>
                  <a:pt x="104" y="295"/>
                  <a:pt x="104" y="295"/>
                </a:cubicBezTo>
                <a:cubicBezTo>
                  <a:pt x="102" y="295"/>
                  <a:pt x="101" y="295"/>
                  <a:pt x="99" y="295"/>
                </a:cubicBezTo>
                <a:cubicBezTo>
                  <a:pt x="99" y="295"/>
                  <a:pt x="99" y="295"/>
                  <a:pt x="99" y="295"/>
                </a:cubicBezTo>
                <a:cubicBezTo>
                  <a:pt x="64" y="288"/>
                  <a:pt x="38" y="272"/>
                  <a:pt x="22" y="250"/>
                </a:cubicBezTo>
                <a:cubicBezTo>
                  <a:pt x="22" y="250"/>
                  <a:pt x="22" y="250"/>
                  <a:pt x="22" y="250"/>
                </a:cubicBezTo>
                <a:cubicBezTo>
                  <a:pt x="6" y="229"/>
                  <a:pt x="0" y="203"/>
                  <a:pt x="0" y="178"/>
                </a:cubicBezTo>
                <a:cubicBezTo>
                  <a:pt x="0" y="178"/>
                  <a:pt x="0" y="178"/>
                  <a:pt x="0" y="178"/>
                </a:cubicBezTo>
                <a:cubicBezTo>
                  <a:pt x="0" y="148"/>
                  <a:pt x="9" y="119"/>
                  <a:pt x="25" y="97"/>
                </a:cubicBezTo>
                <a:cubicBezTo>
                  <a:pt x="25" y="97"/>
                  <a:pt x="25" y="97"/>
                  <a:pt x="25" y="97"/>
                </a:cubicBezTo>
                <a:cubicBezTo>
                  <a:pt x="56" y="53"/>
                  <a:pt x="94" y="28"/>
                  <a:pt x="137" y="15"/>
                </a:cubicBezTo>
                <a:cubicBezTo>
                  <a:pt x="137" y="15"/>
                  <a:pt x="137" y="15"/>
                  <a:pt x="137" y="15"/>
                </a:cubicBezTo>
                <a:cubicBezTo>
                  <a:pt x="180" y="2"/>
                  <a:pt x="228" y="0"/>
                  <a:pt x="283" y="0"/>
                </a:cubicBezTo>
                <a:cubicBezTo>
                  <a:pt x="283" y="0"/>
                  <a:pt x="283" y="0"/>
                  <a:pt x="283" y="0"/>
                </a:cubicBezTo>
                <a:cubicBezTo>
                  <a:pt x="308" y="0"/>
                  <a:pt x="334" y="1"/>
                  <a:pt x="362" y="1"/>
                </a:cubicBezTo>
                <a:cubicBezTo>
                  <a:pt x="362" y="1"/>
                  <a:pt x="362" y="1"/>
                  <a:pt x="362" y="1"/>
                </a:cubicBezTo>
                <a:cubicBezTo>
                  <a:pt x="372" y="1"/>
                  <a:pt x="383" y="1"/>
                  <a:pt x="393" y="1"/>
                </a:cubicBezTo>
                <a:cubicBezTo>
                  <a:pt x="393" y="1"/>
                  <a:pt x="393" y="1"/>
                  <a:pt x="393" y="1"/>
                </a:cubicBezTo>
                <a:cubicBezTo>
                  <a:pt x="400" y="1"/>
                  <a:pt x="406" y="5"/>
                  <a:pt x="407" y="12"/>
                </a:cubicBezTo>
                <a:cubicBezTo>
                  <a:pt x="407" y="12"/>
                  <a:pt x="407" y="12"/>
                  <a:pt x="407" y="12"/>
                </a:cubicBezTo>
                <a:cubicBezTo>
                  <a:pt x="408" y="18"/>
                  <a:pt x="405" y="25"/>
                  <a:pt x="398" y="27"/>
                </a:cubicBezTo>
                <a:cubicBezTo>
                  <a:pt x="398" y="27"/>
                  <a:pt x="398" y="27"/>
                  <a:pt x="398" y="27"/>
                </a:cubicBezTo>
                <a:cubicBezTo>
                  <a:pt x="393" y="29"/>
                  <a:pt x="389" y="32"/>
                  <a:pt x="385" y="37"/>
                </a:cubicBezTo>
                <a:cubicBezTo>
                  <a:pt x="385" y="37"/>
                  <a:pt x="385" y="37"/>
                  <a:pt x="385" y="37"/>
                </a:cubicBezTo>
                <a:cubicBezTo>
                  <a:pt x="381" y="41"/>
                  <a:pt x="377" y="47"/>
                  <a:pt x="374" y="54"/>
                </a:cubicBezTo>
                <a:cubicBezTo>
                  <a:pt x="374" y="54"/>
                  <a:pt x="374" y="54"/>
                  <a:pt x="374" y="54"/>
                </a:cubicBezTo>
                <a:cubicBezTo>
                  <a:pt x="367" y="69"/>
                  <a:pt x="363" y="89"/>
                  <a:pt x="358" y="111"/>
                </a:cubicBezTo>
                <a:cubicBezTo>
                  <a:pt x="358" y="111"/>
                  <a:pt x="358" y="111"/>
                  <a:pt x="358" y="111"/>
                </a:cubicBezTo>
                <a:cubicBezTo>
                  <a:pt x="350" y="156"/>
                  <a:pt x="343" y="211"/>
                  <a:pt x="320" y="256"/>
                </a:cubicBezTo>
                <a:cubicBezTo>
                  <a:pt x="320" y="256"/>
                  <a:pt x="320" y="256"/>
                  <a:pt x="320" y="256"/>
                </a:cubicBezTo>
                <a:cubicBezTo>
                  <a:pt x="305" y="287"/>
                  <a:pt x="281" y="314"/>
                  <a:pt x="245" y="329"/>
                </a:cubicBezTo>
                <a:cubicBezTo>
                  <a:pt x="245" y="329"/>
                  <a:pt x="245" y="329"/>
                  <a:pt x="245" y="329"/>
                </a:cubicBezTo>
                <a:cubicBezTo>
                  <a:pt x="225" y="337"/>
                  <a:pt x="200" y="342"/>
                  <a:pt x="171" y="342"/>
                </a:cubicBezTo>
                <a:cubicBezTo>
                  <a:pt x="171" y="342"/>
                  <a:pt x="171" y="342"/>
                  <a:pt x="171" y="342"/>
                </a:cubicBezTo>
                <a:cubicBezTo>
                  <a:pt x="156" y="342"/>
                  <a:pt x="139" y="341"/>
                  <a:pt x="120" y="338"/>
                </a:cubicBezTo>
                <a:cubicBezTo>
                  <a:pt x="120" y="338"/>
                  <a:pt x="120" y="338"/>
                  <a:pt x="120" y="338"/>
                </a:cubicBezTo>
                <a:cubicBezTo>
                  <a:pt x="117" y="349"/>
                  <a:pt x="116" y="358"/>
                  <a:pt x="116" y="367"/>
                </a:cubicBezTo>
                <a:cubicBezTo>
                  <a:pt x="116" y="367"/>
                  <a:pt x="116" y="367"/>
                  <a:pt x="116" y="367"/>
                </a:cubicBezTo>
                <a:cubicBezTo>
                  <a:pt x="116" y="391"/>
                  <a:pt x="125" y="407"/>
                  <a:pt x="135" y="418"/>
                </a:cubicBezTo>
                <a:cubicBezTo>
                  <a:pt x="135" y="418"/>
                  <a:pt x="135" y="418"/>
                  <a:pt x="135" y="418"/>
                </a:cubicBezTo>
                <a:cubicBezTo>
                  <a:pt x="144" y="429"/>
                  <a:pt x="155" y="434"/>
                  <a:pt x="155" y="434"/>
                </a:cubicBezTo>
                <a:cubicBezTo>
                  <a:pt x="155" y="434"/>
                  <a:pt x="155" y="434"/>
                  <a:pt x="155" y="434"/>
                </a:cubicBezTo>
                <a:cubicBezTo>
                  <a:pt x="155" y="434"/>
                  <a:pt x="155" y="434"/>
                  <a:pt x="155" y="434"/>
                </a:cubicBezTo>
                <a:cubicBezTo>
                  <a:pt x="155" y="434"/>
                  <a:pt x="155" y="434"/>
                  <a:pt x="155" y="434"/>
                </a:cubicBezTo>
                <a:cubicBezTo>
                  <a:pt x="155" y="434"/>
                  <a:pt x="155" y="434"/>
                  <a:pt x="155" y="434"/>
                </a:cubicBezTo>
                <a:cubicBezTo>
                  <a:pt x="162" y="438"/>
                  <a:pt x="165" y="446"/>
                  <a:pt x="161" y="453"/>
                </a:cubicBezTo>
                <a:cubicBezTo>
                  <a:pt x="161" y="453"/>
                  <a:pt x="161" y="453"/>
                  <a:pt x="161" y="453"/>
                </a:cubicBezTo>
                <a:cubicBezTo>
                  <a:pt x="159" y="458"/>
                  <a:pt x="154" y="460"/>
                  <a:pt x="149" y="460"/>
                </a:cubicBezTo>
                <a:cubicBezTo>
                  <a:pt x="149" y="460"/>
                  <a:pt x="149" y="460"/>
                  <a:pt x="149" y="460"/>
                </a:cubicBezTo>
                <a:cubicBezTo>
                  <a:pt x="147" y="460"/>
                  <a:pt x="145" y="460"/>
                  <a:pt x="143" y="459"/>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207"/>
          <p:cNvSpPr>
            <a:spLocks/>
          </p:cNvSpPr>
          <p:nvPr/>
        </p:nvSpPr>
        <p:spPr bwMode="auto">
          <a:xfrm>
            <a:off x="550863" y="4419600"/>
            <a:ext cx="469900" cy="482600"/>
          </a:xfrm>
          <a:custGeom>
            <a:avLst/>
            <a:gdLst/>
            <a:ahLst/>
            <a:cxnLst>
              <a:cxn ang="0">
                <a:pos x="199" y="31"/>
              </a:cxn>
              <a:cxn ang="0">
                <a:pos x="197" y="40"/>
              </a:cxn>
              <a:cxn ang="0">
                <a:pos x="194" y="53"/>
              </a:cxn>
              <a:cxn ang="0">
                <a:pos x="183" y="63"/>
              </a:cxn>
              <a:cxn ang="0">
                <a:pos x="117" y="123"/>
              </a:cxn>
              <a:cxn ang="0">
                <a:pos x="99" y="197"/>
              </a:cxn>
              <a:cxn ang="0">
                <a:pos x="91" y="286"/>
              </a:cxn>
              <a:cxn ang="0">
                <a:pos x="53" y="351"/>
              </a:cxn>
              <a:cxn ang="0">
                <a:pos x="31" y="363"/>
              </a:cxn>
              <a:cxn ang="0">
                <a:pos x="31" y="376"/>
              </a:cxn>
              <a:cxn ang="0">
                <a:pos x="117" y="376"/>
              </a:cxn>
              <a:cxn ang="0">
                <a:pos x="154" y="376"/>
              </a:cxn>
              <a:cxn ang="0">
                <a:pos x="157" y="377"/>
              </a:cxn>
              <a:cxn ang="0">
                <a:pos x="163" y="380"/>
              </a:cxn>
              <a:cxn ang="0">
                <a:pos x="202" y="397"/>
              </a:cxn>
              <a:cxn ang="0">
                <a:pos x="233" y="381"/>
              </a:cxn>
              <a:cxn ang="0">
                <a:pos x="233" y="381"/>
              </a:cxn>
              <a:cxn ang="0">
                <a:pos x="255" y="378"/>
              </a:cxn>
              <a:cxn ang="0">
                <a:pos x="258" y="399"/>
              </a:cxn>
              <a:cxn ang="0">
                <a:pos x="244" y="414"/>
              </a:cxn>
              <a:cxn ang="0">
                <a:pos x="202" y="428"/>
              </a:cxn>
              <a:cxn ang="0">
                <a:pos x="202" y="428"/>
              </a:cxn>
              <a:cxn ang="0">
                <a:pos x="148" y="407"/>
              </a:cxn>
              <a:cxn ang="0">
                <a:pos x="143" y="407"/>
              </a:cxn>
              <a:cxn ang="0">
                <a:pos x="117" y="407"/>
              </a:cxn>
              <a:cxn ang="0">
                <a:pos x="16" y="407"/>
              </a:cxn>
              <a:cxn ang="0">
                <a:pos x="5" y="403"/>
              </a:cxn>
              <a:cxn ang="0">
                <a:pos x="0" y="392"/>
              </a:cxn>
              <a:cxn ang="0">
                <a:pos x="0" y="352"/>
              </a:cxn>
              <a:cxn ang="0">
                <a:pos x="12" y="337"/>
              </a:cxn>
              <a:cxn ang="0">
                <a:pos x="12" y="337"/>
              </a:cxn>
              <a:cxn ang="0">
                <a:pos x="14" y="336"/>
              </a:cxn>
              <a:cxn ang="0">
                <a:pos x="19" y="335"/>
              </a:cxn>
              <a:cxn ang="0">
                <a:pos x="36" y="326"/>
              </a:cxn>
              <a:cxn ang="0">
                <a:pos x="60" y="284"/>
              </a:cxn>
              <a:cxn ang="0">
                <a:pos x="68" y="193"/>
              </a:cxn>
              <a:cxn ang="0">
                <a:pos x="90" y="108"/>
              </a:cxn>
              <a:cxn ang="0">
                <a:pos x="166" y="37"/>
              </a:cxn>
              <a:cxn ang="0">
                <a:pos x="167" y="35"/>
              </a:cxn>
              <a:cxn ang="0">
                <a:pos x="177" y="9"/>
              </a:cxn>
              <a:cxn ang="0">
                <a:pos x="202" y="0"/>
              </a:cxn>
              <a:cxn ang="0">
                <a:pos x="235" y="11"/>
              </a:cxn>
              <a:cxn ang="0">
                <a:pos x="247" y="39"/>
              </a:cxn>
              <a:cxn ang="0">
                <a:pos x="267" y="47"/>
              </a:cxn>
              <a:cxn ang="0">
                <a:pos x="324" y="110"/>
              </a:cxn>
              <a:cxn ang="0">
                <a:pos x="355" y="282"/>
              </a:cxn>
              <a:cxn ang="0">
                <a:pos x="376" y="322"/>
              </a:cxn>
              <a:cxn ang="0">
                <a:pos x="402" y="335"/>
              </a:cxn>
              <a:cxn ang="0">
                <a:pos x="404" y="335"/>
              </a:cxn>
              <a:cxn ang="0">
                <a:pos x="417" y="350"/>
              </a:cxn>
              <a:cxn ang="0">
                <a:pos x="412" y="402"/>
              </a:cxn>
              <a:cxn ang="0">
                <a:pos x="401" y="406"/>
              </a:cxn>
              <a:cxn ang="0">
                <a:pos x="301" y="406"/>
              </a:cxn>
              <a:cxn ang="0">
                <a:pos x="285" y="391"/>
              </a:cxn>
              <a:cxn ang="0">
                <a:pos x="301" y="376"/>
              </a:cxn>
              <a:cxn ang="0">
                <a:pos x="386" y="362"/>
              </a:cxn>
              <a:cxn ang="0">
                <a:pos x="364" y="352"/>
              </a:cxn>
              <a:cxn ang="0">
                <a:pos x="324" y="285"/>
              </a:cxn>
              <a:cxn ang="0">
                <a:pos x="296" y="123"/>
              </a:cxn>
              <a:cxn ang="0">
                <a:pos x="260" y="78"/>
              </a:cxn>
              <a:cxn ang="0">
                <a:pos x="231" y="66"/>
              </a:cxn>
              <a:cxn ang="0">
                <a:pos x="222" y="61"/>
              </a:cxn>
              <a:cxn ang="0">
                <a:pos x="216" y="49"/>
              </a:cxn>
            </a:cxnLst>
            <a:rect l="0" t="0" r="r" b="b"/>
            <a:pathLst>
              <a:path w="417" h="428">
                <a:moveTo>
                  <a:pt x="214" y="32"/>
                </a:moveTo>
                <a:cubicBezTo>
                  <a:pt x="214" y="32"/>
                  <a:pt x="208" y="30"/>
                  <a:pt x="199" y="31"/>
                </a:cubicBezTo>
                <a:cubicBezTo>
                  <a:pt x="199" y="31"/>
                  <a:pt x="199" y="31"/>
                  <a:pt x="199" y="31"/>
                </a:cubicBezTo>
                <a:cubicBezTo>
                  <a:pt x="198" y="32"/>
                  <a:pt x="197" y="35"/>
                  <a:pt x="197" y="40"/>
                </a:cubicBezTo>
                <a:cubicBezTo>
                  <a:pt x="197" y="40"/>
                  <a:pt x="197" y="40"/>
                  <a:pt x="197" y="40"/>
                </a:cubicBezTo>
                <a:cubicBezTo>
                  <a:pt x="196" y="44"/>
                  <a:pt x="196" y="47"/>
                  <a:pt x="194" y="53"/>
                </a:cubicBezTo>
                <a:cubicBezTo>
                  <a:pt x="194" y="53"/>
                  <a:pt x="194" y="53"/>
                  <a:pt x="194" y="53"/>
                </a:cubicBezTo>
                <a:cubicBezTo>
                  <a:pt x="192" y="56"/>
                  <a:pt x="189" y="61"/>
                  <a:pt x="183" y="63"/>
                </a:cubicBezTo>
                <a:cubicBezTo>
                  <a:pt x="183" y="63"/>
                  <a:pt x="183" y="63"/>
                  <a:pt x="183" y="63"/>
                </a:cubicBezTo>
                <a:cubicBezTo>
                  <a:pt x="150" y="77"/>
                  <a:pt x="137" y="86"/>
                  <a:pt x="117" y="123"/>
                </a:cubicBezTo>
                <a:cubicBezTo>
                  <a:pt x="117" y="123"/>
                  <a:pt x="117" y="123"/>
                  <a:pt x="117" y="123"/>
                </a:cubicBezTo>
                <a:cubicBezTo>
                  <a:pt x="109" y="139"/>
                  <a:pt x="102" y="167"/>
                  <a:pt x="99" y="197"/>
                </a:cubicBezTo>
                <a:cubicBezTo>
                  <a:pt x="99" y="197"/>
                  <a:pt x="99" y="197"/>
                  <a:pt x="99" y="197"/>
                </a:cubicBezTo>
                <a:cubicBezTo>
                  <a:pt x="95" y="227"/>
                  <a:pt x="93" y="259"/>
                  <a:pt x="91" y="286"/>
                </a:cubicBezTo>
                <a:cubicBezTo>
                  <a:pt x="91" y="286"/>
                  <a:pt x="91" y="286"/>
                  <a:pt x="91" y="286"/>
                </a:cubicBezTo>
                <a:cubicBezTo>
                  <a:pt x="89" y="319"/>
                  <a:pt x="70" y="340"/>
                  <a:pt x="53" y="351"/>
                </a:cubicBezTo>
                <a:cubicBezTo>
                  <a:pt x="53" y="351"/>
                  <a:pt x="53" y="351"/>
                  <a:pt x="53" y="351"/>
                </a:cubicBezTo>
                <a:cubicBezTo>
                  <a:pt x="45" y="357"/>
                  <a:pt x="37" y="361"/>
                  <a:pt x="31" y="363"/>
                </a:cubicBezTo>
                <a:cubicBezTo>
                  <a:pt x="31" y="363"/>
                  <a:pt x="31" y="363"/>
                  <a:pt x="31" y="363"/>
                </a:cubicBezTo>
                <a:cubicBezTo>
                  <a:pt x="31" y="376"/>
                  <a:pt x="31" y="376"/>
                  <a:pt x="31" y="376"/>
                </a:cubicBezTo>
                <a:cubicBezTo>
                  <a:pt x="52" y="376"/>
                  <a:pt x="89" y="376"/>
                  <a:pt x="117" y="376"/>
                </a:cubicBezTo>
                <a:cubicBezTo>
                  <a:pt x="117" y="376"/>
                  <a:pt x="117" y="376"/>
                  <a:pt x="117" y="376"/>
                </a:cubicBezTo>
                <a:cubicBezTo>
                  <a:pt x="137" y="376"/>
                  <a:pt x="150" y="376"/>
                  <a:pt x="154" y="376"/>
                </a:cubicBezTo>
                <a:cubicBezTo>
                  <a:pt x="154" y="376"/>
                  <a:pt x="154" y="376"/>
                  <a:pt x="154" y="376"/>
                </a:cubicBezTo>
                <a:cubicBezTo>
                  <a:pt x="155" y="376"/>
                  <a:pt x="154" y="376"/>
                  <a:pt x="157" y="377"/>
                </a:cubicBezTo>
                <a:cubicBezTo>
                  <a:pt x="157" y="377"/>
                  <a:pt x="157" y="377"/>
                  <a:pt x="157" y="377"/>
                </a:cubicBezTo>
                <a:cubicBezTo>
                  <a:pt x="158" y="377"/>
                  <a:pt x="159" y="377"/>
                  <a:pt x="163" y="380"/>
                </a:cubicBezTo>
                <a:cubicBezTo>
                  <a:pt x="163" y="380"/>
                  <a:pt x="163" y="380"/>
                  <a:pt x="163" y="380"/>
                </a:cubicBezTo>
                <a:cubicBezTo>
                  <a:pt x="180" y="394"/>
                  <a:pt x="193" y="397"/>
                  <a:pt x="202" y="397"/>
                </a:cubicBezTo>
                <a:cubicBezTo>
                  <a:pt x="202" y="397"/>
                  <a:pt x="202" y="397"/>
                  <a:pt x="202" y="397"/>
                </a:cubicBezTo>
                <a:cubicBezTo>
                  <a:pt x="220" y="397"/>
                  <a:pt x="232" y="383"/>
                  <a:pt x="233" y="381"/>
                </a:cubicBezTo>
                <a:cubicBezTo>
                  <a:pt x="233" y="381"/>
                  <a:pt x="233" y="381"/>
                  <a:pt x="233" y="381"/>
                </a:cubicBezTo>
                <a:cubicBezTo>
                  <a:pt x="233" y="381"/>
                  <a:pt x="233" y="381"/>
                  <a:pt x="233" y="381"/>
                </a:cubicBezTo>
                <a:cubicBezTo>
                  <a:pt x="233" y="381"/>
                  <a:pt x="233" y="381"/>
                  <a:pt x="233" y="381"/>
                </a:cubicBezTo>
                <a:cubicBezTo>
                  <a:pt x="233" y="381"/>
                  <a:pt x="233" y="381"/>
                  <a:pt x="233" y="381"/>
                </a:cubicBezTo>
                <a:cubicBezTo>
                  <a:pt x="238" y="374"/>
                  <a:pt x="248" y="373"/>
                  <a:pt x="255" y="378"/>
                </a:cubicBezTo>
                <a:cubicBezTo>
                  <a:pt x="255" y="378"/>
                  <a:pt x="255" y="378"/>
                  <a:pt x="255" y="378"/>
                </a:cubicBezTo>
                <a:cubicBezTo>
                  <a:pt x="262" y="383"/>
                  <a:pt x="263" y="392"/>
                  <a:pt x="258" y="399"/>
                </a:cubicBezTo>
                <a:cubicBezTo>
                  <a:pt x="258" y="399"/>
                  <a:pt x="258" y="399"/>
                  <a:pt x="258" y="399"/>
                </a:cubicBezTo>
                <a:cubicBezTo>
                  <a:pt x="258" y="400"/>
                  <a:pt x="253" y="407"/>
                  <a:pt x="244" y="414"/>
                </a:cubicBezTo>
                <a:cubicBezTo>
                  <a:pt x="244" y="414"/>
                  <a:pt x="244" y="414"/>
                  <a:pt x="244" y="414"/>
                </a:cubicBezTo>
                <a:cubicBezTo>
                  <a:pt x="234" y="421"/>
                  <a:pt x="220" y="428"/>
                  <a:pt x="202" y="428"/>
                </a:cubicBezTo>
                <a:cubicBezTo>
                  <a:pt x="202" y="428"/>
                  <a:pt x="202" y="428"/>
                  <a:pt x="202" y="428"/>
                </a:cubicBezTo>
                <a:cubicBezTo>
                  <a:pt x="202" y="428"/>
                  <a:pt x="202" y="428"/>
                  <a:pt x="202" y="428"/>
                </a:cubicBezTo>
                <a:cubicBezTo>
                  <a:pt x="202" y="428"/>
                  <a:pt x="202" y="428"/>
                  <a:pt x="202" y="428"/>
                </a:cubicBezTo>
                <a:cubicBezTo>
                  <a:pt x="185" y="428"/>
                  <a:pt x="167" y="422"/>
                  <a:pt x="148" y="407"/>
                </a:cubicBezTo>
                <a:cubicBezTo>
                  <a:pt x="148" y="407"/>
                  <a:pt x="148" y="407"/>
                  <a:pt x="148" y="407"/>
                </a:cubicBezTo>
                <a:cubicBezTo>
                  <a:pt x="146" y="407"/>
                  <a:pt x="145" y="407"/>
                  <a:pt x="143" y="407"/>
                </a:cubicBezTo>
                <a:cubicBezTo>
                  <a:pt x="143" y="407"/>
                  <a:pt x="143" y="407"/>
                  <a:pt x="143" y="407"/>
                </a:cubicBezTo>
                <a:cubicBezTo>
                  <a:pt x="136" y="407"/>
                  <a:pt x="128" y="407"/>
                  <a:pt x="117" y="407"/>
                </a:cubicBezTo>
                <a:cubicBezTo>
                  <a:pt x="117" y="407"/>
                  <a:pt x="117" y="407"/>
                  <a:pt x="117" y="407"/>
                </a:cubicBezTo>
                <a:cubicBezTo>
                  <a:pt x="77" y="407"/>
                  <a:pt x="16" y="407"/>
                  <a:pt x="16" y="407"/>
                </a:cubicBezTo>
                <a:cubicBezTo>
                  <a:pt x="16" y="407"/>
                  <a:pt x="16" y="407"/>
                  <a:pt x="16" y="407"/>
                </a:cubicBezTo>
                <a:cubicBezTo>
                  <a:pt x="12" y="407"/>
                  <a:pt x="8" y="406"/>
                  <a:pt x="5" y="403"/>
                </a:cubicBezTo>
                <a:cubicBezTo>
                  <a:pt x="5" y="403"/>
                  <a:pt x="5" y="403"/>
                  <a:pt x="5" y="403"/>
                </a:cubicBezTo>
                <a:cubicBezTo>
                  <a:pt x="2" y="400"/>
                  <a:pt x="0" y="396"/>
                  <a:pt x="0" y="392"/>
                </a:cubicBezTo>
                <a:cubicBezTo>
                  <a:pt x="0" y="392"/>
                  <a:pt x="0" y="392"/>
                  <a:pt x="0" y="392"/>
                </a:cubicBezTo>
                <a:cubicBezTo>
                  <a:pt x="0" y="352"/>
                  <a:pt x="0" y="352"/>
                  <a:pt x="0" y="352"/>
                </a:cubicBezTo>
                <a:cubicBezTo>
                  <a:pt x="0" y="345"/>
                  <a:pt x="5" y="338"/>
                  <a:pt x="12" y="337"/>
                </a:cubicBezTo>
                <a:cubicBezTo>
                  <a:pt x="12" y="337"/>
                  <a:pt x="12" y="337"/>
                  <a:pt x="12" y="337"/>
                </a:cubicBezTo>
                <a:cubicBezTo>
                  <a:pt x="12" y="337"/>
                  <a:pt x="12" y="337"/>
                  <a:pt x="12" y="337"/>
                </a:cubicBezTo>
                <a:cubicBezTo>
                  <a:pt x="12" y="337"/>
                  <a:pt x="12" y="337"/>
                  <a:pt x="12" y="337"/>
                </a:cubicBezTo>
                <a:cubicBezTo>
                  <a:pt x="13" y="337"/>
                  <a:pt x="13" y="337"/>
                  <a:pt x="14" y="336"/>
                </a:cubicBezTo>
                <a:cubicBezTo>
                  <a:pt x="14" y="336"/>
                  <a:pt x="14" y="336"/>
                  <a:pt x="14" y="336"/>
                </a:cubicBezTo>
                <a:cubicBezTo>
                  <a:pt x="15" y="336"/>
                  <a:pt x="17" y="335"/>
                  <a:pt x="19" y="335"/>
                </a:cubicBezTo>
                <a:cubicBezTo>
                  <a:pt x="19" y="335"/>
                  <a:pt x="19" y="335"/>
                  <a:pt x="19" y="335"/>
                </a:cubicBezTo>
                <a:cubicBezTo>
                  <a:pt x="24" y="333"/>
                  <a:pt x="30" y="330"/>
                  <a:pt x="36" y="326"/>
                </a:cubicBezTo>
                <a:cubicBezTo>
                  <a:pt x="36" y="326"/>
                  <a:pt x="36" y="326"/>
                  <a:pt x="36" y="326"/>
                </a:cubicBezTo>
                <a:cubicBezTo>
                  <a:pt x="48" y="317"/>
                  <a:pt x="59" y="305"/>
                  <a:pt x="60" y="284"/>
                </a:cubicBezTo>
                <a:cubicBezTo>
                  <a:pt x="60" y="284"/>
                  <a:pt x="60" y="284"/>
                  <a:pt x="60" y="284"/>
                </a:cubicBezTo>
                <a:cubicBezTo>
                  <a:pt x="62" y="257"/>
                  <a:pt x="64" y="224"/>
                  <a:pt x="68" y="193"/>
                </a:cubicBezTo>
                <a:cubicBezTo>
                  <a:pt x="68" y="193"/>
                  <a:pt x="68" y="193"/>
                  <a:pt x="68" y="193"/>
                </a:cubicBezTo>
                <a:cubicBezTo>
                  <a:pt x="72" y="161"/>
                  <a:pt x="78" y="131"/>
                  <a:pt x="90" y="108"/>
                </a:cubicBezTo>
                <a:cubicBezTo>
                  <a:pt x="90" y="108"/>
                  <a:pt x="90" y="108"/>
                  <a:pt x="90" y="108"/>
                </a:cubicBezTo>
                <a:cubicBezTo>
                  <a:pt x="110" y="69"/>
                  <a:pt x="133" y="50"/>
                  <a:pt x="166" y="37"/>
                </a:cubicBezTo>
                <a:cubicBezTo>
                  <a:pt x="166" y="37"/>
                  <a:pt x="166" y="37"/>
                  <a:pt x="166" y="37"/>
                </a:cubicBezTo>
                <a:cubicBezTo>
                  <a:pt x="166" y="36"/>
                  <a:pt x="166" y="35"/>
                  <a:pt x="167" y="35"/>
                </a:cubicBezTo>
                <a:cubicBezTo>
                  <a:pt x="167" y="35"/>
                  <a:pt x="167" y="35"/>
                  <a:pt x="167" y="35"/>
                </a:cubicBezTo>
                <a:cubicBezTo>
                  <a:pt x="168" y="29"/>
                  <a:pt x="168" y="18"/>
                  <a:pt x="177" y="9"/>
                </a:cubicBezTo>
                <a:cubicBezTo>
                  <a:pt x="177" y="9"/>
                  <a:pt x="177" y="9"/>
                  <a:pt x="177" y="9"/>
                </a:cubicBezTo>
                <a:cubicBezTo>
                  <a:pt x="184" y="3"/>
                  <a:pt x="193" y="0"/>
                  <a:pt x="202" y="0"/>
                </a:cubicBezTo>
                <a:cubicBezTo>
                  <a:pt x="202" y="0"/>
                  <a:pt x="202" y="0"/>
                  <a:pt x="202" y="0"/>
                </a:cubicBezTo>
                <a:cubicBezTo>
                  <a:pt x="215" y="0"/>
                  <a:pt x="225" y="1"/>
                  <a:pt x="235" y="11"/>
                </a:cubicBezTo>
                <a:cubicBezTo>
                  <a:pt x="235" y="11"/>
                  <a:pt x="235" y="11"/>
                  <a:pt x="235" y="11"/>
                </a:cubicBezTo>
                <a:cubicBezTo>
                  <a:pt x="243" y="18"/>
                  <a:pt x="246" y="28"/>
                  <a:pt x="247" y="39"/>
                </a:cubicBezTo>
                <a:cubicBezTo>
                  <a:pt x="247" y="39"/>
                  <a:pt x="247" y="39"/>
                  <a:pt x="247" y="39"/>
                </a:cubicBezTo>
                <a:cubicBezTo>
                  <a:pt x="252" y="40"/>
                  <a:pt x="259" y="43"/>
                  <a:pt x="267" y="47"/>
                </a:cubicBezTo>
                <a:cubicBezTo>
                  <a:pt x="267" y="47"/>
                  <a:pt x="267" y="47"/>
                  <a:pt x="267" y="47"/>
                </a:cubicBezTo>
                <a:cubicBezTo>
                  <a:pt x="285" y="56"/>
                  <a:pt x="308" y="74"/>
                  <a:pt x="324" y="110"/>
                </a:cubicBezTo>
                <a:cubicBezTo>
                  <a:pt x="324" y="110"/>
                  <a:pt x="324" y="110"/>
                  <a:pt x="324" y="110"/>
                </a:cubicBezTo>
                <a:cubicBezTo>
                  <a:pt x="359" y="184"/>
                  <a:pt x="352" y="249"/>
                  <a:pt x="355" y="282"/>
                </a:cubicBezTo>
                <a:cubicBezTo>
                  <a:pt x="355" y="282"/>
                  <a:pt x="355" y="282"/>
                  <a:pt x="355" y="282"/>
                </a:cubicBezTo>
                <a:cubicBezTo>
                  <a:pt x="356" y="303"/>
                  <a:pt x="365" y="314"/>
                  <a:pt x="376" y="322"/>
                </a:cubicBezTo>
                <a:cubicBezTo>
                  <a:pt x="376" y="322"/>
                  <a:pt x="376" y="322"/>
                  <a:pt x="376" y="322"/>
                </a:cubicBezTo>
                <a:cubicBezTo>
                  <a:pt x="386" y="330"/>
                  <a:pt x="398" y="334"/>
                  <a:pt x="402" y="335"/>
                </a:cubicBezTo>
                <a:cubicBezTo>
                  <a:pt x="402" y="335"/>
                  <a:pt x="402" y="335"/>
                  <a:pt x="402" y="335"/>
                </a:cubicBezTo>
                <a:cubicBezTo>
                  <a:pt x="404" y="335"/>
                  <a:pt x="404" y="335"/>
                  <a:pt x="404" y="335"/>
                </a:cubicBezTo>
                <a:cubicBezTo>
                  <a:pt x="404" y="335"/>
                  <a:pt x="404" y="335"/>
                  <a:pt x="404" y="335"/>
                </a:cubicBezTo>
                <a:cubicBezTo>
                  <a:pt x="411" y="336"/>
                  <a:pt x="417" y="343"/>
                  <a:pt x="417" y="350"/>
                </a:cubicBezTo>
                <a:cubicBezTo>
                  <a:pt x="417" y="350"/>
                  <a:pt x="417" y="350"/>
                  <a:pt x="417" y="350"/>
                </a:cubicBezTo>
                <a:cubicBezTo>
                  <a:pt x="417" y="391"/>
                  <a:pt x="417" y="391"/>
                  <a:pt x="417" y="391"/>
                </a:cubicBezTo>
                <a:cubicBezTo>
                  <a:pt x="417" y="395"/>
                  <a:pt x="415" y="399"/>
                  <a:pt x="412" y="402"/>
                </a:cubicBezTo>
                <a:cubicBezTo>
                  <a:pt x="412" y="402"/>
                  <a:pt x="412" y="402"/>
                  <a:pt x="412" y="402"/>
                </a:cubicBezTo>
                <a:cubicBezTo>
                  <a:pt x="409" y="405"/>
                  <a:pt x="405" y="406"/>
                  <a:pt x="401" y="406"/>
                </a:cubicBezTo>
                <a:cubicBezTo>
                  <a:pt x="401" y="406"/>
                  <a:pt x="401" y="406"/>
                  <a:pt x="401" y="406"/>
                </a:cubicBezTo>
                <a:cubicBezTo>
                  <a:pt x="301" y="406"/>
                  <a:pt x="301" y="406"/>
                  <a:pt x="301" y="406"/>
                </a:cubicBezTo>
                <a:cubicBezTo>
                  <a:pt x="292" y="406"/>
                  <a:pt x="285" y="399"/>
                  <a:pt x="285" y="391"/>
                </a:cubicBezTo>
                <a:cubicBezTo>
                  <a:pt x="285" y="391"/>
                  <a:pt x="285" y="391"/>
                  <a:pt x="285" y="391"/>
                </a:cubicBezTo>
                <a:cubicBezTo>
                  <a:pt x="285" y="382"/>
                  <a:pt x="292" y="376"/>
                  <a:pt x="301" y="376"/>
                </a:cubicBezTo>
                <a:cubicBezTo>
                  <a:pt x="301" y="376"/>
                  <a:pt x="301" y="376"/>
                  <a:pt x="301" y="376"/>
                </a:cubicBezTo>
                <a:cubicBezTo>
                  <a:pt x="386" y="376"/>
                  <a:pt x="386" y="376"/>
                  <a:pt x="386" y="376"/>
                </a:cubicBezTo>
                <a:cubicBezTo>
                  <a:pt x="386" y="362"/>
                  <a:pt x="386" y="362"/>
                  <a:pt x="386" y="362"/>
                </a:cubicBezTo>
                <a:cubicBezTo>
                  <a:pt x="380" y="360"/>
                  <a:pt x="372" y="357"/>
                  <a:pt x="364" y="352"/>
                </a:cubicBezTo>
                <a:cubicBezTo>
                  <a:pt x="364" y="352"/>
                  <a:pt x="364" y="352"/>
                  <a:pt x="364" y="352"/>
                </a:cubicBezTo>
                <a:cubicBezTo>
                  <a:pt x="346" y="341"/>
                  <a:pt x="326" y="319"/>
                  <a:pt x="324" y="285"/>
                </a:cubicBezTo>
                <a:cubicBezTo>
                  <a:pt x="324" y="285"/>
                  <a:pt x="324" y="285"/>
                  <a:pt x="324" y="285"/>
                </a:cubicBezTo>
                <a:cubicBezTo>
                  <a:pt x="321" y="246"/>
                  <a:pt x="327" y="190"/>
                  <a:pt x="296" y="123"/>
                </a:cubicBezTo>
                <a:cubicBezTo>
                  <a:pt x="296" y="123"/>
                  <a:pt x="296" y="123"/>
                  <a:pt x="296" y="123"/>
                </a:cubicBezTo>
                <a:cubicBezTo>
                  <a:pt x="285" y="99"/>
                  <a:pt x="271" y="86"/>
                  <a:pt x="260" y="78"/>
                </a:cubicBezTo>
                <a:cubicBezTo>
                  <a:pt x="260" y="78"/>
                  <a:pt x="260" y="78"/>
                  <a:pt x="260" y="78"/>
                </a:cubicBezTo>
                <a:cubicBezTo>
                  <a:pt x="248" y="71"/>
                  <a:pt x="239" y="69"/>
                  <a:pt x="231" y="66"/>
                </a:cubicBezTo>
                <a:cubicBezTo>
                  <a:pt x="231" y="66"/>
                  <a:pt x="231" y="66"/>
                  <a:pt x="231" y="66"/>
                </a:cubicBezTo>
                <a:cubicBezTo>
                  <a:pt x="229" y="65"/>
                  <a:pt x="227" y="65"/>
                  <a:pt x="222" y="61"/>
                </a:cubicBezTo>
                <a:cubicBezTo>
                  <a:pt x="222" y="61"/>
                  <a:pt x="222" y="61"/>
                  <a:pt x="222" y="61"/>
                </a:cubicBezTo>
                <a:cubicBezTo>
                  <a:pt x="220" y="60"/>
                  <a:pt x="217" y="55"/>
                  <a:pt x="216" y="49"/>
                </a:cubicBezTo>
                <a:cubicBezTo>
                  <a:pt x="216" y="49"/>
                  <a:pt x="216" y="49"/>
                  <a:pt x="216" y="49"/>
                </a:cubicBezTo>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 name="Freeform 230"/>
          <p:cNvSpPr>
            <a:spLocks/>
          </p:cNvSpPr>
          <p:nvPr/>
        </p:nvSpPr>
        <p:spPr bwMode="auto">
          <a:xfrm>
            <a:off x="527050" y="5089525"/>
            <a:ext cx="517525" cy="466725"/>
          </a:xfrm>
          <a:custGeom>
            <a:avLst/>
            <a:gdLst/>
            <a:ahLst/>
            <a:cxnLst>
              <a:cxn ang="0">
                <a:pos x="357" y="34"/>
              </a:cxn>
              <a:cxn ang="0">
                <a:pos x="75" y="90"/>
              </a:cxn>
              <a:cxn ang="0">
                <a:pos x="43" y="164"/>
              </a:cxn>
              <a:cxn ang="0">
                <a:pos x="45" y="176"/>
              </a:cxn>
              <a:cxn ang="0">
                <a:pos x="76" y="181"/>
              </a:cxn>
              <a:cxn ang="0">
                <a:pos x="76" y="154"/>
              </a:cxn>
              <a:cxn ang="0">
                <a:pos x="85" y="116"/>
              </a:cxn>
              <a:cxn ang="0">
                <a:pos x="383" y="93"/>
              </a:cxn>
              <a:cxn ang="0">
                <a:pos x="424" y="42"/>
              </a:cxn>
              <a:cxn ang="0">
                <a:pos x="407" y="248"/>
              </a:cxn>
              <a:cxn ang="0">
                <a:pos x="383" y="145"/>
              </a:cxn>
              <a:cxn ang="0">
                <a:pos x="260" y="132"/>
              </a:cxn>
              <a:cxn ang="0">
                <a:pos x="247" y="145"/>
              </a:cxn>
              <a:cxn ang="0">
                <a:pos x="283" y="387"/>
              </a:cxn>
              <a:cxn ang="0">
                <a:pos x="220" y="147"/>
              </a:cxn>
              <a:cxn ang="0">
                <a:pos x="217" y="136"/>
              </a:cxn>
              <a:cxn ang="0">
                <a:pos x="136" y="132"/>
              </a:cxn>
              <a:cxn ang="0">
                <a:pos x="119" y="154"/>
              </a:cxn>
              <a:cxn ang="0">
                <a:pos x="96" y="166"/>
              </a:cxn>
              <a:cxn ang="0">
                <a:pos x="76" y="291"/>
              </a:cxn>
              <a:cxn ang="0">
                <a:pos x="89" y="305"/>
              </a:cxn>
              <a:cxn ang="0">
                <a:pos x="99" y="387"/>
              </a:cxn>
              <a:cxn ang="0">
                <a:pos x="45" y="305"/>
              </a:cxn>
              <a:cxn ang="0">
                <a:pos x="72" y="291"/>
              </a:cxn>
              <a:cxn ang="0">
                <a:pos x="33" y="278"/>
              </a:cxn>
              <a:cxn ang="0">
                <a:pos x="1" y="398"/>
              </a:cxn>
              <a:cxn ang="0">
                <a:pos x="14" y="414"/>
              </a:cxn>
              <a:cxn ang="0">
                <a:pos x="123" y="402"/>
              </a:cxn>
              <a:cxn ang="0">
                <a:pos x="137" y="283"/>
              </a:cxn>
              <a:cxn ang="0">
                <a:pos x="105" y="278"/>
              </a:cxn>
              <a:cxn ang="0">
                <a:pos x="129" y="181"/>
              </a:cxn>
              <a:cxn ang="0">
                <a:pos x="146" y="158"/>
              </a:cxn>
              <a:cxn ang="0">
                <a:pos x="156" y="398"/>
              </a:cxn>
              <a:cxn ang="0">
                <a:pos x="159" y="409"/>
              </a:cxn>
              <a:cxn ang="0">
                <a:pos x="299" y="414"/>
              </a:cxn>
              <a:cxn ang="0">
                <a:pos x="312" y="400"/>
              </a:cxn>
              <a:cxn ang="0">
                <a:pos x="276" y="158"/>
              </a:cxn>
              <a:cxn ang="0">
                <a:pos x="357" y="262"/>
              </a:cxn>
              <a:cxn ang="0">
                <a:pos x="416" y="275"/>
              </a:cxn>
              <a:cxn ang="0">
                <a:pos x="460" y="135"/>
              </a:cxn>
              <a:cxn ang="0">
                <a:pos x="438" y="19"/>
              </a:cxn>
            </a:cxnLst>
            <a:rect l="0" t="0" r="r" b="b"/>
            <a:pathLst>
              <a:path w="460" h="414">
                <a:moveTo>
                  <a:pt x="362" y="24"/>
                </a:moveTo>
                <a:cubicBezTo>
                  <a:pt x="359" y="26"/>
                  <a:pt x="357" y="30"/>
                  <a:pt x="357" y="34"/>
                </a:cubicBezTo>
                <a:cubicBezTo>
                  <a:pt x="357" y="34"/>
                  <a:pt x="357" y="64"/>
                  <a:pt x="357" y="80"/>
                </a:cubicBezTo>
                <a:cubicBezTo>
                  <a:pt x="333" y="81"/>
                  <a:pt x="75" y="90"/>
                  <a:pt x="75" y="90"/>
                </a:cubicBezTo>
                <a:cubicBezTo>
                  <a:pt x="69" y="90"/>
                  <a:pt x="64" y="94"/>
                  <a:pt x="62" y="99"/>
                </a:cubicBezTo>
                <a:cubicBezTo>
                  <a:pt x="43" y="164"/>
                  <a:pt x="43" y="164"/>
                  <a:pt x="43" y="164"/>
                </a:cubicBezTo>
                <a:cubicBezTo>
                  <a:pt x="43" y="165"/>
                  <a:pt x="42" y="166"/>
                  <a:pt x="42" y="168"/>
                </a:cubicBezTo>
                <a:cubicBezTo>
                  <a:pt x="42" y="171"/>
                  <a:pt x="43" y="173"/>
                  <a:pt x="45" y="176"/>
                </a:cubicBezTo>
                <a:cubicBezTo>
                  <a:pt x="48" y="179"/>
                  <a:pt x="52" y="181"/>
                  <a:pt x="56" y="181"/>
                </a:cubicBezTo>
                <a:cubicBezTo>
                  <a:pt x="76" y="181"/>
                  <a:pt x="76" y="181"/>
                  <a:pt x="76" y="181"/>
                </a:cubicBezTo>
                <a:cubicBezTo>
                  <a:pt x="83" y="181"/>
                  <a:pt x="89" y="175"/>
                  <a:pt x="89" y="168"/>
                </a:cubicBezTo>
                <a:cubicBezTo>
                  <a:pt x="89" y="160"/>
                  <a:pt x="83" y="154"/>
                  <a:pt x="76" y="154"/>
                </a:cubicBezTo>
                <a:cubicBezTo>
                  <a:pt x="76" y="154"/>
                  <a:pt x="74" y="154"/>
                  <a:pt x="74" y="154"/>
                </a:cubicBezTo>
                <a:cubicBezTo>
                  <a:pt x="78" y="140"/>
                  <a:pt x="82" y="126"/>
                  <a:pt x="85" y="116"/>
                </a:cubicBezTo>
                <a:cubicBezTo>
                  <a:pt x="103" y="116"/>
                  <a:pt x="370" y="106"/>
                  <a:pt x="370" y="106"/>
                </a:cubicBezTo>
                <a:cubicBezTo>
                  <a:pt x="378" y="106"/>
                  <a:pt x="383" y="100"/>
                  <a:pt x="383" y="93"/>
                </a:cubicBezTo>
                <a:cubicBezTo>
                  <a:pt x="383" y="93"/>
                  <a:pt x="383" y="53"/>
                  <a:pt x="383" y="42"/>
                </a:cubicBezTo>
                <a:cubicBezTo>
                  <a:pt x="399" y="34"/>
                  <a:pt x="418" y="40"/>
                  <a:pt x="424" y="42"/>
                </a:cubicBezTo>
                <a:cubicBezTo>
                  <a:pt x="428" y="54"/>
                  <a:pt x="433" y="98"/>
                  <a:pt x="433" y="135"/>
                </a:cubicBezTo>
                <a:cubicBezTo>
                  <a:pt x="433" y="161"/>
                  <a:pt x="416" y="219"/>
                  <a:pt x="407" y="248"/>
                </a:cubicBezTo>
                <a:cubicBezTo>
                  <a:pt x="399" y="248"/>
                  <a:pt x="393" y="248"/>
                  <a:pt x="383" y="248"/>
                </a:cubicBezTo>
                <a:cubicBezTo>
                  <a:pt x="383" y="227"/>
                  <a:pt x="383" y="145"/>
                  <a:pt x="383" y="145"/>
                </a:cubicBezTo>
                <a:cubicBezTo>
                  <a:pt x="383" y="138"/>
                  <a:pt x="377" y="132"/>
                  <a:pt x="370" y="132"/>
                </a:cubicBezTo>
                <a:cubicBezTo>
                  <a:pt x="260" y="132"/>
                  <a:pt x="260" y="132"/>
                  <a:pt x="260" y="132"/>
                </a:cubicBezTo>
                <a:cubicBezTo>
                  <a:pt x="257" y="132"/>
                  <a:pt x="253" y="133"/>
                  <a:pt x="250" y="136"/>
                </a:cubicBezTo>
                <a:cubicBezTo>
                  <a:pt x="248" y="139"/>
                  <a:pt x="247" y="142"/>
                  <a:pt x="247" y="145"/>
                </a:cubicBezTo>
                <a:cubicBezTo>
                  <a:pt x="247" y="146"/>
                  <a:pt x="247" y="146"/>
                  <a:pt x="247" y="147"/>
                </a:cubicBezTo>
                <a:cubicBezTo>
                  <a:pt x="247" y="147"/>
                  <a:pt x="279" y="360"/>
                  <a:pt x="283" y="387"/>
                </a:cubicBezTo>
                <a:cubicBezTo>
                  <a:pt x="263" y="387"/>
                  <a:pt x="205" y="387"/>
                  <a:pt x="184" y="387"/>
                </a:cubicBezTo>
                <a:cubicBezTo>
                  <a:pt x="188" y="360"/>
                  <a:pt x="220" y="147"/>
                  <a:pt x="220" y="147"/>
                </a:cubicBezTo>
                <a:cubicBezTo>
                  <a:pt x="220" y="146"/>
                  <a:pt x="220" y="146"/>
                  <a:pt x="220" y="145"/>
                </a:cubicBezTo>
                <a:cubicBezTo>
                  <a:pt x="220" y="142"/>
                  <a:pt x="219" y="139"/>
                  <a:pt x="217" y="136"/>
                </a:cubicBezTo>
                <a:cubicBezTo>
                  <a:pt x="215" y="133"/>
                  <a:pt x="211" y="132"/>
                  <a:pt x="207" y="132"/>
                </a:cubicBezTo>
                <a:cubicBezTo>
                  <a:pt x="136" y="132"/>
                  <a:pt x="136" y="132"/>
                  <a:pt x="136" y="132"/>
                </a:cubicBezTo>
                <a:cubicBezTo>
                  <a:pt x="130" y="132"/>
                  <a:pt x="125" y="135"/>
                  <a:pt x="123" y="141"/>
                </a:cubicBezTo>
                <a:cubicBezTo>
                  <a:pt x="123" y="141"/>
                  <a:pt x="121" y="148"/>
                  <a:pt x="119" y="154"/>
                </a:cubicBezTo>
                <a:cubicBezTo>
                  <a:pt x="114" y="154"/>
                  <a:pt x="109" y="154"/>
                  <a:pt x="109" y="154"/>
                </a:cubicBezTo>
                <a:cubicBezTo>
                  <a:pt x="102" y="154"/>
                  <a:pt x="97" y="159"/>
                  <a:pt x="96" y="166"/>
                </a:cubicBezTo>
                <a:cubicBezTo>
                  <a:pt x="76" y="289"/>
                  <a:pt x="76" y="289"/>
                  <a:pt x="76" y="289"/>
                </a:cubicBezTo>
                <a:cubicBezTo>
                  <a:pt x="76" y="290"/>
                  <a:pt x="76" y="291"/>
                  <a:pt x="76" y="291"/>
                </a:cubicBezTo>
                <a:cubicBezTo>
                  <a:pt x="76" y="294"/>
                  <a:pt x="77" y="297"/>
                  <a:pt x="79" y="300"/>
                </a:cubicBezTo>
                <a:cubicBezTo>
                  <a:pt x="82" y="303"/>
                  <a:pt x="86" y="305"/>
                  <a:pt x="89" y="305"/>
                </a:cubicBezTo>
                <a:cubicBezTo>
                  <a:pt x="89" y="305"/>
                  <a:pt x="101" y="305"/>
                  <a:pt x="112" y="305"/>
                </a:cubicBezTo>
                <a:cubicBezTo>
                  <a:pt x="109" y="325"/>
                  <a:pt x="101" y="372"/>
                  <a:pt x="99" y="387"/>
                </a:cubicBezTo>
                <a:cubicBezTo>
                  <a:pt x="84" y="387"/>
                  <a:pt x="49" y="387"/>
                  <a:pt x="30" y="387"/>
                </a:cubicBezTo>
                <a:cubicBezTo>
                  <a:pt x="34" y="367"/>
                  <a:pt x="42" y="320"/>
                  <a:pt x="45" y="305"/>
                </a:cubicBezTo>
                <a:cubicBezTo>
                  <a:pt x="51" y="305"/>
                  <a:pt x="58" y="305"/>
                  <a:pt x="58" y="305"/>
                </a:cubicBezTo>
                <a:cubicBezTo>
                  <a:pt x="66" y="305"/>
                  <a:pt x="72" y="299"/>
                  <a:pt x="72" y="291"/>
                </a:cubicBezTo>
                <a:cubicBezTo>
                  <a:pt x="72" y="284"/>
                  <a:pt x="66" y="278"/>
                  <a:pt x="58" y="278"/>
                </a:cubicBezTo>
                <a:cubicBezTo>
                  <a:pt x="33" y="278"/>
                  <a:pt x="33" y="278"/>
                  <a:pt x="33" y="278"/>
                </a:cubicBezTo>
                <a:cubicBezTo>
                  <a:pt x="27" y="278"/>
                  <a:pt x="21" y="283"/>
                  <a:pt x="20" y="289"/>
                </a:cubicBezTo>
                <a:cubicBezTo>
                  <a:pt x="1" y="398"/>
                  <a:pt x="1" y="398"/>
                  <a:pt x="1" y="398"/>
                </a:cubicBezTo>
                <a:cubicBezTo>
                  <a:pt x="0" y="402"/>
                  <a:pt x="1" y="406"/>
                  <a:pt x="4" y="409"/>
                </a:cubicBezTo>
                <a:cubicBezTo>
                  <a:pt x="6" y="412"/>
                  <a:pt x="10" y="414"/>
                  <a:pt x="14" y="414"/>
                </a:cubicBezTo>
                <a:cubicBezTo>
                  <a:pt x="110" y="414"/>
                  <a:pt x="110" y="414"/>
                  <a:pt x="110" y="414"/>
                </a:cubicBezTo>
                <a:cubicBezTo>
                  <a:pt x="117" y="414"/>
                  <a:pt x="122" y="409"/>
                  <a:pt x="123" y="402"/>
                </a:cubicBezTo>
                <a:cubicBezTo>
                  <a:pt x="140" y="293"/>
                  <a:pt x="140" y="293"/>
                  <a:pt x="140" y="293"/>
                </a:cubicBezTo>
                <a:cubicBezTo>
                  <a:pt x="141" y="289"/>
                  <a:pt x="140" y="286"/>
                  <a:pt x="137" y="283"/>
                </a:cubicBezTo>
                <a:cubicBezTo>
                  <a:pt x="135" y="280"/>
                  <a:pt x="131" y="278"/>
                  <a:pt x="127" y="278"/>
                </a:cubicBezTo>
                <a:cubicBezTo>
                  <a:pt x="127" y="278"/>
                  <a:pt x="116" y="278"/>
                  <a:pt x="105" y="278"/>
                </a:cubicBezTo>
                <a:cubicBezTo>
                  <a:pt x="108" y="257"/>
                  <a:pt x="118" y="197"/>
                  <a:pt x="120" y="181"/>
                </a:cubicBezTo>
                <a:cubicBezTo>
                  <a:pt x="124" y="181"/>
                  <a:pt x="129" y="181"/>
                  <a:pt x="129" y="181"/>
                </a:cubicBezTo>
                <a:cubicBezTo>
                  <a:pt x="135" y="181"/>
                  <a:pt x="140" y="177"/>
                  <a:pt x="142" y="172"/>
                </a:cubicBezTo>
                <a:cubicBezTo>
                  <a:pt x="142" y="172"/>
                  <a:pt x="144" y="165"/>
                  <a:pt x="146" y="158"/>
                </a:cubicBezTo>
                <a:cubicBezTo>
                  <a:pt x="157" y="158"/>
                  <a:pt x="176" y="158"/>
                  <a:pt x="192" y="158"/>
                </a:cubicBezTo>
                <a:cubicBezTo>
                  <a:pt x="188" y="185"/>
                  <a:pt x="156" y="398"/>
                  <a:pt x="156" y="398"/>
                </a:cubicBezTo>
                <a:cubicBezTo>
                  <a:pt x="156" y="399"/>
                  <a:pt x="155" y="400"/>
                  <a:pt x="155" y="400"/>
                </a:cubicBezTo>
                <a:cubicBezTo>
                  <a:pt x="155" y="403"/>
                  <a:pt x="157" y="407"/>
                  <a:pt x="159" y="409"/>
                </a:cubicBezTo>
                <a:cubicBezTo>
                  <a:pt x="161" y="412"/>
                  <a:pt x="165" y="414"/>
                  <a:pt x="169" y="414"/>
                </a:cubicBezTo>
                <a:cubicBezTo>
                  <a:pt x="299" y="414"/>
                  <a:pt x="299" y="414"/>
                  <a:pt x="299" y="414"/>
                </a:cubicBezTo>
                <a:cubicBezTo>
                  <a:pt x="303" y="414"/>
                  <a:pt x="306" y="412"/>
                  <a:pt x="309" y="409"/>
                </a:cubicBezTo>
                <a:cubicBezTo>
                  <a:pt x="311" y="407"/>
                  <a:pt x="312" y="403"/>
                  <a:pt x="312" y="400"/>
                </a:cubicBezTo>
                <a:cubicBezTo>
                  <a:pt x="312" y="400"/>
                  <a:pt x="312" y="399"/>
                  <a:pt x="312" y="398"/>
                </a:cubicBezTo>
                <a:cubicBezTo>
                  <a:pt x="312" y="398"/>
                  <a:pt x="280" y="185"/>
                  <a:pt x="276" y="158"/>
                </a:cubicBezTo>
                <a:cubicBezTo>
                  <a:pt x="296" y="158"/>
                  <a:pt x="339" y="158"/>
                  <a:pt x="357" y="158"/>
                </a:cubicBezTo>
                <a:cubicBezTo>
                  <a:pt x="357" y="179"/>
                  <a:pt x="357" y="262"/>
                  <a:pt x="357" y="262"/>
                </a:cubicBezTo>
                <a:cubicBezTo>
                  <a:pt x="357" y="269"/>
                  <a:pt x="363" y="275"/>
                  <a:pt x="370" y="275"/>
                </a:cubicBezTo>
                <a:cubicBezTo>
                  <a:pt x="416" y="275"/>
                  <a:pt x="416" y="275"/>
                  <a:pt x="416" y="275"/>
                </a:cubicBezTo>
                <a:cubicBezTo>
                  <a:pt x="422" y="275"/>
                  <a:pt x="427" y="271"/>
                  <a:pt x="429" y="266"/>
                </a:cubicBezTo>
                <a:cubicBezTo>
                  <a:pt x="430" y="262"/>
                  <a:pt x="460" y="174"/>
                  <a:pt x="460" y="135"/>
                </a:cubicBezTo>
                <a:cubicBezTo>
                  <a:pt x="460" y="116"/>
                  <a:pt x="458" y="90"/>
                  <a:pt x="456" y="69"/>
                </a:cubicBezTo>
                <a:cubicBezTo>
                  <a:pt x="452" y="33"/>
                  <a:pt x="446" y="23"/>
                  <a:pt x="438" y="19"/>
                </a:cubicBezTo>
                <a:cubicBezTo>
                  <a:pt x="433" y="17"/>
                  <a:pt x="394" y="0"/>
                  <a:pt x="362" y="2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 name="Freeform 151"/>
          <p:cNvSpPr>
            <a:spLocks/>
          </p:cNvSpPr>
          <p:nvPr/>
        </p:nvSpPr>
        <p:spPr bwMode="auto">
          <a:xfrm>
            <a:off x="1203325" y="1163638"/>
            <a:ext cx="384175" cy="515937"/>
          </a:xfrm>
          <a:custGeom>
            <a:avLst/>
            <a:gdLst/>
            <a:ahLst/>
            <a:cxnLst>
              <a:cxn ang="0">
                <a:pos x="8" y="21"/>
              </a:cxn>
              <a:cxn ang="0">
                <a:pos x="0" y="48"/>
              </a:cxn>
              <a:cxn ang="0">
                <a:pos x="4" y="67"/>
              </a:cxn>
              <a:cxn ang="0">
                <a:pos x="31" y="89"/>
              </a:cxn>
              <a:cxn ang="0">
                <a:pos x="31" y="433"/>
              </a:cxn>
              <a:cxn ang="0">
                <a:pos x="38" y="445"/>
              </a:cxn>
              <a:cxn ang="0">
                <a:pos x="89" y="444"/>
              </a:cxn>
              <a:cxn ang="0">
                <a:pos x="95" y="433"/>
              </a:cxn>
              <a:cxn ang="0">
                <a:pos x="95" y="257"/>
              </a:cxn>
              <a:cxn ang="0">
                <a:pos x="133" y="239"/>
              </a:cxn>
              <a:cxn ang="0">
                <a:pos x="210" y="252"/>
              </a:cxn>
              <a:cxn ang="0">
                <a:pos x="294" y="276"/>
              </a:cxn>
              <a:cxn ang="0">
                <a:pos x="334" y="262"/>
              </a:cxn>
              <a:cxn ang="0">
                <a:pos x="341" y="251"/>
              </a:cxn>
              <a:cxn ang="0">
                <a:pos x="341" y="94"/>
              </a:cxn>
              <a:cxn ang="0">
                <a:pos x="334" y="83"/>
              </a:cxn>
              <a:cxn ang="0">
                <a:pos x="320" y="83"/>
              </a:cxn>
              <a:cxn ang="0">
                <a:pos x="239" y="90"/>
              </a:cxn>
              <a:cxn ang="0">
                <a:pos x="238" y="89"/>
              </a:cxn>
              <a:cxn ang="0">
                <a:pos x="127" y="61"/>
              </a:cxn>
              <a:cxn ang="0">
                <a:pos x="74" y="85"/>
              </a:cxn>
              <a:cxn ang="0">
                <a:pos x="73" y="85"/>
              </a:cxn>
              <a:cxn ang="0">
                <a:pos x="74" y="85"/>
              </a:cxn>
              <a:cxn ang="0">
                <a:pos x="72" y="86"/>
              </a:cxn>
              <a:cxn ang="0">
                <a:pos x="68" y="96"/>
              </a:cxn>
              <a:cxn ang="0">
                <a:pos x="68" y="97"/>
              </a:cxn>
              <a:cxn ang="0">
                <a:pos x="68" y="202"/>
              </a:cxn>
              <a:cxn ang="0">
                <a:pos x="81" y="216"/>
              </a:cxn>
              <a:cxn ang="0">
                <a:pos x="81" y="216"/>
              </a:cxn>
              <a:cxn ang="0">
                <a:pos x="95" y="202"/>
              </a:cxn>
              <a:cxn ang="0">
                <a:pos x="95" y="103"/>
              </a:cxn>
              <a:cxn ang="0">
                <a:pos x="219" y="109"/>
              </a:cxn>
              <a:cxn ang="0">
                <a:pos x="294" y="124"/>
              </a:cxn>
              <a:cxn ang="0">
                <a:pos x="314" y="117"/>
              </a:cxn>
              <a:cxn ang="0">
                <a:pos x="314" y="242"/>
              </a:cxn>
              <a:cxn ang="0">
                <a:pos x="228" y="232"/>
              </a:cxn>
              <a:cxn ang="0">
                <a:pos x="124" y="214"/>
              </a:cxn>
              <a:cxn ang="0">
                <a:pos x="73" y="240"/>
              </a:cxn>
              <a:cxn ang="0">
                <a:pos x="68" y="251"/>
              </a:cxn>
              <a:cxn ang="0">
                <a:pos x="68" y="424"/>
              </a:cxn>
              <a:cxn ang="0">
                <a:pos x="57" y="424"/>
              </a:cxn>
              <a:cxn ang="0">
                <a:pos x="57" y="78"/>
              </a:cxn>
              <a:cxn ang="0">
                <a:pos x="46" y="65"/>
              </a:cxn>
              <a:cxn ang="0">
                <a:pos x="28" y="55"/>
              </a:cxn>
              <a:cxn ang="0">
                <a:pos x="27" y="48"/>
              </a:cxn>
              <a:cxn ang="0">
                <a:pos x="30" y="35"/>
              </a:cxn>
              <a:cxn ang="0">
                <a:pos x="46" y="28"/>
              </a:cxn>
              <a:cxn ang="0">
                <a:pos x="62" y="36"/>
              </a:cxn>
              <a:cxn ang="0">
                <a:pos x="63" y="50"/>
              </a:cxn>
              <a:cxn ang="0">
                <a:pos x="69" y="68"/>
              </a:cxn>
              <a:cxn ang="0">
                <a:pos x="87" y="62"/>
              </a:cxn>
              <a:cxn ang="0">
                <a:pos x="86" y="22"/>
              </a:cxn>
              <a:cxn ang="0">
                <a:pos x="47" y="1"/>
              </a:cxn>
              <a:cxn ang="0">
                <a:pos x="8" y="21"/>
              </a:cxn>
            </a:cxnLst>
            <a:rect l="0" t="0" r="r" b="b"/>
            <a:pathLst>
              <a:path w="341" h="457">
                <a:moveTo>
                  <a:pt x="8" y="21"/>
                </a:moveTo>
                <a:cubicBezTo>
                  <a:pt x="3" y="29"/>
                  <a:pt x="0" y="38"/>
                  <a:pt x="0" y="48"/>
                </a:cubicBezTo>
                <a:cubicBezTo>
                  <a:pt x="0" y="55"/>
                  <a:pt x="1" y="61"/>
                  <a:pt x="4" y="67"/>
                </a:cubicBezTo>
                <a:cubicBezTo>
                  <a:pt x="11" y="80"/>
                  <a:pt x="22" y="86"/>
                  <a:pt x="31" y="89"/>
                </a:cubicBezTo>
                <a:cubicBezTo>
                  <a:pt x="31" y="109"/>
                  <a:pt x="31" y="433"/>
                  <a:pt x="31" y="433"/>
                </a:cubicBezTo>
                <a:cubicBezTo>
                  <a:pt x="31" y="438"/>
                  <a:pt x="33" y="442"/>
                  <a:pt x="38" y="445"/>
                </a:cubicBezTo>
                <a:cubicBezTo>
                  <a:pt x="60" y="457"/>
                  <a:pt x="81" y="450"/>
                  <a:pt x="89" y="444"/>
                </a:cubicBezTo>
                <a:cubicBezTo>
                  <a:pt x="92" y="441"/>
                  <a:pt x="95" y="437"/>
                  <a:pt x="95" y="433"/>
                </a:cubicBezTo>
                <a:cubicBezTo>
                  <a:pt x="95" y="433"/>
                  <a:pt x="95" y="270"/>
                  <a:pt x="95" y="257"/>
                </a:cubicBezTo>
                <a:cubicBezTo>
                  <a:pt x="102" y="253"/>
                  <a:pt x="116" y="244"/>
                  <a:pt x="133" y="239"/>
                </a:cubicBezTo>
                <a:cubicBezTo>
                  <a:pt x="163" y="229"/>
                  <a:pt x="190" y="233"/>
                  <a:pt x="210" y="252"/>
                </a:cubicBezTo>
                <a:cubicBezTo>
                  <a:pt x="233" y="273"/>
                  <a:pt x="262" y="281"/>
                  <a:pt x="294" y="276"/>
                </a:cubicBezTo>
                <a:cubicBezTo>
                  <a:pt x="317" y="272"/>
                  <a:pt x="334" y="263"/>
                  <a:pt x="334" y="262"/>
                </a:cubicBezTo>
                <a:cubicBezTo>
                  <a:pt x="338" y="260"/>
                  <a:pt x="341" y="255"/>
                  <a:pt x="341" y="251"/>
                </a:cubicBezTo>
                <a:cubicBezTo>
                  <a:pt x="341" y="94"/>
                  <a:pt x="341" y="94"/>
                  <a:pt x="341" y="94"/>
                </a:cubicBezTo>
                <a:cubicBezTo>
                  <a:pt x="341" y="89"/>
                  <a:pt x="338" y="85"/>
                  <a:pt x="334" y="83"/>
                </a:cubicBezTo>
                <a:cubicBezTo>
                  <a:pt x="330" y="80"/>
                  <a:pt x="324" y="80"/>
                  <a:pt x="320" y="83"/>
                </a:cubicBezTo>
                <a:cubicBezTo>
                  <a:pt x="320" y="84"/>
                  <a:pt x="264" y="121"/>
                  <a:pt x="239" y="90"/>
                </a:cubicBezTo>
                <a:cubicBezTo>
                  <a:pt x="238" y="90"/>
                  <a:pt x="238" y="90"/>
                  <a:pt x="238" y="89"/>
                </a:cubicBezTo>
                <a:cubicBezTo>
                  <a:pt x="207" y="60"/>
                  <a:pt x="168" y="51"/>
                  <a:pt x="127" y="61"/>
                </a:cubicBezTo>
                <a:cubicBezTo>
                  <a:pt x="100" y="67"/>
                  <a:pt x="80" y="81"/>
                  <a:pt x="74" y="85"/>
                </a:cubicBezTo>
                <a:cubicBezTo>
                  <a:pt x="73" y="85"/>
                  <a:pt x="73" y="85"/>
                  <a:pt x="73" y="85"/>
                </a:cubicBezTo>
                <a:cubicBezTo>
                  <a:pt x="73" y="85"/>
                  <a:pt x="73" y="85"/>
                  <a:pt x="74" y="85"/>
                </a:cubicBezTo>
                <a:cubicBezTo>
                  <a:pt x="73" y="86"/>
                  <a:pt x="72" y="86"/>
                  <a:pt x="72" y="86"/>
                </a:cubicBezTo>
                <a:cubicBezTo>
                  <a:pt x="69" y="89"/>
                  <a:pt x="68" y="92"/>
                  <a:pt x="68" y="96"/>
                </a:cubicBezTo>
                <a:cubicBezTo>
                  <a:pt x="68" y="96"/>
                  <a:pt x="68" y="97"/>
                  <a:pt x="68" y="97"/>
                </a:cubicBezTo>
                <a:cubicBezTo>
                  <a:pt x="68" y="101"/>
                  <a:pt x="68" y="202"/>
                  <a:pt x="68" y="202"/>
                </a:cubicBezTo>
                <a:cubicBezTo>
                  <a:pt x="68" y="210"/>
                  <a:pt x="74" y="216"/>
                  <a:pt x="81" y="216"/>
                </a:cubicBezTo>
                <a:cubicBezTo>
                  <a:pt x="81" y="216"/>
                  <a:pt x="81" y="216"/>
                  <a:pt x="81" y="216"/>
                </a:cubicBezTo>
                <a:cubicBezTo>
                  <a:pt x="89" y="216"/>
                  <a:pt x="95" y="210"/>
                  <a:pt x="95" y="202"/>
                </a:cubicBezTo>
                <a:cubicBezTo>
                  <a:pt x="95" y="202"/>
                  <a:pt x="95" y="115"/>
                  <a:pt x="95" y="103"/>
                </a:cubicBezTo>
                <a:cubicBezTo>
                  <a:pt x="112" y="92"/>
                  <a:pt x="170" y="63"/>
                  <a:pt x="219" y="109"/>
                </a:cubicBezTo>
                <a:cubicBezTo>
                  <a:pt x="232" y="123"/>
                  <a:pt x="254" y="136"/>
                  <a:pt x="294" y="124"/>
                </a:cubicBezTo>
                <a:cubicBezTo>
                  <a:pt x="302" y="122"/>
                  <a:pt x="308" y="119"/>
                  <a:pt x="314" y="117"/>
                </a:cubicBezTo>
                <a:cubicBezTo>
                  <a:pt x="314" y="148"/>
                  <a:pt x="314" y="230"/>
                  <a:pt x="314" y="242"/>
                </a:cubicBezTo>
                <a:cubicBezTo>
                  <a:pt x="299" y="249"/>
                  <a:pt x="260" y="261"/>
                  <a:pt x="228" y="232"/>
                </a:cubicBezTo>
                <a:cubicBezTo>
                  <a:pt x="200" y="207"/>
                  <a:pt x="164" y="200"/>
                  <a:pt x="124" y="214"/>
                </a:cubicBezTo>
                <a:cubicBezTo>
                  <a:pt x="95" y="223"/>
                  <a:pt x="74" y="239"/>
                  <a:pt x="73" y="240"/>
                </a:cubicBezTo>
                <a:cubicBezTo>
                  <a:pt x="70" y="243"/>
                  <a:pt x="68" y="246"/>
                  <a:pt x="68" y="251"/>
                </a:cubicBezTo>
                <a:cubicBezTo>
                  <a:pt x="68" y="251"/>
                  <a:pt x="68" y="408"/>
                  <a:pt x="68" y="424"/>
                </a:cubicBezTo>
                <a:cubicBezTo>
                  <a:pt x="65" y="425"/>
                  <a:pt x="62" y="425"/>
                  <a:pt x="57" y="424"/>
                </a:cubicBezTo>
                <a:cubicBezTo>
                  <a:pt x="57" y="407"/>
                  <a:pt x="57" y="78"/>
                  <a:pt x="57" y="78"/>
                </a:cubicBezTo>
                <a:cubicBezTo>
                  <a:pt x="57" y="71"/>
                  <a:pt x="52" y="66"/>
                  <a:pt x="46" y="65"/>
                </a:cubicBezTo>
                <a:cubicBezTo>
                  <a:pt x="45" y="65"/>
                  <a:pt x="32" y="63"/>
                  <a:pt x="28" y="55"/>
                </a:cubicBezTo>
                <a:cubicBezTo>
                  <a:pt x="27" y="53"/>
                  <a:pt x="27" y="51"/>
                  <a:pt x="27" y="48"/>
                </a:cubicBezTo>
                <a:cubicBezTo>
                  <a:pt x="27" y="44"/>
                  <a:pt x="28" y="39"/>
                  <a:pt x="30" y="35"/>
                </a:cubicBezTo>
                <a:cubicBezTo>
                  <a:pt x="34" y="30"/>
                  <a:pt x="39" y="28"/>
                  <a:pt x="46" y="28"/>
                </a:cubicBezTo>
                <a:cubicBezTo>
                  <a:pt x="54" y="28"/>
                  <a:pt x="60" y="31"/>
                  <a:pt x="62" y="36"/>
                </a:cubicBezTo>
                <a:cubicBezTo>
                  <a:pt x="65" y="41"/>
                  <a:pt x="65" y="47"/>
                  <a:pt x="63" y="50"/>
                </a:cubicBezTo>
                <a:cubicBezTo>
                  <a:pt x="60" y="57"/>
                  <a:pt x="63" y="65"/>
                  <a:pt x="69" y="68"/>
                </a:cubicBezTo>
                <a:cubicBezTo>
                  <a:pt x="76" y="71"/>
                  <a:pt x="84" y="69"/>
                  <a:pt x="87" y="62"/>
                </a:cubicBezTo>
                <a:cubicBezTo>
                  <a:pt x="93" y="50"/>
                  <a:pt x="92" y="34"/>
                  <a:pt x="86" y="22"/>
                </a:cubicBezTo>
                <a:cubicBezTo>
                  <a:pt x="78" y="10"/>
                  <a:pt x="65" y="2"/>
                  <a:pt x="47" y="1"/>
                </a:cubicBezTo>
                <a:cubicBezTo>
                  <a:pt x="31" y="0"/>
                  <a:pt x="16" y="8"/>
                  <a:pt x="8" y="2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1" name="Freeform 183"/>
          <p:cNvSpPr>
            <a:spLocks/>
          </p:cNvSpPr>
          <p:nvPr/>
        </p:nvSpPr>
        <p:spPr bwMode="auto">
          <a:xfrm>
            <a:off x="1139825" y="1741488"/>
            <a:ext cx="511175" cy="525462"/>
          </a:xfrm>
          <a:custGeom>
            <a:avLst/>
            <a:gdLst/>
            <a:ahLst/>
            <a:cxnLst>
              <a:cxn ang="0">
                <a:pos x="58" y="463"/>
              </a:cxn>
              <a:cxn ang="0">
                <a:pos x="54" y="452"/>
              </a:cxn>
              <a:cxn ang="0">
                <a:pos x="54" y="148"/>
              </a:cxn>
              <a:cxn ang="0">
                <a:pos x="4" y="144"/>
              </a:cxn>
              <a:cxn ang="0">
                <a:pos x="0" y="134"/>
              </a:cxn>
              <a:cxn ang="0">
                <a:pos x="0" y="71"/>
              </a:cxn>
              <a:cxn ang="0">
                <a:pos x="4" y="61"/>
              </a:cxn>
              <a:cxn ang="0">
                <a:pos x="14" y="57"/>
              </a:cxn>
              <a:cxn ang="0">
                <a:pos x="54" y="14"/>
              </a:cxn>
              <a:cxn ang="0">
                <a:pos x="58" y="4"/>
              </a:cxn>
              <a:cxn ang="0">
                <a:pos x="68" y="0"/>
              </a:cxn>
              <a:cxn ang="0">
                <a:pos x="143" y="14"/>
              </a:cxn>
              <a:cxn ang="0">
                <a:pos x="143" y="57"/>
              </a:cxn>
              <a:cxn ang="0">
                <a:pos x="454" y="71"/>
              </a:cxn>
              <a:cxn ang="0">
                <a:pos x="454" y="133"/>
              </a:cxn>
              <a:cxn ang="0">
                <a:pos x="450" y="143"/>
              </a:cxn>
              <a:cxn ang="0">
                <a:pos x="440" y="147"/>
              </a:cxn>
              <a:cxn ang="0">
                <a:pos x="142" y="157"/>
              </a:cxn>
              <a:cxn ang="0">
                <a:pos x="398" y="161"/>
              </a:cxn>
              <a:cxn ang="0">
                <a:pos x="402" y="171"/>
              </a:cxn>
              <a:cxn ang="0">
                <a:pos x="402" y="325"/>
              </a:cxn>
              <a:cxn ang="0">
                <a:pos x="398" y="335"/>
              </a:cxn>
              <a:cxn ang="0">
                <a:pos x="388" y="339"/>
              </a:cxn>
              <a:cxn ang="0">
                <a:pos x="119" y="335"/>
              </a:cxn>
              <a:cxn ang="0">
                <a:pos x="115" y="325"/>
              </a:cxn>
              <a:cxn ang="0">
                <a:pos x="115" y="219"/>
              </a:cxn>
              <a:cxn ang="0">
                <a:pos x="129" y="205"/>
              </a:cxn>
              <a:cxn ang="0">
                <a:pos x="143" y="219"/>
              </a:cxn>
              <a:cxn ang="0">
                <a:pos x="373" y="310"/>
              </a:cxn>
              <a:cxn ang="0">
                <a:pos x="128" y="185"/>
              </a:cxn>
              <a:cxn ang="0">
                <a:pos x="118" y="181"/>
              </a:cxn>
              <a:cxn ang="0">
                <a:pos x="113" y="171"/>
              </a:cxn>
              <a:cxn ang="0">
                <a:pos x="118" y="123"/>
              </a:cxn>
              <a:cxn ang="0">
                <a:pos x="128" y="119"/>
              </a:cxn>
              <a:cxn ang="0">
                <a:pos x="426" y="119"/>
              </a:cxn>
              <a:cxn ang="0">
                <a:pos x="129" y="85"/>
              </a:cxn>
              <a:cxn ang="0">
                <a:pos x="114" y="71"/>
              </a:cxn>
              <a:cxn ang="0">
                <a:pos x="82" y="28"/>
              </a:cxn>
              <a:cxn ang="0">
                <a:pos x="78" y="81"/>
              </a:cxn>
              <a:cxn ang="0">
                <a:pos x="68" y="85"/>
              </a:cxn>
              <a:cxn ang="0">
                <a:pos x="28" y="85"/>
              </a:cxn>
              <a:cxn ang="0">
                <a:pos x="68" y="119"/>
              </a:cxn>
              <a:cxn ang="0">
                <a:pos x="78" y="123"/>
              </a:cxn>
              <a:cxn ang="0">
                <a:pos x="82" y="134"/>
              </a:cxn>
              <a:cxn ang="0">
                <a:pos x="114" y="438"/>
              </a:cxn>
              <a:cxn ang="0">
                <a:pos x="129" y="357"/>
              </a:cxn>
              <a:cxn ang="0">
                <a:pos x="143" y="372"/>
              </a:cxn>
              <a:cxn ang="0">
                <a:pos x="143" y="452"/>
              </a:cxn>
              <a:cxn ang="0">
                <a:pos x="139" y="463"/>
              </a:cxn>
              <a:cxn ang="0">
                <a:pos x="129" y="467"/>
              </a:cxn>
            </a:cxnLst>
            <a:rect l="0" t="0" r="r" b="b"/>
            <a:pathLst>
              <a:path w="454" h="467">
                <a:moveTo>
                  <a:pt x="68" y="467"/>
                </a:moveTo>
                <a:cubicBezTo>
                  <a:pt x="64" y="467"/>
                  <a:pt x="60" y="465"/>
                  <a:pt x="58" y="463"/>
                </a:cubicBezTo>
                <a:cubicBezTo>
                  <a:pt x="58" y="463"/>
                  <a:pt x="58" y="463"/>
                  <a:pt x="58" y="463"/>
                </a:cubicBezTo>
                <a:cubicBezTo>
                  <a:pt x="55" y="460"/>
                  <a:pt x="54" y="456"/>
                  <a:pt x="54" y="452"/>
                </a:cubicBezTo>
                <a:cubicBezTo>
                  <a:pt x="54" y="452"/>
                  <a:pt x="54" y="452"/>
                  <a:pt x="54" y="452"/>
                </a:cubicBezTo>
                <a:cubicBezTo>
                  <a:pt x="54" y="148"/>
                  <a:pt x="54" y="148"/>
                  <a:pt x="54" y="148"/>
                </a:cubicBezTo>
                <a:cubicBezTo>
                  <a:pt x="14" y="148"/>
                  <a:pt x="14" y="148"/>
                  <a:pt x="14" y="148"/>
                </a:cubicBezTo>
                <a:cubicBezTo>
                  <a:pt x="10" y="148"/>
                  <a:pt x="7" y="146"/>
                  <a:pt x="4" y="144"/>
                </a:cubicBezTo>
                <a:cubicBezTo>
                  <a:pt x="4" y="144"/>
                  <a:pt x="4" y="144"/>
                  <a:pt x="4" y="144"/>
                </a:cubicBezTo>
                <a:cubicBezTo>
                  <a:pt x="1" y="141"/>
                  <a:pt x="0" y="137"/>
                  <a:pt x="0" y="134"/>
                </a:cubicBezTo>
                <a:cubicBezTo>
                  <a:pt x="0" y="134"/>
                  <a:pt x="0" y="134"/>
                  <a:pt x="0" y="134"/>
                </a:cubicBezTo>
                <a:cubicBezTo>
                  <a:pt x="0" y="71"/>
                  <a:pt x="0" y="71"/>
                  <a:pt x="0" y="71"/>
                </a:cubicBezTo>
                <a:cubicBezTo>
                  <a:pt x="0" y="67"/>
                  <a:pt x="1" y="64"/>
                  <a:pt x="4" y="61"/>
                </a:cubicBezTo>
                <a:cubicBezTo>
                  <a:pt x="4" y="61"/>
                  <a:pt x="4" y="61"/>
                  <a:pt x="4" y="61"/>
                </a:cubicBezTo>
                <a:cubicBezTo>
                  <a:pt x="7" y="58"/>
                  <a:pt x="10" y="57"/>
                  <a:pt x="14" y="57"/>
                </a:cubicBezTo>
                <a:cubicBezTo>
                  <a:pt x="14" y="57"/>
                  <a:pt x="14" y="57"/>
                  <a:pt x="14" y="57"/>
                </a:cubicBezTo>
                <a:cubicBezTo>
                  <a:pt x="54" y="57"/>
                  <a:pt x="54" y="57"/>
                  <a:pt x="54" y="57"/>
                </a:cubicBezTo>
                <a:cubicBezTo>
                  <a:pt x="54" y="14"/>
                  <a:pt x="54" y="14"/>
                  <a:pt x="54" y="14"/>
                </a:cubicBezTo>
                <a:cubicBezTo>
                  <a:pt x="54" y="10"/>
                  <a:pt x="55" y="7"/>
                  <a:pt x="58" y="4"/>
                </a:cubicBezTo>
                <a:cubicBezTo>
                  <a:pt x="58" y="4"/>
                  <a:pt x="58" y="4"/>
                  <a:pt x="58" y="4"/>
                </a:cubicBezTo>
                <a:cubicBezTo>
                  <a:pt x="61" y="2"/>
                  <a:pt x="64" y="0"/>
                  <a:pt x="68" y="0"/>
                </a:cubicBezTo>
                <a:cubicBezTo>
                  <a:pt x="68" y="0"/>
                  <a:pt x="68" y="0"/>
                  <a:pt x="68" y="0"/>
                </a:cubicBezTo>
                <a:cubicBezTo>
                  <a:pt x="129" y="0"/>
                  <a:pt x="129" y="0"/>
                  <a:pt x="129" y="0"/>
                </a:cubicBezTo>
                <a:cubicBezTo>
                  <a:pt x="136" y="0"/>
                  <a:pt x="143" y="6"/>
                  <a:pt x="143" y="14"/>
                </a:cubicBezTo>
                <a:cubicBezTo>
                  <a:pt x="143" y="14"/>
                  <a:pt x="143" y="14"/>
                  <a:pt x="143" y="14"/>
                </a:cubicBezTo>
                <a:cubicBezTo>
                  <a:pt x="143" y="57"/>
                  <a:pt x="143" y="57"/>
                  <a:pt x="143" y="57"/>
                </a:cubicBezTo>
                <a:cubicBezTo>
                  <a:pt x="440" y="57"/>
                  <a:pt x="440" y="57"/>
                  <a:pt x="440" y="57"/>
                </a:cubicBezTo>
                <a:cubicBezTo>
                  <a:pt x="448" y="57"/>
                  <a:pt x="454" y="63"/>
                  <a:pt x="454" y="71"/>
                </a:cubicBezTo>
                <a:cubicBezTo>
                  <a:pt x="454" y="71"/>
                  <a:pt x="454" y="71"/>
                  <a:pt x="454" y="71"/>
                </a:cubicBezTo>
                <a:cubicBezTo>
                  <a:pt x="454" y="133"/>
                  <a:pt x="454" y="133"/>
                  <a:pt x="454" y="133"/>
                </a:cubicBezTo>
                <a:cubicBezTo>
                  <a:pt x="454" y="137"/>
                  <a:pt x="453" y="140"/>
                  <a:pt x="450" y="143"/>
                </a:cubicBezTo>
                <a:cubicBezTo>
                  <a:pt x="450" y="143"/>
                  <a:pt x="450" y="143"/>
                  <a:pt x="450" y="143"/>
                </a:cubicBezTo>
                <a:cubicBezTo>
                  <a:pt x="448" y="146"/>
                  <a:pt x="444" y="147"/>
                  <a:pt x="440" y="147"/>
                </a:cubicBezTo>
                <a:cubicBezTo>
                  <a:pt x="440" y="147"/>
                  <a:pt x="440" y="147"/>
                  <a:pt x="440" y="147"/>
                </a:cubicBezTo>
                <a:cubicBezTo>
                  <a:pt x="142" y="147"/>
                  <a:pt x="142" y="147"/>
                  <a:pt x="142" y="147"/>
                </a:cubicBezTo>
                <a:cubicBezTo>
                  <a:pt x="142" y="157"/>
                  <a:pt x="142" y="157"/>
                  <a:pt x="142" y="157"/>
                </a:cubicBezTo>
                <a:cubicBezTo>
                  <a:pt x="388" y="157"/>
                  <a:pt x="388" y="157"/>
                  <a:pt x="388" y="157"/>
                </a:cubicBezTo>
                <a:cubicBezTo>
                  <a:pt x="391" y="157"/>
                  <a:pt x="395" y="158"/>
                  <a:pt x="398" y="161"/>
                </a:cubicBezTo>
                <a:cubicBezTo>
                  <a:pt x="398" y="161"/>
                  <a:pt x="398" y="161"/>
                  <a:pt x="398" y="161"/>
                </a:cubicBezTo>
                <a:cubicBezTo>
                  <a:pt x="400" y="164"/>
                  <a:pt x="402" y="167"/>
                  <a:pt x="402" y="171"/>
                </a:cubicBezTo>
                <a:cubicBezTo>
                  <a:pt x="402" y="171"/>
                  <a:pt x="402" y="171"/>
                  <a:pt x="402" y="171"/>
                </a:cubicBezTo>
                <a:cubicBezTo>
                  <a:pt x="402" y="325"/>
                  <a:pt x="402" y="325"/>
                  <a:pt x="402" y="325"/>
                </a:cubicBezTo>
                <a:cubicBezTo>
                  <a:pt x="402" y="328"/>
                  <a:pt x="400" y="332"/>
                  <a:pt x="398" y="335"/>
                </a:cubicBezTo>
                <a:cubicBezTo>
                  <a:pt x="398" y="335"/>
                  <a:pt x="398" y="335"/>
                  <a:pt x="398" y="335"/>
                </a:cubicBezTo>
                <a:cubicBezTo>
                  <a:pt x="395" y="337"/>
                  <a:pt x="391" y="339"/>
                  <a:pt x="388" y="339"/>
                </a:cubicBezTo>
                <a:cubicBezTo>
                  <a:pt x="388" y="339"/>
                  <a:pt x="388" y="339"/>
                  <a:pt x="388" y="339"/>
                </a:cubicBezTo>
                <a:cubicBezTo>
                  <a:pt x="129" y="339"/>
                  <a:pt x="129" y="339"/>
                  <a:pt x="129" y="339"/>
                </a:cubicBezTo>
                <a:cubicBezTo>
                  <a:pt x="125" y="339"/>
                  <a:pt x="122" y="337"/>
                  <a:pt x="119" y="335"/>
                </a:cubicBezTo>
                <a:cubicBezTo>
                  <a:pt x="119" y="335"/>
                  <a:pt x="119" y="335"/>
                  <a:pt x="119" y="335"/>
                </a:cubicBezTo>
                <a:cubicBezTo>
                  <a:pt x="116" y="332"/>
                  <a:pt x="115" y="328"/>
                  <a:pt x="115" y="325"/>
                </a:cubicBezTo>
                <a:cubicBezTo>
                  <a:pt x="115" y="325"/>
                  <a:pt x="115" y="325"/>
                  <a:pt x="115" y="325"/>
                </a:cubicBezTo>
                <a:cubicBezTo>
                  <a:pt x="115" y="219"/>
                  <a:pt x="115" y="219"/>
                  <a:pt x="115" y="219"/>
                </a:cubicBezTo>
                <a:cubicBezTo>
                  <a:pt x="115" y="212"/>
                  <a:pt x="121" y="205"/>
                  <a:pt x="129" y="205"/>
                </a:cubicBezTo>
                <a:cubicBezTo>
                  <a:pt x="129" y="205"/>
                  <a:pt x="129" y="205"/>
                  <a:pt x="129" y="205"/>
                </a:cubicBezTo>
                <a:cubicBezTo>
                  <a:pt x="137" y="205"/>
                  <a:pt x="143" y="212"/>
                  <a:pt x="143" y="219"/>
                </a:cubicBezTo>
                <a:cubicBezTo>
                  <a:pt x="143" y="219"/>
                  <a:pt x="143" y="219"/>
                  <a:pt x="143" y="219"/>
                </a:cubicBezTo>
                <a:cubicBezTo>
                  <a:pt x="143" y="310"/>
                  <a:pt x="143" y="310"/>
                  <a:pt x="143" y="310"/>
                </a:cubicBezTo>
                <a:cubicBezTo>
                  <a:pt x="373" y="310"/>
                  <a:pt x="373" y="310"/>
                  <a:pt x="373" y="310"/>
                </a:cubicBezTo>
                <a:cubicBezTo>
                  <a:pt x="373" y="185"/>
                  <a:pt x="373" y="185"/>
                  <a:pt x="373" y="185"/>
                </a:cubicBezTo>
                <a:cubicBezTo>
                  <a:pt x="128" y="185"/>
                  <a:pt x="128" y="185"/>
                  <a:pt x="128" y="185"/>
                </a:cubicBezTo>
                <a:cubicBezTo>
                  <a:pt x="124" y="185"/>
                  <a:pt x="120" y="184"/>
                  <a:pt x="118" y="181"/>
                </a:cubicBezTo>
                <a:cubicBezTo>
                  <a:pt x="118" y="181"/>
                  <a:pt x="118" y="181"/>
                  <a:pt x="118" y="181"/>
                </a:cubicBezTo>
                <a:cubicBezTo>
                  <a:pt x="115" y="179"/>
                  <a:pt x="113" y="175"/>
                  <a:pt x="113" y="171"/>
                </a:cubicBezTo>
                <a:cubicBezTo>
                  <a:pt x="113" y="171"/>
                  <a:pt x="113" y="171"/>
                  <a:pt x="113" y="171"/>
                </a:cubicBezTo>
                <a:cubicBezTo>
                  <a:pt x="113" y="133"/>
                  <a:pt x="113" y="133"/>
                  <a:pt x="113" y="133"/>
                </a:cubicBezTo>
                <a:cubicBezTo>
                  <a:pt x="113" y="129"/>
                  <a:pt x="115" y="125"/>
                  <a:pt x="118" y="123"/>
                </a:cubicBezTo>
                <a:cubicBezTo>
                  <a:pt x="118" y="123"/>
                  <a:pt x="118" y="123"/>
                  <a:pt x="118" y="123"/>
                </a:cubicBezTo>
                <a:cubicBezTo>
                  <a:pt x="120" y="120"/>
                  <a:pt x="124" y="119"/>
                  <a:pt x="128" y="119"/>
                </a:cubicBezTo>
                <a:cubicBezTo>
                  <a:pt x="128" y="119"/>
                  <a:pt x="128" y="119"/>
                  <a:pt x="128" y="119"/>
                </a:cubicBezTo>
                <a:cubicBezTo>
                  <a:pt x="426" y="119"/>
                  <a:pt x="426" y="119"/>
                  <a:pt x="426" y="119"/>
                </a:cubicBezTo>
                <a:cubicBezTo>
                  <a:pt x="426" y="85"/>
                  <a:pt x="426" y="85"/>
                  <a:pt x="426" y="85"/>
                </a:cubicBezTo>
                <a:cubicBezTo>
                  <a:pt x="129" y="85"/>
                  <a:pt x="129" y="85"/>
                  <a:pt x="129" y="85"/>
                </a:cubicBezTo>
                <a:cubicBezTo>
                  <a:pt x="121" y="85"/>
                  <a:pt x="114" y="79"/>
                  <a:pt x="114" y="71"/>
                </a:cubicBezTo>
                <a:cubicBezTo>
                  <a:pt x="114" y="71"/>
                  <a:pt x="114" y="71"/>
                  <a:pt x="114" y="71"/>
                </a:cubicBezTo>
                <a:cubicBezTo>
                  <a:pt x="114" y="28"/>
                  <a:pt x="114" y="28"/>
                  <a:pt x="114" y="28"/>
                </a:cubicBezTo>
                <a:cubicBezTo>
                  <a:pt x="82" y="28"/>
                  <a:pt x="82" y="28"/>
                  <a:pt x="82" y="28"/>
                </a:cubicBezTo>
                <a:cubicBezTo>
                  <a:pt x="82" y="71"/>
                  <a:pt x="82" y="71"/>
                  <a:pt x="82" y="71"/>
                </a:cubicBezTo>
                <a:cubicBezTo>
                  <a:pt x="82" y="75"/>
                  <a:pt x="81" y="78"/>
                  <a:pt x="78" y="81"/>
                </a:cubicBezTo>
                <a:cubicBezTo>
                  <a:pt x="78" y="81"/>
                  <a:pt x="78" y="81"/>
                  <a:pt x="78" y="81"/>
                </a:cubicBezTo>
                <a:cubicBezTo>
                  <a:pt x="75" y="84"/>
                  <a:pt x="72" y="85"/>
                  <a:pt x="68" y="85"/>
                </a:cubicBezTo>
                <a:cubicBezTo>
                  <a:pt x="68" y="85"/>
                  <a:pt x="68" y="85"/>
                  <a:pt x="68" y="85"/>
                </a:cubicBezTo>
                <a:cubicBezTo>
                  <a:pt x="28" y="85"/>
                  <a:pt x="28" y="85"/>
                  <a:pt x="28" y="85"/>
                </a:cubicBezTo>
                <a:cubicBezTo>
                  <a:pt x="28" y="119"/>
                  <a:pt x="28" y="119"/>
                  <a:pt x="28" y="119"/>
                </a:cubicBezTo>
                <a:cubicBezTo>
                  <a:pt x="68" y="119"/>
                  <a:pt x="68" y="119"/>
                  <a:pt x="68" y="119"/>
                </a:cubicBezTo>
                <a:cubicBezTo>
                  <a:pt x="72" y="119"/>
                  <a:pt x="75" y="121"/>
                  <a:pt x="78" y="123"/>
                </a:cubicBezTo>
                <a:cubicBezTo>
                  <a:pt x="78" y="123"/>
                  <a:pt x="78" y="123"/>
                  <a:pt x="78" y="123"/>
                </a:cubicBezTo>
                <a:cubicBezTo>
                  <a:pt x="81" y="126"/>
                  <a:pt x="82" y="130"/>
                  <a:pt x="82" y="134"/>
                </a:cubicBezTo>
                <a:cubicBezTo>
                  <a:pt x="82" y="134"/>
                  <a:pt x="82" y="134"/>
                  <a:pt x="82" y="134"/>
                </a:cubicBezTo>
                <a:cubicBezTo>
                  <a:pt x="82" y="438"/>
                  <a:pt x="82" y="438"/>
                  <a:pt x="82" y="438"/>
                </a:cubicBezTo>
                <a:cubicBezTo>
                  <a:pt x="114" y="438"/>
                  <a:pt x="114" y="438"/>
                  <a:pt x="114" y="438"/>
                </a:cubicBezTo>
                <a:cubicBezTo>
                  <a:pt x="114" y="372"/>
                  <a:pt x="114" y="372"/>
                  <a:pt x="114" y="372"/>
                </a:cubicBezTo>
                <a:cubicBezTo>
                  <a:pt x="114" y="364"/>
                  <a:pt x="121" y="357"/>
                  <a:pt x="129" y="357"/>
                </a:cubicBezTo>
                <a:cubicBezTo>
                  <a:pt x="129" y="357"/>
                  <a:pt x="129" y="357"/>
                  <a:pt x="129" y="357"/>
                </a:cubicBezTo>
                <a:cubicBezTo>
                  <a:pt x="136" y="357"/>
                  <a:pt x="143" y="364"/>
                  <a:pt x="143" y="372"/>
                </a:cubicBezTo>
                <a:cubicBezTo>
                  <a:pt x="143" y="372"/>
                  <a:pt x="143" y="372"/>
                  <a:pt x="143" y="372"/>
                </a:cubicBezTo>
                <a:cubicBezTo>
                  <a:pt x="143" y="452"/>
                  <a:pt x="143" y="452"/>
                  <a:pt x="143" y="452"/>
                </a:cubicBezTo>
                <a:cubicBezTo>
                  <a:pt x="143" y="456"/>
                  <a:pt x="141" y="460"/>
                  <a:pt x="139" y="463"/>
                </a:cubicBezTo>
                <a:cubicBezTo>
                  <a:pt x="139" y="463"/>
                  <a:pt x="139" y="463"/>
                  <a:pt x="139" y="463"/>
                </a:cubicBezTo>
                <a:cubicBezTo>
                  <a:pt x="136" y="465"/>
                  <a:pt x="132" y="467"/>
                  <a:pt x="129" y="467"/>
                </a:cubicBezTo>
                <a:cubicBezTo>
                  <a:pt x="129" y="467"/>
                  <a:pt x="129" y="467"/>
                  <a:pt x="129" y="467"/>
                </a:cubicBezTo>
                <a:cubicBezTo>
                  <a:pt x="68" y="467"/>
                  <a:pt x="68" y="467"/>
                  <a:pt x="68" y="46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 name="Freeform 187"/>
          <p:cNvSpPr>
            <a:spLocks/>
          </p:cNvSpPr>
          <p:nvPr/>
        </p:nvSpPr>
        <p:spPr bwMode="auto">
          <a:xfrm>
            <a:off x="1139825" y="2457450"/>
            <a:ext cx="509588" cy="368300"/>
          </a:xfrm>
          <a:custGeom>
            <a:avLst/>
            <a:gdLst/>
            <a:ahLst/>
            <a:cxnLst>
              <a:cxn ang="0">
                <a:pos x="398" y="134"/>
              </a:cxn>
              <a:cxn ang="0">
                <a:pos x="408" y="93"/>
              </a:cxn>
              <a:cxn ang="0">
                <a:pos x="395" y="79"/>
              </a:cxn>
              <a:cxn ang="0">
                <a:pos x="303" y="93"/>
              </a:cxn>
              <a:cxn ang="0">
                <a:pos x="377" y="106"/>
              </a:cxn>
              <a:cxn ang="0">
                <a:pos x="367" y="147"/>
              </a:cxn>
              <a:cxn ang="0">
                <a:pos x="381" y="161"/>
              </a:cxn>
              <a:cxn ang="0">
                <a:pos x="426" y="241"/>
              </a:cxn>
              <a:cxn ang="0">
                <a:pos x="349" y="214"/>
              </a:cxn>
              <a:cxn ang="0">
                <a:pos x="329" y="232"/>
              </a:cxn>
              <a:cxn ang="0">
                <a:pos x="300" y="301"/>
              </a:cxn>
              <a:cxn ang="0">
                <a:pos x="260" y="251"/>
              </a:cxn>
              <a:cxn ang="0">
                <a:pos x="246" y="234"/>
              </a:cxn>
              <a:cxn ang="0">
                <a:pos x="154" y="234"/>
              </a:cxn>
              <a:cxn ang="0">
                <a:pos x="121" y="213"/>
              </a:cxn>
              <a:cxn ang="0">
                <a:pos x="132" y="260"/>
              </a:cxn>
              <a:cxn ang="0">
                <a:pos x="50" y="260"/>
              </a:cxn>
              <a:cxn ang="0">
                <a:pos x="62" y="231"/>
              </a:cxn>
              <a:cxn ang="0">
                <a:pos x="64" y="223"/>
              </a:cxn>
              <a:cxn ang="0">
                <a:pos x="55" y="175"/>
              </a:cxn>
              <a:cxn ang="0">
                <a:pos x="28" y="164"/>
              </a:cxn>
              <a:cxn ang="0">
                <a:pos x="294" y="81"/>
              </a:cxn>
              <a:cxn ang="0">
                <a:pos x="345" y="49"/>
              </a:cxn>
              <a:cxn ang="0">
                <a:pos x="449" y="15"/>
              </a:cxn>
              <a:cxn ang="0">
                <a:pos x="433" y="2"/>
              </a:cxn>
              <a:cxn ang="0">
                <a:pos x="332" y="25"/>
              </a:cxn>
              <a:cxn ang="0">
                <a:pos x="19" y="99"/>
              </a:cxn>
              <a:cxn ang="0">
                <a:pos x="0" y="164"/>
              </a:cxn>
              <a:cxn ang="0">
                <a:pos x="1" y="171"/>
              </a:cxn>
              <a:cxn ang="0">
                <a:pos x="14" y="189"/>
              </a:cxn>
              <a:cxn ang="0">
                <a:pos x="37" y="219"/>
              </a:cxn>
              <a:cxn ang="0">
                <a:pos x="91" y="328"/>
              </a:cxn>
              <a:cxn ang="0">
                <a:pos x="232" y="261"/>
              </a:cxn>
              <a:cxn ang="0">
                <a:pos x="365" y="277"/>
              </a:cxn>
              <a:cxn ang="0">
                <a:pos x="453" y="253"/>
              </a:cxn>
              <a:cxn ang="0">
                <a:pos x="440" y="134"/>
              </a:cxn>
            </a:cxnLst>
            <a:rect l="0" t="0" r="r" b="b"/>
            <a:pathLst>
              <a:path w="453" h="328">
                <a:moveTo>
                  <a:pt x="440" y="134"/>
                </a:moveTo>
                <a:cubicBezTo>
                  <a:pt x="440" y="134"/>
                  <a:pt x="416" y="134"/>
                  <a:pt x="398" y="134"/>
                </a:cubicBezTo>
                <a:cubicBezTo>
                  <a:pt x="402" y="118"/>
                  <a:pt x="408" y="96"/>
                  <a:pt x="408" y="96"/>
                </a:cubicBezTo>
                <a:cubicBezTo>
                  <a:pt x="408" y="95"/>
                  <a:pt x="408" y="94"/>
                  <a:pt x="408" y="93"/>
                </a:cubicBezTo>
                <a:cubicBezTo>
                  <a:pt x="408" y="90"/>
                  <a:pt x="407" y="87"/>
                  <a:pt x="406" y="84"/>
                </a:cubicBezTo>
                <a:cubicBezTo>
                  <a:pt x="403" y="81"/>
                  <a:pt x="399" y="79"/>
                  <a:pt x="395" y="79"/>
                </a:cubicBezTo>
                <a:cubicBezTo>
                  <a:pt x="317" y="79"/>
                  <a:pt x="317" y="79"/>
                  <a:pt x="317" y="79"/>
                </a:cubicBezTo>
                <a:cubicBezTo>
                  <a:pt x="309" y="79"/>
                  <a:pt x="303" y="85"/>
                  <a:pt x="303" y="93"/>
                </a:cubicBezTo>
                <a:cubicBezTo>
                  <a:pt x="303" y="100"/>
                  <a:pt x="309" y="106"/>
                  <a:pt x="317" y="106"/>
                </a:cubicBezTo>
                <a:cubicBezTo>
                  <a:pt x="317" y="106"/>
                  <a:pt x="356" y="106"/>
                  <a:pt x="377" y="106"/>
                </a:cubicBezTo>
                <a:cubicBezTo>
                  <a:pt x="373" y="122"/>
                  <a:pt x="368" y="144"/>
                  <a:pt x="368" y="144"/>
                </a:cubicBezTo>
                <a:cubicBezTo>
                  <a:pt x="367" y="145"/>
                  <a:pt x="367" y="146"/>
                  <a:pt x="367" y="147"/>
                </a:cubicBezTo>
                <a:cubicBezTo>
                  <a:pt x="367" y="150"/>
                  <a:pt x="368" y="153"/>
                  <a:pt x="370" y="155"/>
                </a:cubicBezTo>
                <a:cubicBezTo>
                  <a:pt x="373" y="159"/>
                  <a:pt x="377" y="161"/>
                  <a:pt x="381" y="161"/>
                </a:cubicBezTo>
                <a:cubicBezTo>
                  <a:pt x="381" y="161"/>
                  <a:pt x="410" y="161"/>
                  <a:pt x="426" y="161"/>
                </a:cubicBezTo>
                <a:cubicBezTo>
                  <a:pt x="426" y="241"/>
                  <a:pt x="426" y="241"/>
                  <a:pt x="426" y="241"/>
                </a:cubicBezTo>
                <a:cubicBezTo>
                  <a:pt x="414" y="243"/>
                  <a:pt x="384" y="247"/>
                  <a:pt x="367" y="249"/>
                </a:cubicBezTo>
                <a:cubicBezTo>
                  <a:pt x="364" y="236"/>
                  <a:pt x="358" y="224"/>
                  <a:pt x="349" y="214"/>
                </a:cubicBezTo>
                <a:cubicBezTo>
                  <a:pt x="344" y="208"/>
                  <a:pt x="335" y="208"/>
                  <a:pt x="330" y="213"/>
                </a:cubicBezTo>
                <a:cubicBezTo>
                  <a:pt x="324" y="218"/>
                  <a:pt x="324" y="227"/>
                  <a:pt x="329" y="232"/>
                </a:cubicBezTo>
                <a:cubicBezTo>
                  <a:pt x="336" y="240"/>
                  <a:pt x="340" y="250"/>
                  <a:pt x="340" y="260"/>
                </a:cubicBezTo>
                <a:cubicBezTo>
                  <a:pt x="340" y="283"/>
                  <a:pt x="322" y="301"/>
                  <a:pt x="300" y="301"/>
                </a:cubicBezTo>
                <a:cubicBezTo>
                  <a:pt x="277" y="301"/>
                  <a:pt x="259" y="283"/>
                  <a:pt x="259" y="260"/>
                </a:cubicBezTo>
                <a:cubicBezTo>
                  <a:pt x="259" y="257"/>
                  <a:pt x="259" y="254"/>
                  <a:pt x="260" y="251"/>
                </a:cubicBezTo>
                <a:cubicBezTo>
                  <a:pt x="261" y="247"/>
                  <a:pt x="260" y="243"/>
                  <a:pt x="257" y="239"/>
                </a:cubicBezTo>
                <a:cubicBezTo>
                  <a:pt x="255" y="236"/>
                  <a:pt x="251" y="234"/>
                  <a:pt x="246" y="234"/>
                </a:cubicBezTo>
                <a:cubicBezTo>
                  <a:pt x="245" y="234"/>
                  <a:pt x="245" y="234"/>
                  <a:pt x="245" y="234"/>
                </a:cubicBezTo>
                <a:cubicBezTo>
                  <a:pt x="154" y="234"/>
                  <a:pt x="154" y="234"/>
                  <a:pt x="154" y="234"/>
                </a:cubicBezTo>
                <a:cubicBezTo>
                  <a:pt x="150" y="227"/>
                  <a:pt x="146" y="219"/>
                  <a:pt x="140" y="213"/>
                </a:cubicBezTo>
                <a:cubicBezTo>
                  <a:pt x="134" y="208"/>
                  <a:pt x="126" y="208"/>
                  <a:pt x="121" y="213"/>
                </a:cubicBezTo>
                <a:cubicBezTo>
                  <a:pt x="115" y="218"/>
                  <a:pt x="115" y="226"/>
                  <a:pt x="120" y="232"/>
                </a:cubicBezTo>
                <a:cubicBezTo>
                  <a:pt x="128" y="239"/>
                  <a:pt x="132" y="250"/>
                  <a:pt x="132" y="260"/>
                </a:cubicBezTo>
                <a:cubicBezTo>
                  <a:pt x="132" y="283"/>
                  <a:pt x="113" y="301"/>
                  <a:pt x="91" y="301"/>
                </a:cubicBezTo>
                <a:cubicBezTo>
                  <a:pt x="68" y="301"/>
                  <a:pt x="50" y="283"/>
                  <a:pt x="50" y="260"/>
                </a:cubicBezTo>
                <a:cubicBezTo>
                  <a:pt x="50" y="250"/>
                  <a:pt x="54" y="241"/>
                  <a:pt x="60" y="233"/>
                </a:cubicBezTo>
                <a:cubicBezTo>
                  <a:pt x="61" y="232"/>
                  <a:pt x="61" y="231"/>
                  <a:pt x="62" y="231"/>
                </a:cubicBezTo>
                <a:cubicBezTo>
                  <a:pt x="63" y="229"/>
                  <a:pt x="63" y="229"/>
                  <a:pt x="63" y="229"/>
                </a:cubicBezTo>
                <a:cubicBezTo>
                  <a:pt x="64" y="227"/>
                  <a:pt x="64" y="225"/>
                  <a:pt x="64" y="223"/>
                </a:cubicBezTo>
                <a:cubicBezTo>
                  <a:pt x="64" y="188"/>
                  <a:pt x="64" y="188"/>
                  <a:pt x="64" y="188"/>
                </a:cubicBezTo>
                <a:cubicBezTo>
                  <a:pt x="64" y="182"/>
                  <a:pt x="61" y="177"/>
                  <a:pt x="55" y="175"/>
                </a:cubicBezTo>
                <a:cubicBezTo>
                  <a:pt x="55" y="175"/>
                  <a:pt x="36" y="168"/>
                  <a:pt x="28" y="165"/>
                </a:cubicBezTo>
                <a:cubicBezTo>
                  <a:pt x="28" y="164"/>
                  <a:pt x="28" y="164"/>
                  <a:pt x="28" y="164"/>
                </a:cubicBezTo>
                <a:cubicBezTo>
                  <a:pt x="28" y="158"/>
                  <a:pt x="31" y="136"/>
                  <a:pt x="33" y="124"/>
                </a:cubicBezTo>
                <a:cubicBezTo>
                  <a:pt x="51" y="121"/>
                  <a:pt x="294" y="81"/>
                  <a:pt x="294" y="81"/>
                </a:cubicBezTo>
                <a:cubicBezTo>
                  <a:pt x="296" y="81"/>
                  <a:pt x="298" y="80"/>
                  <a:pt x="299" y="79"/>
                </a:cubicBezTo>
                <a:cubicBezTo>
                  <a:pt x="299" y="79"/>
                  <a:pt x="341" y="52"/>
                  <a:pt x="345" y="49"/>
                </a:cubicBezTo>
                <a:cubicBezTo>
                  <a:pt x="350" y="48"/>
                  <a:pt x="439" y="29"/>
                  <a:pt x="439" y="29"/>
                </a:cubicBezTo>
                <a:cubicBezTo>
                  <a:pt x="445" y="27"/>
                  <a:pt x="449" y="22"/>
                  <a:pt x="449" y="15"/>
                </a:cubicBezTo>
                <a:cubicBezTo>
                  <a:pt x="449" y="14"/>
                  <a:pt x="449" y="13"/>
                  <a:pt x="449" y="12"/>
                </a:cubicBezTo>
                <a:cubicBezTo>
                  <a:pt x="447" y="5"/>
                  <a:pt x="440" y="0"/>
                  <a:pt x="433" y="2"/>
                </a:cubicBezTo>
                <a:cubicBezTo>
                  <a:pt x="337" y="24"/>
                  <a:pt x="337" y="24"/>
                  <a:pt x="337" y="24"/>
                </a:cubicBezTo>
                <a:cubicBezTo>
                  <a:pt x="335" y="24"/>
                  <a:pt x="334" y="25"/>
                  <a:pt x="332" y="25"/>
                </a:cubicBezTo>
                <a:cubicBezTo>
                  <a:pt x="332" y="25"/>
                  <a:pt x="291" y="52"/>
                  <a:pt x="287" y="55"/>
                </a:cubicBezTo>
                <a:cubicBezTo>
                  <a:pt x="281" y="56"/>
                  <a:pt x="19" y="99"/>
                  <a:pt x="19" y="99"/>
                </a:cubicBezTo>
                <a:cubicBezTo>
                  <a:pt x="13" y="100"/>
                  <a:pt x="8" y="104"/>
                  <a:pt x="7" y="110"/>
                </a:cubicBezTo>
                <a:cubicBezTo>
                  <a:pt x="0" y="164"/>
                  <a:pt x="0" y="164"/>
                  <a:pt x="0" y="164"/>
                </a:cubicBezTo>
                <a:cubicBezTo>
                  <a:pt x="0" y="164"/>
                  <a:pt x="0" y="165"/>
                  <a:pt x="0" y="166"/>
                </a:cubicBezTo>
                <a:cubicBezTo>
                  <a:pt x="0" y="168"/>
                  <a:pt x="1" y="170"/>
                  <a:pt x="1" y="171"/>
                </a:cubicBezTo>
                <a:cubicBezTo>
                  <a:pt x="6" y="182"/>
                  <a:pt x="6" y="182"/>
                  <a:pt x="6" y="182"/>
                </a:cubicBezTo>
                <a:cubicBezTo>
                  <a:pt x="8" y="185"/>
                  <a:pt x="10" y="187"/>
                  <a:pt x="14" y="189"/>
                </a:cubicBezTo>
                <a:cubicBezTo>
                  <a:pt x="14" y="189"/>
                  <a:pt x="28" y="194"/>
                  <a:pt x="37" y="197"/>
                </a:cubicBezTo>
                <a:cubicBezTo>
                  <a:pt x="37" y="219"/>
                  <a:pt x="37" y="219"/>
                  <a:pt x="37" y="219"/>
                </a:cubicBezTo>
                <a:cubicBezTo>
                  <a:pt x="28" y="231"/>
                  <a:pt x="23" y="245"/>
                  <a:pt x="23" y="260"/>
                </a:cubicBezTo>
                <a:cubicBezTo>
                  <a:pt x="23" y="298"/>
                  <a:pt x="53" y="328"/>
                  <a:pt x="91" y="328"/>
                </a:cubicBezTo>
                <a:cubicBezTo>
                  <a:pt x="128" y="328"/>
                  <a:pt x="158" y="298"/>
                  <a:pt x="159" y="261"/>
                </a:cubicBezTo>
                <a:cubicBezTo>
                  <a:pt x="232" y="261"/>
                  <a:pt x="232" y="261"/>
                  <a:pt x="232" y="261"/>
                </a:cubicBezTo>
                <a:cubicBezTo>
                  <a:pt x="233" y="298"/>
                  <a:pt x="263" y="328"/>
                  <a:pt x="300" y="328"/>
                </a:cubicBezTo>
                <a:cubicBezTo>
                  <a:pt x="331" y="328"/>
                  <a:pt x="358" y="306"/>
                  <a:pt x="365" y="277"/>
                </a:cubicBezTo>
                <a:cubicBezTo>
                  <a:pt x="442" y="266"/>
                  <a:pt x="442" y="266"/>
                  <a:pt x="442" y="266"/>
                </a:cubicBezTo>
                <a:cubicBezTo>
                  <a:pt x="448" y="265"/>
                  <a:pt x="453" y="260"/>
                  <a:pt x="453" y="253"/>
                </a:cubicBezTo>
                <a:cubicBezTo>
                  <a:pt x="453" y="147"/>
                  <a:pt x="453" y="147"/>
                  <a:pt x="453" y="147"/>
                </a:cubicBezTo>
                <a:cubicBezTo>
                  <a:pt x="453" y="140"/>
                  <a:pt x="447" y="134"/>
                  <a:pt x="440" y="13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 name="Freeform 203"/>
          <p:cNvSpPr>
            <a:spLocks/>
          </p:cNvSpPr>
          <p:nvPr/>
        </p:nvSpPr>
        <p:spPr bwMode="auto">
          <a:xfrm>
            <a:off x="1130300" y="4403725"/>
            <a:ext cx="528638" cy="514350"/>
          </a:xfrm>
          <a:custGeom>
            <a:avLst/>
            <a:gdLst/>
            <a:ahLst/>
            <a:cxnLst>
              <a:cxn ang="0">
                <a:pos x="217" y="41"/>
              </a:cxn>
              <a:cxn ang="0">
                <a:pos x="184" y="188"/>
              </a:cxn>
              <a:cxn ang="0">
                <a:pos x="0" y="389"/>
              </a:cxn>
              <a:cxn ang="0">
                <a:pos x="5" y="453"/>
              </a:cxn>
              <a:cxn ang="0">
                <a:pos x="14" y="457"/>
              </a:cxn>
              <a:cxn ang="0">
                <a:pos x="88" y="453"/>
              </a:cxn>
              <a:cxn ang="0">
                <a:pos x="112" y="429"/>
              </a:cxn>
              <a:cxn ang="0">
                <a:pos x="113" y="410"/>
              </a:cxn>
              <a:cxn ang="0">
                <a:pos x="132" y="391"/>
              </a:cxn>
              <a:cxn ang="0">
                <a:pos x="172" y="370"/>
              </a:cxn>
              <a:cxn ang="0">
                <a:pos x="175" y="365"/>
              </a:cxn>
              <a:cxn ang="0">
                <a:pos x="172" y="339"/>
              </a:cxn>
              <a:cxn ang="0">
                <a:pos x="184" y="339"/>
              </a:cxn>
              <a:cxn ang="0">
                <a:pos x="203" y="339"/>
              </a:cxn>
              <a:cxn ang="0">
                <a:pos x="416" y="240"/>
              </a:cxn>
              <a:cxn ang="0">
                <a:pos x="425" y="73"/>
              </a:cxn>
              <a:cxn ang="0">
                <a:pos x="397" y="221"/>
              </a:cxn>
              <a:cxn ang="0">
                <a:pos x="266" y="244"/>
              </a:cxn>
              <a:cxn ang="0">
                <a:pos x="255" y="248"/>
              </a:cxn>
              <a:cxn ang="0">
                <a:pos x="178" y="310"/>
              </a:cxn>
              <a:cxn ang="0">
                <a:pos x="143" y="345"/>
              </a:cxn>
              <a:cxn ang="0">
                <a:pos x="140" y="364"/>
              </a:cxn>
              <a:cxn ang="0">
                <a:pos x="82" y="400"/>
              </a:cxn>
              <a:cxn ang="0">
                <a:pos x="73" y="430"/>
              </a:cxn>
              <a:cxn ang="0">
                <a:pos x="26" y="394"/>
              </a:cxn>
              <a:cxn ang="0">
                <a:pos x="212" y="194"/>
              </a:cxn>
              <a:cxn ang="0">
                <a:pos x="213" y="190"/>
              </a:cxn>
              <a:cxn ang="0">
                <a:pos x="202" y="140"/>
              </a:cxn>
              <a:cxn ang="0">
                <a:pos x="316" y="27"/>
              </a:cxn>
              <a:cxn ang="0">
                <a:pos x="373" y="65"/>
              </a:cxn>
              <a:cxn ang="0">
                <a:pos x="334" y="123"/>
              </a:cxn>
              <a:cxn ang="0">
                <a:pos x="383" y="109"/>
              </a:cxn>
              <a:cxn ang="0">
                <a:pos x="352" y="104"/>
              </a:cxn>
              <a:cxn ang="0">
                <a:pos x="365" y="91"/>
              </a:cxn>
              <a:cxn ang="0">
                <a:pos x="384" y="92"/>
              </a:cxn>
              <a:cxn ang="0">
                <a:pos x="418" y="46"/>
              </a:cxn>
              <a:cxn ang="0">
                <a:pos x="414" y="40"/>
              </a:cxn>
            </a:cxnLst>
            <a:rect l="0" t="0" r="r" b="b"/>
            <a:pathLst>
              <a:path w="469" h="457">
                <a:moveTo>
                  <a:pt x="315" y="0"/>
                </a:moveTo>
                <a:cubicBezTo>
                  <a:pt x="278" y="0"/>
                  <a:pt x="243" y="15"/>
                  <a:pt x="217" y="41"/>
                </a:cubicBezTo>
                <a:cubicBezTo>
                  <a:pt x="190" y="68"/>
                  <a:pt x="176" y="104"/>
                  <a:pt x="176" y="140"/>
                </a:cubicBezTo>
                <a:cubicBezTo>
                  <a:pt x="176" y="156"/>
                  <a:pt x="179" y="173"/>
                  <a:pt x="184" y="188"/>
                </a:cubicBezTo>
                <a:cubicBezTo>
                  <a:pt x="175" y="198"/>
                  <a:pt x="3" y="380"/>
                  <a:pt x="3" y="380"/>
                </a:cubicBezTo>
                <a:cubicBezTo>
                  <a:pt x="1" y="382"/>
                  <a:pt x="0" y="385"/>
                  <a:pt x="0" y="389"/>
                </a:cubicBezTo>
                <a:cubicBezTo>
                  <a:pt x="0" y="443"/>
                  <a:pt x="0" y="443"/>
                  <a:pt x="0" y="443"/>
                </a:cubicBezTo>
                <a:cubicBezTo>
                  <a:pt x="0" y="447"/>
                  <a:pt x="2" y="451"/>
                  <a:pt x="5" y="453"/>
                </a:cubicBezTo>
                <a:cubicBezTo>
                  <a:pt x="6" y="454"/>
                  <a:pt x="6" y="454"/>
                  <a:pt x="6" y="454"/>
                </a:cubicBezTo>
                <a:cubicBezTo>
                  <a:pt x="8" y="456"/>
                  <a:pt x="11" y="457"/>
                  <a:pt x="14" y="457"/>
                </a:cubicBezTo>
                <a:cubicBezTo>
                  <a:pt x="78" y="457"/>
                  <a:pt x="78" y="457"/>
                  <a:pt x="78" y="457"/>
                </a:cubicBezTo>
                <a:cubicBezTo>
                  <a:pt x="82" y="457"/>
                  <a:pt x="85" y="455"/>
                  <a:pt x="88" y="453"/>
                </a:cubicBezTo>
                <a:cubicBezTo>
                  <a:pt x="112" y="430"/>
                  <a:pt x="112" y="430"/>
                  <a:pt x="112" y="430"/>
                </a:cubicBezTo>
                <a:cubicBezTo>
                  <a:pt x="112" y="430"/>
                  <a:pt x="112" y="429"/>
                  <a:pt x="112" y="429"/>
                </a:cubicBezTo>
                <a:cubicBezTo>
                  <a:pt x="113" y="429"/>
                  <a:pt x="113" y="429"/>
                  <a:pt x="113" y="429"/>
                </a:cubicBezTo>
                <a:cubicBezTo>
                  <a:pt x="118" y="423"/>
                  <a:pt x="118" y="415"/>
                  <a:pt x="113" y="410"/>
                </a:cubicBezTo>
                <a:cubicBezTo>
                  <a:pt x="107" y="405"/>
                  <a:pt x="107" y="396"/>
                  <a:pt x="113" y="391"/>
                </a:cubicBezTo>
                <a:cubicBezTo>
                  <a:pt x="118" y="385"/>
                  <a:pt x="127" y="385"/>
                  <a:pt x="132" y="391"/>
                </a:cubicBezTo>
                <a:cubicBezTo>
                  <a:pt x="137" y="396"/>
                  <a:pt x="146" y="396"/>
                  <a:pt x="151" y="391"/>
                </a:cubicBezTo>
                <a:cubicBezTo>
                  <a:pt x="172" y="370"/>
                  <a:pt x="172" y="370"/>
                  <a:pt x="172" y="370"/>
                </a:cubicBezTo>
                <a:cubicBezTo>
                  <a:pt x="173" y="368"/>
                  <a:pt x="174" y="367"/>
                  <a:pt x="175" y="365"/>
                </a:cubicBezTo>
                <a:cubicBezTo>
                  <a:pt x="175" y="365"/>
                  <a:pt x="175" y="365"/>
                  <a:pt x="175" y="365"/>
                </a:cubicBezTo>
                <a:cubicBezTo>
                  <a:pt x="177" y="360"/>
                  <a:pt x="176" y="354"/>
                  <a:pt x="172" y="350"/>
                </a:cubicBezTo>
                <a:cubicBezTo>
                  <a:pt x="169" y="347"/>
                  <a:pt x="169" y="342"/>
                  <a:pt x="172" y="339"/>
                </a:cubicBezTo>
                <a:cubicBezTo>
                  <a:pt x="174" y="337"/>
                  <a:pt x="176" y="336"/>
                  <a:pt x="178" y="336"/>
                </a:cubicBezTo>
                <a:cubicBezTo>
                  <a:pt x="180" y="336"/>
                  <a:pt x="182" y="337"/>
                  <a:pt x="184" y="339"/>
                </a:cubicBezTo>
                <a:cubicBezTo>
                  <a:pt x="186" y="341"/>
                  <a:pt x="190" y="343"/>
                  <a:pt x="193" y="343"/>
                </a:cubicBezTo>
                <a:cubicBezTo>
                  <a:pt x="197" y="343"/>
                  <a:pt x="200" y="341"/>
                  <a:pt x="203" y="339"/>
                </a:cubicBezTo>
                <a:cubicBezTo>
                  <a:pt x="203" y="339"/>
                  <a:pt x="260" y="282"/>
                  <a:pt x="269" y="273"/>
                </a:cubicBezTo>
                <a:cubicBezTo>
                  <a:pt x="320" y="291"/>
                  <a:pt x="377" y="279"/>
                  <a:pt x="416" y="240"/>
                </a:cubicBezTo>
                <a:cubicBezTo>
                  <a:pt x="458" y="197"/>
                  <a:pt x="469" y="133"/>
                  <a:pt x="443" y="79"/>
                </a:cubicBezTo>
                <a:cubicBezTo>
                  <a:pt x="440" y="72"/>
                  <a:pt x="432" y="70"/>
                  <a:pt x="425" y="73"/>
                </a:cubicBezTo>
                <a:cubicBezTo>
                  <a:pt x="418" y="76"/>
                  <a:pt x="416" y="84"/>
                  <a:pt x="419" y="91"/>
                </a:cubicBezTo>
                <a:cubicBezTo>
                  <a:pt x="440" y="134"/>
                  <a:pt x="431" y="187"/>
                  <a:pt x="397" y="221"/>
                </a:cubicBezTo>
                <a:cubicBezTo>
                  <a:pt x="364" y="254"/>
                  <a:pt x="315" y="263"/>
                  <a:pt x="272" y="245"/>
                </a:cubicBezTo>
                <a:cubicBezTo>
                  <a:pt x="270" y="244"/>
                  <a:pt x="268" y="244"/>
                  <a:pt x="266" y="244"/>
                </a:cubicBezTo>
                <a:cubicBezTo>
                  <a:pt x="263" y="245"/>
                  <a:pt x="263" y="245"/>
                  <a:pt x="263" y="245"/>
                </a:cubicBezTo>
                <a:cubicBezTo>
                  <a:pt x="260" y="245"/>
                  <a:pt x="258" y="246"/>
                  <a:pt x="255" y="248"/>
                </a:cubicBezTo>
                <a:cubicBezTo>
                  <a:pt x="255" y="248"/>
                  <a:pt x="203" y="301"/>
                  <a:pt x="191" y="312"/>
                </a:cubicBezTo>
                <a:cubicBezTo>
                  <a:pt x="187" y="311"/>
                  <a:pt x="183" y="310"/>
                  <a:pt x="178" y="310"/>
                </a:cubicBezTo>
                <a:cubicBezTo>
                  <a:pt x="169" y="310"/>
                  <a:pt x="160" y="313"/>
                  <a:pt x="153" y="320"/>
                </a:cubicBezTo>
                <a:cubicBezTo>
                  <a:pt x="147" y="327"/>
                  <a:pt x="143" y="336"/>
                  <a:pt x="143" y="345"/>
                </a:cubicBezTo>
                <a:cubicBezTo>
                  <a:pt x="143" y="349"/>
                  <a:pt x="144" y="354"/>
                  <a:pt x="146" y="358"/>
                </a:cubicBezTo>
                <a:cubicBezTo>
                  <a:pt x="143" y="361"/>
                  <a:pt x="143" y="361"/>
                  <a:pt x="140" y="364"/>
                </a:cubicBezTo>
                <a:cubicBezTo>
                  <a:pt x="125" y="357"/>
                  <a:pt x="106" y="359"/>
                  <a:pt x="94" y="372"/>
                </a:cubicBezTo>
                <a:cubicBezTo>
                  <a:pt x="86" y="380"/>
                  <a:pt x="82" y="390"/>
                  <a:pt x="82" y="400"/>
                </a:cubicBezTo>
                <a:cubicBezTo>
                  <a:pt x="82" y="406"/>
                  <a:pt x="83" y="412"/>
                  <a:pt x="86" y="417"/>
                </a:cubicBezTo>
                <a:cubicBezTo>
                  <a:pt x="80" y="423"/>
                  <a:pt x="76" y="427"/>
                  <a:pt x="73" y="430"/>
                </a:cubicBezTo>
                <a:cubicBezTo>
                  <a:pt x="66" y="430"/>
                  <a:pt x="41" y="430"/>
                  <a:pt x="26" y="430"/>
                </a:cubicBezTo>
                <a:cubicBezTo>
                  <a:pt x="26" y="417"/>
                  <a:pt x="26" y="400"/>
                  <a:pt x="26" y="394"/>
                </a:cubicBezTo>
                <a:cubicBezTo>
                  <a:pt x="33" y="387"/>
                  <a:pt x="209" y="201"/>
                  <a:pt x="209" y="201"/>
                </a:cubicBezTo>
                <a:cubicBezTo>
                  <a:pt x="210" y="199"/>
                  <a:pt x="212" y="197"/>
                  <a:pt x="212" y="194"/>
                </a:cubicBezTo>
                <a:cubicBezTo>
                  <a:pt x="212" y="192"/>
                  <a:pt x="212" y="192"/>
                  <a:pt x="212" y="192"/>
                </a:cubicBezTo>
                <a:cubicBezTo>
                  <a:pt x="213" y="191"/>
                  <a:pt x="213" y="191"/>
                  <a:pt x="213" y="190"/>
                </a:cubicBezTo>
                <a:cubicBezTo>
                  <a:pt x="213" y="188"/>
                  <a:pt x="212" y="187"/>
                  <a:pt x="212" y="185"/>
                </a:cubicBezTo>
                <a:cubicBezTo>
                  <a:pt x="205" y="170"/>
                  <a:pt x="202" y="155"/>
                  <a:pt x="202" y="140"/>
                </a:cubicBezTo>
                <a:cubicBezTo>
                  <a:pt x="202" y="111"/>
                  <a:pt x="214" y="82"/>
                  <a:pt x="236" y="60"/>
                </a:cubicBezTo>
                <a:cubicBezTo>
                  <a:pt x="257" y="39"/>
                  <a:pt x="285" y="27"/>
                  <a:pt x="316" y="27"/>
                </a:cubicBezTo>
                <a:cubicBezTo>
                  <a:pt x="342" y="26"/>
                  <a:pt x="367" y="35"/>
                  <a:pt x="387" y="51"/>
                </a:cubicBezTo>
                <a:cubicBezTo>
                  <a:pt x="381" y="57"/>
                  <a:pt x="378" y="60"/>
                  <a:pt x="373" y="65"/>
                </a:cubicBezTo>
                <a:cubicBezTo>
                  <a:pt x="360" y="60"/>
                  <a:pt x="344" y="62"/>
                  <a:pt x="334" y="73"/>
                </a:cubicBezTo>
                <a:cubicBezTo>
                  <a:pt x="320" y="87"/>
                  <a:pt x="320" y="109"/>
                  <a:pt x="334" y="123"/>
                </a:cubicBezTo>
                <a:cubicBezTo>
                  <a:pt x="346" y="136"/>
                  <a:pt x="365" y="137"/>
                  <a:pt x="379" y="127"/>
                </a:cubicBezTo>
                <a:cubicBezTo>
                  <a:pt x="385" y="123"/>
                  <a:pt x="387" y="115"/>
                  <a:pt x="383" y="109"/>
                </a:cubicBezTo>
                <a:cubicBezTo>
                  <a:pt x="378" y="103"/>
                  <a:pt x="370" y="101"/>
                  <a:pt x="364" y="105"/>
                </a:cubicBezTo>
                <a:cubicBezTo>
                  <a:pt x="360" y="108"/>
                  <a:pt x="356" y="108"/>
                  <a:pt x="352" y="104"/>
                </a:cubicBezTo>
                <a:cubicBezTo>
                  <a:pt x="349" y="101"/>
                  <a:pt x="349" y="95"/>
                  <a:pt x="352" y="92"/>
                </a:cubicBezTo>
                <a:cubicBezTo>
                  <a:pt x="356" y="88"/>
                  <a:pt x="361" y="88"/>
                  <a:pt x="365" y="91"/>
                </a:cubicBezTo>
                <a:cubicBezTo>
                  <a:pt x="365" y="92"/>
                  <a:pt x="365" y="92"/>
                  <a:pt x="365" y="92"/>
                </a:cubicBezTo>
                <a:cubicBezTo>
                  <a:pt x="371" y="97"/>
                  <a:pt x="379" y="97"/>
                  <a:pt x="384" y="92"/>
                </a:cubicBezTo>
                <a:cubicBezTo>
                  <a:pt x="415" y="61"/>
                  <a:pt x="415" y="61"/>
                  <a:pt x="415" y="61"/>
                </a:cubicBezTo>
                <a:cubicBezTo>
                  <a:pt x="419" y="57"/>
                  <a:pt x="420" y="51"/>
                  <a:pt x="418" y="46"/>
                </a:cubicBezTo>
                <a:cubicBezTo>
                  <a:pt x="417" y="44"/>
                  <a:pt x="417" y="44"/>
                  <a:pt x="417" y="44"/>
                </a:cubicBezTo>
                <a:cubicBezTo>
                  <a:pt x="417" y="43"/>
                  <a:pt x="416" y="41"/>
                  <a:pt x="414" y="40"/>
                </a:cubicBezTo>
                <a:cubicBezTo>
                  <a:pt x="388" y="14"/>
                  <a:pt x="353" y="0"/>
                  <a:pt x="315" y="0"/>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 name="Freeform 211"/>
          <p:cNvSpPr>
            <a:spLocks/>
          </p:cNvSpPr>
          <p:nvPr/>
        </p:nvSpPr>
        <p:spPr bwMode="auto">
          <a:xfrm>
            <a:off x="1158875" y="3076575"/>
            <a:ext cx="473075" cy="342900"/>
          </a:xfrm>
          <a:custGeom>
            <a:avLst/>
            <a:gdLst/>
            <a:ahLst/>
            <a:cxnLst>
              <a:cxn ang="0">
                <a:pos x="63" y="199"/>
              </a:cxn>
              <a:cxn ang="0">
                <a:pos x="83" y="36"/>
              </a:cxn>
              <a:cxn ang="0">
                <a:pos x="219" y="1"/>
              </a:cxn>
              <a:cxn ang="0">
                <a:pos x="420" y="133"/>
              </a:cxn>
              <a:cxn ang="0">
                <a:pos x="156" y="262"/>
              </a:cxn>
              <a:cxn ang="0">
                <a:pos x="64" y="302"/>
              </a:cxn>
              <a:cxn ang="0">
                <a:pos x="81" y="231"/>
              </a:cxn>
            </a:cxnLst>
            <a:rect l="0" t="0" r="r" b="b"/>
            <a:pathLst>
              <a:path w="420" h="303">
                <a:moveTo>
                  <a:pt x="63" y="199"/>
                </a:moveTo>
                <a:cubicBezTo>
                  <a:pt x="0" y="159"/>
                  <a:pt x="2" y="83"/>
                  <a:pt x="83" y="36"/>
                </a:cubicBezTo>
                <a:cubicBezTo>
                  <a:pt x="83" y="36"/>
                  <a:pt x="140" y="0"/>
                  <a:pt x="219" y="1"/>
                </a:cubicBezTo>
                <a:cubicBezTo>
                  <a:pt x="360" y="4"/>
                  <a:pt x="420" y="60"/>
                  <a:pt x="420" y="133"/>
                </a:cubicBezTo>
                <a:cubicBezTo>
                  <a:pt x="420" y="198"/>
                  <a:pt x="344" y="303"/>
                  <a:pt x="156" y="262"/>
                </a:cubicBezTo>
                <a:cubicBezTo>
                  <a:pt x="87" y="291"/>
                  <a:pt x="64" y="302"/>
                  <a:pt x="64" y="302"/>
                </a:cubicBezTo>
                <a:cubicBezTo>
                  <a:pt x="64" y="302"/>
                  <a:pt x="98" y="268"/>
                  <a:pt x="81" y="231"/>
                </a:cubicBezTo>
              </a:path>
            </a:pathLst>
          </a:custGeom>
          <a:noFill/>
          <a:ln w="30163"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5" name="Freeform 234"/>
          <p:cNvSpPr>
            <a:spLocks/>
          </p:cNvSpPr>
          <p:nvPr/>
        </p:nvSpPr>
        <p:spPr bwMode="auto">
          <a:xfrm>
            <a:off x="1133475" y="5102225"/>
            <a:ext cx="523875" cy="441325"/>
          </a:xfrm>
          <a:custGeom>
            <a:avLst/>
            <a:gdLst/>
            <a:ahLst/>
            <a:cxnLst>
              <a:cxn ang="0">
                <a:pos x="110" y="376"/>
              </a:cxn>
              <a:cxn ang="0">
                <a:pos x="110" y="149"/>
              </a:cxn>
              <a:cxn ang="0">
                <a:pos x="110" y="148"/>
              </a:cxn>
              <a:cxn ang="0">
                <a:pos x="99" y="133"/>
              </a:cxn>
              <a:cxn ang="0">
                <a:pos x="64" y="119"/>
              </a:cxn>
              <a:cxn ang="0">
                <a:pos x="63" y="119"/>
              </a:cxn>
              <a:cxn ang="0">
                <a:pos x="28" y="138"/>
              </a:cxn>
              <a:cxn ang="0">
                <a:pos x="79" y="350"/>
              </a:cxn>
              <a:cxn ang="0">
                <a:pos x="83" y="370"/>
              </a:cxn>
              <a:cxn ang="0">
                <a:pos x="6" y="336"/>
              </a:cxn>
              <a:cxn ang="0">
                <a:pos x="0" y="135"/>
              </a:cxn>
              <a:cxn ang="0">
                <a:pos x="13" y="110"/>
              </a:cxn>
              <a:cxn ang="0">
                <a:pos x="63" y="91"/>
              </a:cxn>
              <a:cxn ang="0">
                <a:pos x="108" y="104"/>
              </a:cxn>
              <a:cxn ang="0">
                <a:pos x="133" y="130"/>
              </a:cxn>
              <a:cxn ang="0">
                <a:pos x="138" y="358"/>
              </a:cxn>
              <a:cxn ang="0">
                <a:pos x="435" y="125"/>
              </a:cxn>
              <a:cxn ang="0">
                <a:pos x="361" y="115"/>
              </a:cxn>
              <a:cxn ang="0">
                <a:pos x="341" y="116"/>
              </a:cxn>
              <a:cxn ang="0">
                <a:pos x="240" y="169"/>
              </a:cxn>
              <a:cxn ang="0">
                <a:pos x="249" y="205"/>
              </a:cxn>
              <a:cxn ang="0">
                <a:pos x="244" y="225"/>
              </a:cxn>
              <a:cxn ang="0">
                <a:pos x="205" y="243"/>
              </a:cxn>
              <a:cxn ang="0">
                <a:pos x="178" y="237"/>
              </a:cxn>
              <a:cxn ang="0">
                <a:pos x="160" y="205"/>
              </a:cxn>
              <a:cxn ang="0">
                <a:pos x="165" y="181"/>
              </a:cxn>
              <a:cxn ang="0">
                <a:pos x="172" y="15"/>
              </a:cxn>
              <a:cxn ang="0">
                <a:pos x="186" y="0"/>
              </a:cxn>
              <a:cxn ang="0">
                <a:pos x="268" y="5"/>
              </a:cxn>
              <a:cxn ang="0">
                <a:pos x="272" y="15"/>
              </a:cxn>
              <a:cxn ang="0">
                <a:pos x="268" y="70"/>
              </a:cxn>
              <a:cxn ang="0">
                <a:pos x="228" y="74"/>
              </a:cxn>
              <a:cxn ang="0">
                <a:pos x="228" y="46"/>
              </a:cxn>
              <a:cxn ang="0">
                <a:pos x="244" y="29"/>
              </a:cxn>
              <a:cxn ang="0">
                <a:pos x="197" y="182"/>
              </a:cxn>
              <a:cxn ang="0">
                <a:pos x="191" y="192"/>
              </a:cxn>
              <a:cxn ang="0">
                <a:pos x="190" y="210"/>
              </a:cxn>
              <a:cxn ang="0">
                <a:pos x="194" y="213"/>
              </a:cxn>
              <a:cxn ang="0">
                <a:pos x="218" y="212"/>
              </a:cxn>
              <a:cxn ang="0">
                <a:pos x="220" y="209"/>
              </a:cxn>
              <a:cxn ang="0">
                <a:pos x="217" y="189"/>
              </a:cxn>
              <a:cxn ang="0">
                <a:pos x="213" y="180"/>
              </a:cxn>
              <a:cxn ang="0">
                <a:pos x="212" y="173"/>
              </a:cxn>
              <a:cxn ang="0">
                <a:pos x="222" y="105"/>
              </a:cxn>
              <a:cxn ang="0">
                <a:pos x="361" y="87"/>
              </a:cxn>
              <a:cxn ang="0">
                <a:pos x="456" y="104"/>
              </a:cxn>
              <a:cxn ang="0">
                <a:pos x="463" y="295"/>
              </a:cxn>
              <a:cxn ang="0">
                <a:pos x="128" y="390"/>
              </a:cxn>
              <a:cxn ang="0">
                <a:pos x="115" y="388"/>
              </a:cxn>
            </a:cxnLst>
            <a:rect l="0" t="0" r="r" b="b"/>
            <a:pathLst>
              <a:path w="464" h="391">
                <a:moveTo>
                  <a:pt x="115" y="388"/>
                </a:moveTo>
                <a:cubicBezTo>
                  <a:pt x="112" y="385"/>
                  <a:pt x="110" y="381"/>
                  <a:pt x="110" y="376"/>
                </a:cubicBezTo>
                <a:cubicBezTo>
                  <a:pt x="110" y="376"/>
                  <a:pt x="110" y="376"/>
                  <a:pt x="110" y="376"/>
                </a:cubicBezTo>
                <a:cubicBezTo>
                  <a:pt x="110" y="376"/>
                  <a:pt x="110" y="163"/>
                  <a:pt x="110" y="149"/>
                </a:cubicBezTo>
                <a:cubicBezTo>
                  <a:pt x="110" y="149"/>
                  <a:pt x="110" y="149"/>
                  <a:pt x="110" y="149"/>
                </a:cubicBezTo>
                <a:cubicBezTo>
                  <a:pt x="110" y="149"/>
                  <a:pt x="110" y="149"/>
                  <a:pt x="110" y="149"/>
                </a:cubicBezTo>
                <a:cubicBezTo>
                  <a:pt x="110" y="149"/>
                  <a:pt x="110" y="149"/>
                  <a:pt x="110" y="149"/>
                </a:cubicBezTo>
                <a:cubicBezTo>
                  <a:pt x="110" y="149"/>
                  <a:pt x="110" y="149"/>
                  <a:pt x="110" y="148"/>
                </a:cubicBezTo>
                <a:cubicBezTo>
                  <a:pt x="110" y="148"/>
                  <a:pt x="110" y="148"/>
                  <a:pt x="110" y="148"/>
                </a:cubicBezTo>
                <a:cubicBezTo>
                  <a:pt x="109" y="147"/>
                  <a:pt x="109" y="146"/>
                  <a:pt x="108" y="144"/>
                </a:cubicBezTo>
                <a:cubicBezTo>
                  <a:pt x="108" y="144"/>
                  <a:pt x="108" y="144"/>
                  <a:pt x="108" y="144"/>
                </a:cubicBezTo>
                <a:cubicBezTo>
                  <a:pt x="106" y="141"/>
                  <a:pt x="103" y="137"/>
                  <a:pt x="99" y="133"/>
                </a:cubicBezTo>
                <a:cubicBezTo>
                  <a:pt x="99" y="133"/>
                  <a:pt x="99" y="133"/>
                  <a:pt x="99" y="133"/>
                </a:cubicBezTo>
                <a:cubicBezTo>
                  <a:pt x="91" y="126"/>
                  <a:pt x="79" y="119"/>
                  <a:pt x="64" y="119"/>
                </a:cubicBezTo>
                <a:cubicBezTo>
                  <a:pt x="64" y="119"/>
                  <a:pt x="64" y="119"/>
                  <a:pt x="64" y="119"/>
                </a:cubicBezTo>
                <a:cubicBezTo>
                  <a:pt x="64" y="119"/>
                  <a:pt x="64" y="119"/>
                  <a:pt x="64" y="119"/>
                </a:cubicBezTo>
                <a:cubicBezTo>
                  <a:pt x="64" y="119"/>
                  <a:pt x="64" y="119"/>
                  <a:pt x="63" y="119"/>
                </a:cubicBezTo>
                <a:cubicBezTo>
                  <a:pt x="63" y="119"/>
                  <a:pt x="63" y="119"/>
                  <a:pt x="63" y="119"/>
                </a:cubicBezTo>
                <a:cubicBezTo>
                  <a:pt x="48" y="119"/>
                  <a:pt x="40" y="124"/>
                  <a:pt x="35" y="129"/>
                </a:cubicBezTo>
                <a:cubicBezTo>
                  <a:pt x="35" y="129"/>
                  <a:pt x="35" y="129"/>
                  <a:pt x="35" y="129"/>
                </a:cubicBezTo>
                <a:cubicBezTo>
                  <a:pt x="31" y="132"/>
                  <a:pt x="29" y="136"/>
                  <a:pt x="28" y="138"/>
                </a:cubicBezTo>
                <a:cubicBezTo>
                  <a:pt x="28" y="138"/>
                  <a:pt x="28" y="138"/>
                  <a:pt x="28" y="138"/>
                </a:cubicBezTo>
                <a:cubicBezTo>
                  <a:pt x="28" y="316"/>
                  <a:pt x="28" y="316"/>
                  <a:pt x="28" y="316"/>
                </a:cubicBezTo>
                <a:cubicBezTo>
                  <a:pt x="79" y="350"/>
                  <a:pt x="79" y="350"/>
                  <a:pt x="79" y="350"/>
                </a:cubicBezTo>
                <a:cubicBezTo>
                  <a:pt x="79" y="350"/>
                  <a:pt x="79" y="350"/>
                  <a:pt x="79" y="350"/>
                </a:cubicBezTo>
                <a:cubicBezTo>
                  <a:pt x="85" y="355"/>
                  <a:pt x="87" y="363"/>
                  <a:pt x="83" y="370"/>
                </a:cubicBezTo>
                <a:cubicBezTo>
                  <a:pt x="83" y="370"/>
                  <a:pt x="83" y="370"/>
                  <a:pt x="83" y="370"/>
                </a:cubicBezTo>
                <a:cubicBezTo>
                  <a:pt x="78" y="377"/>
                  <a:pt x="70" y="378"/>
                  <a:pt x="63" y="374"/>
                </a:cubicBezTo>
                <a:cubicBezTo>
                  <a:pt x="63" y="374"/>
                  <a:pt x="63" y="374"/>
                  <a:pt x="63" y="374"/>
                </a:cubicBezTo>
                <a:cubicBezTo>
                  <a:pt x="6" y="336"/>
                  <a:pt x="6" y="336"/>
                  <a:pt x="6" y="336"/>
                </a:cubicBezTo>
                <a:cubicBezTo>
                  <a:pt x="2" y="333"/>
                  <a:pt x="0" y="329"/>
                  <a:pt x="0" y="324"/>
                </a:cubicBezTo>
                <a:cubicBezTo>
                  <a:pt x="0" y="324"/>
                  <a:pt x="0" y="324"/>
                  <a:pt x="0" y="324"/>
                </a:cubicBezTo>
                <a:cubicBezTo>
                  <a:pt x="0" y="135"/>
                  <a:pt x="0" y="135"/>
                  <a:pt x="0" y="135"/>
                </a:cubicBezTo>
                <a:cubicBezTo>
                  <a:pt x="0" y="133"/>
                  <a:pt x="0" y="132"/>
                  <a:pt x="0" y="131"/>
                </a:cubicBezTo>
                <a:cubicBezTo>
                  <a:pt x="0" y="131"/>
                  <a:pt x="0" y="131"/>
                  <a:pt x="0" y="131"/>
                </a:cubicBezTo>
                <a:cubicBezTo>
                  <a:pt x="1" y="129"/>
                  <a:pt x="4" y="120"/>
                  <a:pt x="13" y="110"/>
                </a:cubicBezTo>
                <a:cubicBezTo>
                  <a:pt x="13" y="110"/>
                  <a:pt x="13" y="110"/>
                  <a:pt x="13" y="110"/>
                </a:cubicBezTo>
                <a:cubicBezTo>
                  <a:pt x="23" y="100"/>
                  <a:pt x="40" y="91"/>
                  <a:pt x="63" y="91"/>
                </a:cubicBezTo>
                <a:cubicBezTo>
                  <a:pt x="63" y="91"/>
                  <a:pt x="63" y="91"/>
                  <a:pt x="63" y="91"/>
                </a:cubicBezTo>
                <a:cubicBezTo>
                  <a:pt x="64" y="91"/>
                  <a:pt x="64" y="91"/>
                  <a:pt x="64" y="91"/>
                </a:cubicBezTo>
                <a:cubicBezTo>
                  <a:pt x="64" y="91"/>
                  <a:pt x="64" y="91"/>
                  <a:pt x="64" y="91"/>
                </a:cubicBezTo>
                <a:cubicBezTo>
                  <a:pt x="82" y="91"/>
                  <a:pt x="97" y="96"/>
                  <a:pt x="108" y="104"/>
                </a:cubicBezTo>
                <a:cubicBezTo>
                  <a:pt x="108" y="104"/>
                  <a:pt x="108" y="104"/>
                  <a:pt x="108" y="104"/>
                </a:cubicBezTo>
                <a:cubicBezTo>
                  <a:pt x="119" y="112"/>
                  <a:pt x="128" y="121"/>
                  <a:pt x="133" y="130"/>
                </a:cubicBezTo>
                <a:cubicBezTo>
                  <a:pt x="133" y="130"/>
                  <a:pt x="133" y="130"/>
                  <a:pt x="133" y="130"/>
                </a:cubicBezTo>
                <a:cubicBezTo>
                  <a:pt x="136" y="136"/>
                  <a:pt x="138" y="142"/>
                  <a:pt x="138" y="149"/>
                </a:cubicBezTo>
                <a:cubicBezTo>
                  <a:pt x="138" y="149"/>
                  <a:pt x="138" y="149"/>
                  <a:pt x="138" y="149"/>
                </a:cubicBezTo>
                <a:cubicBezTo>
                  <a:pt x="138" y="159"/>
                  <a:pt x="138" y="306"/>
                  <a:pt x="138" y="358"/>
                </a:cubicBezTo>
                <a:cubicBezTo>
                  <a:pt x="138" y="358"/>
                  <a:pt x="138" y="358"/>
                  <a:pt x="138" y="358"/>
                </a:cubicBezTo>
                <a:cubicBezTo>
                  <a:pt x="435" y="284"/>
                  <a:pt x="435" y="284"/>
                  <a:pt x="435" y="284"/>
                </a:cubicBezTo>
                <a:cubicBezTo>
                  <a:pt x="435" y="125"/>
                  <a:pt x="435" y="125"/>
                  <a:pt x="435" y="125"/>
                </a:cubicBezTo>
                <a:cubicBezTo>
                  <a:pt x="432" y="124"/>
                  <a:pt x="429" y="123"/>
                  <a:pt x="425" y="122"/>
                </a:cubicBezTo>
                <a:cubicBezTo>
                  <a:pt x="425" y="122"/>
                  <a:pt x="425" y="122"/>
                  <a:pt x="425" y="122"/>
                </a:cubicBezTo>
                <a:cubicBezTo>
                  <a:pt x="412" y="119"/>
                  <a:pt x="391" y="115"/>
                  <a:pt x="361" y="115"/>
                </a:cubicBezTo>
                <a:cubicBezTo>
                  <a:pt x="361" y="115"/>
                  <a:pt x="361" y="115"/>
                  <a:pt x="361" y="115"/>
                </a:cubicBezTo>
                <a:cubicBezTo>
                  <a:pt x="355" y="115"/>
                  <a:pt x="348" y="115"/>
                  <a:pt x="341" y="116"/>
                </a:cubicBezTo>
                <a:cubicBezTo>
                  <a:pt x="341" y="116"/>
                  <a:pt x="341" y="116"/>
                  <a:pt x="341" y="116"/>
                </a:cubicBezTo>
                <a:cubicBezTo>
                  <a:pt x="299" y="118"/>
                  <a:pt x="263" y="125"/>
                  <a:pt x="240" y="130"/>
                </a:cubicBezTo>
                <a:cubicBezTo>
                  <a:pt x="240" y="130"/>
                  <a:pt x="240" y="130"/>
                  <a:pt x="240" y="130"/>
                </a:cubicBezTo>
                <a:cubicBezTo>
                  <a:pt x="240" y="169"/>
                  <a:pt x="240" y="169"/>
                  <a:pt x="240" y="169"/>
                </a:cubicBezTo>
                <a:cubicBezTo>
                  <a:pt x="241" y="172"/>
                  <a:pt x="242" y="175"/>
                  <a:pt x="244" y="178"/>
                </a:cubicBezTo>
                <a:cubicBezTo>
                  <a:pt x="244" y="178"/>
                  <a:pt x="244" y="178"/>
                  <a:pt x="244" y="178"/>
                </a:cubicBezTo>
                <a:cubicBezTo>
                  <a:pt x="246" y="185"/>
                  <a:pt x="249" y="194"/>
                  <a:pt x="249" y="205"/>
                </a:cubicBezTo>
                <a:cubicBezTo>
                  <a:pt x="249" y="205"/>
                  <a:pt x="249" y="205"/>
                  <a:pt x="249" y="205"/>
                </a:cubicBezTo>
                <a:cubicBezTo>
                  <a:pt x="249" y="211"/>
                  <a:pt x="248" y="219"/>
                  <a:pt x="244" y="225"/>
                </a:cubicBezTo>
                <a:cubicBezTo>
                  <a:pt x="244" y="225"/>
                  <a:pt x="244" y="225"/>
                  <a:pt x="244" y="225"/>
                </a:cubicBezTo>
                <a:cubicBezTo>
                  <a:pt x="240" y="232"/>
                  <a:pt x="233" y="238"/>
                  <a:pt x="224" y="241"/>
                </a:cubicBezTo>
                <a:cubicBezTo>
                  <a:pt x="224" y="241"/>
                  <a:pt x="224" y="241"/>
                  <a:pt x="224" y="241"/>
                </a:cubicBezTo>
                <a:cubicBezTo>
                  <a:pt x="218" y="242"/>
                  <a:pt x="212" y="243"/>
                  <a:pt x="205" y="243"/>
                </a:cubicBezTo>
                <a:cubicBezTo>
                  <a:pt x="205" y="243"/>
                  <a:pt x="205" y="243"/>
                  <a:pt x="205" y="243"/>
                </a:cubicBezTo>
                <a:cubicBezTo>
                  <a:pt x="194" y="243"/>
                  <a:pt x="185" y="241"/>
                  <a:pt x="178" y="237"/>
                </a:cubicBezTo>
                <a:cubicBezTo>
                  <a:pt x="178" y="237"/>
                  <a:pt x="178" y="237"/>
                  <a:pt x="178" y="237"/>
                </a:cubicBezTo>
                <a:cubicBezTo>
                  <a:pt x="170" y="233"/>
                  <a:pt x="165" y="226"/>
                  <a:pt x="162" y="219"/>
                </a:cubicBezTo>
                <a:cubicBezTo>
                  <a:pt x="162" y="219"/>
                  <a:pt x="162" y="219"/>
                  <a:pt x="162" y="219"/>
                </a:cubicBezTo>
                <a:cubicBezTo>
                  <a:pt x="161" y="214"/>
                  <a:pt x="160" y="209"/>
                  <a:pt x="160" y="205"/>
                </a:cubicBezTo>
                <a:cubicBezTo>
                  <a:pt x="160" y="205"/>
                  <a:pt x="160" y="205"/>
                  <a:pt x="160" y="205"/>
                </a:cubicBezTo>
                <a:cubicBezTo>
                  <a:pt x="160" y="196"/>
                  <a:pt x="162" y="188"/>
                  <a:pt x="165" y="181"/>
                </a:cubicBezTo>
                <a:cubicBezTo>
                  <a:pt x="165" y="181"/>
                  <a:pt x="165" y="181"/>
                  <a:pt x="165" y="181"/>
                </a:cubicBezTo>
                <a:cubicBezTo>
                  <a:pt x="167" y="176"/>
                  <a:pt x="169" y="172"/>
                  <a:pt x="172" y="168"/>
                </a:cubicBezTo>
                <a:cubicBezTo>
                  <a:pt x="172" y="168"/>
                  <a:pt x="172" y="168"/>
                  <a:pt x="172" y="168"/>
                </a:cubicBezTo>
                <a:cubicBezTo>
                  <a:pt x="172" y="15"/>
                  <a:pt x="172" y="15"/>
                  <a:pt x="172" y="15"/>
                </a:cubicBezTo>
                <a:cubicBezTo>
                  <a:pt x="172" y="11"/>
                  <a:pt x="173" y="7"/>
                  <a:pt x="176" y="5"/>
                </a:cubicBezTo>
                <a:cubicBezTo>
                  <a:pt x="176" y="5"/>
                  <a:pt x="176" y="5"/>
                  <a:pt x="176" y="5"/>
                </a:cubicBezTo>
                <a:cubicBezTo>
                  <a:pt x="178" y="2"/>
                  <a:pt x="182" y="0"/>
                  <a:pt x="186" y="0"/>
                </a:cubicBezTo>
                <a:cubicBezTo>
                  <a:pt x="186" y="0"/>
                  <a:pt x="186" y="0"/>
                  <a:pt x="186" y="0"/>
                </a:cubicBezTo>
                <a:cubicBezTo>
                  <a:pt x="258" y="0"/>
                  <a:pt x="258" y="0"/>
                  <a:pt x="258" y="0"/>
                </a:cubicBezTo>
                <a:cubicBezTo>
                  <a:pt x="262" y="0"/>
                  <a:pt x="266" y="2"/>
                  <a:pt x="268" y="5"/>
                </a:cubicBezTo>
                <a:cubicBezTo>
                  <a:pt x="268" y="5"/>
                  <a:pt x="268" y="5"/>
                  <a:pt x="268" y="5"/>
                </a:cubicBezTo>
                <a:cubicBezTo>
                  <a:pt x="271" y="7"/>
                  <a:pt x="272" y="11"/>
                  <a:pt x="272" y="15"/>
                </a:cubicBezTo>
                <a:cubicBezTo>
                  <a:pt x="272" y="15"/>
                  <a:pt x="272" y="15"/>
                  <a:pt x="272" y="15"/>
                </a:cubicBezTo>
                <a:cubicBezTo>
                  <a:pt x="272" y="60"/>
                  <a:pt x="272" y="60"/>
                  <a:pt x="272" y="60"/>
                </a:cubicBezTo>
                <a:cubicBezTo>
                  <a:pt x="272" y="64"/>
                  <a:pt x="271" y="67"/>
                  <a:pt x="268" y="70"/>
                </a:cubicBezTo>
                <a:cubicBezTo>
                  <a:pt x="268" y="70"/>
                  <a:pt x="268" y="70"/>
                  <a:pt x="268" y="70"/>
                </a:cubicBezTo>
                <a:cubicBezTo>
                  <a:pt x="266" y="73"/>
                  <a:pt x="262" y="74"/>
                  <a:pt x="258" y="74"/>
                </a:cubicBezTo>
                <a:cubicBezTo>
                  <a:pt x="258" y="74"/>
                  <a:pt x="258" y="74"/>
                  <a:pt x="258" y="74"/>
                </a:cubicBezTo>
                <a:cubicBezTo>
                  <a:pt x="228" y="74"/>
                  <a:pt x="228" y="74"/>
                  <a:pt x="228" y="74"/>
                </a:cubicBezTo>
                <a:cubicBezTo>
                  <a:pt x="220" y="74"/>
                  <a:pt x="213" y="68"/>
                  <a:pt x="213" y="60"/>
                </a:cubicBezTo>
                <a:cubicBezTo>
                  <a:pt x="213" y="60"/>
                  <a:pt x="213" y="60"/>
                  <a:pt x="213" y="60"/>
                </a:cubicBezTo>
                <a:cubicBezTo>
                  <a:pt x="213" y="52"/>
                  <a:pt x="220" y="46"/>
                  <a:pt x="228" y="46"/>
                </a:cubicBezTo>
                <a:cubicBezTo>
                  <a:pt x="228" y="46"/>
                  <a:pt x="228" y="46"/>
                  <a:pt x="228" y="46"/>
                </a:cubicBezTo>
                <a:cubicBezTo>
                  <a:pt x="244" y="46"/>
                  <a:pt x="244" y="46"/>
                  <a:pt x="244" y="46"/>
                </a:cubicBezTo>
                <a:cubicBezTo>
                  <a:pt x="244" y="29"/>
                  <a:pt x="244" y="29"/>
                  <a:pt x="244" y="29"/>
                </a:cubicBezTo>
                <a:cubicBezTo>
                  <a:pt x="200" y="29"/>
                  <a:pt x="200" y="29"/>
                  <a:pt x="200" y="29"/>
                </a:cubicBezTo>
                <a:cubicBezTo>
                  <a:pt x="200" y="173"/>
                  <a:pt x="200" y="173"/>
                  <a:pt x="200" y="173"/>
                </a:cubicBezTo>
                <a:cubicBezTo>
                  <a:pt x="200" y="176"/>
                  <a:pt x="199" y="180"/>
                  <a:pt x="197" y="182"/>
                </a:cubicBezTo>
                <a:cubicBezTo>
                  <a:pt x="197" y="182"/>
                  <a:pt x="197" y="182"/>
                  <a:pt x="197" y="182"/>
                </a:cubicBezTo>
                <a:cubicBezTo>
                  <a:pt x="196" y="183"/>
                  <a:pt x="193" y="187"/>
                  <a:pt x="191" y="192"/>
                </a:cubicBezTo>
                <a:cubicBezTo>
                  <a:pt x="191" y="192"/>
                  <a:pt x="191" y="192"/>
                  <a:pt x="191" y="192"/>
                </a:cubicBezTo>
                <a:cubicBezTo>
                  <a:pt x="190" y="196"/>
                  <a:pt x="188" y="201"/>
                  <a:pt x="188" y="205"/>
                </a:cubicBezTo>
                <a:cubicBezTo>
                  <a:pt x="188" y="205"/>
                  <a:pt x="188" y="205"/>
                  <a:pt x="188" y="205"/>
                </a:cubicBezTo>
                <a:cubicBezTo>
                  <a:pt x="188" y="208"/>
                  <a:pt x="189" y="209"/>
                  <a:pt x="190" y="210"/>
                </a:cubicBezTo>
                <a:cubicBezTo>
                  <a:pt x="190" y="210"/>
                  <a:pt x="190" y="210"/>
                  <a:pt x="190" y="210"/>
                </a:cubicBezTo>
                <a:cubicBezTo>
                  <a:pt x="190" y="211"/>
                  <a:pt x="191" y="212"/>
                  <a:pt x="194" y="213"/>
                </a:cubicBezTo>
                <a:cubicBezTo>
                  <a:pt x="194" y="213"/>
                  <a:pt x="194" y="213"/>
                  <a:pt x="194" y="213"/>
                </a:cubicBezTo>
                <a:cubicBezTo>
                  <a:pt x="197" y="214"/>
                  <a:pt x="200" y="215"/>
                  <a:pt x="205" y="215"/>
                </a:cubicBezTo>
                <a:cubicBezTo>
                  <a:pt x="205" y="215"/>
                  <a:pt x="205" y="215"/>
                  <a:pt x="205" y="215"/>
                </a:cubicBezTo>
                <a:cubicBezTo>
                  <a:pt x="212" y="215"/>
                  <a:pt x="216" y="213"/>
                  <a:pt x="218" y="212"/>
                </a:cubicBezTo>
                <a:cubicBezTo>
                  <a:pt x="218" y="212"/>
                  <a:pt x="218" y="212"/>
                  <a:pt x="218" y="212"/>
                </a:cubicBezTo>
                <a:cubicBezTo>
                  <a:pt x="219" y="211"/>
                  <a:pt x="220" y="211"/>
                  <a:pt x="220" y="209"/>
                </a:cubicBezTo>
                <a:cubicBezTo>
                  <a:pt x="220" y="209"/>
                  <a:pt x="220" y="209"/>
                  <a:pt x="220" y="209"/>
                </a:cubicBezTo>
                <a:cubicBezTo>
                  <a:pt x="221" y="208"/>
                  <a:pt x="221" y="207"/>
                  <a:pt x="221" y="205"/>
                </a:cubicBezTo>
                <a:cubicBezTo>
                  <a:pt x="221" y="205"/>
                  <a:pt x="221" y="205"/>
                  <a:pt x="221" y="205"/>
                </a:cubicBezTo>
                <a:cubicBezTo>
                  <a:pt x="221" y="200"/>
                  <a:pt x="219" y="194"/>
                  <a:pt x="217" y="189"/>
                </a:cubicBezTo>
                <a:cubicBezTo>
                  <a:pt x="217" y="189"/>
                  <a:pt x="217" y="189"/>
                  <a:pt x="217" y="189"/>
                </a:cubicBezTo>
                <a:cubicBezTo>
                  <a:pt x="215" y="184"/>
                  <a:pt x="213" y="180"/>
                  <a:pt x="213" y="180"/>
                </a:cubicBezTo>
                <a:cubicBezTo>
                  <a:pt x="213" y="180"/>
                  <a:pt x="213" y="180"/>
                  <a:pt x="213" y="180"/>
                </a:cubicBezTo>
                <a:cubicBezTo>
                  <a:pt x="213" y="180"/>
                  <a:pt x="213" y="180"/>
                  <a:pt x="213" y="180"/>
                </a:cubicBezTo>
                <a:cubicBezTo>
                  <a:pt x="212" y="178"/>
                  <a:pt x="212" y="175"/>
                  <a:pt x="212" y="173"/>
                </a:cubicBezTo>
                <a:cubicBezTo>
                  <a:pt x="212" y="173"/>
                  <a:pt x="212" y="173"/>
                  <a:pt x="212" y="173"/>
                </a:cubicBezTo>
                <a:cubicBezTo>
                  <a:pt x="212" y="119"/>
                  <a:pt x="212" y="119"/>
                  <a:pt x="212" y="119"/>
                </a:cubicBezTo>
                <a:cubicBezTo>
                  <a:pt x="212" y="112"/>
                  <a:pt x="216" y="106"/>
                  <a:pt x="222" y="105"/>
                </a:cubicBezTo>
                <a:cubicBezTo>
                  <a:pt x="222" y="105"/>
                  <a:pt x="222" y="105"/>
                  <a:pt x="222" y="105"/>
                </a:cubicBezTo>
                <a:cubicBezTo>
                  <a:pt x="246" y="99"/>
                  <a:pt x="287" y="90"/>
                  <a:pt x="339" y="87"/>
                </a:cubicBezTo>
                <a:cubicBezTo>
                  <a:pt x="339" y="87"/>
                  <a:pt x="339" y="87"/>
                  <a:pt x="339" y="87"/>
                </a:cubicBezTo>
                <a:cubicBezTo>
                  <a:pt x="347" y="87"/>
                  <a:pt x="354" y="87"/>
                  <a:pt x="361" y="87"/>
                </a:cubicBezTo>
                <a:cubicBezTo>
                  <a:pt x="361" y="87"/>
                  <a:pt x="361" y="87"/>
                  <a:pt x="361" y="87"/>
                </a:cubicBezTo>
                <a:cubicBezTo>
                  <a:pt x="426" y="87"/>
                  <a:pt x="454" y="102"/>
                  <a:pt x="456" y="104"/>
                </a:cubicBezTo>
                <a:cubicBezTo>
                  <a:pt x="456" y="104"/>
                  <a:pt x="456" y="104"/>
                  <a:pt x="456" y="104"/>
                </a:cubicBezTo>
                <a:cubicBezTo>
                  <a:pt x="461" y="106"/>
                  <a:pt x="464" y="111"/>
                  <a:pt x="464" y="116"/>
                </a:cubicBezTo>
                <a:cubicBezTo>
                  <a:pt x="464" y="116"/>
                  <a:pt x="464" y="116"/>
                  <a:pt x="464" y="116"/>
                </a:cubicBezTo>
                <a:cubicBezTo>
                  <a:pt x="463" y="295"/>
                  <a:pt x="463" y="295"/>
                  <a:pt x="463" y="295"/>
                </a:cubicBezTo>
                <a:cubicBezTo>
                  <a:pt x="463" y="301"/>
                  <a:pt x="459" y="307"/>
                  <a:pt x="452" y="308"/>
                </a:cubicBezTo>
                <a:cubicBezTo>
                  <a:pt x="452" y="308"/>
                  <a:pt x="452" y="308"/>
                  <a:pt x="452" y="308"/>
                </a:cubicBezTo>
                <a:cubicBezTo>
                  <a:pt x="128" y="390"/>
                  <a:pt x="128" y="390"/>
                  <a:pt x="128" y="390"/>
                </a:cubicBezTo>
                <a:cubicBezTo>
                  <a:pt x="126" y="391"/>
                  <a:pt x="125" y="391"/>
                  <a:pt x="124" y="391"/>
                </a:cubicBezTo>
                <a:cubicBezTo>
                  <a:pt x="124" y="391"/>
                  <a:pt x="124" y="391"/>
                  <a:pt x="124" y="391"/>
                </a:cubicBezTo>
                <a:cubicBezTo>
                  <a:pt x="121" y="391"/>
                  <a:pt x="118" y="390"/>
                  <a:pt x="115" y="38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 name="Freeform 300"/>
          <p:cNvSpPr>
            <a:spLocks/>
          </p:cNvSpPr>
          <p:nvPr/>
        </p:nvSpPr>
        <p:spPr bwMode="auto">
          <a:xfrm>
            <a:off x="1177925" y="3719513"/>
            <a:ext cx="433388" cy="433387"/>
          </a:xfrm>
          <a:custGeom>
            <a:avLst/>
            <a:gdLst/>
            <a:ahLst/>
            <a:cxnLst>
              <a:cxn ang="0">
                <a:pos x="271" y="2"/>
              </a:cxn>
              <a:cxn ang="0">
                <a:pos x="250" y="13"/>
              </a:cxn>
              <a:cxn ang="0">
                <a:pos x="106" y="157"/>
              </a:cxn>
              <a:cxn ang="0">
                <a:pos x="102" y="167"/>
              </a:cxn>
              <a:cxn ang="0">
                <a:pos x="106" y="176"/>
              </a:cxn>
              <a:cxn ang="0">
                <a:pos x="125" y="176"/>
              </a:cxn>
              <a:cxn ang="0">
                <a:pos x="269" y="31"/>
              </a:cxn>
              <a:cxn ang="0">
                <a:pos x="271" y="29"/>
              </a:cxn>
              <a:cxn ang="0">
                <a:pos x="271" y="30"/>
              </a:cxn>
              <a:cxn ang="0">
                <a:pos x="275" y="28"/>
              </a:cxn>
              <a:cxn ang="0">
                <a:pos x="329" y="63"/>
              </a:cxn>
              <a:cxn ang="0">
                <a:pos x="357" y="110"/>
              </a:cxn>
              <a:cxn ang="0">
                <a:pos x="356" y="116"/>
              </a:cxn>
              <a:cxn ang="0">
                <a:pos x="356" y="115"/>
              </a:cxn>
              <a:cxn ang="0">
                <a:pos x="355" y="116"/>
              </a:cxn>
              <a:cxn ang="0">
                <a:pos x="147" y="323"/>
              </a:cxn>
              <a:cxn ang="0">
                <a:pos x="33" y="353"/>
              </a:cxn>
              <a:cxn ang="0">
                <a:pos x="63" y="238"/>
              </a:cxn>
              <a:cxn ang="0">
                <a:pos x="91" y="218"/>
              </a:cxn>
              <a:cxn ang="0">
                <a:pos x="69" y="249"/>
              </a:cxn>
              <a:cxn ang="0">
                <a:pos x="65" y="259"/>
              </a:cxn>
              <a:cxn ang="0">
                <a:pos x="69" y="268"/>
              </a:cxn>
              <a:cxn ang="0">
                <a:pos x="88" y="268"/>
              </a:cxn>
              <a:cxn ang="0">
                <a:pos x="135" y="249"/>
              </a:cxn>
              <a:cxn ang="0">
                <a:pos x="136" y="252"/>
              </a:cxn>
              <a:cxn ang="0">
                <a:pos x="115" y="296"/>
              </a:cxn>
              <a:cxn ang="0">
                <a:pos x="111" y="305"/>
              </a:cxn>
              <a:cxn ang="0">
                <a:pos x="112" y="310"/>
              </a:cxn>
              <a:cxn ang="0">
                <a:pos x="113" y="311"/>
              </a:cxn>
              <a:cxn ang="0">
                <a:pos x="114" y="313"/>
              </a:cxn>
              <a:cxn ang="0">
                <a:pos x="114" y="313"/>
              </a:cxn>
              <a:cxn ang="0">
                <a:pos x="115" y="315"/>
              </a:cxn>
              <a:cxn ang="0">
                <a:pos x="115" y="315"/>
              </a:cxn>
              <a:cxn ang="0">
                <a:pos x="115" y="315"/>
              </a:cxn>
              <a:cxn ang="0">
                <a:pos x="117" y="316"/>
              </a:cxn>
              <a:cxn ang="0">
                <a:pos x="117" y="316"/>
              </a:cxn>
              <a:cxn ang="0">
                <a:pos x="134" y="315"/>
              </a:cxn>
              <a:cxn ang="0">
                <a:pos x="135" y="313"/>
              </a:cxn>
              <a:cxn ang="0">
                <a:pos x="136" y="313"/>
              </a:cxn>
              <a:cxn ang="0">
                <a:pos x="162" y="252"/>
              </a:cxn>
              <a:cxn ang="0">
                <a:pos x="154" y="230"/>
              </a:cxn>
              <a:cxn ang="0">
                <a:pos x="118" y="224"/>
              </a:cxn>
              <a:cxn ang="0">
                <a:pos x="122" y="206"/>
              </a:cxn>
              <a:cxn ang="0">
                <a:pos x="117" y="192"/>
              </a:cxn>
              <a:cxn ang="0">
                <a:pos x="103" y="187"/>
              </a:cxn>
              <a:cxn ang="0">
                <a:pos x="41" y="222"/>
              </a:cxn>
              <a:cxn ang="0">
                <a:pos x="38" y="227"/>
              </a:cxn>
              <a:cxn ang="0">
                <a:pos x="38" y="228"/>
              </a:cxn>
              <a:cxn ang="0">
                <a:pos x="38" y="228"/>
              </a:cxn>
              <a:cxn ang="0">
                <a:pos x="1" y="368"/>
              </a:cxn>
              <a:cxn ang="0">
                <a:pos x="5" y="381"/>
              </a:cxn>
              <a:cxn ang="0">
                <a:pos x="17" y="384"/>
              </a:cxn>
              <a:cxn ang="0">
                <a:pos x="157" y="348"/>
              </a:cxn>
              <a:cxn ang="0">
                <a:pos x="163" y="344"/>
              </a:cxn>
              <a:cxn ang="0">
                <a:pos x="373" y="136"/>
              </a:cxn>
              <a:cxn ang="0">
                <a:pos x="384" y="114"/>
              </a:cxn>
              <a:cxn ang="0">
                <a:pos x="384" y="110"/>
              </a:cxn>
              <a:cxn ang="0">
                <a:pos x="348" y="44"/>
              </a:cxn>
              <a:cxn ang="0">
                <a:pos x="348" y="44"/>
              </a:cxn>
              <a:cxn ang="0">
                <a:pos x="271" y="2"/>
              </a:cxn>
            </a:cxnLst>
            <a:rect l="0" t="0" r="r" b="b"/>
            <a:pathLst>
              <a:path w="384" h="386">
                <a:moveTo>
                  <a:pt x="271" y="2"/>
                </a:moveTo>
                <a:cubicBezTo>
                  <a:pt x="259" y="3"/>
                  <a:pt x="253" y="10"/>
                  <a:pt x="250" y="13"/>
                </a:cubicBezTo>
                <a:cubicBezTo>
                  <a:pt x="249" y="14"/>
                  <a:pt x="106" y="157"/>
                  <a:pt x="106" y="157"/>
                </a:cubicBezTo>
                <a:cubicBezTo>
                  <a:pt x="103" y="160"/>
                  <a:pt x="102" y="163"/>
                  <a:pt x="102" y="167"/>
                </a:cubicBezTo>
                <a:cubicBezTo>
                  <a:pt x="102" y="170"/>
                  <a:pt x="103" y="173"/>
                  <a:pt x="106" y="176"/>
                </a:cubicBezTo>
                <a:cubicBezTo>
                  <a:pt x="111" y="181"/>
                  <a:pt x="120" y="181"/>
                  <a:pt x="125" y="176"/>
                </a:cubicBezTo>
                <a:cubicBezTo>
                  <a:pt x="269" y="31"/>
                  <a:pt x="269" y="31"/>
                  <a:pt x="269" y="31"/>
                </a:cubicBezTo>
                <a:cubicBezTo>
                  <a:pt x="270" y="31"/>
                  <a:pt x="271" y="30"/>
                  <a:pt x="271" y="29"/>
                </a:cubicBezTo>
                <a:cubicBezTo>
                  <a:pt x="271" y="30"/>
                  <a:pt x="271" y="30"/>
                  <a:pt x="271" y="30"/>
                </a:cubicBezTo>
                <a:cubicBezTo>
                  <a:pt x="271" y="30"/>
                  <a:pt x="272" y="28"/>
                  <a:pt x="275" y="28"/>
                </a:cubicBezTo>
                <a:cubicBezTo>
                  <a:pt x="281" y="28"/>
                  <a:pt x="298" y="32"/>
                  <a:pt x="329" y="63"/>
                </a:cubicBezTo>
                <a:cubicBezTo>
                  <a:pt x="352" y="87"/>
                  <a:pt x="357" y="102"/>
                  <a:pt x="357" y="110"/>
                </a:cubicBezTo>
                <a:cubicBezTo>
                  <a:pt x="357" y="113"/>
                  <a:pt x="357" y="115"/>
                  <a:pt x="356" y="116"/>
                </a:cubicBezTo>
                <a:cubicBezTo>
                  <a:pt x="356" y="115"/>
                  <a:pt x="356" y="115"/>
                  <a:pt x="356" y="115"/>
                </a:cubicBezTo>
                <a:cubicBezTo>
                  <a:pt x="356" y="115"/>
                  <a:pt x="355" y="116"/>
                  <a:pt x="355" y="116"/>
                </a:cubicBezTo>
                <a:cubicBezTo>
                  <a:pt x="355" y="116"/>
                  <a:pt x="152" y="318"/>
                  <a:pt x="147" y="323"/>
                </a:cubicBezTo>
                <a:cubicBezTo>
                  <a:pt x="142" y="324"/>
                  <a:pt x="63" y="345"/>
                  <a:pt x="33" y="353"/>
                </a:cubicBezTo>
                <a:cubicBezTo>
                  <a:pt x="41" y="322"/>
                  <a:pt x="61" y="243"/>
                  <a:pt x="63" y="238"/>
                </a:cubicBezTo>
                <a:cubicBezTo>
                  <a:pt x="71" y="231"/>
                  <a:pt x="82" y="223"/>
                  <a:pt x="91" y="218"/>
                </a:cubicBezTo>
                <a:cubicBezTo>
                  <a:pt x="86" y="228"/>
                  <a:pt x="77" y="241"/>
                  <a:pt x="69" y="249"/>
                </a:cubicBezTo>
                <a:cubicBezTo>
                  <a:pt x="66" y="252"/>
                  <a:pt x="65" y="255"/>
                  <a:pt x="65" y="259"/>
                </a:cubicBezTo>
                <a:cubicBezTo>
                  <a:pt x="65" y="262"/>
                  <a:pt x="66" y="266"/>
                  <a:pt x="69" y="268"/>
                </a:cubicBezTo>
                <a:cubicBezTo>
                  <a:pt x="74" y="274"/>
                  <a:pt x="83" y="274"/>
                  <a:pt x="88" y="268"/>
                </a:cubicBezTo>
                <a:cubicBezTo>
                  <a:pt x="101" y="255"/>
                  <a:pt x="130" y="246"/>
                  <a:pt x="135" y="249"/>
                </a:cubicBezTo>
                <a:cubicBezTo>
                  <a:pt x="136" y="250"/>
                  <a:pt x="136" y="251"/>
                  <a:pt x="136" y="252"/>
                </a:cubicBezTo>
                <a:cubicBezTo>
                  <a:pt x="136" y="261"/>
                  <a:pt x="127" y="284"/>
                  <a:pt x="115" y="296"/>
                </a:cubicBezTo>
                <a:cubicBezTo>
                  <a:pt x="113" y="298"/>
                  <a:pt x="111" y="302"/>
                  <a:pt x="111" y="305"/>
                </a:cubicBezTo>
                <a:cubicBezTo>
                  <a:pt x="111" y="307"/>
                  <a:pt x="112" y="309"/>
                  <a:pt x="112" y="310"/>
                </a:cubicBezTo>
                <a:cubicBezTo>
                  <a:pt x="112" y="310"/>
                  <a:pt x="113" y="310"/>
                  <a:pt x="113" y="311"/>
                </a:cubicBezTo>
                <a:cubicBezTo>
                  <a:pt x="113" y="311"/>
                  <a:pt x="113" y="312"/>
                  <a:pt x="114" y="313"/>
                </a:cubicBezTo>
                <a:cubicBezTo>
                  <a:pt x="114" y="313"/>
                  <a:pt x="114" y="313"/>
                  <a:pt x="114" y="313"/>
                </a:cubicBezTo>
                <a:cubicBezTo>
                  <a:pt x="115" y="314"/>
                  <a:pt x="115" y="314"/>
                  <a:pt x="115" y="315"/>
                </a:cubicBezTo>
                <a:cubicBezTo>
                  <a:pt x="115" y="315"/>
                  <a:pt x="115" y="315"/>
                  <a:pt x="115" y="315"/>
                </a:cubicBezTo>
                <a:cubicBezTo>
                  <a:pt x="115" y="315"/>
                  <a:pt x="115" y="315"/>
                  <a:pt x="115" y="315"/>
                </a:cubicBezTo>
                <a:cubicBezTo>
                  <a:pt x="116" y="315"/>
                  <a:pt x="116" y="316"/>
                  <a:pt x="117" y="316"/>
                </a:cubicBezTo>
                <a:cubicBezTo>
                  <a:pt x="117" y="316"/>
                  <a:pt x="117" y="316"/>
                  <a:pt x="117" y="316"/>
                </a:cubicBezTo>
                <a:cubicBezTo>
                  <a:pt x="123" y="320"/>
                  <a:pt x="130" y="319"/>
                  <a:pt x="134" y="315"/>
                </a:cubicBezTo>
                <a:cubicBezTo>
                  <a:pt x="135" y="313"/>
                  <a:pt x="135" y="313"/>
                  <a:pt x="135" y="313"/>
                </a:cubicBezTo>
                <a:cubicBezTo>
                  <a:pt x="136" y="313"/>
                  <a:pt x="136" y="313"/>
                  <a:pt x="136" y="313"/>
                </a:cubicBezTo>
                <a:cubicBezTo>
                  <a:pt x="147" y="300"/>
                  <a:pt x="162" y="274"/>
                  <a:pt x="162" y="252"/>
                </a:cubicBezTo>
                <a:cubicBezTo>
                  <a:pt x="162" y="243"/>
                  <a:pt x="160" y="236"/>
                  <a:pt x="154" y="230"/>
                </a:cubicBezTo>
                <a:cubicBezTo>
                  <a:pt x="145" y="221"/>
                  <a:pt x="132" y="220"/>
                  <a:pt x="118" y="224"/>
                </a:cubicBezTo>
                <a:cubicBezTo>
                  <a:pt x="121" y="218"/>
                  <a:pt x="122" y="212"/>
                  <a:pt x="122" y="206"/>
                </a:cubicBezTo>
                <a:cubicBezTo>
                  <a:pt x="122" y="201"/>
                  <a:pt x="121" y="196"/>
                  <a:pt x="117" y="192"/>
                </a:cubicBezTo>
                <a:cubicBezTo>
                  <a:pt x="114" y="190"/>
                  <a:pt x="110" y="187"/>
                  <a:pt x="103" y="187"/>
                </a:cubicBezTo>
                <a:cubicBezTo>
                  <a:pt x="84" y="187"/>
                  <a:pt x="53" y="210"/>
                  <a:pt x="41" y="222"/>
                </a:cubicBezTo>
                <a:cubicBezTo>
                  <a:pt x="40" y="223"/>
                  <a:pt x="39" y="225"/>
                  <a:pt x="38" y="227"/>
                </a:cubicBezTo>
                <a:cubicBezTo>
                  <a:pt x="38" y="228"/>
                  <a:pt x="38" y="228"/>
                  <a:pt x="38" y="228"/>
                </a:cubicBezTo>
                <a:cubicBezTo>
                  <a:pt x="38" y="228"/>
                  <a:pt x="38" y="228"/>
                  <a:pt x="38" y="228"/>
                </a:cubicBezTo>
                <a:cubicBezTo>
                  <a:pt x="1" y="368"/>
                  <a:pt x="1" y="368"/>
                  <a:pt x="1" y="368"/>
                </a:cubicBezTo>
                <a:cubicBezTo>
                  <a:pt x="0" y="373"/>
                  <a:pt x="1" y="378"/>
                  <a:pt x="5" y="381"/>
                </a:cubicBezTo>
                <a:cubicBezTo>
                  <a:pt x="8" y="384"/>
                  <a:pt x="13" y="386"/>
                  <a:pt x="17" y="384"/>
                </a:cubicBezTo>
                <a:cubicBezTo>
                  <a:pt x="157" y="348"/>
                  <a:pt x="157" y="348"/>
                  <a:pt x="157" y="348"/>
                </a:cubicBezTo>
                <a:cubicBezTo>
                  <a:pt x="160" y="347"/>
                  <a:pt x="162" y="346"/>
                  <a:pt x="163" y="344"/>
                </a:cubicBezTo>
                <a:cubicBezTo>
                  <a:pt x="163" y="344"/>
                  <a:pt x="372" y="136"/>
                  <a:pt x="373" y="136"/>
                </a:cubicBezTo>
                <a:cubicBezTo>
                  <a:pt x="376" y="133"/>
                  <a:pt x="383" y="126"/>
                  <a:pt x="384" y="114"/>
                </a:cubicBezTo>
                <a:cubicBezTo>
                  <a:pt x="384" y="112"/>
                  <a:pt x="384" y="111"/>
                  <a:pt x="384" y="110"/>
                </a:cubicBezTo>
                <a:cubicBezTo>
                  <a:pt x="384" y="91"/>
                  <a:pt x="372" y="69"/>
                  <a:pt x="348" y="44"/>
                </a:cubicBezTo>
                <a:cubicBezTo>
                  <a:pt x="348" y="44"/>
                  <a:pt x="348" y="44"/>
                  <a:pt x="348" y="44"/>
                </a:cubicBezTo>
                <a:cubicBezTo>
                  <a:pt x="318" y="14"/>
                  <a:pt x="292" y="0"/>
                  <a:pt x="271" y="2"/>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 name="Freeform 179"/>
          <p:cNvSpPr>
            <a:spLocks/>
          </p:cNvSpPr>
          <p:nvPr/>
        </p:nvSpPr>
        <p:spPr bwMode="auto">
          <a:xfrm>
            <a:off x="2544763" y="1160463"/>
            <a:ext cx="520700" cy="523875"/>
          </a:xfrm>
          <a:custGeom>
            <a:avLst/>
            <a:gdLst/>
            <a:ahLst/>
            <a:cxnLst>
              <a:cxn ang="0">
                <a:pos x="12" y="165"/>
              </a:cxn>
              <a:cxn ang="0">
                <a:pos x="2" y="213"/>
              </a:cxn>
              <a:cxn ang="0">
                <a:pos x="64" y="219"/>
              </a:cxn>
              <a:cxn ang="0">
                <a:pos x="64" y="215"/>
              </a:cxn>
              <a:cxn ang="0">
                <a:pos x="107" y="105"/>
              </a:cxn>
              <a:cxn ang="0">
                <a:pos x="333" y="164"/>
              </a:cxn>
              <a:cxn ang="0">
                <a:pos x="314" y="244"/>
              </a:cxn>
              <a:cxn ang="0">
                <a:pos x="356" y="313"/>
              </a:cxn>
              <a:cxn ang="0">
                <a:pos x="350" y="296"/>
              </a:cxn>
              <a:cxn ang="0">
                <a:pos x="342" y="229"/>
              </a:cxn>
              <a:cxn ang="0">
                <a:pos x="361" y="166"/>
              </a:cxn>
              <a:cxn ang="0">
                <a:pos x="202" y="39"/>
              </a:cxn>
              <a:cxn ang="0">
                <a:pos x="38" y="211"/>
              </a:cxn>
              <a:cxn ang="0">
                <a:pos x="37" y="218"/>
              </a:cxn>
              <a:cxn ang="0">
                <a:pos x="37" y="219"/>
              </a:cxn>
              <a:cxn ang="0">
                <a:pos x="28" y="208"/>
              </a:cxn>
              <a:cxn ang="0">
                <a:pos x="36" y="179"/>
              </a:cxn>
              <a:cxn ang="0">
                <a:pos x="38" y="174"/>
              </a:cxn>
              <a:cxn ang="0">
                <a:pos x="209" y="28"/>
              </a:cxn>
              <a:cxn ang="0">
                <a:pos x="381" y="166"/>
              </a:cxn>
              <a:cxn ang="0">
                <a:pos x="387" y="173"/>
              </a:cxn>
              <a:cxn ang="0">
                <a:pos x="418" y="189"/>
              </a:cxn>
              <a:cxn ang="0">
                <a:pos x="387" y="308"/>
              </a:cxn>
              <a:cxn ang="0">
                <a:pos x="372" y="309"/>
              </a:cxn>
              <a:cxn ang="0">
                <a:pos x="365" y="323"/>
              </a:cxn>
              <a:cxn ang="0">
                <a:pos x="274" y="420"/>
              </a:cxn>
              <a:cxn ang="0">
                <a:pos x="237" y="423"/>
              </a:cxn>
              <a:cxn ang="0">
                <a:pos x="227" y="431"/>
              </a:cxn>
              <a:cxn ang="0">
                <a:pos x="206" y="435"/>
              </a:cxn>
              <a:cxn ang="0">
                <a:pos x="208" y="423"/>
              </a:cxn>
              <a:cxn ang="0">
                <a:pos x="233" y="417"/>
              </a:cxn>
              <a:cxn ang="0">
                <a:pos x="211" y="396"/>
              </a:cxn>
              <a:cxn ang="0">
                <a:pos x="161" y="422"/>
              </a:cxn>
              <a:cxn ang="0">
                <a:pos x="246" y="449"/>
              </a:cxn>
              <a:cxn ang="0">
                <a:pos x="389" y="334"/>
              </a:cxn>
              <a:cxn ang="0">
                <a:pos x="461" y="246"/>
              </a:cxn>
              <a:cxn ang="0">
                <a:pos x="438" y="171"/>
              </a:cxn>
              <a:cxn ang="0">
                <a:pos x="333" y="46"/>
              </a:cxn>
              <a:cxn ang="0">
                <a:pos x="81" y="48"/>
              </a:cxn>
            </a:cxnLst>
            <a:rect l="0" t="0" r="r" b="b"/>
            <a:pathLst>
              <a:path w="461" h="464">
                <a:moveTo>
                  <a:pt x="81" y="48"/>
                </a:moveTo>
                <a:cubicBezTo>
                  <a:pt x="46" y="78"/>
                  <a:pt x="22" y="119"/>
                  <a:pt x="12" y="165"/>
                </a:cubicBezTo>
                <a:cubicBezTo>
                  <a:pt x="6" y="171"/>
                  <a:pt x="0" y="181"/>
                  <a:pt x="0" y="197"/>
                </a:cubicBezTo>
                <a:cubicBezTo>
                  <a:pt x="0" y="202"/>
                  <a:pt x="0" y="207"/>
                  <a:pt x="2" y="213"/>
                </a:cubicBezTo>
                <a:cubicBezTo>
                  <a:pt x="8" y="243"/>
                  <a:pt x="26" y="247"/>
                  <a:pt x="36" y="246"/>
                </a:cubicBezTo>
                <a:cubicBezTo>
                  <a:pt x="49" y="246"/>
                  <a:pt x="63" y="237"/>
                  <a:pt x="64" y="219"/>
                </a:cubicBezTo>
                <a:cubicBezTo>
                  <a:pt x="64" y="220"/>
                  <a:pt x="64" y="220"/>
                  <a:pt x="64" y="220"/>
                </a:cubicBezTo>
                <a:cubicBezTo>
                  <a:pt x="64" y="215"/>
                  <a:pt x="64" y="215"/>
                  <a:pt x="64" y="215"/>
                </a:cubicBezTo>
                <a:cubicBezTo>
                  <a:pt x="64" y="214"/>
                  <a:pt x="64" y="214"/>
                  <a:pt x="64" y="213"/>
                </a:cubicBezTo>
                <a:cubicBezTo>
                  <a:pt x="64" y="172"/>
                  <a:pt x="80" y="132"/>
                  <a:pt x="107" y="105"/>
                </a:cubicBezTo>
                <a:cubicBezTo>
                  <a:pt x="133" y="79"/>
                  <a:pt x="166" y="65"/>
                  <a:pt x="201" y="66"/>
                </a:cubicBezTo>
                <a:cubicBezTo>
                  <a:pt x="259" y="67"/>
                  <a:pt x="311" y="106"/>
                  <a:pt x="333" y="164"/>
                </a:cubicBezTo>
                <a:cubicBezTo>
                  <a:pt x="322" y="179"/>
                  <a:pt x="317" y="199"/>
                  <a:pt x="315" y="228"/>
                </a:cubicBezTo>
                <a:cubicBezTo>
                  <a:pt x="315" y="231"/>
                  <a:pt x="314" y="236"/>
                  <a:pt x="314" y="244"/>
                </a:cubicBezTo>
                <a:cubicBezTo>
                  <a:pt x="314" y="269"/>
                  <a:pt x="318" y="311"/>
                  <a:pt x="339" y="320"/>
                </a:cubicBezTo>
                <a:cubicBezTo>
                  <a:pt x="345" y="323"/>
                  <a:pt x="353" y="320"/>
                  <a:pt x="356" y="313"/>
                </a:cubicBezTo>
                <a:cubicBezTo>
                  <a:pt x="359" y="306"/>
                  <a:pt x="356" y="299"/>
                  <a:pt x="349" y="296"/>
                </a:cubicBezTo>
                <a:cubicBezTo>
                  <a:pt x="350" y="296"/>
                  <a:pt x="350" y="296"/>
                  <a:pt x="350" y="296"/>
                </a:cubicBezTo>
                <a:cubicBezTo>
                  <a:pt x="347" y="293"/>
                  <a:pt x="341" y="274"/>
                  <a:pt x="341" y="244"/>
                </a:cubicBezTo>
                <a:cubicBezTo>
                  <a:pt x="341" y="240"/>
                  <a:pt x="341" y="235"/>
                  <a:pt x="342" y="229"/>
                </a:cubicBezTo>
                <a:cubicBezTo>
                  <a:pt x="343" y="203"/>
                  <a:pt x="349" y="185"/>
                  <a:pt x="358" y="175"/>
                </a:cubicBezTo>
                <a:cubicBezTo>
                  <a:pt x="360" y="172"/>
                  <a:pt x="361" y="169"/>
                  <a:pt x="361" y="166"/>
                </a:cubicBezTo>
                <a:cubicBezTo>
                  <a:pt x="361" y="164"/>
                  <a:pt x="361" y="162"/>
                  <a:pt x="360" y="160"/>
                </a:cubicBezTo>
                <a:cubicBezTo>
                  <a:pt x="336" y="89"/>
                  <a:pt x="273" y="40"/>
                  <a:pt x="202" y="39"/>
                </a:cubicBezTo>
                <a:cubicBezTo>
                  <a:pt x="159" y="39"/>
                  <a:pt x="119" y="55"/>
                  <a:pt x="88" y="86"/>
                </a:cubicBezTo>
                <a:cubicBezTo>
                  <a:pt x="56" y="118"/>
                  <a:pt x="38" y="164"/>
                  <a:pt x="38" y="211"/>
                </a:cubicBezTo>
                <a:cubicBezTo>
                  <a:pt x="38" y="212"/>
                  <a:pt x="38" y="212"/>
                  <a:pt x="38" y="213"/>
                </a:cubicBezTo>
                <a:cubicBezTo>
                  <a:pt x="38" y="214"/>
                  <a:pt x="37" y="218"/>
                  <a:pt x="37" y="218"/>
                </a:cubicBezTo>
                <a:cubicBezTo>
                  <a:pt x="37" y="218"/>
                  <a:pt x="37" y="218"/>
                  <a:pt x="37" y="218"/>
                </a:cubicBezTo>
                <a:cubicBezTo>
                  <a:pt x="37" y="219"/>
                  <a:pt x="37" y="219"/>
                  <a:pt x="37" y="219"/>
                </a:cubicBezTo>
                <a:cubicBezTo>
                  <a:pt x="37" y="219"/>
                  <a:pt x="36" y="220"/>
                  <a:pt x="36" y="220"/>
                </a:cubicBezTo>
                <a:cubicBezTo>
                  <a:pt x="34" y="220"/>
                  <a:pt x="30" y="220"/>
                  <a:pt x="28" y="208"/>
                </a:cubicBezTo>
                <a:cubicBezTo>
                  <a:pt x="26" y="201"/>
                  <a:pt x="25" y="189"/>
                  <a:pt x="31" y="184"/>
                </a:cubicBezTo>
                <a:cubicBezTo>
                  <a:pt x="33" y="183"/>
                  <a:pt x="35" y="181"/>
                  <a:pt x="36" y="179"/>
                </a:cubicBezTo>
                <a:cubicBezTo>
                  <a:pt x="37" y="178"/>
                  <a:pt x="37" y="178"/>
                  <a:pt x="37" y="178"/>
                </a:cubicBezTo>
                <a:cubicBezTo>
                  <a:pt x="37" y="177"/>
                  <a:pt x="37" y="175"/>
                  <a:pt x="38" y="174"/>
                </a:cubicBezTo>
                <a:cubicBezTo>
                  <a:pt x="46" y="133"/>
                  <a:pt x="67" y="95"/>
                  <a:pt x="98" y="68"/>
                </a:cubicBezTo>
                <a:cubicBezTo>
                  <a:pt x="129" y="41"/>
                  <a:pt x="168" y="27"/>
                  <a:pt x="209" y="28"/>
                </a:cubicBezTo>
                <a:cubicBezTo>
                  <a:pt x="248" y="28"/>
                  <a:pt x="285" y="42"/>
                  <a:pt x="316" y="67"/>
                </a:cubicBezTo>
                <a:cubicBezTo>
                  <a:pt x="347" y="92"/>
                  <a:pt x="370" y="127"/>
                  <a:pt x="381" y="166"/>
                </a:cubicBezTo>
                <a:cubicBezTo>
                  <a:pt x="382" y="168"/>
                  <a:pt x="383" y="170"/>
                  <a:pt x="385" y="172"/>
                </a:cubicBezTo>
                <a:cubicBezTo>
                  <a:pt x="387" y="173"/>
                  <a:pt x="387" y="173"/>
                  <a:pt x="387" y="173"/>
                </a:cubicBezTo>
                <a:cubicBezTo>
                  <a:pt x="389" y="175"/>
                  <a:pt x="392" y="177"/>
                  <a:pt x="395" y="177"/>
                </a:cubicBezTo>
                <a:cubicBezTo>
                  <a:pt x="405" y="178"/>
                  <a:pt x="413" y="184"/>
                  <a:pt x="418" y="189"/>
                </a:cubicBezTo>
                <a:cubicBezTo>
                  <a:pt x="429" y="202"/>
                  <a:pt x="435" y="223"/>
                  <a:pt x="434" y="245"/>
                </a:cubicBezTo>
                <a:cubicBezTo>
                  <a:pt x="432" y="280"/>
                  <a:pt x="410" y="309"/>
                  <a:pt x="387" y="308"/>
                </a:cubicBezTo>
                <a:cubicBezTo>
                  <a:pt x="385" y="308"/>
                  <a:pt x="384" y="307"/>
                  <a:pt x="382" y="307"/>
                </a:cubicBezTo>
                <a:cubicBezTo>
                  <a:pt x="379" y="306"/>
                  <a:pt x="375" y="307"/>
                  <a:pt x="372" y="309"/>
                </a:cubicBezTo>
                <a:cubicBezTo>
                  <a:pt x="369" y="310"/>
                  <a:pt x="367" y="313"/>
                  <a:pt x="366" y="317"/>
                </a:cubicBezTo>
                <a:cubicBezTo>
                  <a:pt x="365" y="323"/>
                  <a:pt x="365" y="323"/>
                  <a:pt x="365" y="323"/>
                </a:cubicBezTo>
                <a:cubicBezTo>
                  <a:pt x="365" y="323"/>
                  <a:pt x="365" y="323"/>
                  <a:pt x="365" y="323"/>
                </a:cubicBezTo>
                <a:cubicBezTo>
                  <a:pt x="354" y="373"/>
                  <a:pt x="320" y="409"/>
                  <a:pt x="274" y="420"/>
                </a:cubicBezTo>
                <a:cubicBezTo>
                  <a:pt x="264" y="422"/>
                  <a:pt x="253" y="423"/>
                  <a:pt x="242" y="422"/>
                </a:cubicBezTo>
                <a:cubicBezTo>
                  <a:pt x="240" y="422"/>
                  <a:pt x="239" y="423"/>
                  <a:pt x="237" y="423"/>
                </a:cubicBezTo>
                <a:cubicBezTo>
                  <a:pt x="234" y="424"/>
                  <a:pt x="234" y="424"/>
                  <a:pt x="234" y="424"/>
                </a:cubicBezTo>
                <a:cubicBezTo>
                  <a:pt x="231" y="426"/>
                  <a:pt x="228" y="428"/>
                  <a:pt x="227" y="431"/>
                </a:cubicBezTo>
                <a:cubicBezTo>
                  <a:pt x="227" y="431"/>
                  <a:pt x="227" y="431"/>
                  <a:pt x="227" y="431"/>
                </a:cubicBezTo>
                <a:cubicBezTo>
                  <a:pt x="225" y="433"/>
                  <a:pt x="218" y="436"/>
                  <a:pt x="206" y="435"/>
                </a:cubicBezTo>
                <a:cubicBezTo>
                  <a:pt x="195" y="433"/>
                  <a:pt x="189" y="428"/>
                  <a:pt x="188" y="426"/>
                </a:cubicBezTo>
                <a:cubicBezTo>
                  <a:pt x="190" y="424"/>
                  <a:pt x="197" y="421"/>
                  <a:pt x="208" y="423"/>
                </a:cubicBezTo>
                <a:cubicBezTo>
                  <a:pt x="211" y="423"/>
                  <a:pt x="214" y="424"/>
                  <a:pt x="216" y="425"/>
                </a:cubicBezTo>
                <a:cubicBezTo>
                  <a:pt x="223" y="427"/>
                  <a:pt x="231" y="424"/>
                  <a:pt x="233" y="417"/>
                </a:cubicBezTo>
                <a:cubicBezTo>
                  <a:pt x="236" y="410"/>
                  <a:pt x="233" y="402"/>
                  <a:pt x="226" y="400"/>
                </a:cubicBezTo>
                <a:cubicBezTo>
                  <a:pt x="221" y="398"/>
                  <a:pt x="216" y="397"/>
                  <a:pt x="211" y="396"/>
                </a:cubicBezTo>
                <a:cubicBezTo>
                  <a:pt x="196" y="394"/>
                  <a:pt x="182" y="397"/>
                  <a:pt x="172" y="404"/>
                </a:cubicBezTo>
                <a:cubicBezTo>
                  <a:pt x="166" y="409"/>
                  <a:pt x="162" y="415"/>
                  <a:pt x="161" y="422"/>
                </a:cubicBezTo>
                <a:cubicBezTo>
                  <a:pt x="159" y="441"/>
                  <a:pt x="177" y="458"/>
                  <a:pt x="203" y="461"/>
                </a:cubicBezTo>
                <a:cubicBezTo>
                  <a:pt x="221" y="464"/>
                  <a:pt x="237" y="459"/>
                  <a:pt x="246" y="449"/>
                </a:cubicBezTo>
                <a:cubicBezTo>
                  <a:pt x="257" y="449"/>
                  <a:pt x="269" y="448"/>
                  <a:pt x="280" y="446"/>
                </a:cubicBezTo>
                <a:cubicBezTo>
                  <a:pt x="335" y="433"/>
                  <a:pt x="376" y="392"/>
                  <a:pt x="389" y="334"/>
                </a:cubicBezTo>
                <a:cubicBezTo>
                  <a:pt x="407" y="334"/>
                  <a:pt x="424" y="325"/>
                  <a:pt x="438" y="309"/>
                </a:cubicBezTo>
                <a:cubicBezTo>
                  <a:pt x="451" y="292"/>
                  <a:pt x="459" y="270"/>
                  <a:pt x="461" y="246"/>
                </a:cubicBezTo>
                <a:cubicBezTo>
                  <a:pt x="461" y="244"/>
                  <a:pt x="461" y="241"/>
                  <a:pt x="461" y="239"/>
                </a:cubicBezTo>
                <a:cubicBezTo>
                  <a:pt x="461" y="212"/>
                  <a:pt x="453" y="188"/>
                  <a:pt x="438" y="171"/>
                </a:cubicBezTo>
                <a:cubicBezTo>
                  <a:pt x="428" y="161"/>
                  <a:pt x="417" y="154"/>
                  <a:pt x="405" y="151"/>
                </a:cubicBezTo>
                <a:cubicBezTo>
                  <a:pt x="391" y="110"/>
                  <a:pt x="366" y="73"/>
                  <a:pt x="333" y="46"/>
                </a:cubicBezTo>
                <a:cubicBezTo>
                  <a:pt x="297" y="17"/>
                  <a:pt x="254" y="1"/>
                  <a:pt x="209" y="1"/>
                </a:cubicBezTo>
                <a:cubicBezTo>
                  <a:pt x="162" y="0"/>
                  <a:pt x="117" y="17"/>
                  <a:pt x="81" y="4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 name="Freeform 221"/>
          <p:cNvSpPr>
            <a:spLocks/>
          </p:cNvSpPr>
          <p:nvPr/>
        </p:nvSpPr>
        <p:spPr bwMode="auto">
          <a:xfrm>
            <a:off x="2562225" y="4446588"/>
            <a:ext cx="487363" cy="428625"/>
          </a:xfrm>
          <a:custGeom>
            <a:avLst/>
            <a:gdLst/>
            <a:ahLst/>
            <a:cxnLst>
              <a:cxn ang="0">
                <a:pos x="240" y="0"/>
              </a:cxn>
              <a:cxn ang="0">
                <a:pos x="61" y="126"/>
              </a:cxn>
              <a:cxn ang="0">
                <a:pos x="59" y="133"/>
              </a:cxn>
              <a:cxn ang="0">
                <a:pos x="67" y="146"/>
              </a:cxn>
              <a:cxn ang="0">
                <a:pos x="107" y="158"/>
              </a:cxn>
              <a:cxn ang="0">
                <a:pos x="55" y="178"/>
              </a:cxn>
              <a:cxn ang="0">
                <a:pos x="26" y="105"/>
              </a:cxn>
              <a:cxn ang="0">
                <a:pos x="8" y="95"/>
              </a:cxn>
              <a:cxn ang="0">
                <a:pos x="3" y="113"/>
              </a:cxn>
              <a:cxn ang="0">
                <a:pos x="3" y="113"/>
              </a:cxn>
              <a:cxn ang="0">
                <a:pos x="37" y="199"/>
              </a:cxn>
              <a:cxn ang="0">
                <a:pos x="52" y="203"/>
              </a:cxn>
              <a:cxn ang="0">
                <a:pos x="141" y="167"/>
              </a:cxn>
              <a:cxn ang="0">
                <a:pos x="149" y="156"/>
              </a:cxn>
              <a:cxn ang="0">
                <a:pos x="140" y="144"/>
              </a:cxn>
              <a:cxn ang="0">
                <a:pos x="85" y="127"/>
              </a:cxn>
              <a:cxn ang="0">
                <a:pos x="85" y="126"/>
              </a:cxn>
              <a:cxn ang="0">
                <a:pos x="122" y="72"/>
              </a:cxn>
              <a:cxn ang="0">
                <a:pos x="240" y="23"/>
              </a:cxn>
              <a:cxn ang="0">
                <a:pos x="359" y="72"/>
              </a:cxn>
              <a:cxn ang="0">
                <a:pos x="408" y="191"/>
              </a:cxn>
              <a:cxn ang="0">
                <a:pos x="359" y="309"/>
              </a:cxn>
              <a:cxn ang="0">
                <a:pos x="240" y="358"/>
              </a:cxn>
              <a:cxn ang="0">
                <a:pos x="122" y="309"/>
              </a:cxn>
              <a:cxn ang="0">
                <a:pos x="92" y="268"/>
              </a:cxn>
              <a:cxn ang="0">
                <a:pos x="198" y="224"/>
              </a:cxn>
              <a:cxn ang="0">
                <a:pos x="199" y="224"/>
              </a:cxn>
              <a:cxn ang="0">
                <a:pos x="207" y="209"/>
              </a:cxn>
              <a:cxn ang="0">
                <a:pos x="203" y="192"/>
              </a:cxn>
              <a:cxn ang="0">
                <a:pos x="241" y="154"/>
              </a:cxn>
              <a:cxn ang="0">
                <a:pos x="278" y="192"/>
              </a:cxn>
              <a:cxn ang="0">
                <a:pos x="241" y="230"/>
              </a:cxn>
              <a:cxn ang="0">
                <a:pos x="235" y="229"/>
              </a:cxn>
              <a:cxn ang="0">
                <a:pos x="233" y="229"/>
              </a:cxn>
              <a:cxn ang="0">
                <a:pos x="233" y="229"/>
              </a:cxn>
              <a:cxn ang="0">
                <a:pos x="231" y="229"/>
              </a:cxn>
              <a:cxn ang="0">
                <a:pos x="219" y="239"/>
              </a:cxn>
              <a:cxn ang="0">
                <a:pos x="219" y="240"/>
              </a:cxn>
              <a:cxn ang="0">
                <a:pos x="230" y="253"/>
              </a:cxn>
              <a:cxn ang="0">
                <a:pos x="230" y="253"/>
              </a:cxn>
              <a:cxn ang="0">
                <a:pos x="230" y="253"/>
              </a:cxn>
              <a:cxn ang="0">
                <a:pos x="241" y="254"/>
              </a:cxn>
              <a:cxn ang="0">
                <a:pos x="302" y="192"/>
              </a:cxn>
              <a:cxn ang="0">
                <a:pos x="241" y="130"/>
              </a:cxn>
              <a:cxn ang="0">
                <a:pos x="179" y="192"/>
              </a:cxn>
              <a:cxn ang="0">
                <a:pos x="180" y="206"/>
              </a:cxn>
              <a:cxn ang="0">
                <a:pos x="74" y="250"/>
              </a:cxn>
              <a:cxn ang="0">
                <a:pos x="66" y="268"/>
              </a:cxn>
              <a:cxn ang="0">
                <a:pos x="71" y="277"/>
              </a:cxn>
              <a:cxn ang="0">
                <a:pos x="240" y="381"/>
              </a:cxn>
              <a:cxn ang="0">
                <a:pos x="431" y="191"/>
              </a:cxn>
              <a:cxn ang="0">
                <a:pos x="240" y="0"/>
              </a:cxn>
            </a:cxnLst>
            <a:rect l="0" t="0" r="r" b="b"/>
            <a:pathLst>
              <a:path w="431" h="381">
                <a:moveTo>
                  <a:pt x="240" y="0"/>
                </a:moveTo>
                <a:cubicBezTo>
                  <a:pt x="158" y="0"/>
                  <a:pt x="88" y="53"/>
                  <a:pt x="61" y="126"/>
                </a:cubicBezTo>
                <a:cubicBezTo>
                  <a:pt x="60" y="129"/>
                  <a:pt x="60" y="130"/>
                  <a:pt x="59" y="133"/>
                </a:cubicBezTo>
                <a:cubicBezTo>
                  <a:pt x="57" y="140"/>
                  <a:pt x="60" y="144"/>
                  <a:pt x="67" y="146"/>
                </a:cubicBezTo>
                <a:cubicBezTo>
                  <a:pt x="107" y="158"/>
                  <a:pt x="107" y="158"/>
                  <a:pt x="107" y="158"/>
                </a:cubicBezTo>
                <a:cubicBezTo>
                  <a:pt x="55" y="178"/>
                  <a:pt x="55" y="178"/>
                  <a:pt x="55" y="178"/>
                </a:cubicBezTo>
                <a:cubicBezTo>
                  <a:pt x="26" y="105"/>
                  <a:pt x="26" y="105"/>
                  <a:pt x="26" y="105"/>
                </a:cubicBezTo>
                <a:cubicBezTo>
                  <a:pt x="23" y="95"/>
                  <a:pt x="15" y="92"/>
                  <a:pt x="8" y="95"/>
                </a:cubicBezTo>
                <a:cubicBezTo>
                  <a:pt x="0" y="97"/>
                  <a:pt x="0" y="106"/>
                  <a:pt x="3" y="113"/>
                </a:cubicBezTo>
                <a:cubicBezTo>
                  <a:pt x="3" y="113"/>
                  <a:pt x="3" y="113"/>
                  <a:pt x="3" y="113"/>
                </a:cubicBezTo>
                <a:cubicBezTo>
                  <a:pt x="37" y="199"/>
                  <a:pt x="37" y="199"/>
                  <a:pt x="37" y="199"/>
                </a:cubicBezTo>
                <a:cubicBezTo>
                  <a:pt x="40" y="205"/>
                  <a:pt x="47" y="205"/>
                  <a:pt x="52" y="203"/>
                </a:cubicBezTo>
                <a:cubicBezTo>
                  <a:pt x="141" y="167"/>
                  <a:pt x="141" y="167"/>
                  <a:pt x="141" y="167"/>
                </a:cubicBezTo>
                <a:cubicBezTo>
                  <a:pt x="147" y="164"/>
                  <a:pt x="149" y="162"/>
                  <a:pt x="149" y="156"/>
                </a:cubicBezTo>
                <a:cubicBezTo>
                  <a:pt x="148" y="150"/>
                  <a:pt x="146" y="146"/>
                  <a:pt x="140" y="144"/>
                </a:cubicBezTo>
                <a:cubicBezTo>
                  <a:pt x="85" y="127"/>
                  <a:pt x="85" y="127"/>
                  <a:pt x="85" y="127"/>
                </a:cubicBezTo>
                <a:cubicBezTo>
                  <a:pt x="85" y="126"/>
                  <a:pt x="85" y="126"/>
                  <a:pt x="85" y="126"/>
                </a:cubicBezTo>
                <a:cubicBezTo>
                  <a:pt x="94" y="106"/>
                  <a:pt x="107" y="87"/>
                  <a:pt x="122" y="72"/>
                </a:cubicBezTo>
                <a:cubicBezTo>
                  <a:pt x="152" y="42"/>
                  <a:pt x="194" y="23"/>
                  <a:pt x="240" y="23"/>
                </a:cubicBezTo>
                <a:cubicBezTo>
                  <a:pt x="287" y="23"/>
                  <a:pt x="329" y="42"/>
                  <a:pt x="359" y="72"/>
                </a:cubicBezTo>
                <a:cubicBezTo>
                  <a:pt x="389" y="103"/>
                  <a:pt x="408" y="144"/>
                  <a:pt x="408" y="191"/>
                </a:cubicBezTo>
                <a:cubicBezTo>
                  <a:pt x="408" y="237"/>
                  <a:pt x="389" y="279"/>
                  <a:pt x="359" y="309"/>
                </a:cubicBezTo>
                <a:cubicBezTo>
                  <a:pt x="329" y="339"/>
                  <a:pt x="287" y="358"/>
                  <a:pt x="240" y="358"/>
                </a:cubicBezTo>
                <a:cubicBezTo>
                  <a:pt x="194" y="358"/>
                  <a:pt x="152" y="339"/>
                  <a:pt x="122" y="309"/>
                </a:cubicBezTo>
                <a:cubicBezTo>
                  <a:pt x="110" y="297"/>
                  <a:pt x="100" y="283"/>
                  <a:pt x="92" y="268"/>
                </a:cubicBezTo>
                <a:cubicBezTo>
                  <a:pt x="92" y="268"/>
                  <a:pt x="165" y="238"/>
                  <a:pt x="198" y="224"/>
                </a:cubicBezTo>
                <a:cubicBezTo>
                  <a:pt x="198" y="224"/>
                  <a:pt x="198" y="224"/>
                  <a:pt x="199" y="224"/>
                </a:cubicBezTo>
                <a:cubicBezTo>
                  <a:pt x="209" y="219"/>
                  <a:pt x="207" y="209"/>
                  <a:pt x="207" y="209"/>
                </a:cubicBezTo>
                <a:cubicBezTo>
                  <a:pt x="204" y="204"/>
                  <a:pt x="203" y="198"/>
                  <a:pt x="203" y="192"/>
                </a:cubicBezTo>
                <a:cubicBezTo>
                  <a:pt x="203" y="171"/>
                  <a:pt x="220" y="154"/>
                  <a:pt x="241" y="154"/>
                </a:cubicBezTo>
                <a:cubicBezTo>
                  <a:pt x="261" y="154"/>
                  <a:pt x="278" y="171"/>
                  <a:pt x="278" y="192"/>
                </a:cubicBezTo>
                <a:cubicBezTo>
                  <a:pt x="278" y="213"/>
                  <a:pt x="261" y="230"/>
                  <a:pt x="241" y="230"/>
                </a:cubicBezTo>
                <a:cubicBezTo>
                  <a:pt x="239" y="230"/>
                  <a:pt x="237" y="230"/>
                  <a:pt x="235" y="229"/>
                </a:cubicBezTo>
                <a:cubicBezTo>
                  <a:pt x="235" y="229"/>
                  <a:pt x="234" y="229"/>
                  <a:pt x="233" y="229"/>
                </a:cubicBezTo>
                <a:cubicBezTo>
                  <a:pt x="233" y="229"/>
                  <a:pt x="233" y="229"/>
                  <a:pt x="233" y="229"/>
                </a:cubicBezTo>
                <a:cubicBezTo>
                  <a:pt x="232" y="229"/>
                  <a:pt x="232" y="229"/>
                  <a:pt x="231" y="229"/>
                </a:cubicBezTo>
                <a:cubicBezTo>
                  <a:pt x="225" y="229"/>
                  <a:pt x="220" y="233"/>
                  <a:pt x="219" y="239"/>
                </a:cubicBezTo>
                <a:cubicBezTo>
                  <a:pt x="219" y="239"/>
                  <a:pt x="219" y="240"/>
                  <a:pt x="219" y="240"/>
                </a:cubicBezTo>
                <a:cubicBezTo>
                  <a:pt x="219" y="246"/>
                  <a:pt x="224" y="251"/>
                  <a:pt x="230" y="253"/>
                </a:cubicBezTo>
                <a:cubicBezTo>
                  <a:pt x="230" y="253"/>
                  <a:pt x="230" y="253"/>
                  <a:pt x="230" y="253"/>
                </a:cubicBezTo>
                <a:cubicBezTo>
                  <a:pt x="230" y="253"/>
                  <a:pt x="230" y="253"/>
                  <a:pt x="230" y="253"/>
                </a:cubicBezTo>
                <a:cubicBezTo>
                  <a:pt x="234" y="253"/>
                  <a:pt x="237" y="254"/>
                  <a:pt x="241" y="254"/>
                </a:cubicBezTo>
                <a:cubicBezTo>
                  <a:pt x="275" y="254"/>
                  <a:pt x="302" y="226"/>
                  <a:pt x="302" y="192"/>
                </a:cubicBezTo>
                <a:cubicBezTo>
                  <a:pt x="302" y="158"/>
                  <a:pt x="275" y="130"/>
                  <a:pt x="241" y="130"/>
                </a:cubicBezTo>
                <a:cubicBezTo>
                  <a:pt x="206" y="130"/>
                  <a:pt x="179" y="158"/>
                  <a:pt x="179" y="192"/>
                </a:cubicBezTo>
                <a:cubicBezTo>
                  <a:pt x="179" y="197"/>
                  <a:pt x="179" y="201"/>
                  <a:pt x="180" y="206"/>
                </a:cubicBezTo>
                <a:cubicBezTo>
                  <a:pt x="74" y="250"/>
                  <a:pt x="74" y="250"/>
                  <a:pt x="74" y="250"/>
                </a:cubicBezTo>
                <a:cubicBezTo>
                  <a:pt x="68" y="253"/>
                  <a:pt x="62" y="257"/>
                  <a:pt x="66" y="268"/>
                </a:cubicBezTo>
                <a:cubicBezTo>
                  <a:pt x="71" y="277"/>
                  <a:pt x="71" y="277"/>
                  <a:pt x="71" y="277"/>
                </a:cubicBezTo>
                <a:cubicBezTo>
                  <a:pt x="102" y="339"/>
                  <a:pt x="166" y="381"/>
                  <a:pt x="240" y="381"/>
                </a:cubicBezTo>
                <a:cubicBezTo>
                  <a:pt x="346" y="381"/>
                  <a:pt x="431" y="296"/>
                  <a:pt x="431" y="191"/>
                </a:cubicBezTo>
                <a:cubicBezTo>
                  <a:pt x="431" y="86"/>
                  <a:pt x="346" y="0"/>
                  <a:pt x="240" y="0"/>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9" name="Freeform 267"/>
          <p:cNvSpPr>
            <a:spLocks/>
          </p:cNvSpPr>
          <p:nvPr/>
        </p:nvSpPr>
        <p:spPr bwMode="auto">
          <a:xfrm>
            <a:off x="2551113" y="2387600"/>
            <a:ext cx="509587" cy="509588"/>
          </a:xfrm>
          <a:custGeom>
            <a:avLst/>
            <a:gdLst/>
            <a:ahLst/>
            <a:cxnLst>
              <a:cxn ang="0">
                <a:pos x="0" y="226"/>
              </a:cxn>
              <a:cxn ang="0">
                <a:pos x="226" y="453"/>
              </a:cxn>
              <a:cxn ang="0">
                <a:pos x="453" y="226"/>
              </a:cxn>
              <a:cxn ang="0">
                <a:pos x="314" y="18"/>
              </a:cxn>
              <a:cxn ang="0">
                <a:pos x="297" y="25"/>
              </a:cxn>
              <a:cxn ang="0">
                <a:pos x="304" y="42"/>
              </a:cxn>
              <a:cxn ang="0">
                <a:pos x="426" y="226"/>
              </a:cxn>
              <a:cxn ang="0">
                <a:pos x="226" y="426"/>
              </a:cxn>
              <a:cxn ang="0">
                <a:pos x="27" y="226"/>
              </a:cxn>
              <a:cxn ang="0">
                <a:pos x="213" y="27"/>
              </a:cxn>
              <a:cxn ang="0">
                <a:pos x="213" y="226"/>
              </a:cxn>
              <a:cxn ang="0">
                <a:pos x="221" y="239"/>
              </a:cxn>
              <a:cxn ang="0">
                <a:pos x="236" y="236"/>
              </a:cxn>
              <a:cxn ang="0">
                <a:pos x="329" y="142"/>
              </a:cxn>
              <a:cxn ang="0">
                <a:pos x="329" y="123"/>
              </a:cxn>
              <a:cxn ang="0">
                <a:pos x="310" y="123"/>
              </a:cxn>
              <a:cxn ang="0">
                <a:pos x="240" y="194"/>
              </a:cxn>
              <a:cxn ang="0">
                <a:pos x="240" y="13"/>
              </a:cxn>
              <a:cxn ang="0">
                <a:pos x="226" y="0"/>
              </a:cxn>
              <a:cxn ang="0">
                <a:pos x="0" y="226"/>
              </a:cxn>
            </a:cxnLst>
            <a:rect l="0" t="0" r="r" b="b"/>
            <a:pathLst>
              <a:path w="453" h="453">
                <a:moveTo>
                  <a:pt x="0" y="226"/>
                </a:moveTo>
                <a:cubicBezTo>
                  <a:pt x="0" y="351"/>
                  <a:pt x="102" y="453"/>
                  <a:pt x="226" y="453"/>
                </a:cubicBezTo>
                <a:cubicBezTo>
                  <a:pt x="351" y="453"/>
                  <a:pt x="453" y="351"/>
                  <a:pt x="453" y="226"/>
                </a:cubicBezTo>
                <a:cubicBezTo>
                  <a:pt x="453" y="135"/>
                  <a:pt x="398" y="53"/>
                  <a:pt x="314" y="18"/>
                </a:cubicBezTo>
                <a:cubicBezTo>
                  <a:pt x="308" y="15"/>
                  <a:pt x="300" y="18"/>
                  <a:pt x="297" y="25"/>
                </a:cubicBezTo>
                <a:cubicBezTo>
                  <a:pt x="294" y="32"/>
                  <a:pt x="297" y="39"/>
                  <a:pt x="304" y="42"/>
                </a:cubicBezTo>
                <a:cubicBezTo>
                  <a:pt x="378" y="74"/>
                  <a:pt x="426" y="146"/>
                  <a:pt x="426" y="226"/>
                </a:cubicBezTo>
                <a:cubicBezTo>
                  <a:pt x="426" y="336"/>
                  <a:pt x="336" y="426"/>
                  <a:pt x="226" y="426"/>
                </a:cubicBezTo>
                <a:cubicBezTo>
                  <a:pt x="116" y="426"/>
                  <a:pt x="27" y="336"/>
                  <a:pt x="27" y="226"/>
                </a:cubicBezTo>
                <a:cubicBezTo>
                  <a:pt x="27" y="121"/>
                  <a:pt x="109" y="34"/>
                  <a:pt x="213" y="27"/>
                </a:cubicBezTo>
                <a:cubicBezTo>
                  <a:pt x="213" y="51"/>
                  <a:pt x="213" y="226"/>
                  <a:pt x="213" y="226"/>
                </a:cubicBezTo>
                <a:cubicBezTo>
                  <a:pt x="213" y="232"/>
                  <a:pt x="216" y="237"/>
                  <a:pt x="221" y="239"/>
                </a:cubicBezTo>
                <a:cubicBezTo>
                  <a:pt x="226" y="241"/>
                  <a:pt x="232" y="240"/>
                  <a:pt x="236" y="236"/>
                </a:cubicBezTo>
                <a:cubicBezTo>
                  <a:pt x="329" y="142"/>
                  <a:pt x="329" y="142"/>
                  <a:pt x="329" y="142"/>
                </a:cubicBezTo>
                <a:cubicBezTo>
                  <a:pt x="334" y="137"/>
                  <a:pt x="334" y="129"/>
                  <a:pt x="329" y="123"/>
                </a:cubicBezTo>
                <a:cubicBezTo>
                  <a:pt x="324" y="118"/>
                  <a:pt x="316" y="118"/>
                  <a:pt x="310" y="123"/>
                </a:cubicBezTo>
                <a:cubicBezTo>
                  <a:pt x="310" y="123"/>
                  <a:pt x="266" y="168"/>
                  <a:pt x="240" y="194"/>
                </a:cubicBezTo>
                <a:cubicBezTo>
                  <a:pt x="240" y="148"/>
                  <a:pt x="240" y="13"/>
                  <a:pt x="240" y="13"/>
                </a:cubicBezTo>
                <a:cubicBezTo>
                  <a:pt x="240" y="6"/>
                  <a:pt x="234" y="0"/>
                  <a:pt x="226" y="0"/>
                </a:cubicBezTo>
                <a:cubicBezTo>
                  <a:pt x="102" y="0"/>
                  <a:pt x="0" y="102"/>
                  <a:pt x="0" y="226"/>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0" name="Freeform 276"/>
          <p:cNvSpPr>
            <a:spLocks/>
          </p:cNvSpPr>
          <p:nvPr/>
        </p:nvSpPr>
        <p:spPr bwMode="auto">
          <a:xfrm>
            <a:off x="2562225" y="2992438"/>
            <a:ext cx="487363" cy="512762"/>
          </a:xfrm>
          <a:custGeom>
            <a:avLst/>
            <a:gdLst/>
            <a:ahLst/>
            <a:cxnLst>
              <a:cxn ang="0">
                <a:pos x="200" y="65"/>
              </a:cxn>
              <a:cxn ang="0">
                <a:pos x="239" y="94"/>
              </a:cxn>
              <a:cxn ang="0">
                <a:pos x="265" y="96"/>
              </a:cxn>
              <a:cxn ang="0">
                <a:pos x="265" y="104"/>
              </a:cxn>
              <a:cxn ang="0">
                <a:pos x="157" y="116"/>
              </a:cxn>
              <a:cxn ang="0">
                <a:pos x="163" y="64"/>
              </a:cxn>
              <a:cxn ang="0">
                <a:pos x="92" y="6"/>
              </a:cxn>
              <a:cxn ang="0">
                <a:pos x="82" y="55"/>
              </a:cxn>
              <a:cxn ang="0">
                <a:pos x="27" y="26"/>
              </a:cxn>
              <a:cxn ang="0">
                <a:pos x="2" y="100"/>
              </a:cxn>
              <a:cxn ang="0">
                <a:pos x="77" y="142"/>
              </a:cxn>
              <a:cxn ang="0">
                <a:pos x="24" y="391"/>
              </a:cxn>
              <a:cxn ang="0">
                <a:pos x="101" y="441"/>
              </a:cxn>
              <a:cxn ang="0">
                <a:pos x="212" y="304"/>
              </a:cxn>
              <a:cxn ang="0">
                <a:pos x="246" y="365"/>
              </a:cxn>
              <a:cxn ang="0">
                <a:pos x="243" y="394"/>
              </a:cxn>
              <a:cxn ang="0">
                <a:pos x="325" y="430"/>
              </a:cxn>
              <a:cxn ang="0">
                <a:pos x="322" y="400"/>
              </a:cxn>
              <a:cxn ang="0">
                <a:pos x="367" y="417"/>
              </a:cxn>
              <a:cxn ang="0">
                <a:pos x="408" y="371"/>
              </a:cxn>
              <a:cxn ang="0">
                <a:pos x="321" y="310"/>
              </a:cxn>
              <a:cxn ang="0">
                <a:pos x="339" y="140"/>
              </a:cxn>
              <a:cxn ang="0">
                <a:pos x="363" y="138"/>
              </a:cxn>
              <a:cxn ang="0">
                <a:pos x="336" y="114"/>
              </a:cxn>
              <a:cxn ang="0">
                <a:pos x="231" y="234"/>
              </a:cxn>
              <a:cxn ang="0">
                <a:pos x="343" y="339"/>
              </a:cxn>
              <a:cxn ang="0">
                <a:pos x="381" y="370"/>
              </a:cxn>
              <a:cxn ang="0">
                <a:pos x="324" y="368"/>
              </a:cxn>
              <a:cxn ang="0">
                <a:pos x="297" y="416"/>
              </a:cxn>
              <a:cxn ang="0">
                <a:pos x="270" y="391"/>
              </a:cxn>
              <a:cxn ang="0">
                <a:pos x="272" y="369"/>
              </a:cxn>
              <a:cxn ang="0">
                <a:pos x="277" y="348"/>
              </a:cxn>
              <a:cxn ang="0">
                <a:pos x="248" y="306"/>
              </a:cxn>
              <a:cxn ang="0">
                <a:pos x="201" y="274"/>
              </a:cxn>
              <a:cxn ang="0">
                <a:pos x="183" y="244"/>
              </a:cxn>
              <a:cxn ang="0">
                <a:pos x="94" y="121"/>
              </a:cxn>
              <a:cxn ang="0">
                <a:pos x="27" y="83"/>
              </a:cxn>
              <a:cxn ang="0">
                <a:pos x="97" y="78"/>
              </a:cxn>
              <a:cxn ang="0">
                <a:pos x="109" y="51"/>
              </a:cxn>
              <a:cxn ang="0">
                <a:pos x="136" y="65"/>
              </a:cxn>
              <a:cxn ang="0">
                <a:pos x="123" y="115"/>
              </a:cxn>
              <a:cxn ang="0">
                <a:pos x="196" y="205"/>
              </a:cxn>
              <a:cxn ang="0">
                <a:pos x="230" y="190"/>
              </a:cxn>
              <a:cxn ang="0">
                <a:pos x="295" y="101"/>
              </a:cxn>
              <a:cxn ang="0">
                <a:pos x="242" y="67"/>
              </a:cxn>
              <a:cxn ang="0">
                <a:pos x="373" y="95"/>
              </a:cxn>
              <a:cxn ang="0">
                <a:pos x="403" y="166"/>
              </a:cxn>
              <a:cxn ang="0">
                <a:pos x="432" y="159"/>
              </a:cxn>
              <a:cxn ang="0">
                <a:pos x="228" y="17"/>
              </a:cxn>
            </a:cxnLst>
            <a:rect l="0" t="0" r="r" b="b"/>
            <a:pathLst>
              <a:path w="432" h="454">
                <a:moveTo>
                  <a:pt x="228" y="17"/>
                </a:moveTo>
                <a:cubicBezTo>
                  <a:pt x="223" y="23"/>
                  <a:pt x="216" y="32"/>
                  <a:pt x="211" y="40"/>
                </a:cubicBezTo>
                <a:cubicBezTo>
                  <a:pt x="206" y="48"/>
                  <a:pt x="200" y="57"/>
                  <a:pt x="200" y="65"/>
                </a:cubicBezTo>
                <a:cubicBezTo>
                  <a:pt x="200" y="69"/>
                  <a:pt x="202" y="73"/>
                  <a:pt x="204" y="76"/>
                </a:cubicBezTo>
                <a:cubicBezTo>
                  <a:pt x="205" y="76"/>
                  <a:pt x="205" y="77"/>
                  <a:pt x="206" y="77"/>
                </a:cubicBezTo>
                <a:cubicBezTo>
                  <a:pt x="218" y="87"/>
                  <a:pt x="229" y="93"/>
                  <a:pt x="239" y="94"/>
                </a:cubicBezTo>
                <a:cubicBezTo>
                  <a:pt x="239" y="94"/>
                  <a:pt x="239" y="94"/>
                  <a:pt x="239" y="94"/>
                </a:cubicBezTo>
                <a:cubicBezTo>
                  <a:pt x="239" y="94"/>
                  <a:pt x="248" y="94"/>
                  <a:pt x="248" y="94"/>
                </a:cubicBezTo>
                <a:cubicBezTo>
                  <a:pt x="252" y="94"/>
                  <a:pt x="261" y="95"/>
                  <a:pt x="265" y="96"/>
                </a:cubicBezTo>
                <a:cubicBezTo>
                  <a:pt x="267" y="98"/>
                  <a:pt x="268" y="100"/>
                  <a:pt x="268" y="101"/>
                </a:cubicBezTo>
                <a:cubicBezTo>
                  <a:pt x="268" y="101"/>
                  <a:pt x="268" y="102"/>
                  <a:pt x="267" y="102"/>
                </a:cubicBezTo>
                <a:cubicBezTo>
                  <a:pt x="265" y="104"/>
                  <a:pt x="265" y="104"/>
                  <a:pt x="265" y="104"/>
                </a:cubicBezTo>
                <a:cubicBezTo>
                  <a:pt x="265" y="104"/>
                  <a:pt x="237" y="139"/>
                  <a:pt x="237" y="139"/>
                </a:cubicBezTo>
                <a:cubicBezTo>
                  <a:pt x="226" y="152"/>
                  <a:pt x="215" y="167"/>
                  <a:pt x="207" y="176"/>
                </a:cubicBezTo>
                <a:cubicBezTo>
                  <a:pt x="185" y="151"/>
                  <a:pt x="168" y="130"/>
                  <a:pt x="157" y="116"/>
                </a:cubicBezTo>
                <a:cubicBezTo>
                  <a:pt x="154" y="112"/>
                  <a:pt x="152" y="109"/>
                  <a:pt x="150" y="107"/>
                </a:cubicBezTo>
                <a:cubicBezTo>
                  <a:pt x="150" y="105"/>
                  <a:pt x="151" y="103"/>
                  <a:pt x="152" y="102"/>
                </a:cubicBezTo>
                <a:cubicBezTo>
                  <a:pt x="157" y="92"/>
                  <a:pt x="163" y="78"/>
                  <a:pt x="163" y="64"/>
                </a:cubicBezTo>
                <a:cubicBezTo>
                  <a:pt x="163" y="62"/>
                  <a:pt x="163" y="61"/>
                  <a:pt x="163" y="59"/>
                </a:cubicBezTo>
                <a:cubicBezTo>
                  <a:pt x="160" y="39"/>
                  <a:pt x="136" y="23"/>
                  <a:pt x="122" y="15"/>
                </a:cubicBezTo>
                <a:cubicBezTo>
                  <a:pt x="101" y="2"/>
                  <a:pt x="96" y="5"/>
                  <a:pt x="92" y="6"/>
                </a:cubicBezTo>
                <a:cubicBezTo>
                  <a:pt x="84" y="9"/>
                  <a:pt x="81" y="17"/>
                  <a:pt x="81" y="31"/>
                </a:cubicBezTo>
                <a:cubicBezTo>
                  <a:pt x="81" y="37"/>
                  <a:pt x="82" y="44"/>
                  <a:pt x="82" y="52"/>
                </a:cubicBezTo>
                <a:cubicBezTo>
                  <a:pt x="82" y="52"/>
                  <a:pt x="82" y="54"/>
                  <a:pt x="82" y="55"/>
                </a:cubicBezTo>
                <a:cubicBezTo>
                  <a:pt x="77" y="60"/>
                  <a:pt x="65" y="67"/>
                  <a:pt x="60" y="67"/>
                </a:cubicBezTo>
                <a:cubicBezTo>
                  <a:pt x="56" y="65"/>
                  <a:pt x="49" y="50"/>
                  <a:pt x="46" y="45"/>
                </a:cubicBezTo>
                <a:cubicBezTo>
                  <a:pt x="41" y="34"/>
                  <a:pt x="37" y="26"/>
                  <a:pt x="27" y="26"/>
                </a:cubicBezTo>
                <a:cubicBezTo>
                  <a:pt x="23" y="26"/>
                  <a:pt x="18" y="27"/>
                  <a:pt x="14" y="33"/>
                </a:cubicBezTo>
                <a:cubicBezTo>
                  <a:pt x="6" y="42"/>
                  <a:pt x="0" y="63"/>
                  <a:pt x="0" y="83"/>
                </a:cubicBezTo>
                <a:cubicBezTo>
                  <a:pt x="0" y="89"/>
                  <a:pt x="1" y="95"/>
                  <a:pt x="2" y="100"/>
                </a:cubicBezTo>
                <a:cubicBezTo>
                  <a:pt x="2" y="101"/>
                  <a:pt x="2" y="101"/>
                  <a:pt x="3" y="102"/>
                </a:cubicBezTo>
                <a:cubicBezTo>
                  <a:pt x="15" y="140"/>
                  <a:pt x="53" y="141"/>
                  <a:pt x="71" y="142"/>
                </a:cubicBezTo>
                <a:cubicBezTo>
                  <a:pt x="73" y="142"/>
                  <a:pt x="75" y="142"/>
                  <a:pt x="77" y="142"/>
                </a:cubicBezTo>
                <a:cubicBezTo>
                  <a:pt x="87" y="154"/>
                  <a:pt x="125" y="199"/>
                  <a:pt x="155" y="235"/>
                </a:cubicBezTo>
                <a:cubicBezTo>
                  <a:pt x="106" y="291"/>
                  <a:pt x="30" y="376"/>
                  <a:pt x="26" y="384"/>
                </a:cubicBezTo>
                <a:cubicBezTo>
                  <a:pt x="24" y="386"/>
                  <a:pt x="24" y="389"/>
                  <a:pt x="24" y="391"/>
                </a:cubicBezTo>
                <a:cubicBezTo>
                  <a:pt x="24" y="394"/>
                  <a:pt x="25" y="397"/>
                  <a:pt x="26" y="400"/>
                </a:cubicBezTo>
                <a:cubicBezTo>
                  <a:pt x="28" y="402"/>
                  <a:pt x="32" y="409"/>
                  <a:pt x="63" y="426"/>
                </a:cubicBezTo>
                <a:cubicBezTo>
                  <a:pt x="93" y="442"/>
                  <a:pt x="99" y="441"/>
                  <a:pt x="101" y="441"/>
                </a:cubicBezTo>
                <a:cubicBezTo>
                  <a:pt x="108" y="441"/>
                  <a:pt x="112" y="437"/>
                  <a:pt x="131" y="413"/>
                </a:cubicBezTo>
                <a:cubicBezTo>
                  <a:pt x="141" y="401"/>
                  <a:pt x="153" y="384"/>
                  <a:pt x="169" y="363"/>
                </a:cubicBezTo>
                <a:cubicBezTo>
                  <a:pt x="186" y="340"/>
                  <a:pt x="202" y="318"/>
                  <a:pt x="212" y="304"/>
                </a:cubicBezTo>
                <a:cubicBezTo>
                  <a:pt x="226" y="321"/>
                  <a:pt x="243" y="342"/>
                  <a:pt x="250" y="351"/>
                </a:cubicBezTo>
                <a:cubicBezTo>
                  <a:pt x="249" y="352"/>
                  <a:pt x="249" y="354"/>
                  <a:pt x="248" y="355"/>
                </a:cubicBezTo>
                <a:cubicBezTo>
                  <a:pt x="247" y="361"/>
                  <a:pt x="246" y="363"/>
                  <a:pt x="246" y="365"/>
                </a:cubicBezTo>
                <a:cubicBezTo>
                  <a:pt x="246" y="365"/>
                  <a:pt x="246" y="366"/>
                  <a:pt x="246" y="366"/>
                </a:cubicBezTo>
                <a:cubicBezTo>
                  <a:pt x="245" y="370"/>
                  <a:pt x="243" y="378"/>
                  <a:pt x="243" y="387"/>
                </a:cubicBezTo>
                <a:cubicBezTo>
                  <a:pt x="243" y="390"/>
                  <a:pt x="243" y="392"/>
                  <a:pt x="243" y="394"/>
                </a:cubicBezTo>
                <a:cubicBezTo>
                  <a:pt x="245" y="413"/>
                  <a:pt x="266" y="430"/>
                  <a:pt x="278" y="438"/>
                </a:cubicBezTo>
                <a:cubicBezTo>
                  <a:pt x="301" y="454"/>
                  <a:pt x="310" y="452"/>
                  <a:pt x="313" y="451"/>
                </a:cubicBezTo>
                <a:cubicBezTo>
                  <a:pt x="318" y="449"/>
                  <a:pt x="325" y="445"/>
                  <a:pt x="325" y="430"/>
                </a:cubicBezTo>
                <a:cubicBezTo>
                  <a:pt x="325" y="430"/>
                  <a:pt x="325" y="430"/>
                  <a:pt x="325" y="430"/>
                </a:cubicBezTo>
                <a:cubicBezTo>
                  <a:pt x="325" y="425"/>
                  <a:pt x="324" y="419"/>
                  <a:pt x="323" y="413"/>
                </a:cubicBezTo>
                <a:cubicBezTo>
                  <a:pt x="323" y="409"/>
                  <a:pt x="322" y="403"/>
                  <a:pt x="322" y="400"/>
                </a:cubicBezTo>
                <a:cubicBezTo>
                  <a:pt x="328" y="396"/>
                  <a:pt x="341" y="389"/>
                  <a:pt x="349" y="386"/>
                </a:cubicBezTo>
                <a:cubicBezTo>
                  <a:pt x="352" y="391"/>
                  <a:pt x="357" y="399"/>
                  <a:pt x="360" y="404"/>
                </a:cubicBezTo>
                <a:cubicBezTo>
                  <a:pt x="367" y="417"/>
                  <a:pt x="367" y="417"/>
                  <a:pt x="367" y="417"/>
                </a:cubicBezTo>
                <a:cubicBezTo>
                  <a:pt x="370" y="421"/>
                  <a:pt x="376" y="430"/>
                  <a:pt x="386" y="427"/>
                </a:cubicBezTo>
                <a:cubicBezTo>
                  <a:pt x="392" y="425"/>
                  <a:pt x="396" y="421"/>
                  <a:pt x="402" y="403"/>
                </a:cubicBezTo>
                <a:cubicBezTo>
                  <a:pt x="403" y="398"/>
                  <a:pt x="407" y="384"/>
                  <a:pt x="408" y="371"/>
                </a:cubicBezTo>
                <a:cubicBezTo>
                  <a:pt x="409" y="350"/>
                  <a:pt x="395" y="326"/>
                  <a:pt x="377" y="317"/>
                </a:cubicBezTo>
                <a:cubicBezTo>
                  <a:pt x="365" y="311"/>
                  <a:pt x="353" y="311"/>
                  <a:pt x="342" y="312"/>
                </a:cubicBezTo>
                <a:cubicBezTo>
                  <a:pt x="333" y="312"/>
                  <a:pt x="325" y="313"/>
                  <a:pt x="321" y="310"/>
                </a:cubicBezTo>
                <a:cubicBezTo>
                  <a:pt x="317" y="306"/>
                  <a:pt x="287" y="273"/>
                  <a:pt x="259" y="240"/>
                </a:cubicBezTo>
                <a:cubicBezTo>
                  <a:pt x="274" y="219"/>
                  <a:pt x="313" y="163"/>
                  <a:pt x="328" y="144"/>
                </a:cubicBezTo>
                <a:cubicBezTo>
                  <a:pt x="329" y="143"/>
                  <a:pt x="333" y="141"/>
                  <a:pt x="339" y="140"/>
                </a:cubicBezTo>
                <a:cubicBezTo>
                  <a:pt x="339" y="140"/>
                  <a:pt x="340" y="140"/>
                  <a:pt x="340" y="140"/>
                </a:cubicBezTo>
                <a:cubicBezTo>
                  <a:pt x="344" y="140"/>
                  <a:pt x="346" y="140"/>
                  <a:pt x="348" y="140"/>
                </a:cubicBezTo>
                <a:cubicBezTo>
                  <a:pt x="352" y="143"/>
                  <a:pt x="359" y="142"/>
                  <a:pt x="363" y="138"/>
                </a:cubicBezTo>
                <a:cubicBezTo>
                  <a:pt x="369" y="133"/>
                  <a:pt x="369" y="125"/>
                  <a:pt x="364" y="120"/>
                </a:cubicBezTo>
                <a:cubicBezTo>
                  <a:pt x="358" y="112"/>
                  <a:pt x="347" y="112"/>
                  <a:pt x="337" y="114"/>
                </a:cubicBezTo>
                <a:cubicBezTo>
                  <a:pt x="336" y="114"/>
                  <a:pt x="336" y="114"/>
                  <a:pt x="336" y="114"/>
                </a:cubicBezTo>
                <a:cubicBezTo>
                  <a:pt x="321" y="115"/>
                  <a:pt x="312" y="122"/>
                  <a:pt x="308" y="126"/>
                </a:cubicBezTo>
                <a:cubicBezTo>
                  <a:pt x="308" y="126"/>
                  <a:pt x="308" y="126"/>
                  <a:pt x="308" y="126"/>
                </a:cubicBezTo>
                <a:cubicBezTo>
                  <a:pt x="290" y="149"/>
                  <a:pt x="233" y="230"/>
                  <a:pt x="231" y="234"/>
                </a:cubicBezTo>
                <a:cubicBezTo>
                  <a:pt x="228" y="239"/>
                  <a:pt x="228" y="245"/>
                  <a:pt x="232" y="250"/>
                </a:cubicBezTo>
                <a:cubicBezTo>
                  <a:pt x="243" y="262"/>
                  <a:pt x="296" y="323"/>
                  <a:pt x="304" y="330"/>
                </a:cubicBezTo>
                <a:cubicBezTo>
                  <a:pt x="315" y="340"/>
                  <a:pt x="330" y="339"/>
                  <a:pt x="343" y="339"/>
                </a:cubicBezTo>
                <a:cubicBezTo>
                  <a:pt x="352" y="338"/>
                  <a:pt x="360" y="338"/>
                  <a:pt x="365" y="340"/>
                </a:cubicBezTo>
                <a:cubicBezTo>
                  <a:pt x="373" y="344"/>
                  <a:pt x="381" y="357"/>
                  <a:pt x="381" y="369"/>
                </a:cubicBezTo>
                <a:cubicBezTo>
                  <a:pt x="381" y="369"/>
                  <a:pt x="381" y="370"/>
                  <a:pt x="381" y="370"/>
                </a:cubicBezTo>
                <a:cubicBezTo>
                  <a:pt x="381" y="375"/>
                  <a:pt x="380" y="380"/>
                  <a:pt x="379" y="385"/>
                </a:cubicBezTo>
                <a:cubicBezTo>
                  <a:pt x="368" y="366"/>
                  <a:pt x="364" y="361"/>
                  <a:pt x="358" y="359"/>
                </a:cubicBezTo>
                <a:cubicBezTo>
                  <a:pt x="355" y="358"/>
                  <a:pt x="349" y="356"/>
                  <a:pt x="324" y="368"/>
                </a:cubicBezTo>
                <a:cubicBezTo>
                  <a:pt x="301" y="380"/>
                  <a:pt x="298" y="386"/>
                  <a:pt x="297" y="389"/>
                </a:cubicBezTo>
                <a:cubicBezTo>
                  <a:pt x="296" y="392"/>
                  <a:pt x="296" y="396"/>
                  <a:pt x="296" y="399"/>
                </a:cubicBezTo>
                <a:cubicBezTo>
                  <a:pt x="296" y="404"/>
                  <a:pt x="296" y="409"/>
                  <a:pt x="297" y="416"/>
                </a:cubicBezTo>
                <a:cubicBezTo>
                  <a:pt x="297" y="417"/>
                  <a:pt x="297" y="418"/>
                  <a:pt x="297" y="419"/>
                </a:cubicBezTo>
                <a:cubicBezTo>
                  <a:pt x="285" y="412"/>
                  <a:pt x="271" y="399"/>
                  <a:pt x="270" y="391"/>
                </a:cubicBezTo>
                <a:cubicBezTo>
                  <a:pt x="270" y="391"/>
                  <a:pt x="270" y="391"/>
                  <a:pt x="270" y="391"/>
                </a:cubicBezTo>
                <a:cubicBezTo>
                  <a:pt x="270" y="390"/>
                  <a:pt x="270" y="388"/>
                  <a:pt x="270" y="387"/>
                </a:cubicBezTo>
                <a:cubicBezTo>
                  <a:pt x="270" y="381"/>
                  <a:pt x="271" y="375"/>
                  <a:pt x="272" y="372"/>
                </a:cubicBezTo>
                <a:cubicBezTo>
                  <a:pt x="272" y="372"/>
                  <a:pt x="272" y="369"/>
                  <a:pt x="272" y="369"/>
                </a:cubicBezTo>
                <a:cubicBezTo>
                  <a:pt x="272" y="369"/>
                  <a:pt x="272" y="369"/>
                  <a:pt x="272" y="369"/>
                </a:cubicBezTo>
                <a:cubicBezTo>
                  <a:pt x="274" y="363"/>
                  <a:pt x="274" y="363"/>
                  <a:pt x="274" y="363"/>
                </a:cubicBezTo>
                <a:cubicBezTo>
                  <a:pt x="277" y="353"/>
                  <a:pt x="277" y="350"/>
                  <a:pt x="277" y="348"/>
                </a:cubicBezTo>
                <a:cubicBezTo>
                  <a:pt x="277" y="348"/>
                  <a:pt x="277" y="348"/>
                  <a:pt x="277" y="347"/>
                </a:cubicBezTo>
                <a:cubicBezTo>
                  <a:pt x="277" y="343"/>
                  <a:pt x="277" y="342"/>
                  <a:pt x="266" y="329"/>
                </a:cubicBezTo>
                <a:cubicBezTo>
                  <a:pt x="248" y="306"/>
                  <a:pt x="248" y="306"/>
                  <a:pt x="248" y="306"/>
                </a:cubicBezTo>
                <a:cubicBezTo>
                  <a:pt x="222" y="273"/>
                  <a:pt x="222" y="273"/>
                  <a:pt x="222" y="273"/>
                </a:cubicBezTo>
                <a:cubicBezTo>
                  <a:pt x="219" y="270"/>
                  <a:pt x="215" y="268"/>
                  <a:pt x="211" y="268"/>
                </a:cubicBezTo>
                <a:cubicBezTo>
                  <a:pt x="207" y="268"/>
                  <a:pt x="203" y="270"/>
                  <a:pt x="201" y="274"/>
                </a:cubicBezTo>
                <a:cubicBezTo>
                  <a:pt x="159" y="331"/>
                  <a:pt x="112" y="395"/>
                  <a:pt x="97" y="413"/>
                </a:cubicBezTo>
                <a:cubicBezTo>
                  <a:pt x="86" y="408"/>
                  <a:pt x="65" y="397"/>
                  <a:pt x="55" y="390"/>
                </a:cubicBezTo>
                <a:cubicBezTo>
                  <a:pt x="75" y="365"/>
                  <a:pt x="141" y="291"/>
                  <a:pt x="183" y="244"/>
                </a:cubicBezTo>
                <a:cubicBezTo>
                  <a:pt x="185" y="241"/>
                  <a:pt x="186" y="238"/>
                  <a:pt x="186" y="235"/>
                </a:cubicBezTo>
                <a:cubicBezTo>
                  <a:pt x="186" y="232"/>
                  <a:pt x="185" y="229"/>
                  <a:pt x="183" y="226"/>
                </a:cubicBezTo>
                <a:cubicBezTo>
                  <a:pt x="174" y="216"/>
                  <a:pt x="97" y="125"/>
                  <a:pt x="94" y="121"/>
                </a:cubicBezTo>
                <a:cubicBezTo>
                  <a:pt x="89" y="115"/>
                  <a:pt x="81" y="115"/>
                  <a:pt x="72" y="115"/>
                </a:cubicBezTo>
                <a:cubicBezTo>
                  <a:pt x="52" y="114"/>
                  <a:pt x="35" y="112"/>
                  <a:pt x="28" y="94"/>
                </a:cubicBezTo>
                <a:cubicBezTo>
                  <a:pt x="27" y="90"/>
                  <a:pt x="27" y="87"/>
                  <a:pt x="27" y="83"/>
                </a:cubicBezTo>
                <a:cubicBezTo>
                  <a:pt x="27" y="78"/>
                  <a:pt x="28" y="73"/>
                  <a:pt x="28" y="68"/>
                </a:cubicBezTo>
                <a:cubicBezTo>
                  <a:pt x="35" y="81"/>
                  <a:pt x="44" y="92"/>
                  <a:pt x="56" y="94"/>
                </a:cubicBezTo>
                <a:cubicBezTo>
                  <a:pt x="73" y="96"/>
                  <a:pt x="92" y="82"/>
                  <a:pt x="97" y="78"/>
                </a:cubicBezTo>
                <a:cubicBezTo>
                  <a:pt x="105" y="71"/>
                  <a:pt x="109" y="66"/>
                  <a:pt x="109" y="60"/>
                </a:cubicBezTo>
                <a:cubicBezTo>
                  <a:pt x="109" y="59"/>
                  <a:pt x="109" y="59"/>
                  <a:pt x="109" y="59"/>
                </a:cubicBezTo>
                <a:cubicBezTo>
                  <a:pt x="109" y="57"/>
                  <a:pt x="109" y="55"/>
                  <a:pt x="109" y="51"/>
                </a:cubicBezTo>
                <a:cubicBezTo>
                  <a:pt x="109" y="48"/>
                  <a:pt x="108" y="43"/>
                  <a:pt x="108" y="38"/>
                </a:cubicBezTo>
                <a:cubicBezTo>
                  <a:pt x="120" y="45"/>
                  <a:pt x="135" y="56"/>
                  <a:pt x="136" y="63"/>
                </a:cubicBezTo>
                <a:cubicBezTo>
                  <a:pt x="136" y="63"/>
                  <a:pt x="136" y="64"/>
                  <a:pt x="136" y="65"/>
                </a:cubicBezTo>
                <a:cubicBezTo>
                  <a:pt x="136" y="72"/>
                  <a:pt x="131" y="83"/>
                  <a:pt x="128" y="91"/>
                </a:cubicBezTo>
                <a:cubicBezTo>
                  <a:pt x="124" y="98"/>
                  <a:pt x="121" y="104"/>
                  <a:pt x="121" y="109"/>
                </a:cubicBezTo>
                <a:cubicBezTo>
                  <a:pt x="121" y="111"/>
                  <a:pt x="122" y="113"/>
                  <a:pt x="123" y="115"/>
                </a:cubicBezTo>
                <a:cubicBezTo>
                  <a:pt x="124" y="118"/>
                  <a:pt x="125" y="120"/>
                  <a:pt x="127" y="121"/>
                </a:cubicBezTo>
                <a:cubicBezTo>
                  <a:pt x="129" y="123"/>
                  <a:pt x="132" y="128"/>
                  <a:pt x="136" y="133"/>
                </a:cubicBezTo>
                <a:cubicBezTo>
                  <a:pt x="149" y="149"/>
                  <a:pt x="170" y="175"/>
                  <a:pt x="196" y="205"/>
                </a:cubicBezTo>
                <a:cubicBezTo>
                  <a:pt x="199" y="208"/>
                  <a:pt x="203" y="210"/>
                  <a:pt x="207" y="210"/>
                </a:cubicBezTo>
                <a:cubicBezTo>
                  <a:pt x="213" y="210"/>
                  <a:pt x="216" y="206"/>
                  <a:pt x="221" y="201"/>
                </a:cubicBezTo>
                <a:cubicBezTo>
                  <a:pt x="230" y="190"/>
                  <a:pt x="230" y="190"/>
                  <a:pt x="230" y="190"/>
                </a:cubicBezTo>
                <a:cubicBezTo>
                  <a:pt x="286" y="121"/>
                  <a:pt x="286" y="121"/>
                  <a:pt x="286" y="121"/>
                </a:cubicBezTo>
                <a:cubicBezTo>
                  <a:pt x="286" y="121"/>
                  <a:pt x="287" y="120"/>
                  <a:pt x="287" y="120"/>
                </a:cubicBezTo>
                <a:cubicBezTo>
                  <a:pt x="292" y="114"/>
                  <a:pt x="295" y="108"/>
                  <a:pt x="295" y="101"/>
                </a:cubicBezTo>
                <a:cubicBezTo>
                  <a:pt x="295" y="93"/>
                  <a:pt x="291" y="85"/>
                  <a:pt x="283" y="75"/>
                </a:cubicBezTo>
                <a:cubicBezTo>
                  <a:pt x="279" y="70"/>
                  <a:pt x="273" y="69"/>
                  <a:pt x="249" y="68"/>
                </a:cubicBezTo>
                <a:cubicBezTo>
                  <a:pt x="242" y="67"/>
                  <a:pt x="242" y="67"/>
                  <a:pt x="242" y="67"/>
                </a:cubicBezTo>
                <a:cubicBezTo>
                  <a:pt x="240" y="67"/>
                  <a:pt x="236" y="66"/>
                  <a:pt x="229" y="61"/>
                </a:cubicBezTo>
                <a:cubicBezTo>
                  <a:pt x="234" y="52"/>
                  <a:pt x="245" y="37"/>
                  <a:pt x="252" y="31"/>
                </a:cubicBezTo>
                <a:cubicBezTo>
                  <a:pt x="274" y="41"/>
                  <a:pt x="356" y="81"/>
                  <a:pt x="373" y="95"/>
                </a:cubicBezTo>
                <a:cubicBezTo>
                  <a:pt x="389" y="108"/>
                  <a:pt x="406" y="147"/>
                  <a:pt x="406" y="158"/>
                </a:cubicBezTo>
                <a:cubicBezTo>
                  <a:pt x="406" y="158"/>
                  <a:pt x="406" y="158"/>
                  <a:pt x="406" y="158"/>
                </a:cubicBezTo>
                <a:cubicBezTo>
                  <a:pt x="404" y="161"/>
                  <a:pt x="403" y="163"/>
                  <a:pt x="403" y="166"/>
                </a:cubicBezTo>
                <a:cubicBezTo>
                  <a:pt x="403" y="169"/>
                  <a:pt x="404" y="172"/>
                  <a:pt x="406" y="174"/>
                </a:cubicBezTo>
                <a:cubicBezTo>
                  <a:pt x="411" y="180"/>
                  <a:pt x="419" y="181"/>
                  <a:pt x="425" y="176"/>
                </a:cubicBezTo>
                <a:cubicBezTo>
                  <a:pt x="428" y="174"/>
                  <a:pt x="432" y="168"/>
                  <a:pt x="432" y="159"/>
                </a:cubicBezTo>
                <a:cubicBezTo>
                  <a:pt x="432" y="136"/>
                  <a:pt x="410" y="91"/>
                  <a:pt x="390" y="75"/>
                </a:cubicBezTo>
                <a:cubicBezTo>
                  <a:pt x="368" y="56"/>
                  <a:pt x="264" y="7"/>
                  <a:pt x="255" y="4"/>
                </a:cubicBezTo>
                <a:cubicBezTo>
                  <a:pt x="245" y="0"/>
                  <a:pt x="236" y="8"/>
                  <a:pt x="228" y="1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1" name="Freeform 280"/>
          <p:cNvSpPr>
            <a:spLocks noEditPoints="1"/>
          </p:cNvSpPr>
          <p:nvPr/>
        </p:nvSpPr>
        <p:spPr bwMode="auto">
          <a:xfrm>
            <a:off x="2546350" y="1762125"/>
            <a:ext cx="519113" cy="482600"/>
          </a:xfrm>
          <a:custGeom>
            <a:avLst/>
            <a:gdLst/>
            <a:ahLst/>
            <a:cxnLst>
              <a:cxn ang="0">
                <a:pos x="183" y="15"/>
              </a:cxn>
              <a:cxn ang="0">
                <a:pos x="122" y="174"/>
              </a:cxn>
              <a:cxn ang="0">
                <a:pos x="122" y="182"/>
              </a:cxn>
              <a:cxn ang="0">
                <a:pos x="80" y="200"/>
              </a:cxn>
              <a:cxn ang="0">
                <a:pos x="15" y="261"/>
              </a:cxn>
              <a:cxn ang="0">
                <a:pos x="14" y="267"/>
              </a:cxn>
              <a:cxn ang="0">
                <a:pos x="22" y="279"/>
              </a:cxn>
              <a:cxn ang="0">
                <a:pos x="39" y="272"/>
              </a:cxn>
              <a:cxn ang="0">
                <a:pos x="123" y="210"/>
              </a:cxn>
              <a:cxn ang="0">
                <a:pos x="124" y="216"/>
              </a:cxn>
              <a:cxn ang="0">
                <a:pos x="200" y="360"/>
              </a:cxn>
              <a:cxn ang="0">
                <a:pos x="201" y="361"/>
              </a:cxn>
              <a:cxn ang="0">
                <a:pos x="154" y="383"/>
              </a:cxn>
              <a:cxn ang="0">
                <a:pos x="28" y="328"/>
              </a:cxn>
              <a:cxn ang="0">
                <a:pos x="12" y="319"/>
              </a:cxn>
              <a:cxn ang="0">
                <a:pos x="2" y="335"/>
              </a:cxn>
              <a:cxn ang="0">
                <a:pos x="33" y="382"/>
              </a:cxn>
              <a:cxn ang="0">
                <a:pos x="159" y="409"/>
              </a:cxn>
              <a:cxn ang="0">
                <a:pos x="224" y="377"/>
              </a:cxn>
              <a:cxn ang="0">
                <a:pos x="297" y="411"/>
              </a:cxn>
              <a:cxn ang="0">
                <a:pos x="297" y="410"/>
              </a:cxn>
              <a:cxn ang="0">
                <a:pos x="448" y="372"/>
              </a:cxn>
              <a:cxn ang="0">
                <a:pos x="461" y="330"/>
              </a:cxn>
              <a:cxn ang="0">
                <a:pos x="426" y="252"/>
              </a:cxn>
              <a:cxn ang="0">
                <a:pos x="327" y="181"/>
              </a:cxn>
              <a:cxn ang="0">
                <a:pos x="328" y="167"/>
              </a:cxn>
              <a:cxn ang="0">
                <a:pos x="317" y="94"/>
              </a:cxn>
              <a:cxn ang="0">
                <a:pos x="266" y="20"/>
              </a:cxn>
              <a:cxn ang="0">
                <a:pos x="183" y="15"/>
              </a:cxn>
              <a:cxn ang="0">
                <a:pos x="196" y="38"/>
              </a:cxn>
              <a:cxn ang="0">
                <a:pos x="251" y="42"/>
              </a:cxn>
              <a:cxn ang="0">
                <a:pos x="301" y="167"/>
              </a:cxn>
              <a:cxn ang="0">
                <a:pos x="301" y="172"/>
              </a:cxn>
              <a:cxn ang="0">
                <a:pos x="188" y="166"/>
              </a:cxn>
              <a:cxn ang="0">
                <a:pos x="148" y="174"/>
              </a:cxn>
              <a:cxn ang="0">
                <a:pos x="196" y="38"/>
              </a:cxn>
              <a:cxn ang="0">
                <a:pos x="191" y="192"/>
              </a:cxn>
              <a:cxn ang="0">
                <a:pos x="299" y="199"/>
              </a:cxn>
              <a:cxn ang="0">
                <a:pos x="297" y="213"/>
              </a:cxn>
              <a:cxn ang="0">
                <a:pos x="224" y="345"/>
              </a:cxn>
              <a:cxn ang="0">
                <a:pos x="217" y="339"/>
              </a:cxn>
              <a:cxn ang="0">
                <a:pos x="150" y="214"/>
              </a:cxn>
              <a:cxn ang="0">
                <a:pos x="149" y="201"/>
              </a:cxn>
              <a:cxn ang="0">
                <a:pos x="191" y="192"/>
              </a:cxn>
              <a:cxn ang="0">
                <a:pos x="323" y="217"/>
              </a:cxn>
              <a:cxn ang="0">
                <a:pos x="325" y="208"/>
              </a:cxn>
              <a:cxn ang="0">
                <a:pos x="405" y="269"/>
              </a:cxn>
              <a:cxn ang="0">
                <a:pos x="405" y="269"/>
              </a:cxn>
              <a:cxn ang="0">
                <a:pos x="434" y="330"/>
              </a:cxn>
              <a:cxn ang="0">
                <a:pos x="426" y="357"/>
              </a:cxn>
              <a:cxn ang="0">
                <a:pos x="305" y="385"/>
              </a:cxn>
              <a:cxn ang="0">
                <a:pos x="304" y="385"/>
              </a:cxn>
              <a:cxn ang="0">
                <a:pos x="246" y="360"/>
              </a:cxn>
              <a:cxn ang="0">
                <a:pos x="323" y="217"/>
              </a:cxn>
              <a:cxn ang="0">
                <a:pos x="426" y="252"/>
              </a:cxn>
              <a:cxn ang="0">
                <a:pos x="426" y="252"/>
              </a:cxn>
              <a:cxn ang="0">
                <a:pos x="426" y="252"/>
              </a:cxn>
              <a:cxn ang="0">
                <a:pos x="426" y="252"/>
              </a:cxn>
              <a:cxn ang="0">
                <a:pos x="159" y="409"/>
              </a:cxn>
              <a:cxn ang="0">
                <a:pos x="159" y="409"/>
              </a:cxn>
              <a:cxn ang="0">
                <a:pos x="159" y="409"/>
              </a:cxn>
              <a:cxn ang="0">
                <a:pos x="159" y="409"/>
              </a:cxn>
            </a:cxnLst>
            <a:rect l="0" t="0" r="r" b="b"/>
            <a:pathLst>
              <a:path w="461" h="429">
                <a:moveTo>
                  <a:pt x="183" y="15"/>
                </a:moveTo>
                <a:cubicBezTo>
                  <a:pt x="143" y="38"/>
                  <a:pt x="122" y="95"/>
                  <a:pt x="122" y="174"/>
                </a:cubicBezTo>
                <a:cubicBezTo>
                  <a:pt x="122" y="177"/>
                  <a:pt x="122" y="179"/>
                  <a:pt x="122" y="182"/>
                </a:cubicBezTo>
                <a:cubicBezTo>
                  <a:pt x="107" y="187"/>
                  <a:pt x="93" y="193"/>
                  <a:pt x="80" y="200"/>
                </a:cubicBezTo>
                <a:cubicBezTo>
                  <a:pt x="48" y="217"/>
                  <a:pt x="25" y="239"/>
                  <a:pt x="15" y="261"/>
                </a:cubicBezTo>
                <a:cubicBezTo>
                  <a:pt x="14" y="263"/>
                  <a:pt x="14" y="265"/>
                  <a:pt x="14" y="267"/>
                </a:cubicBezTo>
                <a:cubicBezTo>
                  <a:pt x="14" y="272"/>
                  <a:pt x="17" y="276"/>
                  <a:pt x="22" y="279"/>
                </a:cubicBezTo>
                <a:cubicBezTo>
                  <a:pt x="28" y="282"/>
                  <a:pt x="36" y="279"/>
                  <a:pt x="39" y="272"/>
                </a:cubicBezTo>
                <a:cubicBezTo>
                  <a:pt x="50" y="248"/>
                  <a:pt x="82" y="225"/>
                  <a:pt x="123" y="210"/>
                </a:cubicBezTo>
                <a:cubicBezTo>
                  <a:pt x="123" y="212"/>
                  <a:pt x="123" y="214"/>
                  <a:pt x="124" y="216"/>
                </a:cubicBezTo>
                <a:cubicBezTo>
                  <a:pt x="128" y="274"/>
                  <a:pt x="154" y="322"/>
                  <a:pt x="200" y="360"/>
                </a:cubicBezTo>
                <a:cubicBezTo>
                  <a:pt x="200" y="360"/>
                  <a:pt x="201" y="360"/>
                  <a:pt x="201" y="361"/>
                </a:cubicBezTo>
                <a:cubicBezTo>
                  <a:pt x="175" y="377"/>
                  <a:pt x="155" y="382"/>
                  <a:pt x="154" y="383"/>
                </a:cubicBezTo>
                <a:cubicBezTo>
                  <a:pt x="51" y="402"/>
                  <a:pt x="29" y="331"/>
                  <a:pt x="28" y="328"/>
                </a:cubicBezTo>
                <a:cubicBezTo>
                  <a:pt x="26" y="321"/>
                  <a:pt x="19" y="317"/>
                  <a:pt x="12" y="319"/>
                </a:cubicBezTo>
                <a:cubicBezTo>
                  <a:pt x="5" y="321"/>
                  <a:pt x="0" y="328"/>
                  <a:pt x="2" y="335"/>
                </a:cubicBezTo>
                <a:cubicBezTo>
                  <a:pt x="3" y="336"/>
                  <a:pt x="10" y="361"/>
                  <a:pt x="33" y="382"/>
                </a:cubicBezTo>
                <a:cubicBezTo>
                  <a:pt x="54" y="401"/>
                  <a:pt x="93" y="421"/>
                  <a:pt x="159" y="409"/>
                </a:cubicBezTo>
                <a:cubicBezTo>
                  <a:pt x="164" y="408"/>
                  <a:pt x="192" y="399"/>
                  <a:pt x="224" y="377"/>
                </a:cubicBezTo>
                <a:cubicBezTo>
                  <a:pt x="257" y="398"/>
                  <a:pt x="287" y="408"/>
                  <a:pt x="297" y="411"/>
                </a:cubicBezTo>
                <a:cubicBezTo>
                  <a:pt x="297" y="411"/>
                  <a:pt x="297" y="410"/>
                  <a:pt x="297" y="410"/>
                </a:cubicBezTo>
                <a:cubicBezTo>
                  <a:pt x="355" y="429"/>
                  <a:pt x="422" y="412"/>
                  <a:pt x="448" y="372"/>
                </a:cubicBezTo>
                <a:cubicBezTo>
                  <a:pt x="454" y="362"/>
                  <a:pt x="461" y="348"/>
                  <a:pt x="461" y="330"/>
                </a:cubicBezTo>
                <a:cubicBezTo>
                  <a:pt x="461" y="309"/>
                  <a:pt x="453" y="283"/>
                  <a:pt x="426" y="252"/>
                </a:cubicBezTo>
                <a:cubicBezTo>
                  <a:pt x="399" y="219"/>
                  <a:pt x="366" y="196"/>
                  <a:pt x="327" y="181"/>
                </a:cubicBezTo>
                <a:cubicBezTo>
                  <a:pt x="327" y="176"/>
                  <a:pt x="328" y="172"/>
                  <a:pt x="328" y="167"/>
                </a:cubicBezTo>
                <a:cubicBezTo>
                  <a:pt x="328" y="141"/>
                  <a:pt x="324" y="116"/>
                  <a:pt x="317" y="94"/>
                </a:cubicBezTo>
                <a:cubicBezTo>
                  <a:pt x="306" y="62"/>
                  <a:pt x="288" y="35"/>
                  <a:pt x="266" y="20"/>
                </a:cubicBezTo>
                <a:cubicBezTo>
                  <a:pt x="239" y="1"/>
                  <a:pt x="209" y="0"/>
                  <a:pt x="183" y="15"/>
                </a:cubicBezTo>
                <a:close/>
                <a:moveTo>
                  <a:pt x="196" y="38"/>
                </a:moveTo>
                <a:cubicBezTo>
                  <a:pt x="213" y="28"/>
                  <a:pt x="232" y="29"/>
                  <a:pt x="251" y="42"/>
                </a:cubicBezTo>
                <a:cubicBezTo>
                  <a:pt x="276" y="59"/>
                  <a:pt x="301" y="101"/>
                  <a:pt x="301" y="167"/>
                </a:cubicBezTo>
                <a:cubicBezTo>
                  <a:pt x="301" y="168"/>
                  <a:pt x="301" y="170"/>
                  <a:pt x="301" y="172"/>
                </a:cubicBezTo>
                <a:cubicBezTo>
                  <a:pt x="266" y="163"/>
                  <a:pt x="227" y="161"/>
                  <a:pt x="188" y="166"/>
                </a:cubicBezTo>
                <a:cubicBezTo>
                  <a:pt x="175" y="168"/>
                  <a:pt x="161" y="170"/>
                  <a:pt x="148" y="174"/>
                </a:cubicBezTo>
                <a:cubicBezTo>
                  <a:pt x="148" y="105"/>
                  <a:pt x="165" y="56"/>
                  <a:pt x="196" y="38"/>
                </a:cubicBezTo>
                <a:close/>
                <a:moveTo>
                  <a:pt x="191" y="192"/>
                </a:moveTo>
                <a:cubicBezTo>
                  <a:pt x="229" y="188"/>
                  <a:pt x="266" y="190"/>
                  <a:pt x="299" y="199"/>
                </a:cubicBezTo>
                <a:cubicBezTo>
                  <a:pt x="298" y="204"/>
                  <a:pt x="298" y="208"/>
                  <a:pt x="297" y="213"/>
                </a:cubicBezTo>
                <a:cubicBezTo>
                  <a:pt x="287" y="278"/>
                  <a:pt x="255" y="319"/>
                  <a:pt x="224" y="345"/>
                </a:cubicBezTo>
                <a:cubicBezTo>
                  <a:pt x="221" y="343"/>
                  <a:pt x="219" y="341"/>
                  <a:pt x="217" y="339"/>
                </a:cubicBezTo>
                <a:cubicBezTo>
                  <a:pt x="177" y="306"/>
                  <a:pt x="154" y="264"/>
                  <a:pt x="150" y="214"/>
                </a:cubicBezTo>
                <a:cubicBezTo>
                  <a:pt x="150" y="209"/>
                  <a:pt x="150" y="205"/>
                  <a:pt x="149" y="201"/>
                </a:cubicBezTo>
                <a:cubicBezTo>
                  <a:pt x="163" y="197"/>
                  <a:pt x="177" y="194"/>
                  <a:pt x="191" y="192"/>
                </a:cubicBezTo>
                <a:close/>
                <a:moveTo>
                  <a:pt x="323" y="217"/>
                </a:moveTo>
                <a:cubicBezTo>
                  <a:pt x="324" y="214"/>
                  <a:pt x="324" y="211"/>
                  <a:pt x="325" y="208"/>
                </a:cubicBezTo>
                <a:cubicBezTo>
                  <a:pt x="356" y="222"/>
                  <a:pt x="383" y="242"/>
                  <a:pt x="405" y="269"/>
                </a:cubicBezTo>
                <a:cubicBezTo>
                  <a:pt x="405" y="269"/>
                  <a:pt x="405" y="269"/>
                  <a:pt x="405" y="269"/>
                </a:cubicBezTo>
                <a:cubicBezTo>
                  <a:pt x="424" y="291"/>
                  <a:pt x="434" y="312"/>
                  <a:pt x="434" y="330"/>
                </a:cubicBezTo>
                <a:cubicBezTo>
                  <a:pt x="434" y="340"/>
                  <a:pt x="431" y="349"/>
                  <a:pt x="426" y="357"/>
                </a:cubicBezTo>
                <a:cubicBezTo>
                  <a:pt x="406" y="387"/>
                  <a:pt x="352" y="400"/>
                  <a:pt x="305" y="385"/>
                </a:cubicBezTo>
                <a:cubicBezTo>
                  <a:pt x="305" y="385"/>
                  <a:pt x="305" y="385"/>
                  <a:pt x="304" y="385"/>
                </a:cubicBezTo>
                <a:cubicBezTo>
                  <a:pt x="296" y="383"/>
                  <a:pt x="273" y="375"/>
                  <a:pt x="246" y="360"/>
                </a:cubicBezTo>
                <a:cubicBezTo>
                  <a:pt x="277" y="332"/>
                  <a:pt x="312" y="287"/>
                  <a:pt x="323" y="217"/>
                </a:cubicBezTo>
                <a:close/>
                <a:moveTo>
                  <a:pt x="426" y="252"/>
                </a:moveTo>
                <a:cubicBezTo>
                  <a:pt x="426" y="252"/>
                  <a:pt x="426" y="252"/>
                  <a:pt x="426" y="252"/>
                </a:cubicBezTo>
                <a:cubicBezTo>
                  <a:pt x="426" y="252"/>
                  <a:pt x="426" y="252"/>
                  <a:pt x="426" y="252"/>
                </a:cubicBezTo>
                <a:cubicBezTo>
                  <a:pt x="426" y="252"/>
                  <a:pt x="426" y="252"/>
                  <a:pt x="426" y="252"/>
                </a:cubicBezTo>
                <a:close/>
                <a:moveTo>
                  <a:pt x="159" y="409"/>
                </a:moveTo>
                <a:cubicBezTo>
                  <a:pt x="159" y="409"/>
                  <a:pt x="159" y="409"/>
                  <a:pt x="159" y="409"/>
                </a:cubicBezTo>
                <a:cubicBezTo>
                  <a:pt x="159" y="409"/>
                  <a:pt x="159" y="409"/>
                  <a:pt x="159" y="409"/>
                </a:cubicBezTo>
                <a:cubicBezTo>
                  <a:pt x="159" y="409"/>
                  <a:pt x="159" y="409"/>
                  <a:pt x="159" y="409"/>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2" name="Freeform 316"/>
          <p:cNvSpPr>
            <a:spLocks/>
          </p:cNvSpPr>
          <p:nvPr/>
        </p:nvSpPr>
        <p:spPr bwMode="auto">
          <a:xfrm>
            <a:off x="2541588" y="5070475"/>
            <a:ext cx="527050" cy="504825"/>
          </a:xfrm>
          <a:custGeom>
            <a:avLst/>
            <a:gdLst/>
            <a:ahLst/>
            <a:cxnLst>
              <a:cxn ang="0">
                <a:pos x="233" y="0"/>
              </a:cxn>
              <a:cxn ang="0">
                <a:pos x="208" y="19"/>
              </a:cxn>
              <a:cxn ang="0">
                <a:pos x="153" y="130"/>
              </a:cxn>
              <a:cxn ang="0">
                <a:pos x="146" y="135"/>
              </a:cxn>
              <a:cxn ang="0">
                <a:pos x="106" y="141"/>
              </a:cxn>
              <a:cxn ang="0">
                <a:pos x="25" y="153"/>
              </a:cxn>
              <a:cxn ang="0">
                <a:pos x="3" y="170"/>
              </a:cxn>
              <a:cxn ang="0">
                <a:pos x="13" y="202"/>
              </a:cxn>
              <a:cxn ang="0">
                <a:pos x="52" y="239"/>
              </a:cxn>
              <a:cxn ang="0">
                <a:pos x="82" y="268"/>
              </a:cxn>
              <a:cxn ang="0">
                <a:pos x="100" y="268"/>
              </a:cxn>
              <a:cxn ang="0">
                <a:pos x="104" y="259"/>
              </a:cxn>
              <a:cxn ang="0">
                <a:pos x="100" y="249"/>
              </a:cxn>
              <a:cxn ang="0">
                <a:pos x="70" y="220"/>
              </a:cxn>
              <a:cxn ang="0">
                <a:pos x="32" y="183"/>
              </a:cxn>
              <a:cxn ang="0">
                <a:pos x="29" y="179"/>
              </a:cxn>
              <a:cxn ang="0">
                <a:pos x="110" y="167"/>
              </a:cxn>
              <a:cxn ang="0">
                <a:pos x="150" y="161"/>
              </a:cxn>
              <a:cxn ang="0">
                <a:pos x="177" y="142"/>
              </a:cxn>
              <a:cxn ang="0">
                <a:pos x="232" y="31"/>
              </a:cxn>
              <a:cxn ang="0">
                <a:pos x="233" y="29"/>
              </a:cxn>
              <a:cxn ang="0">
                <a:pos x="234" y="31"/>
              </a:cxn>
              <a:cxn ang="0">
                <a:pos x="289" y="143"/>
              </a:cxn>
              <a:cxn ang="0">
                <a:pos x="314" y="161"/>
              </a:cxn>
              <a:cxn ang="0">
                <a:pos x="435" y="178"/>
              </a:cxn>
              <a:cxn ang="0">
                <a:pos x="437" y="179"/>
              </a:cxn>
              <a:cxn ang="0">
                <a:pos x="435" y="181"/>
              </a:cxn>
              <a:cxn ang="0">
                <a:pos x="347" y="268"/>
              </a:cxn>
              <a:cxn ang="0">
                <a:pos x="338" y="290"/>
              </a:cxn>
              <a:cxn ang="0">
                <a:pos x="339" y="294"/>
              </a:cxn>
              <a:cxn ang="0">
                <a:pos x="360" y="415"/>
              </a:cxn>
              <a:cxn ang="0">
                <a:pos x="360" y="417"/>
              </a:cxn>
              <a:cxn ang="0">
                <a:pos x="359" y="420"/>
              </a:cxn>
              <a:cxn ang="0">
                <a:pos x="355" y="418"/>
              </a:cxn>
              <a:cxn ang="0">
                <a:pos x="249" y="363"/>
              </a:cxn>
              <a:cxn ang="0">
                <a:pos x="217" y="363"/>
              </a:cxn>
              <a:cxn ang="0">
                <a:pos x="110" y="418"/>
              </a:cxn>
              <a:cxn ang="0">
                <a:pos x="105" y="420"/>
              </a:cxn>
              <a:cxn ang="0">
                <a:pos x="105" y="420"/>
              </a:cxn>
              <a:cxn ang="0">
                <a:pos x="106" y="417"/>
              </a:cxn>
              <a:cxn ang="0">
                <a:pos x="122" y="324"/>
              </a:cxn>
              <a:cxn ang="0">
                <a:pos x="122" y="322"/>
              </a:cxn>
              <a:cxn ang="0">
                <a:pos x="111" y="309"/>
              </a:cxn>
              <a:cxn ang="0">
                <a:pos x="96" y="320"/>
              </a:cxn>
              <a:cxn ang="0">
                <a:pos x="79" y="412"/>
              </a:cxn>
              <a:cxn ang="0">
                <a:pos x="88" y="442"/>
              </a:cxn>
              <a:cxn ang="0">
                <a:pos x="122" y="443"/>
              </a:cxn>
              <a:cxn ang="0">
                <a:pos x="229" y="387"/>
              </a:cxn>
              <a:cxn ang="0">
                <a:pos x="237" y="387"/>
              </a:cxn>
              <a:cxn ang="0">
                <a:pos x="344" y="443"/>
              </a:cxn>
              <a:cxn ang="0">
                <a:pos x="376" y="441"/>
              </a:cxn>
              <a:cxn ang="0">
                <a:pos x="386" y="410"/>
              </a:cxn>
              <a:cxn ang="0">
                <a:pos x="365" y="290"/>
              </a:cxn>
              <a:cxn ang="0">
                <a:pos x="366" y="287"/>
              </a:cxn>
              <a:cxn ang="0">
                <a:pos x="454" y="200"/>
              </a:cxn>
              <a:cxn ang="0">
                <a:pos x="463" y="170"/>
              </a:cxn>
              <a:cxn ang="0">
                <a:pos x="438" y="152"/>
              </a:cxn>
              <a:cxn ang="0">
                <a:pos x="318" y="134"/>
              </a:cxn>
              <a:cxn ang="0">
                <a:pos x="313" y="131"/>
              </a:cxn>
              <a:cxn ang="0">
                <a:pos x="258" y="19"/>
              </a:cxn>
              <a:cxn ang="0">
                <a:pos x="233" y="0"/>
              </a:cxn>
            </a:cxnLst>
            <a:rect l="0" t="0" r="r" b="b"/>
            <a:pathLst>
              <a:path w="467" h="448">
                <a:moveTo>
                  <a:pt x="233" y="0"/>
                </a:moveTo>
                <a:cubicBezTo>
                  <a:pt x="227" y="0"/>
                  <a:pt x="216" y="3"/>
                  <a:pt x="208" y="19"/>
                </a:cubicBezTo>
                <a:cubicBezTo>
                  <a:pt x="208" y="19"/>
                  <a:pt x="153" y="130"/>
                  <a:pt x="153" y="130"/>
                </a:cubicBezTo>
                <a:cubicBezTo>
                  <a:pt x="152" y="132"/>
                  <a:pt x="149" y="134"/>
                  <a:pt x="146" y="135"/>
                </a:cubicBezTo>
                <a:cubicBezTo>
                  <a:pt x="146" y="135"/>
                  <a:pt x="106" y="141"/>
                  <a:pt x="106" y="141"/>
                </a:cubicBezTo>
                <a:cubicBezTo>
                  <a:pt x="25" y="153"/>
                  <a:pt x="25" y="153"/>
                  <a:pt x="25" y="153"/>
                </a:cubicBezTo>
                <a:cubicBezTo>
                  <a:pt x="14" y="155"/>
                  <a:pt x="6" y="161"/>
                  <a:pt x="3" y="170"/>
                </a:cubicBezTo>
                <a:cubicBezTo>
                  <a:pt x="0" y="180"/>
                  <a:pt x="4" y="192"/>
                  <a:pt x="13" y="202"/>
                </a:cubicBezTo>
                <a:cubicBezTo>
                  <a:pt x="19" y="207"/>
                  <a:pt x="35" y="223"/>
                  <a:pt x="52" y="239"/>
                </a:cubicBezTo>
                <a:cubicBezTo>
                  <a:pt x="82" y="268"/>
                  <a:pt x="82" y="268"/>
                  <a:pt x="82" y="268"/>
                </a:cubicBezTo>
                <a:cubicBezTo>
                  <a:pt x="87" y="274"/>
                  <a:pt x="95" y="274"/>
                  <a:pt x="100" y="268"/>
                </a:cubicBezTo>
                <a:cubicBezTo>
                  <a:pt x="103" y="266"/>
                  <a:pt x="104" y="262"/>
                  <a:pt x="104" y="259"/>
                </a:cubicBezTo>
                <a:cubicBezTo>
                  <a:pt x="104" y="255"/>
                  <a:pt x="103" y="252"/>
                  <a:pt x="100" y="249"/>
                </a:cubicBezTo>
                <a:cubicBezTo>
                  <a:pt x="70" y="220"/>
                  <a:pt x="70" y="220"/>
                  <a:pt x="70" y="220"/>
                </a:cubicBezTo>
                <a:cubicBezTo>
                  <a:pt x="53" y="204"/>
                  <a:pt x="38" y="188"/>
                  <a:pt x="32" y="183"/>
                </a:cubicBezTo>
                <a:cubicBezTo>
                  <a:pt x="31" y="181"/>
                  <a:pt x="30" y="180"/>
                  <a:pt x="29" y="179"/>
                </a:cubicBezTo>
                <a:cubicBezTo>
                  <a:pt x="29" y="179"/>
                  <a:pt x="110" y="167"/>
                  <a:pt x="110" y="167"/>
                </a:cubicBezTo>
                <a:cubicBezTo>
                  <a:pt x="150" y="161"/>
                  <a:pt x="150" y="161"/>
                  <a:pt x="150" y="161"/>
                </a:cubicBezTo>
                <a:cubicBezTo>
                  <a:pt x="162" y="159"/>
                  <a:pt x="172" y="152"/>
                  <a:pt x="177" y="142"/>
                </a:cubicBezTo>
                <a:cubicBezTo>
                  <a:pt x="232" y="31"/>
                  <a:pt x="232" y="31"/>
                  <a:pt x="232" y="31"/>
                </a:cubicBezTo>
                <a:cubicBezTo>
                  <a:pt x="232" y="30"/>
                  <a:pt x="232" y="29"/>
                  <a:pt x="233" y="29"/>
                </a:cubicBezTo>
                <a:cubicBezTo>
                  <a:pt x="233" y="29"/>
                  <a:pt x="234" y="30"/>
                  <a:pt x="234" y="31"/>
                </a:cubicBezTo>
                <a:cubicBezTo>
                  <a:pt x="243" y="48"/>
                  <a:pt x="284" y="133"/>
                  <a:pt x="289" y="143"/>
                </a:cubicBezTo>
                <a:cubicBezTo>
                  <a:pt x="294" y="152"/>
                  <a:pt x="303" y="159"/>
                  <a:pt x="314" y="161"/>
                </a:cubicBezTo>
                <a:cubicBezTo>
                  <a:pt x="382" y="171"/>
                  <a:pt x="423" y="177"/>
                  <a:pt x="435" y="178"/>
                </a:cubicBezTo>
                <a:cubicBezTo>
                  <a:pt x="436" y="179"/>
                  <a:pt x="437" y="179"/>
                  <a:pt x="437" y="179"/>
                </a:cubicBezTo>
                <a:cubicBezTo>
                  <a:pt x="437" y="180"/>
                  <a:pt x="436" y="180"/>
                  <a:pt x="435" y="181"/>
                </a:cubicBezTo>
                <a:cubicBezTo>
                  <a:pt x="429" y="188"/>
                  <a:pt x="399" y="217"/>
                  <a:pt x="347" y="268"/>
                </a:cubicBezTo>
                <a:cubicBezTo>
                  <a:pt x="341" y="274"/>
                  <a:pt x="338" y="282"/>
                  <a:pt x="338" y="290"/>
                </a:cubicBezTo>
                <a:cubicBezTo>
                  <a:pt x="338" y="291"/>
                  <a:pt x="338" y="293"/>
                  <a:pt x="339" y="294"/>
                </a:cubicBezTo>
                <a:cubicBezTo>
                  <a:pt x="339" y="294"/>
                  <a:pt x="360" y="415"/>
                  <a:pt x="360" y="415"/>
                </a:cubicBezTo>
                <a:cubicBezTo>
                  <a:pt x="360" y="416"/>
                  <a:pt x="360" y="417"/>
                  <a:pt x="360" y="417"/>
                </a:cubicBezTo>
                <a:cubicBezTo>
                  <a:pt x="360" y="419"/>
                  <a:pt x="360" y="419"/>
                  <a:pt x="359" y="420"/>
                </a:cubicBezTo>
                <a:cubicBezTo>
                  <a:pt x="359" y="420"/>
                  <a:pt x="357" y="419"/>
                  <a:pt x="355" y="418"/>
                </a:cubicBezTo>
                <a:cubicBezTo>
                  <a:pt x="346" y="414"/>
                  <a:pt x="309" y="395"/>
                  <a:pt x="249" y="363"/>
                </a:cubicBezTo>
                <a:cubicBezTo>
                  <a:pt x="239" y="358"/>
                  <a:pt x="227" y="358"/>
                  <a:pt x="217" y="363"/>
                </a:cubicBezTo>
                <a:cubicBezTo>
                  <a:pt x="157" y="395"/>
                  <a:pt x="117" y="415"/>
                  <a:pt x="110" y="418"/>
                </a:cubicBezTo>
                <a:cubicBezTo>
                  <a:pt x="108" y="419"/>
                  <a:pt x="106" y="420"/>
                  <a:pt x="105" y="420"/>
                </a:cubicBezTo>
                <a:cubicBezTo>
                  <a:pt x="105" y="420"/>
                  <a:pt x="105" y="420"/>
                  <a:pt x="105" y="420"/>
                </a:cubicBezTo>
                <a:cubicBezTo>
                  <a:pt x="105" y="419"/>
                  <a:pt x="105" y="418"/>
                  <a:pt x="106" y="417"/>
                </a:cubicBezTo>
                <a:cubicBezTo>
                  <a:pt x="122" y="324"/>
                  <a:pt x="122" y="324"/>
                  <a:pt x="122" y="324"/>
                </a:cubicBezTo>
                <a:cubicBezTo>
                  <a:pt x="122" y="323"/>
                  <a:pt x="122" y="323"/>
                  <a:pt x="122" y="322"/>
                </a:cubicBezTo>
                <a:cubicBezTo>
                  <a:pt x="122" y="315"/>
                  <a:pt x="117" y="310"/>
                  <a:pt x="111" y="309"/>
                </a:cubicBezTo>
                <a:cubicBezTo>
                  <a:pt x="104" y="307"/>
                  <a:pt x="97" y="312"/>
                  <a:pt x="96" y="320"/>
                </a:cubicBezTo>
                <a:cubicBezTo>
                  <a:pt x="79" y="412"/>
                  <a:pt x="79" y="412"/>
                  <a:pt x="79" y="412"/>
                </a:cubicBezTo>
                <a:cubicBezTo>
                  <a:pt x="76" y="429"/>
                  <a:pt x="84" y="438"/>
                  <a:pt x="88" y="442"/>
                </a:cubicBezTo>
                <a:cubicBezTo>
                  <a:pt x="97" y="448"/>
                  <a:pt x="109" y="448"/>
                  <a:pt x="122" y="443"/>
                </a:cubicBezTo>
                <a:cubicBezTo>
                  <a:pt x="131" y="438"/>
                  <a:pt x="193" y="406"/>
                  <a:pt x="229" y="387"/>
                </a:cubicBezTo>
                <a:cubicBezTo>
                  <a:pt x="231" y="385"/>
                  <a:pt x="234" y="385"/>
                  <a:pt x="237" y="387"/>
                </a:cubicBezTo>
                <a:cubicBezTo>
                  <a:pt x="279" y="409"/>
                  <a:pt x="332" y="437"/>
                  <a:pt x="344" y="443"/>
                </a:cubicBezTo>
                <a:cubicBezTo>
                  <a:pt x="356" y="448"/>
                  <a:pt x="367" y="447"/>
                  <a:pt x="376" y="441"/>
                </a:cubicBezTo>
                <a:cubicBezTo>
                  <a:pt x="384" y="435"/>
                  <a:pt x="388" y="423"/>
                  <a:pt x="386" y="410"/>
                </a:cubicBezTo>
                <a:cubicBezTo>
                  <a:pt x="386" y="410"/>
                  <a:pt x="365" y="290"/>
                  <a:pt x="365" y="290"/>
                </a:cubicBezTo>
                <a:cubicBezTo>
                  <a:pt x="365" y="289"/>
                  <a:pt x="365" y="288"/>
                  <a:pt x="366" y="287"/>
                </a:cubicBezTo>
                <a:cubicBezTo>
                  <a:pt x="418" y="236"/>
                  <a:pt x="448" y="207"/>
                  <a:pt x="454" y="200"/>
                </a:cubicBezTo>
                <a:cubicBezTo>
                  <a:pt x="463" y="191"/>
                  <a:pt x="467" y="180"/>
                  <a:pt x="463" y="170"/>
                </a:cubicBezTo>
                <a:cubicBezTo>
                  <a:pt x="460" y="160"/>
                  <a:pt x="451" y="154"/>
                  <a:pt x="438" y="152"/>
                </a:cubicBezTo>
                <a:cubicBezTo>
                  <a:pt x="430" y="151"/>
                  <a:pt x="403" y="147"/>
                  <a:pt x="318" y="134"/>
                </a:cubicBezTo>
                <a:cubicBezTo>
                  <a:pt x="316" y="134"/>
                  <a:pt x="314" y="133"/>
                  <a:pt x="313" y="131"/>
                </a:cubicBezTo>
                <a:cubicBezTo>
                  <a:pt x="308" y="121"/>
                  <a:pt x="267" y="37"/>
                  <a:pt x="258" y="19"/>
                </a:cubicBezTo>
                <a:cubicBezTo>
                  <a:pt x="249" y="2"/>
                  <a:pt x="238" y="0"/>
                  <a:pt x="233" y="0"/>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3" name="Freeform 341"/>
          <p:cNvSpPr>
            <a:spLocks/>
          </p:cNvSpPr>
          <p:nvPr/>
        </p:nvSpPr>
        <p:spPr bwMode="auto">
          <a:xfrm>
            <a:off x="2547938" y="3717925"/>
            <a:ext cx="514350" cy="436563"/>
          </a:xfrm>
          <a:custGeom>
            <a:avLst/>
            <a:gdLst/>
            <a:ahLst/>
            <a:cxnLst>
              <a:cxn ang="0">
                <a:pos x="228" y="14"/>
              </a:cxn>
              <a:cxn ang="0">
                <a:pos x="124" y="0"/>
              </a:cxn>
              <a:cxn ang="0">
                <a:pos x="0" y="54"/>
              </a:cxn>
              <a:cxn ang="0">
                <a:pos x="1" y="56"/>
              </a:cxn>
              <a:cxn ang="0">
                <a:pos x="14" y="160"/>
              </a:cxn>
              <a:cxn ang="0">
                <a:pos x="1" y="265"/>
              </a:cxn>
              <a:cxn ang="0">
                <a:pos x="16" y="373"/>
              </a:cxn>
              <a:cxn ang="0">
                <a:pos x="124" y="388"/>
              </a:cxn>
              <a:cxn ang="0">
                <a:pos x="228" y="375"/>
              </a:cxn>
              <a:cxn ang="0">
                <a:pos x="333" y="388"/>
              </a:cxn>
              <a:cxn ang="0">
                <a:pos x="456" y="335"/>
              </a:cxn>
              <a:cxn ang="0">
                <a:pos x="443" y="230"/>
              </a:cxn>
              <a:cxn ang="0">
                <a:pos x="456" y="126"/>
              </a:cxn>
              <a:cxn ang="0">
                <a:pos x="429" y="9"/>
              </a:cxn>
              <a:cxn ang="0">
                <a:pos x="411" y="27"/>
              </a:cxn>
              <a:cxn ang="0">
                <a:pos x="429" y="56"/>
              </a:cxn>
              <a:cxn ang="0">
                <a:pos x="409" y="91"/>
              </a:cxn>
              <a:cxn ang="0">
                <a:pos x="416" y="149"/>
              </a:cxn>
              <a:cxn ang="0">
                <a:pos x="416" y="172"/>
              </a:cxn>
              <a:cxn ang="0">
                <a:pos x="409" y="230"/>
              </a:cxn>
              <a:cxn ang="0">
                <a:pos x="429" y="265"/>
              </a:cxn>
              <a:cxn ang="0">
                <a:pos x="411" y="294"/>
              </a:cxn>
              <a:cxn ang="0">
                <a:pos x="418" y="312"/>
              </a:cxn>
              <a:cxn ang="0">
                <a:pos x="379" y="348"/>
              </a:cxn>
              <a:cxn ang="0">
                <a:pos x="333" y="361"/>
              </a:cxn>
              <a:cxn ang="0">
                <a:pos x="286" y="348"/>
              </a:cxn>
              <a:cxn ang="0">
                <a:pos x="228" y="341"/>
              </a:cxn>
              <a:cxn ang="0">
                <a:pos x="170" y="348"/>
              </a:cxn>
              <a:cxn ang="0">
                <a:pos x="124" y="361"/>
              </a:cxn>
              <a:cxn ang="0">
                <a:pos x="95" y="343"/>
              </a:cxn>
              <a:cxn ang="0">
                <a:pos x="54" y="362"/>
              </a:cxn>
              <a:cxn ang="0">
                <a:pos x="41" y="311"/>
              </a:cxn>
              <a:cxn ang="0">
                <a:pos x="41" y="288"/>
              </a:cxn>
              <a:cxn ang="0">
                <a:pos x="47" y="230"/>
              </a:cxn>
              <a:cxn ang="0">
                <a:pos x="27" y="195"/>
              </a:cxn>
              <a:cxn ang="0">
                <a:pos x="47" y="160"/>
              </a:cxn>
              <a:cxn ang="0">
                <a:pos x="41" y="102"/>
              </a:cxn>
              <a:cxn ang="0">
                <a:pos x="41" y="79"/>
              </a:cxn>
              <a:cxn ang="0">
                <a:pos x="27" y="54"/>
              </a:cxn>
              <a:cxn ang="0">
                <a:pos x="89" y="47"/>
              </a:cxn>
              <a:cxn ang="0">
                <a:pos x="147" y="41"/>
              </a:cxn>
              <a:cxn ang="0">
                <a:pos x="194" y="27"/>
              </a:cxn>
              <a:cxn ang="0">
                <a:pos x="240" y="41"/>
              </a:cxn>
              <a:cxn ang="0">
                <a:pos x="298" y="47"/>
              </a:cxn>
              <a:cxn ang="0">
                <a:pos x="347" y="14"/>
              </a:cxn>
            </a:cxnLst>
            <a:rect l="0" t="0" r="r" b="b"/>
            <a:pathLst>
              <a:path w="456" h="388">
                <a:moveTo>
                  <a:pt x="298" y="14"/>
                </a:moveTo>
                <a:cubicBezTo>
                  <a:pt x="289" y="5"/>
                  <a:pt x="276" y="0"/>
                  <a:pt x="263" y="0"/>
                </a:cubicBezTo>
                <a:cubicBezTo>
                  <a:pt x="250" y="0"/>
                  <a:pt x="238" y="5"/>
                  <a:pt x="228" y="14"/>
                </a:cubicBezTo>
                <a:cubicBezTo>
                  <a:pt x="219" y="5"/>
                  <a:pt x="207" y="0"/>
                  <a:pt x="194" y="0"/>
                </a:cubicBezTo>
                <a:cubicBezTo>
                  <a:pt x="181" y="0"/>
                  <a:pt x="168" y="5"/>
                  <a:pt x="159" y="14"/>
                </a:cubicBezTo>
                <a:cubicBezTo>
                  <a:pt x="149" y="5"/>
                  <a:pt x="137" y="0"/>
                  <a:pt x="124" y="0"/>
                </a:cubicBezTo>
                <a:cubicBezTo>
                  <a:pt x="111" y="0"/>
                  <a:pt x="98" y="5"/>
                  <a:pt x="89" y="14"/>
                </a:cubicBezTo>
                <a:cubicBezTo>
                  <a:pt x="79" y="5"/>
                  <a:pt x="67" y="0"/>
                  <a:pt x="54" y="0"/>
                </a:cubicBezTo>
                <a:cubicBezTo>
                  <a:pt x="24" y="0"/>
                  <a:pt x="0" y="24"/>
                  <a:pt x="0" y="54"/>
                </a:cubicBezTo>
                <a:cubicBezTo>
                  <a:pt x="0" y="54"/>
                  <a:pt x="0" y="55"/>
                  <a:pt x="0" y="55"/>
                </a:cubicBezTo>
                <a:cubicBezTo>
                  <a:pt x="1" y="57"/>
                  <a:pt x="1" y="57"/>
                  <a:pt x="1" y="57"/>
                </a:cubicBezTo>
                <a:cubicBezTo>
                  <a:pt x="1" y="57"/>
                  <a:pt x="1" y="56"/>
                  <a:pt x="1" y="56"/>
                </a:cubicBezTo>
                <a:cubicBezTo>
                  <a:pt x="1" y="69"/>
                  <a:pt x="5" y="81"/>
                  <a:pt x="14" y="90"/>
                </a:cubicBezTo>
                <a:cubicBezTo>
                  <a:pt x="5" y="100"/>
                  <a:pt x="1" y="112"/>
                  <a:pt x="1" y="125"/>
                </a:cubicBezTo>
                <a:cubicBezTo>
                  <a:pt x="1" y="138"/>
                  <a:pt x="5" y="151"/>
                  <a:pt x="14" y="160"/>
                </a:cubicBezTo>
                <a:cubicBezTo>
                  <a:pt x="5" y="170"/>
                  <a:pt x="1" y="182"/>
                  <a:pt x="1" y="195"/>
                </a:cubicBezTo>
                <a:cubicBezTo>
                  <a:pt x="1" y="208"/>
                  <a:pt x="5" y="220"/>
                  <a:pt x="14" y="230"/>
                </a:cubicBezTo>
                <a:cubicBezTo>
                  <a:pt x="5" y="240"/>
                  <a:pt x="1" y="252"/>
                  <a:pt x="1" y="265"/>
                </a:cubicBezTo>
                <a:cubicBezTo>
                  <a:pt x="1" y="278"/>
                  <a:pt x="5" y="290"/>
                  <a:pt x="14" y="300"/>
                </a:cubicBezTo>
                <a:cubicBezTo>
                  <a:pt x="5" y="309"/>
                  <a:pt x="1" y="322"/>
                  <a:pt x="1" y="335"/>
                </a:cubicBezTo>
                <a:cubicBezTo>
                  <a:pt x="1" y="349"/>
                  <a:pt x="6" y="362"/>
                  <a:pt x="16" y="373"/>
                </a:cubicBezTo>
                <a:cubicBezTo>
                  <a:pt x="26" y="383"/>
                  <a:pt x="40" y="388"/>
                  <a:pt x="54" y="388"/>
                </a:cubicBezTo>
                <a:cubicBezTo>
                  <a:pt x="67" y="388"/>
                  <a:pt x="79" y="383"/>
                  <a:pt x="89" y="375"/>
                </a:cubicBezTo>
                <a:cubicBezTo>
                  <a:pt x="99" y="383"/>
                  <a:pt x="111" y="388"/>
                  <a:pt x="124" y="388"/>
                </a:cubicBezTo>
                <a:cubicBezTo>
                  <a:pt x="137" y="388"/>
                  <a:pt x="149" y="383"/>
                  <a:pt x="158" y="375"/>
                </a:cubicBezTo>
                <a:cubicBezTo>
                  <a:pt x="168" y="383"/>
                  <a:pt x="180" y="388"/>
                  <a:pt x="193" y="388"/>
                </a:cubicBezTo>
                <a:cubicBezTo>
                  <a:pt x="206" y="388"/>
                  <a:pt x="219" y="383"/>
                  <a:pt x="228" y="375"/>
                </a:cubicBezTo>
                <a:cubicBezTo>
                  <a:pt x="238" y="383"/>
                  <a:pt x="250" y="388"/>
                  <a:pt x="263" y="388"/>
                </a:cubicBezTo>
                <a:cubicBezTo>
                  <a:pt x="276" y="388"/>
                  <a:pt x="288" y="383"/>
                  <a:pt x="298" y="375"/>
                </a:cubicBezTo>
                <a:cubicBezTo>
                  <a:pt x="308" y="383"/>
                  <a:pt x="320" y="388"/>
                  <a:pt x="333" y="388"/>
                </a:cubicBezTo>
                <a:cubicBezTo>
                  <a:pt x="346" y="388"/>
                  <a:pt x="358" y="383"/>
                  <a:pt x="368" y="375"/>
                </a:cubicBezTo>
                <a:cubicBezTo>
                  <a:pt x="377" y="383"/>
                  <a:pt x="390" y="388"/>
                  <a:pt x="403" y="388"/>
                </a:cubicBezTo>
                <a:cubicBezTo>
                  <a:pt x="432" y="388"/>
                  <a:pt x="456" y="364"/>
                  <a:pt x="456" y="335"/>
                </a:cubicBezTo>
                <a:cubicBezTo>
                  <a:pt x="456" y="322"/>
                  <a:pt x="451" y="309"/>
                  <a:pt x="443" y="300"/>
                </a:cubicBezTo>
                <a:cubicBezTo>
                  <a:pt x="451" y="290"/>
                  <a:pt x="456" y="278"/>
                  <a:pt x="456" y="265"/>
                </a:cubicBezTo>
                <a:cubicBezTo>
                  <a:pt x="456" y="252"/>
                  <a:pt x="451" y="240"/>
                  <a:pt x="443" y="230"/>
                </a:cubicBezTo>
                <a:cubicBezTo>
                  <a:pt x="451" y="221"/>
                  <a:pt x="456" y="208"/>
                  <a:pt x="456" y="195"/>
                </a:cubicBezTo>
                <a:cubicBezTo>
                  <a:pt x="456" y="182"/>
                  <a:pt x="451" y="170"/>
                  <a:pt x="443" y="161"/>
                </a:cubicBezTo>
                <a:cubicBezTo>
                  <a:pt x="451" y="151"/>
                  <a:pt x="456" y="139"/>
                  <a:pt x="456" y="126"/>
                </a:cubicBezTo>
                <a:cubicBezTo>
                  <a:pt x="456" y="113"/>
                  <a:pt x="451" y="100"/>
                  <a:pt x="443" y="91"/>
                </a:cubicBezTo>
                <a:cubicBezTo>
                  <a:pt x="451" y="81"/>
                  <a:pt x="456" y="69"/>
                  <a:pt x="456" y="56"/>
                </a:cubicBezTo>
                <a:cubicBezTo>
                  <a:pt x="456" y="37"/>
                  <a:pt x="446" y="19"/>
                  <a:pt x="429" y="9"/>
                </a:cubicBezTo>
                <a:cubicBezTo>
                  <a:pt x="424" y="6"/>
                  <a:pt x="418" y="7"/>
                  <a:pt x="413" y="11"/>
                </a:cubicBezTo>
                <a:cubicBezTo>
                  <a:pt x="411" y="14"/>
                  <a:pt x="409" y="17"/>
                  <a:pt x="409" y="21"/>
                </a:cubicBezTo>
                <a:cubicBezTo>
                  <a:pt x="409" y="23"/>
                  <a:pt x="410" y="25"/>
                  <a:pt x="411" y="27"/>
                </a:cubicBezTo>
                <a:cubicBezTo>
                  <a:pt x="411" y="28"/>
                  <a:pt x="411" y="28"/>
                  <a:pt x="411" y="28"/>
                </a:cubicBezTo>
                <a:cubicBezTo>
                  <a:pt x="412" y="30"/>
                  <a:pt x="415" y="32"/>
                  <a:pt x="417" y="33"/>
                </a:cubicBezTo>
                <a:cubicBezTo>
                  <a:pt x="425" y="38"/>
                  <a:pt x="429" y="47"/>
                  <a:pt x="429" y="56"/>
                </a:cubicBezTo>
                <a:cubicBezTo>
                  <a:pt x="429" y="65"/>
                  <a:pt x="424" y="74"/>
                  <a:pt x="416" y="79"/>
                </a:cubicBezTo>
                <a:cubicBezTo>
                  <a:pt x="412" y="81"/>
                  <a:pt x="409" y="86"/>
                  <a:pt x="409" y="91"/>
                </a:cubicBezTo>
                <a:cubicBezTo>
                  <a:pt x="409" y="91"/>
                  <a:pt x="409" y="91"/>
                  <a:pt x="409" y="91"/>
                </a:cubicBezTo>
                <a:cubicBezTo>
                  <a:pt x="409" y="95"/>
                  <a:pt x="412" y="100"/>
                  <a:pt x="416" y="102"/>
                </a:cubicBezTo>
                <a:cubicBezTo>
                  <a:pt x="424" y="107"/>
                  <a:pt x="429" y="116"/>
                  <a:pt x="429" y="126"/>
                </a:cubicBezTo>
                <a:cubicBezTo>
                  <a:pt x="429" y="135"/>
                  <a:pt x="424" y="144"/>
                  <a:pt x="416" y="149"/>
                </a:cubicBezTo>
                <a:cubicBezTo>
                  <a:pt x="412" y="151"/>
                  <a:pt x="409" y="156"/>
                  <a:pt x="409" y="161"/>
                </a:cubicBezTo>
                <a:cubicBezTo>
                  <a:pt x="409" y="161"/>
                  <a:pt x="409" y="161"/>
                  <a:pt x="409" y="161"/>
                </a:cubicBezTo>
                <a:cubicBezTo>
                  <a:pt x="409" y="165"/>
                  <a:pt x="412" y="170"/>
                  <a:pt x="416" y="172"/>
                </a:cubicBezTo>
                <a:cubicBezTo>
                  <a:pt x="424" y="177"/>
                  <a:pt x="429" y="186"/>
                  <a:pt x="429" y="195"/>
                </a:cubicBezTo>
                <a:cubicBezTo>
                  <a:pt x="429" y="205"/>
                  <a:pt x="424" y="214"/>
                  <a:pt x="416" y="219"/>
                </a:cubicBezTo>
                <a:cubicBezTo>
                  <a:pt x="412" y="221"/>
                  <a:pt x="409" y="225"/>
                  <a:pt x="409" y="230"/>
                </a:cubicBezTo>
                <a:cubicBezTo>
                  <a:pt x="409" y="230"/>
                  <a:pt x="409" y="230"/>
                  <a:pt x="409" y="230"/>
                </a:cubicBezTo>
                <a:cubicBezTo>
                  <a:pt x="409" y="235"/>
                  <a:pt x="412" y="239"/>
                  <a:pt x="416" y="242"/>
                </a:cubicBezTo>
                <a:cubicBezTo>
                  <a:pt x="424" y="247"/>
                  <a:pt x="429" y="256"/>
                  <a:pt x="429" y="265"/>
                </a:cubicBezTo>
                <a:cubicBezTo>
                  <a:pt x="429" y="274"/>
                  <a:pt x="425" y="283"/>
                  <a:pt x="417" y="288"/>
                </a:cubicBezTo>
                <a:cubicBezTo>
                  <a:pt x="414" y="289"/>
                  <a:pt x="412" y="291"/>
                  <a:pt x="411" y="294"/>
                </a:cubicBezTo>
                <a:cubicBezTo>
                  <a:pt x="411" y="294"/>
                  <a:pt x="411" y="294"/>
                  <a:pt x="411" y="294"/>
                </a:cubicBezTo>
                <a:cubicBezTo>
                  <a:pt x="410" y="296"/>
                  <a:pt x="409" y="298"/>
                  <a:pt x="409" y="300"/>
                </a:cubicBezTo>
                <a:cubicBezTo>
                  <a:pt x="409" y="304"/>
                  <a:pt x="411" y="307"/>
                  <a:pt x="413" y="310"/>
                </a:cubicBezTo>
                <a:cubicBezTo>
                  <a:pt x="415" y="311"/>
                  <a:pt x="416" y="312"/>
                  <a:pt x="418" y="312"/>
                </a:cubicBezTo>
                <a:cubicBezTo>
                  <a:pt x="425" y="317"/>
                  <a:pt x="430" y="326"/>
                  <a:pt x="430" y="335"/>
                </a:cubicBezTo>
                <a:cubicBezTo>
                  <a:pt x="430" y="349"/>
                  <a:pt x="418" y="361"/>
                  <a:pt x="403" y="361"/>
                </a:cubicBezTo>
                <a:cubicBezTo>
                  <a:pt x="393" y="361"/>
                  <a:pt x="384" y="356"/>
                  <a:pt x="379" y="348"/>
                </a:cubicBezTo>
                <a:cubicBezTo>
                  <a:pt x="377" y="344"/>
                  <a:pt x="373" y="341"/>
                  <a:pt x="368" y="341"/>
                </a:cubicBezTo>
                <a:cubicBezTo>
                  <a:pt x="363" y="341"/>
                  <a:pt x="359" y="344"/>
                  <a:pt x="356" y="348"/>
                </a:cubicBezTo>
                <a:cubicBezTo>
                  <a:pt x="351" y="356"/>
                  <a:pt x="342" y="361"/>
                  <a:pt x="333" y="361"/>
                </a:cubicBezTo>
                <a:cubicBezTo>
                  <a:pt x="323" y="361"/>
                  <a:pt x="314" y="356"/>
                  <a:pt x="310" y="348"/>
                </a:cubicBezTo>
                <a:cubicBezTo>
                  <a:pt x="307" y="344"/>
                  <a:pt x="303" y="341"/>
                  <a:pt x="298" y="341"/>
                </a:cubicBezTo>
                <a:cubicBezTo>
                  <a:pt x="293" y="341"/>
                  <a:pt x="289" y="344"/>
                  <a:pt x="286" y="348"/>
                </a:cubicBezTo>
                <a:cubicBezTo>
                  <a:pt x="282" y="356"/>
                  <a:pt x="273" y="361"/>
                  <a:pt x="263" y="361"/>
                </a:cubicBezTo>
                <a:cubicBezTo>
                  <a:pt x="254" y="361"/>
                  <a:pt x="245" y="356"/>
                  <a:pt x="240" y="348"/>
                </a:cubicBezTo>
                <a:cubicBezTo>
                  <a:pt x="237" y="344"/>
                  <a:pt x="233" y="341"/>
                  <a:pt x="228" y="341"/>
                </a:cubicBezTo>
                <a:cubicBezTo>
                  <a:pt x="223" y="341"/>
                  <a:pt x="219" y="344"/>
                  <a:pt x="217" y="348"/>
                </a:cubicBezTo>
                <a:cubicBezTo>
                  <a:pt x="212" y="356"/>
                  <a:pt x="203" y="361"/>
                  <a:pt x="193" y="361"/>
                </a:cubicBezTo>
                <a:cubicBezTo>
                  <a:pt x="184" y="361"/>
                  <a:pt x="175" y="356"/>
                  <a:pt x="170" y="348"/>
                </a:cubicBezTo>
                <a:cubicBezTo>
                  <a:pt x="168" y="344"/>
                  <a:pt x="163" y="341"/>
                  <a:pt x="158" y="341"/>
                </a:cubicBezTo>
                <a:cubicBezTo>
                  <a:pt x="154" y="341"/>
                  <a:pt x="149" y="344"/>
                  <a:pt x="147" y="348"/>
                </a:cubicBezTo>
                <a:cubicBezTo>
                  <a:pt x="142" y="356"/>
                  <a:pt x="133" y="361"/>
                  <a:pt x="124" y="361"/>
                </a:cubicBezTo>
                <a:cubicBezTo>
                  <a:pt x="114" y="361"/>
                  <a:pt x="106" y="357"/>
                  <a:pt x="101" y="349"/>
                </a:cubicBezTo>
                <a:cubicBezTo>
                  <a:pt x="100" y="347"/>
                  <a:pt x="98" y="344"/>
                  <a:pt x="95" y="343"/>
                </a:cubicBezTo>
                <a:cubicBezTo>
                  <a:pt x="95" y="343"/>
                  <a:pt x="95" y="343"/>
                  <a:pt x="95" y="343"/>
                </a:cubicBezTo>
                <a:cubicBezTo>
                  <a:pt x="90" y="340"/>
                  <a:pt x="83" y="341"/>
                  <a:pt x="79" y="345"/>
                </a:cubicBezTo>
                <a:cubicBezTo>
                  <a:pt x="78" y="347"/>
                  <a:pt x="77" y="348"/>
                  <a:pt x="76" y="350"/>
                </a:cubicBezTo>
                <a:cubicBezTo>
                  <a:pt x="71" y="357"/>
                  <a:pt x="63" y="362"/>
                  <a:pt x="54" y="362"/>
                </a:cubicBezTo>
                <a:cubicBezTo>
                  <a:pt x="47" y="362"/>
                  <a:pt x="40" y="359"/>
                  <a:pt x="35" y="354"/>
                </a:cubicBezTo>
                <a:cubicBezTo>
                  <a:pt x="30" y="349"/>
                  <a:pt x="27" y="342"/>
                  <a:pt x="27" y="335"/>
                </a:cubicBezTo>
                <a:cubicBezTo>
                  <a:pt x="27" y="325"/>
                  <a:pt x="32" y="316"/>
                  <a:pt x="41" y="311"/>
                </a:cubicBezTo>
                <a:cubicBezTo>
                  <a:pt x="45" y="309"/>
                  <a:pt x="47" y="305"/>
                  <a:pt x="47" y="300"/>
                </a:cubicBezTo>
                <a:cubicBezTo>
                  <a:pt x="47" y="300"/>
                  <a:pt x="47" y="300"/>
                  <a:pt x="47" y="300"/>
                </a:cubicBezTo>
                <a:cubicBezTo>
                  <a:pt x="47" y="295"/>
                  <a:pt x="45" y="291"/>
                  <a:pt x="41" y="288"/>
                </a:cubicBezTo>
                <a:cubicBezTo>
                  <a:pt x="32" y="283"/>
                  <a:pt x="27" y="275"/>
                  <a:pt x="27" y="265"/>
                </a:cubicBezTo>
                <a:cubicBezTo>
                  <a:pt x="27" y="255"/>
                  <a:pt x="32" y="246"/>
                  <a:pt x="41" y="242"/>
                </a:cubicBezTo>
                <a:cubicBezTo>
                  <a:pt x="45" y="239"/>
                  <a:pt x="47" y="235"/>
                  <a:pt x="47" y="230"/>
                </a:cubicBezTo>
                <a:cubicBezTo>
                  <a:pt x="47" y="230"/>
                  <a:pt x="47" y="230"/>
                  <a:pt x="47" y="230"/>
                </a:cubicBezTo>
                <a:cubicBezTo>
                  <a:pt x="47" y="225"/>
                  <a:pt x="45" y="221"/>
                  <a:pt x="41" y="218"/>
                </a:cubicBezTo>
                <a:cubicBezTo>
                  <a:pt x="32" y="214"/>
                  <a:pt x="27" y="205"/>
                  <a:pt x="27" y="195"/>
                </a:cubicBezTo>
                <a:cubicBezTo>
                  <a:pt x="27" y="186"/>
                  <a:pt x="32" y="177"/>
                  <a:pt x="41" y="172"/>
                </a:cubicBezTo>
                <a:cubicBezTo>
                  <a:pt x="45" y="169"/>
                  <a:pt x="47" y="165"/>
                  <a:pt x="47" y="160"/>
                </a:cubicBezTo>
                <a:cubicBezTo>
                  <a:pt x="47" y="160"/>
                  <a:pt x="47" y="160"/>
                  <a:pt x="47" y="160"/>
                </a:cubicBezTo>
                <a:cubicBezTo>
                  <a:pt x="47" y="155"/>
                  <a:pt x="45" y="151"/>
                  <a:pt x="41" y="149"/>
                </a:cubicBezTo>
                <a:cubicBezTo>
                  <a:pt x="32" y="144"/>
                  <a:pt x="27" y="135"/>
                  <a:pt x="27" y="125"/>
                </a:cubicBezTo>
                <a:cubicBezTo>
                  <a:pt x="27" y="116"/>
                  <a:pt x="32" y="107"/>
                  <a:pt x="41" y="102"/>
                </a:cubicBezTo>
                <a:cubicBezTo>
                  <a:pt x="45" y="100"/>
                  <a:pt x="47" y="95"/>
                  <a:pt x="47" y="91"/>
                </a:cubicBezTo>
                <a:cubicBezTo>
                  <a:pt x="47" y="91"/>
                  <a:pt x="47" y="90"/>
                  <a:pt x="47" y="90"/>
                </a:cubicBezTo>
                <a:cubicBezTo>
                  <a:pt x="47" y="86"/>
                  <a:pt x="45" y="81"/>
                  <a:pt x="41" y="79"/>
                </a:cubicBezTo>
                <a:cubicBezTo>
                  <a:pt x="32" y="74"/>
                  <a:pt x="27" y="65"/>
                  <a:pt x="27" y="56"/>
                </a:cubicBezTo>
                <a:cubicBezTo>
                  <a:pt x="27" y="55"/>
                  <a:pt x="27" y="55"/>
                  <a:pt x="27" y="54"/>
                </a:cubicBezTo>
                <a:cubicBezTo>
                  <a:pt x="27" y="54"/>
                  <a:pt x="27" y="54"/>
                  <a:pt x="27" y="54"/>
                </a:cubicBezTo>
                <a:cubicBezTo>
                  <a:pt x="27" y="39"/>
                  <a:pt x="39" y="27"/>
                  <a:pt x="54" y="27"/>
                </a:cubicBezTo>
                <a:cubicBezTo>
                  <a:pt x="64" y="27"/>
                  <a:pt x="72" y="32"/>
                  <a:pt x="77" y="41"/>
                </a:cubicBezTo>
                <a:cubicBezTo>
                  <a:pt x="80" y="45"/>
                  <a:pt x="84" y="47"/>
                  <a:pt x="89" y="47"/>
                </a:cubicBezTo>
                <a:cubicBezTo>
                  <a:pt x="94" y="47"/>
                  <a:pt x="98" y="45"/>
                  <a:pt x="100" y="41"/>
                </a:cubicBezTo>
                <a:cubicBezTo>
                  <a:pt x="105" y="32"/>
                  <a:pt x="114" y="27"/>
                  <a:pt x="124" y="27"/>
                </a:cubicBezTo>
                <a:cubicBezTo>
                  <a:pt x="133" y="27"/>
                  <a:pt x="142" y="32"/>
                  <a:pt x="147" y="41"/>
                </a:cubicBezTo>
                <a:cubicBezTo>
                  <a:pt x="149" y="45"/>
                  <a:pt x="154" y="47"/>
                  <a:pt x="159" y="47"/>
                </a:cubicBezTo>
                <a:cubicBezTo>
                  <a:pt x="163" y="47"/>
                  <a:pt x="168" y="45"/>
                  <a:pt x="170" y="41"/>
                </a:cubicBezTo>
                <a:cubicBezTo>
                  <a:pt x="175" y="32"/>
                  <a:pt x="184" y="27"/>
                  <a:pt x="194" y="27"/>
                </a:cubicBezTo>
                <a:cubicBezTo>
                  <a:pt x="203" y="27"/>
                  <a:pt x="212" y="32"/>
                  <a:pt x="217" y="41"/>
                </a:cubicBezTo>
                <a:cubicBezTo>
                  <a:pt x="219" y="45"/>
                  <a:pt x="224" y="47"/>
                  <a:pt x="228" y="47"/>
                </a:cubicBezTo>
                <a:cubicBezTo>
                  <a:pt x="233" y="47"/>
                  <a:pt x="238" y="45"/>
                  <a:pt x="240" y="41"/>
                </a:cubicBezTo>
                <a:cubicBezTo>
                  <a:pt x="245" y="32"/>
                  <a:pt x="254" y="27"/>
                  <a:pt x="263" y="27"/>
                </a:cubicBezTo>
                <a:cubicBezTo>
                  <a:pt x="273" y="27"/>
                  <a:pt x="282" y="32"/>
                  <a:pt x="287" y="41"/>
                </a:cubicBezTo>
                <a:cubicBezTo>
                  <a:pt x="289" y="45"/>
                  <a:pt x="293" y="47"/>
                  <a:pt x="298" y="47"/>
                </a:cubicBezTo>
                <a:cubicBezTo>
                  <a:pt x="303" y="47"/>
                  <a:pt x="307" y="45"/>
                  <a:pt x="310" y="41"/>
                </a:cubicBezTo>
                <a:cubicBezTo>
                  <a:pt x="315" y="32"/>
                  <a:pt x="324" y="27"/>
                  <a:pt x="333" y="27"/>
                </a:cubicBezTo>
                <a:cubicBezTo>
                  <a:pt x="341" y="27"/>
                  <a:pt x="347" y="21"/>
                  <a:pt x="347" y="14"/>
                </a:cubicBezTo>
                <a:cubicBezTo>
                  <a:pt x="347" y="6"/>
                  <a:pt x="341" y="0"/>
                  <a:pt x="333" y="0"/>
                </a:cubicBezTo>
                <a:cubicBezTo>
                  <a:pt x="320" y="0"/>
                  <a:pt x="308" y="5"/>
                  <a:pt x="298" y="1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4" name="Freeform 155"/>
          <p:cNvSpPr>
            <a:spLocks/>
          </p:cNvSpPr>
          <p:nvPr/>
        </p:nvSpPr>
        <p:spPr bwMode="auto">
          <a:xfrm>
            <a:off x="3198813" y="1190625"/>
            <a:ext cx="438150" cy="463550"/>
          </a:xfrm>
          <a:custGeom>
            <a:avLst/>
            <a:gdLst/>
            <a:ahLst/>
            <a:cxnLst>
              <a:cxn ang="0">
                <a:pos x="43" y="292"/>
              </a:cxn>
              <a:cxn ang="0">
                <a:pos x="252" y="292"/>
              </a:cxn>
              <a:cxn ang="0">
                <a:pos x="252" y="241"/>
              </a:cxn>
              <a:cxn ang="0">
                <a:pos x="217" y="241"/>
              </a:cxn>
              <a:cxn ang="0">
                <a:pos x="169" y="195"/>
              </a:cxn>
              <a:cxn ang="0">
                <a:pos x="276" y="195"/>
              </a:cxn>
              <a:cxn ang="0">
                <a:pos x="276" y="0"/>
              </a:cxn>
              <a:cxn ang="0">
                <a:pos x="0" y="0"/>
              </a:cxn>
              <a:cxn ang="0">
                <a:pos x="0" y="191"/>
              </a:cxn>
              <a:cxn ang="0">
                <a:pos x="106" y="191"/>
              </a:cxn>
              <a:cxn ang="0">
                <a:pos x="106" y="244"/>
              </a:cxn>
            </a:cxnLst>
            <a:rect l="0" t="0" r="r" b="b"/>
            <a:pathLst>
              <a:path w="276" h="292">
                <a:moveTo>
                  <a:pt x="43" y="292"/>
                </a:moveTo>
                <a:lnTo>
                  <a:pt x="252" y="292"/>
                </a:lnTo>
                <a:lnTo>
                  <a:pt x="252" y="241"/>
                </a:lnTo>
                <a:lnTo>
                  <a:pt x="217" y="241"/>
                </a:lnTo>
                <a:lnTo>
                  <a:pt x="169" y="195"/>
                </a:lnTo>
                <a:lnTo>
                  <a:pt x="276" y="195"/>
                </a:lnTo>
                <a:lnTo>
                  <a:pt x="276" y="0"/>
                </a:lnTo>
                <a:lnTo>
                  <a:pt x="0" y="0"/>
                </a:lnTo>
                <a:lnTo>
                  <a:pt x="0" y="191"/>
                </a:lnTo>
                <a:lnTo>
                  <a:pt x="106" y="191"/>
                </a:lnTo>
                <a:lnTo>
                  <a:pt x="106" y="244"/>
                </a:lnTo>
              </a:path>
            </a:pathLst>
          </a:custGeom>
          <a:noFill/>
          <a:ln w="30163"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5" name="Freeform 238"/>
          <p:cNvSpPr>
            <a:spLocks/>
          </p:cNvSpPr>
          <p:nvPr/>
        </p:nvSpPr>
        <p:spPr bwMode="auto">
          <a:xfrm>
            <a:off x="3154363" y="4422775"/>
            <a:ext cx="527050" cy="476250"/>
          </a:xfrm>
          <a:custGeom>
            <a:avLst/>
            <a:gdLst/>
            <a:ahLst/>
            <a:cxnLst>
              <a:cxn ang="0">
                <a:pos x="162" y="286"/>
              </a:cxn>
              <a:cxn ang="0">
                <a:pos x="162" y="268"/>
              </a:cxn>
              <a:cxn ang="0">
                <a:pos x="181" y="48"/>
              </a:cxn>
              <a:cxn ang="0">
                <a:pos x="177" y="118"/>
              </a:cxn>
              <a:cxn ang="0">
                <a:pos x="168" y="122"/>
              </a:cxn>
              <a:cxn ang="0">
                <a:pos x="27" y="122"/>
              </a:cxn>
              <a:cxn ang="0">
                <a:pos x="168" y="171"/>
              </a:cxn>
              <a:cxn ang="0">
                <a:pos x="182" y="184"/>
              </a:cxn>
              <a:cxn ang="0">
                <a:pos x="168" y="198"/>
              </a:cxn>
              <a:cxn ang="0">
                <a:pos x="13" y="198"/>
              </a:cxn>
              <a:cxn ang="0">
                <a:pos x="4" y="194"/>
              </a:cxn>
              <a:cxn ang="0">
                <a:pos x="0" y="184"/>
              </a:cxn>
              <a:cxn ang="0">
                <a:pos x="4" y="100"/>
              </a:cxn>
              <a:cxn ang="0">
                <a:pos x="13" y="96"/>
              </a:cxn>
              <a:cxn ang="0">
                <a:pos x="155" y="96"/>
              </a:cxn>
              <a:cxn ang="0">
                <a:pos x="163" y="2"/>
              </a:cxn>
              <a:cxn ang="0">
                <a:pos x="178" y="6"/>
              </a:cxn>
              <a:cxn ang="0">
                <a:pos x="304" y="138"/>
              </a:cxn>
              <a:cxn ang="0">
                <a:pos x="304" y="156"/>
              </a:cxn>
              <a:cxn ang="0">
                <a:pos x="286" y="376"/>
              </a:cxn>
              <a:cxn ang="0">
                <a:pos x="289" y="305"/>
              </a:cxn>
              <a:cxn ang="0">
                <a:pos x="299" y="301"/>
              </a:cxn>
              <a:cxn ang="0">
                <a:pos x="440" y="301"/>
              </a:cxn>
              <a:cxn ang="0">
                <a:pos x="298" y="252"/>
              </a:cxn>
              <a:cxn ang="0">
                <a:pos x="285" y="239"/>
              </a:cxn>
              <a:cxn ang="0">
                <a:pos x="298" y="226"/>
              </a:cxn>
              <a:cxn ang="0">
                <a:pos x="463" y="229"/>
              </a:cxn>
              <a:cxn ang="0">
                <a:pos x="467" y="239"/>
              </a:cxn>
              <a:cxn ang="0">
                <a:pos x="467" y="314"/>
              </a:cxn>
              <a:cxn ang="0">
                <a:pos x="463" y="324"/>
              </a:cxn>
              <a:cxn ang="0">
                <a:pos x="453" y="328"/>
              </a:cxn>
              <a:cxn ang="0">
                <a:pos x="312" y="409"/>
              </a:cxn>
              <a:cxn ang="0">
                <a:pos x="304" y="421"/>
              </a:cxn>
              <a:cxn ang="0">
                <a:pos x="299" y="422"/>
              </a:cxn>
            </a:cxnLst>
            <a:rect l="0" t="0" r="r" b="b"/>
            <a:pathLst>
              <a:path w="467" h="422">
                <a:moveTo>
                  <a:pt x="289" y="418"/>
                </a:moveTo>
                <a:cubicBezTo>
                  <a:pt x="162" y="286"/>
                  <a:pt x="162" y="286"/>
                  <a:pt x="162" y="286"/>
                </a:cubicBezTo>
                <a:cubicBezTo>
                  <a:pt x="157" y="281"/>
                  <a:pt x="157" y="273"/>
                  <a:pt x="162" y="268"/>
                </a:cubicBezTo>
                <a:cubicBezTo>
                  <a:pt x="162" y="268"/>
                  <a:pt x="162" y="268"/>
                  <a:pt x="162" y="268"/>
                </a:cubicBezTo>
                <a:cubicBezTo>
                  <a:pt x="276" y="147"/>
                  <a:pt x="276" y="147"/>
                  <a:pt x="276" y="147"/>
                </a:cubicBezTo>
                <a:cubicBezTo>
                  <a:pt x="181" y="48"/>
                  <a:pt x="181" y="48"/>
                  <a:pt x="181" y="48"/>
                </a:cubicBezTo>
                <a:cubicBezTo>
                  <a:pt x="181" y="109"/>
                  <a:pt x="181" y="109"/>
                  <a:pt x="181" y="109"/>
                </a:cubicBezTo>
                <a:cubicBezTo>
                  <a:pt x="181" y="113"/>
                  <a:pt x="180" y="116"/>
                  <a:pt x="177" y="118"/>
                </a:cubicBezTo>
                <a:cubicBezTo>
                  <a:pt x="177" y="118"/>
                  <a:pt x="177" y="118"/>
                  <a:pt x="177" y="118"/>
                </a:cubicBezTo>
                <a:cubicBezTo>
                  <a:pt x="175" y="121"/>
                  <a:pt x="171" y="122"/>
                  <a:pt x="168" y="122"/>
                </a:cubicBezTo>
                <a:cubicBezTo>
                  <a:pt x="168" y="122"/>
                  <a:pt x="168" y="122"/>
                  <a:pt x="168" y="122"/>
                </a:cubicBezTo>
                <a:cubicBezTo>
                  <a:pt x="27" y="122"/>
                  <a:pt x="27" y="122"/>
                  <a:pt x="27" y="122"/>
                </a:cubicBezTo>
                <a:cubicBezTo>
                  <a:pt x="27" y="171"/>
                  <a:pt x="27" y="171"/>
                  <a:pt x="27" y="171"/>
                </a:cubicBezTo>
                <a:cubicBezTo>
                  <a:pt x="168" y="171"/>
                  <a:pt x="168" y="171"/>
                  <a:pt x="168" y="171"/>
                </a:cubicBezTo>
                <a:cubicBezTo>
                  <a:pt x="168" y="171"/>
                  <a:pt x="168" y="171"/>
                  <a:pt x="168" y="171"/>
                </a:cubicBezTo>
                <a:cubicBezTo>
                  <a:pt x="176" y="171"/>
                  <a:pt x="182" y="177"/>
                  <a:pt x="182" y="184"/>
                </a:cubicBezTo>
                <a:cubicBezTo>
                  <a:pt x="182" y="184"/>
                  <a:pt x="182" y="184"/>
                  <a:pt x="182" y="184"/>
                </a:cubicBezTo>
                <a:cubicBezTo>
                  <a:pt x="182" y="192"/>
                  <a:pt x="176" y="198"/>
                  <a:pt x="168" y="198"/>
                </a:cubicBezTo>
                <a:cubicBezTo>
                  <a:pt x="168" y="198"/>
                  <a:pt x="168" y="198"/>
                  <a:pt x="168" y="198"/>
                </a:cubicBezTo>
                <a:cubicBezTo>
                  <a:pt x="13" y="198"/>
                  <a:pt x="13" y="198"/>
                  <a:pt x="13" y="198"/>
                </a:cubicBezTo>
                <a:cubicBezTo>
                  <a:pt x="10" y="198"/>
                  <a:pt x="6" y="196"/>
                  <a:pt x="4" y="194"/>
                </a:cubicBezTo>
                <a:cubicBezTo>
                  <a:pt x="4" y="194"/>
                  <a:pt x="4" y="194"/>
                  <a:pt x="4" y="194"/>
                </a:cubicBezTo>
                <a:cubicBezTo>
                  <a:pt x="2" y="191"/>
                  <a:pt x="0" y="188"/>
                  <a:pt x="0" y="184"/>
                </a:cubicBezTo>
                <a:cubicBezTo>
                  <a:pt x="0" y="184"/>
                  <a:pt x="0" y="184"/>
                  <a:pt x="0" y="184"/>
                </a:cubicBezTo>
                <a:cubicBezTo>
                  <a:pt x="0" y="109"/>
                  <a:pt x="0" y="109"/>
                  <a:pt x="0" y="109"/>
                </a:cubicBezTo>
                <a:cubicBezTo>
                  <a:pt x="0" y="106"/>
                  <a:pt x="2" y="102"/>
                  <a:pt x="4" y="100"/>
                </a:cubicBezTo>
                <a:cubicBezTo>
                  <a:pt x="4" y="100"/>
                  <a:pt x="4" y="100"/>
                  <a:pt x="4" y="100"/>
                </a:cubicBezTo>
                <a:cubicBezTo>
                  <a:pt x="6" y="97"/>
                  <a:pt x="10" y="96"/>
                  <a:pt x="13" y="96"/>
                </a:cubicBezTo>
                <a:cubicBezTo>
                  <a:pt x="13" y="96"/>
                  <a:pt x="13" y="96"/>
                  <a:pt x="13" y="96"/>
                </a:cubicBezTo>
                <a:cubicBezTo>
                  <a:pt x="155" y="96"/>
                  <a:pt x="155" y="96"/>
                  <a:pt x="155" y="96"/>
                </a:cubicBezTo>
                <a:cubicBezTo>
                  <a:pt x="155" y="15"/>
                  <a:pt x="155" y="15"/>
                  <a:pt x="155" y="15"/>
                </a:cubicBezTo>
                <a:cubicBezTo>
                  <a:pt x="155" y="9"/>
                  <a:pt x="158" y="4"/>
                  <a:pt x="163" y="2"/>
                </a:cubicBezTo>
                <a:cubicBezTo>
                  <a:pt x="163" y="2"/>
                  <a:pt x="163" y="2"/>
                  <a:pt x="163" y="2"/>
                </a:cubicBezTo>
                <a:cubicBezTo>
                  <a:pt x="168" y="0"/>
                  <a:pt x="174" y="2"/>
                  <a:pt x="178" y="6"/>
                </a:cubicBezTo>
                <a:cubicBezTo>
                  <a:pt x="178" y="6"/>
                  <a:pt x="178" y="6"/>
                  <a:pt x="178" y="6"/>
                </a:cubicBezTo>
                <a:cubicBezTo>
                  <a:pt x="304" y="138"/>
                  <a:pt x="304" y="138"/>
                  <a:pt x="304" y="138"/>
                </a:cubicBezTo>
                <a:cubicBezTo>
                  <a:pt x="309" y="143"/>
                  <a:pt x="309" y="151"/>
                  <a:pt x="304" y="156"/>
                </a:cubicBezTo>
                <a:cubicBezTo>
                  <a:pt x="304" y="156"/>
                  <a:pt x="304" y="156"/>
                  <a:pt x="304" y="156"/>
                </a:cubicBezTo>
                <a:cubicBezTo>
                  <a:pt x="190" y="277"/>
                  <a:pt x="190" y="277"/>
                  <a:pt x="190" y="277"/>
                </a:cubicBezTo>
                <a:cubicBezTo>
                  <a:pt x="286" y="376"/>
                  <a:pt x="286" y="376"/>
                  <a:pt x="286" y="376"/>
                </a:cubicBezTo>
                <a:cubicBezTo>
                  <a:pt x="286" y="314"/>
                  <a:pt x="286" y="314"/>
                  <a:pt x="286" y="314"/>
                </a:cubicBezTo>
                <a:cubicBezTo>
                  <a:pt x="286" y="311"/>
                  <a:pt x="287" y="307"/>
                  <a:pt x="289" y="305"/>
                </a:cubicBezTo>
                <a:cubicBezTo>
                  <a:pt x="289" y="305"/>
                  <a:pt x="289" y="305"/>
                  <a:pt x="289" y="305"/>
                </a:cubicBezTo>
                <a:cubicBezTo>
                  <a:pt x="292" y="302"/>
                  <a:pt x="295" y="301"/>
                  <a:pt x="299" y="301"/>
                </a:cubicBezTo>
                <a:cubicBezTo>
                  <a:pt x="299" y="301"/>
                  <a:pt x="299" y="301"/>
                  <a:pt x="299" y="301"/>
                </a:cubicBezTo>
                <a:cubicBezTo>
                  <a:pt x="440" y="301"/>
                  <a:pt x="440" y="301"/>
                  <a:pt x="440" y="301"/>
                </a:cubicBezTo>
                <a:cubicBezTo>
                  <a:pt x="440" y="252"/>
                  <a:pt x="440" y="252"/>
                  <a:pt x="440" y="252"/>
                </a:cubicBezTo>
                <a:cubicBezTo>
                  <a:pt x="298" y="252"/>
                  <a:pt x="298" y="252"/>
                  <a:pt x="298" y="252"/>
                </a:cubicBezTo>
                <a:cubicBezTo>
                  <a:pt x="291" y="252"/>
                  <a:pt x="285" y="246"/>
                  <a:pt x="285" y="239"/>
                </a:cubicBezTo>
                <a:cubicBezTo>
                  <a:pt x="285" y="239"/>
                  <a:pt x="285" y="239"/>
                  <a:pt x="285" y="239"/>
                </a:cubicBezTo>
                <a:cubicBezTo>
                  <a:pt x="285" y="231"/>
                  <a:pt x="291" y="226"/>
                  <a:pt x="298" y="226"/>
                </a:cubicBezTo>
                <a:cubicBezTo>
                  <a:pt x="298" y="226"/>
                  <a:pt x="298" y="226"/>
                  <a:pt x="298" y="226"/>
                </a:cubicBezTo>
                <a:cubicBezTo>
                  <a:pt x="453" y="226"/>
                  <a:pt x="453" y="226"/>
                  <a:pt x="453" y="226"/>
                </a:cubicBezTo>
                <a:cubicBezTo>
                  <a:pt x="457" y="226"/>
                  <a:pt x="460" y="227"/>
                  <a:pt x="463" y="229"/>
                </a:cubicBezTo>
                <a:cubicBezTo>
                  <a:pt x="463" y="229"/>
                  <a:pt x="463" y="229"/>
                  <a:pt x="463" y="229"/>
                </a:cubicBezTo>
                <a:cubicBezTo>
                  <a:pt x="465" y="232"/>
                  <a:pt x="467" y="235"/>
                  <a:pt x="467" y="239"/>
                </a:cubicBezTo>
                <a:cubicBezTo>
                  <a:pt x="467" y="239"/>
                  <a:pt x="467" y="239"/>
                  <a:pt x="467" y="239"/>
                </a:cubicBezTo>
                <a:cubicBezTo>
                  <a:pt x="467" y="314"/>
                  <a:pt x="467" y="314"/>
                  <a:pt x="467" y="314"/>
                </a:cubicBezTo>
                <a:cubicBezTo>
                  <a:pt x="467" y="318"/>
                  <a:pt x="465" y="321"/>
                  <a:pt x="463" y="324"/>
                </a:cubicBezTo>
                <a:cubicBezTo>
                  <a:pt x="463" y="324"/>
                  <a:pt x="463" y="324"/>
                  <a:pt x="463" y="324"/>
                </a:cubicBezTo>
                <a:cubicBezTo>
                  <a:pt x="460" y="326"/>
                  <a:pt x="457" y="328"/>
                  <a:pt x="453" y="328"/>
                </a:cubicBezTo>
                <a:cubicBezTo>
                  <a:pt x="453" y="328"/>
                  <a:pt x="453" y="328"/>
                  <a:pt x="453" y="328"/>
                </a:cubicBezTo>
                <a:cubicBezTo>
                  <a:pt x="312" y="328"/>
                  <a:pt x="312" y="328"/>
                  <a:pt x="312" y="328"/>
                </a:cubicBezTo>
                <a:cubicBezTo>
                  <a:pt x="312" y="409"/>
                  <a:pt x="312" y="409"/>
                  <a:pt x="312" y="409"/>
                </a:cubicBezTo>
                <a:cubicBezTo>
                  <a:pt x="312" y="414"/>
                  <a:pt x="309" y="419"/>
                  <a:pt x="304" y="421"/>
                </a:cubicBezTo>
                <a:cubicBezTo>
                  <a:pt x="304" y="421"/>
                  <a:pt x="304" y="421"/>
                  <a:pt x="304" y="421"/>
                </a:cubicBezTo>
                <a:cubicBezTo>
                  <a:pt x="302" y="422"/>
                  <a:pt x="301" y="422"/>
                  <a:pt x="299" y="422"/>
                </a:cubicBezTo>
                <a:cubicBezTo>
                  <a:pt x="299" y="422"/>
                  <a:pt x="299" y="422"/>
                  <a:pt x="299" y="422"/>
                </a:cubicBezTo>
                <a:cubicBezTo>
                  <a:pt x="295" y="422"/>
                  <a:pt x="292" y="420"/>
                  <a:pt x="289" y="41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6" name="Freeform 284"/>
          <p:cNvSpPr>
            <a:spLocks/>
          </p:cNvSpPr>
          <p:nvPr/>
        </p:nvSpPr>
        <p:spPr bwMode="auto">
          <a:xfrm>
            <a:off x="3262313" y="1795463"/>
            <a:ext cx="311150" cy="417512"/>
          </a:xfrm>
          <a:custGeom>
            <a:avLst/>
            <a:gdLst/>
            <a:ahLst/>
            <a:cxnLst>
              <a:cxn ang="0">
                <a:pos x="8" y="68"/>
              </a:cxn>
              <a:cxn ang="0">
                <a:pos x="0" y="106"/>
              </a:cxn>
              <a:cxn ang="0">
                <a:pos x="57" y="222"/>
              </a:cxn>
              <a:cxn ang="0">
                <a:pos x="67" y="229"/>
              </a:cxn>
              <a:cxn ang="0">
                <a:pos x="67" y="229"/>
              </a:cxn>
              <a:cxn ang="0">
                <a:pos x="67" y="229"/>
              </a:cxn>
              <a:cxn ang="0">
                <a:pos x="85" y="223"/>
              </a:cxn>
              <a:cxn ang="0">
                <a:pos x="80" y="205"/>
              </a:cxn>
              <a:cxn ang="0">
                <a:pos x="59" y="163"/>
              </a:cxn>
              <a:cxn ang="0">
                <a:pos x="73" y="153"/>
              </a:cxn>
              <a:cxn ang="0">
                <a:pos x="89" y="143"/>
              </a:cxn>
              <a:cxn ang="0">
                <a:pos x="79" y="127"/>
              </a:cxn>
              <a:cxn ang="0">
                <a:pos x="35" y="151"/>
              </a:cxn>
              <a:cxn ang="0">
                <a:pos x="26" y="106"/>
              </a:cxn>
              <a:cxn ang="0">
                <a:pos x="31" y="80"/>
              </a:cxn>
              <a:cxn ang="0">
                <a:pos x="155" y="27"/>
              </a:cxn>
              <a:cxn ang="0">
                <a:pos x="241" y="85"/>
              </a:cxn>
              <a:cxn ang="0">
                <a:pos x="243" y="102"/>
              </a:cxn>
              <a:cxn ang="0">
                <a:pos x="234" y="131"/>
              </a:cxn>
              <a:cxn ang="0">
                <a:pos x="230" y="140"/>
              </a:cxn>
              <a:cxn ang="0">
                <a:pos x="246" y="184"/>
              </a:cxn>
              <a:cxn ang="0">
                <a:pos x="247" y="190"/>
              </a:cxn>
              <a:cxn ang="0">
                <a:pos x="239" y="197"/>
              </a:cxn>
              <a:cxn ang="0">
                <a:pos x="230" y="203"/>
              </a:cxn>
              <a:cxn ang="0">
                <a:pos x="226" y="218"/>
              </a:cxn>
              <a:cxn ang="0">
                <a:pos x="228" y="231"/>
              </a:cxn>
              <a:cxn ang="0">
                <a:pos x="224" y="242"/>
              </a:cxn>
              <a:cxn ang="0">
                <a:pos x="224" y="244"/>
              </a:cxn>
              <a:cxn ang="0">
                <a:pos x="227" y="255"/>
              </a:cxn>
              <a:cxn ang="0">
                <a:pos x="219" y="273"/>
              </a:cxn>
              <a:cxn ang="0">
                <a:pos x="197" y="286"/>
              </a:cxn>
              <a:cxn ang="0">
                <a:pos x="150" y="294"/>
              </a:cxn>
              <a:cxn ang="0">
                <a:pos x="131" y="336"/>
              </a:cxn>
              <a:cxn ang="0">
                <a:pos x="40" y="292"/>
              </a:cxn>
              <a:cxn ang="0">
                <a:pos x="22" y="298"/>
              </a:cxn>
              <a:cxn ang="0">
                <a:pos x="28" y="315"/>
              </a:cxn>
              <a:cxn ang="0">
                <a:pos x="135" y="367"/>
              </a:cxn>
              <a:cxn ang="0">
                <a:pos x="147" y="367"/>
              </a:cxn>
              <a:cxn ang="0">
                <a:pos x="154" y="357"/>
              </a:cxn>
              <a:cxn ang="0">
                <a:pos x="165" y="316"/>
              </a:cxn>
              <a:cxn ang="0">
                <a:pos x="197" y="313"/>
              </a:cxn>
              <a:cxn ang="0">
                <a:pos x="244" y="283"/>
              </a:cxn>
              <a:cxn ang="0">
                <a:pos x="246" y="278"/>
              </a:cxn>
              <a:cxn ang="0">
                <a:pos x="254" y="252"/>
              </a:cxn>
              <a:cxn ang="0">
                <a:pos x="251" y="244"/>
              </a:cxn>
              <a:cxn ang="0">
                <a:pos x="255" y="235"/>
              </a:cxn>
              <a:cxn ang="0">
                <a:pos x="255" y="232"/>
              </a:cxn>
              <a:cxn ang="0">
                <a:pos x="253" y="219"/>
              </a:cxn>
              <a:cxn ang="0">
                <a:pos x="274" y="199"/>
              </a:cxn>
              <a:cxn ang="0">
                <a:pos x="276" y="189"/>
              </a:cxn>
              <a:cxn ang="0">
                <a:pos x="275" y="183"/>
              </a:cxn>
              <a:cxn ang="0">
                <a:pos x="271" y="174"/>
              </a:cxn>
              <a:cxn ang="0">
                <a:pos x="257" y="143"/>
              </a:cxn>
              <a:cxn ang="0">
                <a:pos x="269" y="102"/>
              </a:cxn>
              <a:cxn ang="0">
                <a:pos x="267" y="80"/>
              </a:cxn>
              <a:cxn ang="0">
                <a:pos x="155" y="0"/>
              </a:cxn>
              <a:cxn ang="0">
                <a:pos x="8" y="68"/>
              </a:cxn>
            </a:cxnLst>
            <a:rect l="0" t="0" r="r" b="b"/>
            <a:pathLst>
              <a:path w="276" h="369">
                <a:moveTo>
                  <a:pt x="8" y="68"/>
                </a:moveTo>
                <a:cubicBezTo>
                  <a:pt x="3" y="77"/>
                  <a:pt x="0" y="90"/>
                  <a:pt x="0" y="106"/>
                </a:cubicBezTo>
                <a:cubicBezTo>
                  <a:pt x="0" y="145"/>
                  <a:pt x="17" y="196"/>
                  <a:pt x="57" y="222"/>
                </a:cubicBezTo>
                <a:cubicBezTo>
                  <a:pt x="60" y="225"/>
                  <a:pt x="63" y="227"/>
                  <a:pt x="67" y="229"/>
                </a:cubicBezTo>
                <a:cubicBezTo>
                  <a:pt x="67" y="229"/>
                  <a:pt x="67" y="229"/>
                  <a:pt x="67" y="229"/>
                </a:cubicBezTo>
                <a:cubicBezTo>
                  <a:pt x="67" y="229"/>
                  <a:pt x="67" y="229"/>
                  <a:pt x="67" y="229"/>
                </a:cubicBezTo>
                <a:cubicBezTo>
                  <a:pt x="74" y="232"/>
                  <a:pt x="82" y="230"/>
                  <a:pt x="85" y="223"/>
                </a:cubicBezTo>
                <a:cubicBezTo>
                  <a:pt x="88" y="217"/>
                  <a:pt x="86" y="209"/>
                  <a:pt x="80" y="205"/>
                </a:cubicBezTo>
                <a:cubicBezTo>
                  <a:pt x="58" y="194"/>
                  <a:pt x="54" y="175"/>
                  <a:pt x="59" y="163"/>
                </a:cubicBezTo>
                <a:cubicBezTo>
                  <a:pt x="60" y="159"/>
                  <a:pt x="64" y="151"/>
                  <a:pt x="73" y="153"/>
                </a:cubicBezTo>
                <a:cubicBezTo>
                  <a:pt x="81" y="155"/>
                  <a:pt x="88" y="150"/>
                  <a:pt x="89" y="143"/>
                </a:cubicBezTo>
                <a:cubicBezTo>
                  <a:pt x="91" y="136"/>
                  <a:pt x="86" y="129"/>
                  <a:pt x="79" y="127"/>
                </a:cubicBezTo>
                <a:cubicBezTo>
                  <a:pt x="60" y="123"/>
                  <a:pt x="43" y="133"/>
                  <a:pt x="35" y="151"/>
                </a:cubicBezTo>
                <a:cubicBezTo>
                  <a:pt x="29" y="136"/>
                  <a:pt x="26" y="120"/>
                  <a:pt x="26" y="106"/>
                </a:cubicBezTo>
                <a:cubicBezTo>
                  <a:pt x="26" y="95"/>
                  <a:pt x="28" y="86"/>
                  <a:pt x="31" y="80"/>
                </a:cubicBezTo>
                <a:cubicBezTo>
                  <a:pt x="54" y="34"/>
                  <a:pt x="119" y="27"/>
                  <a:pt x="155" y="27"/>
                </a:cubicBezTo>
                <a:cubicBezTo>
                  <a:pt x="197" y="27"/>
                  <a:pt x="235" y="52"/>
                  <a:pt x="241" y="85"/>
                </a:cubicBezTo>
                <a:cubicBezTo>
                  <a:pt x="242" y="91"/>
                  <a:pt x="243" y="97"/>
                  <a:pt x="243" y="102"/>
                </a:cubicBezTo>
                <a:cubicBezTo>
                  <a:pt x="243" y="120"/>
                  <a:pt x="236" y="128"/>
                  <a:pt x="234" y="131"/>
                </a:cubicBezTo>
                <a:cubicBezTo>
                  <a:pt x="232" y="133"/>
                  <a:pt x="230" y="136"/>
                  <a:pt x="230" y="140"/>
                </a:cubicBezTo>
                <a:cubicBezTo>
                  <a:pt x="230" y="154"/>
                  <a:pt x="238" y="168"/>
                  <a:pt x="246" y="184"/>
                </a:cubicBezTo>
                <a:cubicBezTo>
                  <a:pt x="246" y="184"/>
                  <a:pt x="249" y="188"/>
                  <a:pt x="247" y="190"/>
                </a:cubicBezTo>
                <a:cubicBezTo>
                  <a:pt x="246" y="192"/>
                  <a:pt x="241" y="196"/>
                  <a:pt x="239" y="197"/>
                </a:cubicBezTo>
                <a:cubicBezTo>
                  <a:pt x="230" y="203"/>
                  <a:pt x="230" y="203"/>
                  <a:pt x="230" y="203"/>
                </a:cubicBezTo>
                <a:cubicBezTo>
                  <a:pt x="229" y="205"/>
                  <a:pt x="226" y="208"/>
                  <a:pt x="226" y="218"/>
                </a:cubicBezTo>
                <a:cubicBezTo>
                  <a:pt x="226" y="221"/>
                  <a:pt x="227" y="226"/>
                  <a:pt x="228" y="231"/>
                </a:cubicBezTo>
                <a:cubicBezTo>
                  <a:pt x="226" y="234"/>
                  <a:pt x="224" y="238"/>
                  <a:pt x="224" y="242"/>
                </a:cubicBezTo>
                <a:cubicBezTo>
                  <a:pt x="224" y="243"/>
                  <a:pt x="224" y="243"/>
                  <a:pt x="224" y="244"/>
                </a:cubicBezTo>
                <a:cubicBezTo>
                  <a:pt x="224" y="247"/>
                  <a:pt x="224" y="251"/>
                  <a:pt x="227" y="255"/>
                </a:cubicBezTo>
                <a:cubicBezTo>
                  <a:pt x="226" y="259"/>
                  <a:pt x="223" y="268"/>
                  <a:pt x="219" y="273"/>
                </a:cubicBezTo>
                <a:cubicBezTo>
                  <a:pt x="217" y="277"/>
                  <a:pt x="205" y="286"/>
                  <a:pt x="197" y="286"/>
                </a:cubicBezTo>
                <a:cubicBezTo>
                  <a:pt x="173" y="286"/>
                  <a:pt x="159" y="288"/>
                  <a:pt x="150" y="294"/>
                </a:cubicBezTo>
                <a:cubicBezTo>
                  <a:pt x="147" y="296"/>
                  <a:pt x="139" y="300"/>
                  <a:pt x="131" y="336"/>
                </a:cubicBezTo>
                <a:cubicBezTo>
                  <a:pt x="109" y="325"/>
                  <a:pt x="40" y="292"/>
                  <a:pt x="40" y="292"/>
                </a:cubicBezTo>
                <a:cubicBezTo>
                  <a:pt x="33" y="288"/>
                  <a:pt x="25" y="291"/>
                  <a:pt x="22" y="298"/>
                </a:cubicBezTo>
                <a:cubicBezTo>
                  <a:pt x="19" y="304"/>
                  <a:pt x="22" y="312"/>
                  <a:pt x="28" y="315"/>
                </a:cubicBezTo>
                <a:cubicBezTo>
                  <a:pt x="135" y="367"/>
                  <a:pt x="135" y="367"/>
                  <a:pt x="135" y="367"/>
                </a:cubicBezTo>
                <a:cubicBezTo>
                  <a:pt x="139" y="369"/>
                  <a:pt x="143" y="369"/>
                  <a:pt x="147" y="367"/>
                </a:cubicBezTo>
                <a:cubicBezTo>
                  <a:pt x="151" y="365"/>
                  <a:pt x="153" y="361"/>
                  <a:pt x="154" y="357"/>
                </a:cubicBezTo>
                <a:cubicBezTo>
                  <a:pt x="157" y="340"/>
                  <a:pt x="162" y="321"/>
                  <a:pt x="165" y="316"/>
                </a:cubicBezTo>
                <a:cubicBezTo>
                  <a:pt x="169" y="314"/>
                  <a:pt x="178" y="313"/>
                  <a:pt x="197" y="313"/>
                </a:cubicBezTo>
                <a:cubicBezTo>
                  <a:pt x="215" y="313"/>
                  <a:pt x="238" y="299"/>
                  <a:pt x="244" y="283"/>
                </a:cubicBezTo>
                <a:cubicBezTo>
                  <a:pt x="246" y="278"/>
                  <a:pt x="246" y="278"/>
                  <a:pt x="246" y="278"/>
                </a:cubicBezTo>
                <a:cubicBezTo>
                  <a:pt x="251" y="268"/>
                  <a:pt x="254" y="259"/>
                  <a:pt x="254" y="252"/>
                </a:cubicBezTo>
                <a:cubicBezTo>
                  <a:pt x="254" y="249"/>
                  <a:pt x="253" y="246"/>
                  <a:pt x="251" y="244"/>
                </a:cubicBezTo>
                <a:cubicBezTo>
                  <a:pt x="253" y="241"/>
                  <a:pt x="255" y="238"/>
                  <a:pt x="255" y="235"/>
                </a:cubicBezTo>
                <a:cubicBezTo>
                  <a:pt x="255" y="234"/>
                  <a:pt x="255" y="233"/>
                  <a:pt x="255" y="232"/>
                </a:cubicBezTo>
                <a:cubicBezTo>
                  <a:pt x="254" y="228"/>
                  <a:pt x="253" y="222"/>
                  <a:pt x="253" y="219"/>
                </a:cubicBezTo>
                <a:cubicBezTo>
                  <a:pt x="261" y="214"/>
                  <a:pt x="270" y="205"/>
                  <a:pt x="274" y="199"/>
                </a:cubicBezTo>
                <a:cubicBezTo>
                  <a:pt x="276" y="195"/>
                  <a:pt x="276" y="191"/>
                  <a:pt x="276" y="189"/>
                </a:cubicBezTo>
                <a:cubicBezTo>
                  <a:pt x="276" y="186"/>
                  <a:pt x="276" y="184"/>
                  <a:pt x="275" y="183"/>
                </a:cubicBezTo>
                <a:cubicBezTo>
                  <a:pt x="271" y="174"/>
                  <a:pt x="271" y="174"/>
                  <a:pt x="271" y="174"/>
                </a:cubicBezTo>
                <a:cubicBezTo>
                  <a:pt x="267" y="166"/>
                  <a:pt x="259" y="153"/>
                  <a:pt x="257" y="143"/>
                </a:cubicBezTo>
                <a:cubicBezTo>
                  <a:pt x="265" y="133"/>
                  <a:pt x="269" y="118"/>
                  <a:pt x="269" y="102"/>
                </a:cubicBezTo>
                <a:cubicBezTo>
                  <a:pt x="269" y="95"/>
                  <a:pt x="269" y="87"/>
                  <a:pt x="267" y="80"/>
                </a:cubicBezTo>
                <a:cubicBezTo>
                  <a:pt x="259" y="35"/>
                  <a:pt x="211" y="0"/>
                  <a:pt x="155" y="0"/>
                </a:cubicBezTo>
                <a:cubicBezTo>
                  <a:pt x="82" y="0"/>
                  <a:pt x="30" y="24"/>
                  <a:pt x="8" y="6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7" name="Freeform 288"/>
          <p:cNvSpPr>
            <a:spLocks/>
          </p:cNvSpPr>
          <p:nvPr/>
        </p:nvSpPr>
        <p:spPr bwMode="auto">
          <a:xfrm>
            <a:off x="3186113" y="2420938"/>
            <a:ext cx="465137" cy="441325"/>
          </a:xfrm>
          <a:custGeom>
            <a:avLst/>
            <a:gdLst/>
            <a:ahLst/>
            <a:cxnLst>
              <a:cxn ang="0">
                <a:pos x="387" y="147"/>
              </a:cxn>
              <a:cxn ang="0">
                <a:pos x="334" y="107"/>
              </a:cxn>
              <a:cxn ang="0">
                <a:pos x="354" y="73"/>
              </a:cxn>
              <a:cxn ang="0">
                <a:pos x="306" y="26"/>
              </a:cxn>
              <a:cxn ang="0">
                <a:pos x="256" y="11"/>
              </a:cxn>
              <a:cxn ang="0">
                <a:pos x="240" y="38"/>
              </a:cxn>
              <a:cxn ang="0">
                <a:pos x="213" y="40"/>
              </a:cxn>
              <a:cxn ang="0">
                <a:pos x="181" y="29"/>
              </a:cxn>
              <a:cxn ang="0">
                <a:pos x="167" y="3"/>
              </a:cxn>
              <a:cxn ang="0">
                <a:pos x="70" y="49"/>
              </a:cxn>
              <a:cxn ang="0">
                <a:pos x="86" y="91"/>
              </a:cxn>
              <a:cxn ang="0">
                <a:pos x="26" y="129"/>
              </a:cxn>
              <a:cxn ang="0">
                <a:pos x="11" y="138"/>
              </a:cxn>
              <a:cxn ang="0">
                <a:pos x="13" y="246"/>
              </a:cxn>
              <a:cxn ang="0">
                <a:pos x="53" y="247"/>
              </a:cxn>
              <a:cxn ang="0">
                <a:pos x="56" y="320"/>
              </a:cxn>
              <a:cxn ang="0">
                <a:pos x="94" y="367"/>
              </a:cxn>
              <a:cxn ang="0">
                <a:pos x="157" y="383"/>
              </a:cxn>
              <a:cxn ang="0">
                <a:pos x="223" y="356"/>
              </a:cxn>
              <a:cxn ang="0">
                <a:pos x="238" y="332"/>
              </a:cxn>
              <a:cxn ang="0">
                <a:pos x="185" y="219"/>
              </a:cxn>
              <a:cxn ang="0">
                <a:pos x="143" y="123"/>
              </a:cxn>
              <a:cxn ang="0">
                <a:pos x="188" y="180"/>
              </a:cxn>
              <a:cxn ang="0">
                <a:pos x="221" y="177"/>
              </a:cxn>
              <a:cxn ang="0">
                <a:pos x="275" y="185"/>
              </a:cxn>
              <a:cxn ang="0">
                <a:pos x="292" y="228"/>
              </a:cxn>
              <a:cxn ang="0">
                <a:pos x="301" y="311"/>
              </a:cxn>
              <a:cxn ang="0">
                <a:pos x="236" y="384"/>
              </a:cxn>
              <a:cxn ang="0">
                <a:pos x="331" y="351"/>
              </a:cxn>
              <a:cxn ang="0">
                <a:pos x="327" y="273"/>
              </a:cxn>
              <a:cxn ang="0">
                <a:pos x="308" y="197"/>
              </a:cxn>
              <a:cxn ang="0">
                <a:pos x="253" y="151"/>
              </a:cxn>
              <a:cxn ang="0">
                <a:pos x="205" y="155"/>
              </a:cxn>
              <a:cxn ang="0">
                <a:pos x="141" y="94"/>
              </a:cxn>
              <a:cxn ang="0">
                <a:pos x="118" y="136"/>
              </a:cxn>
              <a:cxn ang="0">
                <a:pos x="160" y="309"/>
              </a:cxn>
              <a:cxn ang="0">
                <a:pos x="176" y="327"/>
              </a:cxn>
              <a:cxn ang="0">
                <a:pos x="139" y="361"/>
              </a:cxn>
              <a:cxn ang="0">
                <a:pos x="83" y="327"/>
              </a:cxn>
              <a:cxn ang="0">
                <a:pos x="104" y="284"/>
              </a:cxn>
              <a:cxn ang="0">
                <a:pos x="76" y="229"/>
              </a:cxn>
              <a:cxn ang="0">
                <a:pos x="31" y="222"/>
              </a:cxn>
              <a:cxn ang="0">
                <a:pos x="78" y="154"/>
              </a:cxn>
              <a:cxn ang="0">
                <a:pos x="107" y="108"/>
              </a:cxn>
              <a:cxn ang="0">
                <a:pos x="109" y="77"/>
              </a:cxn>
              <a:cxn ang="0">
                <a:pos x="152" y="29"/>
              </a:cxn>
              <a:cxn ang="0">
                <a:pos x="163" y="54"/>
              </a:cxn>
              <a:cxn ang="0">
                <a:pos x="188" y="67"/>
              </a:cxn>
              <a:cxn ang="0">
                <a:pos x="241" y="73"/>
              </a:cxn>
              <a:cxn ang="0">
                <a:pos x="263" y="51"/>
              </a:cxn>
              <a:cxn ang="0">
                <a:pos x="289" y="47"/>
              </a:cxn>
              <a:cxn ang="0">
                <a:pos x="324" y="75"/>
              </a:cxn>
              <a:cxn ang="0">
                <a:pos x="311" y="121"/>
              </a:cxn>
              <a:cxn ang="0">
                <a:pos x="334" y="169"/>
              </a:cxn>
              <a:cxn ang="0">
                <a:pos x="373" y="245"/>
              </a:cxn>
              <a:cxn ang="0">
                <a:pos x="395" y="261"/>
              </a:cxn>
            </a:cxnLst>
            <a:rect l="0" t="0" r="r" b="b"/>
            <a:pathLst>
              <a:path w="413" h="391">
                <a:moveTo>
                  <a:pt x="401" y="155"/>
                </a:moveTo>
                <a:cubicBezTo>
                  <a:pt x="400" y="152"/>
                  <a:pt x="398" y="150"/>
                  <a:pt x="396" y="149"/>
                </a:cubicBezTo>
                <a:cubicBezTo>
                  <a:pt x="393" y="147"/>
                  <a:pt x="390" y="146"/>
                  <a:pt x="387" y="147"/>
                </a:cubicBezTo>
                <a:cubicBezTo>
                  <a:pt x="356" y="150"/>
                  <a:pt x="356" y="150"/>
                  <a:pt x="356" y="150"/>
                </a:cubicBezTo>
                <a:cubicBezTo>
                  <a:pt x="354" y="145"/>
                  <a:pt x="351" y="138"/>
                  <a:pt x="347" y="131"/>
                </a:cubicBezTo>
                <a:cubicBezTo>
                  <a:pt x="343" y="121"/>
                  <a:pt x="338" y="113"/>
                  <a:pt x="334" y="107"/>
                </a:cubicBezTo>
                <a:cubicBezTo>
                  <a:pt x="351" y="83"/>
                  <a:pt x="351" y="83"/>
                  <a:pt x="351" y="83"/>
                </a:cubicBezTo>
                <a:cubicBezTo>
                  <a:pt x="351" y="83"/>
                  <a:pt x="351" y="83"/>
                  <a:pt x="352" y="83"/>
                </a:cubicBezTo>
                <a:cubicBezTo>
                  <a:pt x="353" y="80"/>
                  <a:pt x="354" y="76"/>
                  <a:pt x="354" y="73"/>
                </a:cubicBezTo>
                <a:cubicBezTo>
                  <a:pt x="354" y="73"/>
                  <a:pt x="354" y="73"/>
                  <a:pt x="354" y="73"/>
                </a:cubicBezTo>
                <a:cubicBezTo>
                  <a:pt x="353" y="67"/>
                  <a:pt x="350" y="61"/>
                  <a:pt x="335" y="48"/>
                </a:cubicBezTo>
                <a:cubicBezTo>
                  <a:pt x="326" y="40"/>
                  <a:pt x="315" y="33"/>
                  <a:pt x="306" y="26"/>
                </a:cubicBezTo>
                <a:cubicBezTo>
                  <a:pt x="305" y="26"/>
                  <a:pt x="304" y="25"/>
                  <a:pt x="303" y="25"/>
                </a:cubicBezTo>
                <a:cubicBezTo>
                  <a:pt x="282" y="11"/>
                  <a:pt x="268" y="7"/>
                  <a:pt x="256" y="11"/>
                </a:cubicBezTo>
                <a:cubicBezTo>
                  <a:pt x="256" y="11"/>
                  <a:pt x="256" y="11"/>
                  <a:pt x="256" y="11"/>
                </a:cubicBezTo>
                <a:cubicBezTo>
                  <a:pt x="255" y="11"/>
                  <a:pt x="254" y="12"/>
                  <a:pt x="253" y="13"/>
                </a:cubicBezTo>
                <a:cubicBezTo>
                  <a:pt x="251" y="14"/>
                  <a:pt x="249" y="16"/>
                  <a:pt x="248" y="17"/>
                </a:cubicBezTo>
                <a:cubicBezTo>
                  <a:pt x="247" y="20"/>
                  <a:pt x="245" y="25"/>
                  <a:pt x="240" y="38"/>
                </a:cubicBezTo>
                <a:cubicBezTo>
                  <a:pt x="238" y="41"/>
                  <a:pt x="238" y="41"/>
                  <a:pt x="238" y="41"/>
                </a:cubicBezTo>
                <a:cubicBezTo>
                  <a:pt x="238" y="42"/>
                  <a:pt x="238" y="43"/>
                  <a:pt x="237" y="44"/>
                </a:cubicBezTo>
                <a:cubicBezTo>
                  <a:pt x="231" y="42"/>
                  <a:pt x="222" y="41"/>
                  <a:pt x="213" y="40"/>
                </a:cubicBezTo>
                <a:cubicBezTo>
                  <a:pt x="203" y="40"/>
                  <a:pt x="194" y="40"/>
                  <a:pt x="187" y="40"/>
                </a:cubicBezTo>
                <a:cubicBezTo>
                  <a:pt x="185" y="38"/>
                  <a:pt x="184" y="34"/>
                  <a:pt x="182" y="30"/>
                </a:cubicBezTo>
                <a:cubicBezTo>
                  <a:pt x="181" y="29"/>
                  <a:pt x="181" y="29"/>
                  <a:pt x="181" y="29"/>
                </a:cubicBezTo>
                <a:cubicBezTo>
                  <a:pt x="178" y="23"/>
                  <a:pt x="174" y="14"/>
                  <a:pt x="172" y="10"/>
                </a:cubicBezTo>
                <a:cubicBezTo>
                  <a:pt x="171" y="8"/>
                  <a:pt x="170" y="5"/>
                  <a:pt x="167" y="4"/>
                </a:cubicBezTo>
                <a:cubicBezTo>
                  <a:pt x="167" y="4"/>
                  <a:pt x="167" y="4"/>
                  <a:pt x="167" y="3"/>
                </a:cubicBezTo>
                <a:cubicBezTo>
                  <a:pt x="165" y="2"/>
                  <a:pt x="163" y="1"/>
                  <a:pt x="160" y="1"/>
                </a:cubicBezTo>
                <a:cubicBezTo>
                  <a:pt x="147" y="0"/>
                  <a:pt x="120" y="13"/>
                  <a:pt x="112" y="17"/>
                </a:cubicBezTo>
                <a:cubicBezTo>
                  <a:pt x="90" y="28"/>
                  <a:pt x="76" y="39"/>
                  <a:pt x="70" y="49"/>
                </a:cubicBezTo>
                <a:cubicBezTo>
                  <a:pt x="69" y="50"/>
                  <a:pt x="68" y="51"/>
                  <a:pt x="67" y="53"/>
                </a:cubicBezTo>
                <a:cubicBezTo>
                  <a:pt x="65" y="57"/>
                  <a:pt x="66" y="62"/>
                  <a:pt x="69" y="67"/>
                </a:cubicBezTo>
                <a:cubicBezTo>
                  <a:pt x="75" y="77"/>
                  <a:pt x="80" y="84"/>
                  <a:pt x="86" y="91"/>
                </a:cubicBezTo>
                <a:cubicBezTo>
                  <a:pt x="80" y="98"/>
                  <a:pt x="73" y="107"/>
                  <a:pt x="68" y="116"/>
                </a:cubicBezTo>
                <a:cubicBezTo>
                  <a:pt x="63" y="122"/>
                  <a:pt x="60" y="129"/>
                  <a:pt x="57" y="134"/>
                </a:cubicBezTo>
                <a:cubicBezTo>
                  <a:pt x="26" y="129"/>
                  <a:pt x="26" y="129"/>
                  <a:pt x="26" y="129"/>
                </a:cubicBezTo>
                <a:cubicBezTo>
                  <a:pt x="21" y="128"/>
                  <a:pt x="15" y="131"/>
                  <a:pt x="12" y="135"/>
                </a:cubicBezTo>
                <a:cubicBezTo>
                  <a:pt x="12" y="136"/>
                  <a:pt x="12" y="136"/>
                  <a:pt x="12" y="136"/>
                </a:cubicBezTo>
                <a:cubicBezTo>
                  <a:pt x="11" y="137"/>
                  <a:pt x="11" y="137"/>
                  <a:pt x="11" y="138"/>
                </a:cubicBezTo>
                <a:cubicBezTo>
                  <a:pt x="10" y="138"/>
                  <a:pt x="10" y="138"/>
                  <a:pt x="10" y="139"/>
                </a:cubicBezTo>
                <a:cubicBezTo>
                  <a:pt x="6" y="150"/>
                  <a:pt x="0" y="215"/>
                  <a:pt x="7" y="238"/>
                </a:cubicBezTo>
                <a:cubicBezTo>
                  <a:pt x="8" y="241"/>
                  <a:pt x="10" y="244"/>
                  <a:pt x="13" y="246"/>
                </a:cubicBezTo>
                <a:cubicBezTo>
                  <a:pt x="15" y="248"/>
                  <a:pt x="18" y="249"/>
                  <a:pt x="20" y="249"/>
                </a:cubicBezTo>
                <a:cubicBezTo>
                  <a:pt x="21" y="249"/>
                  <a:pt x="21" y="249"/>
                  <a:pt x="21" y="249"/>
                </a:cubicBezTo>
                <a:cubicBezTo>
                  <a:pt x="29" y="249"/>
                  <a:pt x="42" y="248"/>
                  <a:pt x="53" y="247"/>
                </a:cubicBezTo>
                <a:cubicBezTo>
                  <a:pt x="58" y="261"/>
                  <a:pt x="68" y="280"/>
                  <a:pt x="76" y="292"/>
                </a:cubicBezTo>
                <a:cubicBezTo>
                  <a:pt x="67" y="304"/>
                  <a:pt x="56" y="320"/>
                  <a:pt x="56" y="320"/>
                </a:cubicBezTo>
                <a:cubicBezTo>
                  <a:pt x="56" y="320"/>
                  <a:pt x="56" y="320"/>
                  <a:pt x="56" y="320"/>
                </a:cubicBezTo>
                <a:cubicBezTo>
                  <a:pt x="53" y="324"/>
                  <a:pt x="53" y="329"/>
                  <a:pt x="55" y="333"/>
                </a:cubicBezTo>
                <a:cubicBezTo>
                  <a:pt x="58" y="341"/>
                  <a:pt x="68" y="351"/>
                  <a:pt x="86" y="363"/>
                </a:cubicBezTo>
                <a:cubicBezTo>
                  <a:pt x="89" y="364"/>
                  <a:pt x="91" y="366"/>
                  <a:pt x="94" y="367"/>
                </a:cubicBezTo>
                <a:cubicBezTo>
                  <a:pt x="103" y="373"/>
                  <a:pt x="127" y="387"/>
                  <a:pt x="143" y="389"/>
                </a:cubicBezTo>
                <a:cubicBezTo>
                  <a:pt x="144" y="390"/>
                  <a:pt x="144" y="390"/>
                  <a:pt x="145" y="390"/>
                </a:cubicBezTo>
                <a:cubicBezTo>
                  <a:pt x="150" y="390"/>
                  <a:pt x="155" y="387"/>
                  <a:pt x="157" y="383"/>
                </a:cubicBezTo>
                <a:cubicBezTo>
                  <a:pt x="158" y="383"/>
                  <a:pt x="158" y="382"/>
                  <a:pt x="158" y="381"/>
                </a:cubicBezTo>
                <a:cubicBezTo>
                  <a:pt x="172" y="354"/>
                  <a:pt x="172" y="354"/>
                  <a:pt x="172" y="354"/>
                </a:cubicBezTo>
                <a:cubicBezTo>
                  <a:pt x="190" y="358"/>
                  <a:pt x="209" y="357"/>
                  <a:pt x="223" y="356"/>
                </a:cubicBezTo>
                <a:cubicBezTo>
                  <a:pt x="229" y="356"/>
                  <a:pt x="229" y="356"/>
                  <a:pt x="229" y="356"/>
                </a:cubicBezTo>
                <a:cubicBezTo>
                  <a:pt x="234" y="356"/>
                  <a:pt x="238" y="354"/>
                  <a:pt x="241" y="350"/>
                </a:cubicBezTo>
                <a:cubicBezTo>
                  <a:pt x="245" y="344"/>
                  <a:pt x="244" y="336"/>
                  <a:pt x="238" y="332"/>
                </a:cubicBezTo>
                <a:cubicBezTo>
                  <a:pt x="181" y="292"/>
                  <a:pt x="181" y="292"/>
                  <a:pt x="181" y="292"/>
                </a:cubicBezTo>
                <a:cubicBezTo>
                  <a:pt x="178" y="287"/>
                  <a:pt x="170" y="270"/>
                  <a:pt x="176" y="252"/>
                </a:cubicBezTo>
                <a:cubicBezTo>
                  <a:pt x="179" y="241"/>
                  <a:pt x="182" y="230"/>
                  <a:pt x="185" y="219"/>
                </a:cubicBezTo>
                <a:cubicBezTo>
                  <a:pt x="186" y="216"/>
                  <a:pt x="186" y="212"/>
                  <a:pt x="184" y="209"/>
                </a:cubicBezTo>
                <a:cubicBezTo>
                  <a:pt x="142" y="125"/>
                  <a:pt x="142" y="125"/>
                  <a:pt x="142" y="125"/>
                </a:cubicBezTo>
                <a:cubicBezTo>
                  <a:pt x="142" y="124"/>
                  <a:pt x="142" y="123"/>
                  <a:pt x="143" y="123"/>
                </a:cubicBezTo>
                <a:cubicBezTo>
                  <a:pt x="153" y="118"/>
                  <a:pt x="153" y="118"/>
                  <a:pt x="153" y="118"/>
                </a:cubicBezTo>
                <a:cubicBezTo>
                  <a:pt x="155" y="117"/>
                  <a:pt x="156" y="117"/>
                  <a:pt x="157" y="117"/>
                </a:cubicBezTo>
                <a:cubicBezTo>
                  <a:pt x="188" y="180"/>
                  <a:pt x="188" y="180"/>
                  <a:pt x="188" y="180"/>
                </a:cubicBezTo>
                <a:cubicBezTo>
                  <a:pt x="190" y="184"/>
                  <a:pt x="193" y="187"/>
                  <a:pt x="197" y="187"/>
                </a:cubicBezTo>
                <a:cubicBezTo>
                  <a:pt x="201" y="188"/>
                  <a:pt x="205" y="187"/>
                  <a:pt x="208" y="185"/>
                </a:cubicBezTo>
                <a:cubicBezTo>
                  <a:pt x="215" y="179"/>
                  <a:pt x="220" y="178"/>
                  <a:pt x="221" y="177"/>
                </a:cubicBezTo>
                <a:cubicBezTo>
                  <a:pt x="234" y="183"/>
                  <a:pt x="242" y="180"/>
                  <a:pt x="247" y="178"/>
                </a:cubicBezTo>
                <a:cubicBezTo>
                  <a:pt x="247" y="178"/>
                  <a:pt x="248" y="177"/>
                  <a:pt x="249" y="177"/>
                </a:cubicBezTo>
                <a:cubicBezTo>
                  <a:pt x="257" y="179"/>
                  <a:pt x="271" y="183"/>
                  <a:pt x="275" y="185"/>
                </a:cubicBezTo>
                <a:cubicBezTo>
                  <a:pt x="276" y="186"/>
                  <a:pt x="276" y="188"/>
                  <a:pt x="280" y="197"/>
                </a:cubicBezTo>
                <a:cubicBezTo>
                  <a:pt x="280" y="200"/>
                  <a:pt x="281" y="202"/>
                  <a:pt x="282" y="206"/>
                </a:cubicBezTo>
                <a:cubicBezTo>
                  <a:pt x="285" y="213"/>
                  <a:pt x="289" y="221"/>
                  <a:pt x="292" y="228"/>
                </a:cubicBezTo>
                <a:cubicBezTo>
                  <a:pt x="297" y="238"/>
                  <a:pt x="302" y="248"/>
                  <a:pt x="302" y="256"/>
                </a:cubicBezTo>
                <a:cubicBezTo>
                  <a:pt x="302" y="260"/>
                  <a:pt x="301" y="265"/>
                  <a:pt x="300" y="271"/>
                </a:cubicBezTo>
                <a:cubicBezTo>
                  <a:pt x="299" y="283"/>
                  <a:pt x="298" y="297"/>
                  <a:pt x="301" y="311"/>
                </a:cubicBezTo>
                <a:cubicBezTo>
                  <a:pt x="303" y="319"/>
                  <a:pt x="306" y="327"/>
                  <a:pt x="308" y="333"/>
                </a:cubicBezTo>
                <a:cubicBezTo>
                  <a:pt x="242" y="366"/>
                  <a:pt x="242" y="366"/>
                  <a:pt x="242" y="366"/>
                </a:cubicBezTo>
                <a:cubicBezTo>
                  <a:pt x="235" y="369"/>
                  <a:pt x="233" y="377"/>
                  <a:pt x="236" y="384"/>
                </a:cubicBezTo>
                <a:cubicBezTo>
                  <a:pt x="238" y="388"/>
                  <a:pt x="243" y="391"/>
                  <a:pt x="248" y="391"/>
                </a:cubicBezTo>
                <a:cubicBezTo>
                  <a:pt x="250" y="391"/>
                  <a:pt x="252" y="390"/>
                  <a:pt x="254" y="389"/>
                </a:cubicBezTo>
                <a:cubicBezTo>
                  <a:pt x="331" y="351"/>
                  <a:pt x="331" y="351"/>
                  <a:pt x="331" y="351"/>
                </a:cubicBezTo>
                <a:cubicBezTo>
                  <a:pt x="337" y="348"/>
                  <a:pt x="340" y="340"/>
                  <a:pt x="337" y="334"/>
                </a:cubicBezTo>
                <a:cubicBezTo>
                  <a:pt x="337" y="333"/>
                  <a:pt x="331" y="321"/>
                  <a:pt x="327" y="305"/>
                </a:cubicBezTo>
                <a:cubicBezTo>
                  <a:pt x="325" y="295"/>
                  <a:pt x="326" y="284"/>
                  <a:pt x="327" y="273"/>
                </a:cubicBezTo>
                <a:cubicBezTo>
                  <a:pt x="328" y="267"/>
                  <a:pt x="328" y="261"/>
                  <a:pt x="328" y="255"/>
                </a:cubicBezTo>
                <a:cubicBezTo>
                  <a:pt x="328" y="243"/>
                  <a:pt x="322" y="230"/>
                  <a:pt x="316" y="216"/>
                </a:cubicBezTo>
                <a:cubicBezTo>
                  <a:pt x="313" y="210"/>
                  <a:pt x="310" y="203"/>
                  <a:pt x="308" y="197"/>
                </a:cubicBezTo>
                <a:cubicBezTo>
                  <a:pt x="306" y="193"/>
                  <a:pt x="305" y="191"/>
                  <a:pt x="305" y="188"/>
                </a:cubicBezTo>
                <a:cubicBezTo>
                  <a:pt x="300" y="175"/>
                  <a:pt x="299" y="172"/>
                  <a:pt x="294" y="167"/>
                </a:cubicBezTo>
                <a:cubicBezTo>
                  <a:pt x="285" y="157"/>
                  <a:pt x="253" y="151"/>
                  <a:pt x="253" y="151"/>
                </a:cubicBezTo>
                <a:cubicBezTo>
                  <a:pt x="246" y="150"/>
                  <a:pt x="241" y="152"/>
                  <a:pt x="237" y="153"/>
                </a:cubicBezTo>
                <a:cubicBezTo>
                  <a:pt x="235" y="154"/>
                  <a:pt x="235" y="154"/>
                  <a:pt x="233" y="153"/>
                </a:cubicBezTo>
                <a:cubicBezTo>
                  <a:pt x="225" y="149"/>
                  <a:pt x="216" y="150"/>
                  <a:pt x="205" y="155"/>
                </a:cubicBezTo>
                <a:cubicBezTo>
                  <a:pt x="180" y="105"/>
                  <a:pt x="180" y="105"/>
                  <a:pt x="180" y="105"/>
                </a:cubicBezTo>
                <a:cubicBezTo>
                  <a:pt x="177" y="98"/>
                  <a:pt x="170" y="93"/>
                  <a:pt x="162" y="91"/>
                </a:cubicBezTo>
                <a:cubicBezTo>
                  <a:pt x="155" y="90"/>
                  <a:pt x="148" y="91"/>
                  <a:pt x="141" y="94"/>
                </a:cubicBezTo>
                <a:cubicBezTo>
                  <a:pt x="131" y="99"/>
                  <a:pt x="131" y="99"/>
                  <a:pt x="131" y="99"/>
                </a:cubicBezTo>
                <a:cubicBezTo>
                  <a:pt x="125" y="102"/>
                  <a:pt x="119" y="108"/>
                  <a:pt x="117" y="115"/>
                </a:cubicBezTo>
                <a:cubicBezTo>
                  <a:pt x="114" y="122"/>
                  <a:pt x="114" y="130"/>
                  <a:pt x="118" y="136"/>
                </a:cubicBezTo>
                <a:cubicBezTo>
                  <a:pt x="158" y="217"/>
                  <a:pt x="158" y="217"/>
                  <a:pt x="158" y="217"/>
                </a:cubicBezTo>
                <a:cubicBezTo>
                  <a:pt x="155" y="226"/>
                  <a:pt x="152" y="235"/>
                  <a:pt x="150" y="245"/>
                </a:cubicBezTo>
                <a:cubicBezTo>
                  <a:pt x="140" y="279"/>
                  <a:pt x="160" y="308"/>
                  <a:pt x="160" y="309"/>
                </a:cubicBezTo>
                <a:cubicBezTo>
                  <a:pt x="161" y="310"/>
                  <a:pt x="162" y="312"/>
                  <a:pt x="164" y="312"/>
                </a:cubicBezTo>
                <a:cubicBezTo>
                  <a:pt x="188" y="329"/>
                  <a:pt x="188" y="329"/>
                  <a:pt x="188" y="329"/>
                </a:cubicBezTo>
                <a:cubicBezTo>
                  <a:pt x="184" y="329"/>
                  <a:pt x="180" y="328"/>
                  <a:pt x="176" y="327"/>
                </a:cubicBezTo>
                <a:cubicBezTo>
                  <a:pt x="168" y="325"/>
                  <a:pt x="168" y="325"/>
                  <a:pt x="168" y="325"/>
                </a:cubicBezTo>
                <a:cubicBezTo>
                  <a:pt x="162" y="324"/>
                  <a:pt x="156" y="327"/>
                  <a:pt x="153" y="332"/>
                </a:cubicBezTo>
                <a:cubicBezTo>
                  <a:pt x="139" y="361"/>
                  <a:pt x="139" y="361"/>
                  <a:pt x="139" y="361"/>
                </a:cubicBezTo>
                <a:cubicBezTo>
                  <a:pt x="131" y="357"/>
                  <a:pt x="119" y="351"/>
                  <a:pt x="107" y="344"/>
                </a:cubicBezTo>
                <a:cubicBezTo>
                  <a:pt x="105" y="343"/>
                  <a:pt x="103" y="342"/>
                  <a:pt x="101" y="340"/>
                </a:cubicBezTo>
                <a:cubicBezTo>
                  <a:pt x="92" y="334"/>
                  <a:pt x="87" y="330"/>
                  <a:pt x="83" y="327"/>
                </a:cubicBezTo>
                <a:cubicBezTo>
                  <a:pt x="88" y="321"/>
                  <a:pt x="94" y="313"/>
                  <a:pt x="99" y="306"/>
                </a:cubicBezTo>
                <a:cubicBezTo>
                  <a:pt x="104" y="300"/>
                  <a:pt x="104" y="300"/>
                  <a:pt x="104" y="300"/>
                </a:cubicBezTo>
                <a:cubicBezTo>
                  <a:pt x="107" y="295"/>
                  <a:pt x="107" y="289"/>
                  <a:pt x="104" y="284"/>
                </a:cubicBezTo>
                <a:cubicBezTo>
                  <a:pt x="99" y="278"/>
                  <a:pt x="99" y="278"/>
                  <a:pt x="99" y="278"/>
                </a:cubicBezTo>
                <a:cubicBezTo>
                  <a:pt x="91" y="267"/>
                  <a:pt x="82" y="249"/>
                  <a:pt x="78" y="237"/>
                </a:cubicBezTo>
                <a:cubicBezTo>
                  <a:pt x="76" y="229"/>
                  <a:pt x="76" y="229"/>
                  <a:pt x="76" y="229"/>
                </a:cubicBezTo>
                <a:cubicBezTo>
                  <a:pt x="74" y="223"/>
                  <a:pt x="68" y="219"/>
                  <a:pt x="62" y="219"/>
                </a:cubicBezTo>
                <a:cubicBezTo>
                  <a:pt x="54" y="220"/>
                  <a:pt x="54" y="220"/>
                  <a:pt x="54" y="220"/>
                </a:cubicBezTo>
                <a:cubicBezTo>
                  <a:pt x="47" y="220"/>
                  <a:pt x="38" y="221"/>
                  <a:pt x="31" y="222"/>
                </a:cubicBezTo>
                <a:cubicBezTo>
                  <a:pt x="30" y="204"/>
                  <a:pt x="32" y="174"/>
                  <a:pt x="34" y="157"/>
                </a:cubicBezTo>
                <a:cubicBezTo>
                  <a:pt x="64" y="162"/>
                  <a:pt x="64" y="162"/>
                  <a:pt x="64" y="162"/>
                </a:cubicBezTo>
                <a:cubicBezTo>
                  <a:pt x="70" y="163"/>
                  <a:pt x="76" y="160"/>
                  <a:pt x="78" y="154"/>
                </a:cubicBezTo>
                <a:cubicBezTo>
                  <a:pt x="81" y="146"/>
                  <a:pt x="81" y="146"/>
                  <a:pt x="81" y="146"/>
                </a:cubicBezTo>
                <a:cubicBezTo>
                  <a:pt x="83" y="142"/>
                  <a:pt x="86" y="136"/>
                  <a:pt x="90" y="130"/>
                </a:cubicBezTo>
                <a:cubicBezTo>
                  <a:pt x="95" y="122"/>
                  <a:pt x="102" y="114"/>
                  <a:pt x="107" y="108"/>
                </a:cubicBezTo>
                <a:cubicBezTo>
                  <a:pt x="114" y="101"/>
                  <a:pt x="114" y="101"/>
                  <a:pt x="114" y="101"/>
                </a:cubicBezTo>
                <a:cubicBezTo>
                  <a:pt x="118" y="97"/>
                  <a:pt x="119" y="89"/>
                  <a:pt x="114" y="84"/>
                </a:cubicBezTo>
                <a:cubicBezTo>
                  <a:pt x="109" y="77"/>
                  <a:pt x="109" y="77"/>
                  <a:pt x="109" y="77"/>
                </a:cubicBezTo>
                <a:cubicBezTo>
                  <a:pt x="104" y="71"/>
                  <a:pt x="100" y="66"/>
                  <a:pt x="96" y="59"/>
                </a:cubicBezTo>
                <a:cubicBezTo>
                  <a:pt x="101" y="55"/>
                  <a:pt x="110" y="48"/>
                  <a:pt x="124" y="41"/>
                </a:cubicBezTo>
                <a:cubicBezTo>
                  <a:pt x="136" y="35"/>
                  <a:pt x="146" y="31"/>
                  <a:pt x="152" y="29"/>
                </a:cubicBezTo>
                <a:cubicBezTo>
                  <a:pt x="153" y="33"/>
                  <a:pt x="155" y="37"/>
                  <a:pt x="157" y="41"/>
                </a:cubicBezTo>
                <a:cubicBezTo>
                  <a:pt x="157" y="41"/>
                  <a:pt x="157" y="41"/>
                  <a:pt x="157" y="41"/>
                </a:cubicBezTo>
                <a:cubicBezTo>
                  <a:pt x="160" y="47"/>
                  <a:pt x="162" y="51"/>
                  <a:pt x="163" y="54"/>
                </a:cubicBezTo>
                <a:cubicBezTo>
                  <a:pt x="167" y="61"/>
                  <a:pt x="167" y="61"/>
                  <a:pt x="167" y="61"/>
                </a:cubicBezTo>
                <a:cubicBezTo>
                  <a:pt x="169" y="66"/>
                  <a:pt x="175" y="69"/>
                  <a:pt x="180" y="68"/>
                </a:cubicBezTo>
                <a:cubicBezTo>
                  <a:pt x="188" y="67"/>
                  <a:pt x="188" y="67"/>
                  <a:pt x="188" y="67"/>
                </a:cubicBezTo>
                <a:cubicBezTo>
                  <a:pt x="194" y="66"/>
                  <a:pt x="202" y="66"/>
                  <a:pt x="211" y="67"/>
                </a:cubicBezTo>
                <a:cubicBezTo>
                  <a:pt x="220" y="68"/>
                  <a:pt x="227" y="69"/>
                  <a:pt x="233" y="70"/>
                </a:cubicBezTo>
                <a:cubicBezTo>
                  <a:pt x="241" y="73"/>
                  <a:pt x="241" y="73"/>
                  <a:pt x="241" y="73"/>
                </a:cubicBezTo>
                <a:cubicBezTo>
                  <a:pt x="248" y="75"/>
                  <a:pt x="255" y="71"/>
                  <a:pt x="257" y="65"/>
                </a:cubicBezTo>
                <a:cubicBezTo>
                  <a:pt x="261" y="56"/>
                  <a:pt x="261" y="56"/>
                  <a:pt x="261" y="56"/>
                </a:cubicBezTo>
                <a:cubicBezTo>
                  <a:pt x="262" y="55"/>
                  <a:pt x="262" y="53"/>
                  <a:pt x="263" y="51"/>
                </a:cubicBezTo>
                <a:cubicBezTo>
                  <a:pt x="264" y="48"/>
                  <a:pt x="264" y="48"/>
                  <a:pt x="264" y="48"/>
                </a:cubicBezTo>
                <a:cubicBezTo>
                  <a:pt x="266" y="44"/>
                  <a:pt x="268" y="40"/>
                  <a:pt x="269" y="37"/>
                </a:cubicBezTo>
                <a:cubicBezTo>
                  <a:pt x="273" y="38"/>
                  <a:pt x="279" y="41"/>
                  <a:pt x="289" y="47"/>
                </a:cubicBezTo>
                <a:cubicBezTo>
                  <a:pt x="290" y="48"/>
                  <a:pt x="291" y="48"/>
                  <a:pt x="291" y="49"/>
                </a:cubicBezTo>
                <a:cubicBezTo>
                  <a:pt x="300" y="54"/>
                  <a:pt x="309" y="61"/>
                  <a:pt x="317" y="68"/>
                </a:cubicBezTo>
                <a:cubicBezTo>
                  <a:pt x="320" y="71"/>
                  <a:pt x="323" y="73"/>
                  <a:pt x="324" y="75"/>
                </a:cubicBezTo>
                <a:cubicBezTo>
                  <a:pt x="307" y="99"/>
                  <a:pt x="307" y="99"/>
                  <a:pt x="307" y="99"/>
                </a:cubicBezTo>
                <a:cubicBezTo>
                  <a:pt x="304" y="104"/>
                  <a:pt x="304" y="110"/>
                  <a:pt x="307" y="115"/>
                </a:cubicBezTo>
                <a:cubicBezTo>
                  <a:pt x="311" y="121"/>
                  <a:pt x="311" y="121"/>
                  <a:pt x="311" y="121"/>
                </a:cubicBezTo>
                <a:cubicBezTo>
                  <a:pt x="314" y="124"/>
                  <a:pt x="318" y="130"/>
                  <a:pt x="323" y="142"/>
                </a:cubicBezTo>
                <a:cubicBezTo>
                  <a:pt x="327" y="150"/>
                  <a:pt x="330" y="156"/>
                  <a:pt x="331" y="161"/>
                </a:cubicBezTo>
                <a:cubicBezTo>
                  <a:pt x="334" y="169"/>
                  <a:pt x="334" y="169"/>
                  <a:pt x="334" y="169"/>
                </a:cubicBezTo>
                <a:cubicBezTo>
                  <a:pt x="336" y="175"/>
                  <a:pt x="342" y="179"/>
                  <a:pt x="348" y="178"/>
                </a:cubicBezTo>
                <a:cubicBezTo>
                  <a:pt x="379" y="174"/>
                  <a:pt x="379" y="174"/>
                  <a:pt x="379" y="174"/>
                </a:cubicBezTo>
                <a:cubicBezTo>
                  <a:pt x="381" y="191"/>
                  <a:pt x="383" y="224"/>
                  <a:pt x="373" y="245"/>
                </a:cubicBezTo>
                <a:cubicBezTo>
                  <a:pt x="371" y="247"/>
                  <a:pt x="370" y="250"/>
                  <a:pt x="369" y="253"/>
                </a:cubicBezTo>
                <a:cubicBezTo>
                  <a:pt x="368" y="260"/>
                  <a:pt x="374" y="267"/>
                  <a:pt x="381" y="268"/>
                </a:cubicBezTo>
                <a:cubicBezTo>
                  <a:pt x="386" y="268"/>
                  <a:pt x="392" y="266"/>
                  <a:pt x="395" y="261"/>
                </a:cubicBezTo>
                <a:cubicBezTo>
                  <a:pt x="395" y="261"/>
                  <a:pt x="395" y="260"/>
                  <a:pt x="395" y="260"/>
                </a:cubicBezTo>
                <a:cubicBezTo>
                  <a:pt x="413" y="227"/>
                  <a:pt x="407" y="167"/>
                  <a:pt x="401" y="15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8" name="Freeform 304"/>
          <p:cNvSpPr>
            <a:spLocks noEditPoints="1"/>
          </p:cNvSpPr>
          <p:nvPr/>
        </p:nvSpPr>
        <p:spPr bwMode="auto">
          <a:xfrm>
            <a:off x="3221038" y="2998788"/>
            <a:ext cx="395287" cy="498475"/>
          </a:xfrm>
          <a:custGeom>
            <a:avLst/>
            <a:gdLst/>
            <a:ahLst/>
            <a:cxnLst>
              <a:cxn ang="0">
                <a:pos x="144" y="17"/>
              </a:cxn>
              <a:cxn ang="0">
                <a:pos x="108" y="173"/>
              </a:cxn>
              <a:cxn ang="0">
                <a:pos x="89" y="249"/>
              </a:cxn>
              <a:cxn ang="0">
                <a:pos x="62" y="372"/>
              </a:cxn>
              <a:cxn ang="0">
                <a:pos x="0" y="385"/>
              </a:cxn>
              <a:cxn ang="0">
                <a:pos x="69" y="398"/>
              </a:cxn>
              <a:cxn ang="0">
                <a:pos x="139" y="309"/>
              </a:cxn>
              <a:cxn ang="0">
                <a:pos x="141" y="295"/>
              </a:cxn>
              <a:cxn ang="0">
                <a:pos x="110" y="223"/>
              </a:cxn>
              <a:cxn ang="0">
                <a:pos x="136" y="179"/>
              </a:cxn>
              <a:cxn ang="0">
                <a:pos x="130" y="131"/>
              </a:cxn>
              <a:cxn ang="0">
                <a:pos x="167" y="32"/>
              </a:cxn>
              <a:cxn ang="0">
                <a:pos x="238" y="131"/>
              </a:cxn>
              <a:cxn ang="0">
                <a:pos x="272" y="196"/>
              </a:cxn>
              <a:cxn ang="0">
                <a:pos x="271" y="209"/>
              </a:cxn>
              <a:cxn ang="0">
                <a:pos x="307" y="324"/>
              </a:cxn>
              <a:cxn ang="0">
                <a:pos x="170" y="265"/>
              </a:cxn>
              <a:cxn ang="0">
                <a:pos x="161" y="385"/>
              </a:cxn>
              <a:cxn ang="0">
                <a:pos x="240" y="398"/>
              </a:cxn>
              <a:cxn ang="0">
                <a:pos x="14" y="417"/>
              </a:cxn>
              <a:cxn ang="0">
                <a:pos x="14" y="444"/>
              </a:cxn>
              <a:cxn ang="0">
                <a:pos x="266" y="431"/>
              </a:cxn>
              <a:cxn ang="0">
                <a:pos x="253" y="372"/>
              </a:cxn>
              <a:cxn ang="0">
                <a:pos x="188" y="308"/>
              </a:cxn>
              <a:cxn ang="0">
                <a:pos x="325" y="348"/>
              </a:cxn>
              <a:cxn ang="0">
                <a:pos x="336" y="328"/>
              </a:cxn>
              <a:cxn ang="0">
                <a:pos x="332" y="145"/>
              </a:cxn>
              <a:cxn ang="0">
                <a:pos x="352" y="127"/>
              </a:cxn>
              <a:cxn ang="0">
                <a:pos x="334" y="114"/>
              </a:cxn>
              <a:cxn ang="0">
                <a:pos x="249" y="106"/>
              </a:cxn>
              <a:cxn ang="0">
                <a:pos x="157" y="4"/>
              </a:cxn>
              <a:cxn ang="0">
                <a:pos x="275" y="193"/>
              </a:cxn>
              <a:cxn ang="0">
                <a:pos x="274" y="195"/>
              </a:cxn>
              <a:cxn ang="0">
                <a:pos x="274" y="195"/>
              </a:cxn>
            </a:cxnLst>
            <a:rect l="0" t="0" r="r" b="b"/>
            <a:pathLst>
              <a:path w="352" h="444">
                <a:moveTo>
                  <a:pt x="157" y="4"/>
                </a:moveTo>
                <a:cubicBezTo>
                  <a:pt x="153" y="8"/>
                  <a:pt x="148" y="12"/>
                  <a:pt x="144" y="17"/>
                </a:cubicBezTo>
                <a:cubicBezTo>
                  <a:pt x="118" y="47"/>
                  <a:pt x="104" y="87"/>
                  <a:pt x="104" y="131"/>
                </a:cubicBezTo>
                <a:cubicBezTo>
                  <a:pt x="104" y="145"/>
                  <a:pt x="105" y="159"/>
                  <a:pt x="108" y="173"/>
                </a:cubicBezTo>
                <a:cubicBezTo>
                  <a:pt x="92" y="185"/>
                  <a:pt x="84" y="204"/>
                  <a:pt x="84" y="223"/>
                </a:cubicBezTo>
                <a:cubicBezTo>
                  <a:pt x="84" y="231"/>
                  <a:pt x="85" y="240"/>
                  <a:pt x="89" y="249"/>
                </a:cubicBezTo>
                <a:cubicBezTo>
                  <a:pt x="89" y="249"/>
                  <a:pt x="108" y="289"/>
                  <a:pt x="113" y="300"/>
                </a:cubicBezTo>
                <a:cubicBezTo>
                  <a:pt x="106" y="310"/>
                  <a:pt x="69" y="363"/>
                  <a:pt x="62" y="372"/>
                </a:cubicBezTo>
                <a:cubicBezTo>
                  <a:pt x="52" y="372"/>
                  <a:pt x="14" y="372"/>
                  <a:pt x="14" y="372"/>
                </a:cubicBezTo>
                <a:cubicBezTo>
                  <a:pt x="6" y="372"/>
                  <a:pt x="0" y="378"/>
                  <a:pt x="0" y="385"/>
                </a:cubicBezTo>
                <a:cubicBezTo>
                  <a:pt x="0" y="392"/>
                  <a:pt x="6" y="398"/>
                  <a:pt x="14" y="398"/>
                </a:cubicBezTo>
                <a:cubicBezTo>
                  <a:pt x="69" y="398"/>
                  <a:pt x="69" y="398"/>
                  <a:pt x="69" y="398"/>
                </a:cubicBezTo>
                <a:cubicBezTo>
                  <a:pt x="73" y="398"/>
                  <a:pt x="77" y="396"/>
                  <a:pt x="80" y="393"/>
                </a:cubicBezTo>
                <a:cubicBezTo>
                  <a:pt x="139" y="309"/>
                  <a:pt x="139" y="309"/>
                  <a:pt x="139" y="309"/>
                </a:cubicBezTo>
                <a:cubicBezTo>
                  <a:pt x="141" y="306"/>
                  <a:pt x="142" y="304"/>
                  <a:pt x="142" y="301"/>
                </a:cubicBezTo>
                <a:cubicBezTo>
                  <a:pt x="142" y="299"/>
                  <a:pt x="141" y="297"/>
                  <a:pt x="141" y="295"/>
                </a:cubicBezTo>
                <a:cubicBezTo>
                  <a:pt x="114" y="238"/>
                  <a:pt x="114" y="238"/>
                  <a:pt x="114" y="238"/>
                </a:cubicBezTo>
                <a:cubicBezTo>
                  <a:pt x="111" y="233"/>
                  <a:pt x="110" y="228"/>
                  <a:pt x="110" y="223"/>
                </a:cubicBezTo>
                <a:cubicBezTo>
                  <a:pt x="110" y="210"/>
                  <a:pt x="117" y="198"/>
                  <a:pt x="129" y="191"/>
                </a:cubicBezTo>
                <a:cubicBezTo>
                  <a:pt x="134" y="189"/>
                  <a:pt x="136" y="184"/>
                  <a:pt x="136" y="179"/>
                </a:cubicBezTo>
                <a:cubicBezTo>
                  <a:pt x="136" y="178"/>
                  <a:pt x="136" y="177"/>
                  <a:pt x="136" y="176"/>
                </a:cubicBezTo>
                <a:cubicBezTo>
                  <a:pt x="132" y="161"/>
                  <a:pt x="130" y="146"/>
                  <a:pt x="130" y="131"/>
                </a:cubicBezTo>
                <a:cubicBezTo>
                  <a:pt x="130" y="94"/>
                  <a:pt x="142" y="60"/>
                  <a:pt x="164" y="35"/>
                </a:cubicBezTo>
                <a:cubicBezTo>
                  <a:pt x="165" y="34"/>
                  <a:pt x="166" y="33"/>
                  <a:pt x="167" y="32"/>
                </a:cubicBezTo>
                <a:cubicBezTo>
                  <a:pt x="180" y="45"/>
                  <a:pt x="202" y="76"/>
                  <a:pt x="229" y="125"/>
                </a:cubicBezTo>
                <a:cubicBezTo>
                  <a:pt x="231" y="128"/>
                  <a:pt x="234" y="131"/>
                  <a:pt x="238" y="131"/>
                </a:cubicBezTo>
                <a:cubicBezTo>
                  <a:pt x="238" y="131"/>
                  <a:pt x="280" y="139"/>
                  <a:pt x="302" y="143"/>
                </a:cubicBezTo>
                <a:cubicBezTo>
                  <a:pt x="291" y="162"/>
                  <a:pt x="273" y="195"/>
                  <a:pt x="272" y="196"/>
                </a:cubicBezTo>
                <a:cubicBezTo>
                  <a:pt x="270" y="199"/>
                  <a:pt x="270" y="201"/>
                  <a:pt x="270" y="204"/>
                </a:cubicBezTo>
                <a:cubicBezTo>
                  <a:pt x="270" y="206"/>
                  <a:pt x="270" y="208"/>
                  <a:pt x="271" y="209"/>
                </a:cubicBezTo>
                <a:cubicBezTo>
                  <a:pt x="297" y="269"/>
                  <a:pt x="308" y="307"/>
                  <a:pt x="309" y="323"/>
                </a:cubicBezTo>
                <a:cubicBezTo>
                  <a:pt x="309" y="324"/>
                  <a:pt x="308" y="324"/>
                  <a:pt x="307" y="324"/>
                </a:cubicBezTo>
                <a:cubicBezTo>
                  <a:pt x="265" y="327"/>
                  <a:pt x="219" y="307"/>
                  <a:pt x="185" y="268"/>
                </a:cubicBezTo>
                <a:cubicBezTo>
                  <a:pt x="181" y="264"/>
                  <a:pt x="175" y="263"/>
                  <a:pt x="170" y="265"/>
                </a:cubicBezTo>
                <a:cubicBezTo>
                  <a:pt x="165" y="267"/>
                  <a:pt x="161" y="272"/>
                  <a:pt x="161" y="277"/>
                </a:cubicBezTo>
                <a:cubicBezTo>
                  <a:pt x="161" y="385"/>
                  <a:pt x="161" y="385"/>
                  <a:pt x="161" y="385"/>
                </a:cubicBezTo>
                <a:cubicBezTo>
                  <a:pt x="161" y="392"/>
                  <a:pt x="167" y="398"/>
                  <a:pt x="175" y="398"/>
                </a:cubicBezTo>
                <a:cubicBezTo>
                  <a:pt x="175" y="398"/>
                  <a:pt x="221" y="398"/>
                  <a:pt x="240" y="398"/>
                </a:cubicBezTo>
                <a:cubicBezTo>
                  <a:pt x="240" y="406"/>
                  <a:pt x="240" y="409"/>
                  <a:pt x="240" y="417"/>
                </a:cubicBezTo>
                <a:cubicBezTo>
                  <a:pt x="216" y="417"/>
                  <a:pt x="14" y="417"/>
                  <a:pt x="14" y="417"/>
                </a:cubicBezTo>
                <a:cubicBezTo>
                  <a:pt x="6" y="417"/>
                  <a:pt x="0" y="423"/>
                  <a:pt x="0" y="431"/>
                </a:cubicBezTo>
                <a:cubicBezTo>
                  <a:pt x="0" y="438"/>
                  <a:pt x="6" y="444"/>
                  <a:pt x="14" y="444"/>
                </a:cubicBezTo>
                <a:cubicBezTo>
                  <a:pt x="253" y="444"/>
                  <a:pt x="253" y="444"/>
                  <a:pt x="253" y="444"/>
                </a:cubicBezTo>
                <a:cubicBezTo>
                  <a:pt x="260" y="444"/>
                  <a:pt x="266" y="438"/>
                  <a:pt x="266" y="431"/>
                </a:cubicBezTo>
                <a:cubicBezTo>
                  <a:pt x="266" y="385"/>
                  <a:pt x="266" y="385"/>
                  <a:pt x="266" y="385"/>
                </a:cubicBezTo>
                <a:cubicBezTo>
                  <a:pt x="266" y="378"/>
                  <a:pt x="260" y="372"/>
                  <a:pt x="253" y="372"/>
                </a:cubicBezTo>
                <a:cubicBezTo>
                  <a:pt x="253" y="372"/>
                  <a:pt x="206" y="372"/>
                  <a:pt x="188" y="372"/>
                </a:cubicBezTo>
                <a:cubicBezTo>
                  <a:pt x="188" y="358"/>
                  <a:pt x="188" y="334"/>
                  <a:pt x="188" y="308"/>
                </a:cubicBezTo>
                <a:cubicBezTo>
                  <a:pt x="225" y="338"/>
                  <a:pt x="268" y="354"/>
                  <a:pt x="310" y="350"/>
                </a:cubicBezTo>
                <a:cubicBezTo>
                  <a:pt x="315" y="350"/>
                  <a:pt x="320" y="349"/>
                  <a:pt x="325" y="348"/>
                </a:cubicBezTo>
                <a:cubicBezTo>
                  <a:pt x="330" y="347"/>
                  <a:pt x="334" y="343"/>
                  <a:pt x="335" y="339"/>
                </a:cubicBezTo>
                <a:cubicBezTo>
                  <a:pt x="336" y="336"/>
                  <a:pt x="336" y="332"/>
                  <a:pt x="336" y="328"/>
                </a:cubicBezTo>
                <a:cubicBezTo>
                  <a:pt x="336" y="297"/>
                  <a:pt x="312" y="237"/>
                  <a:pt x="298" y="205"/>
                </a:cubicBezTo>
                <a:cubicBezTo>
                  <a:pt x="303" y="196"/>
                  <a:pt x="328" y="151"/>
                  <a:pt x="332" y="145"/>
                </a:cubicBezTo>
                <a:cubicBezTo>
                  <a:pt x="336" y="142"/>
                  <a:pt x="344" y="139"/>
                  <a:pt x="344" y="139"/>
                </a:cubicBezTo>
                <a:cubicBezTo>
                  <a:pt x="349" y="137"/>
                  <a:pt x="352" y="132"/>
                  <a:pt x="352" y="127"/>
                </a:cubicBezTo>
                <a:cubicBezTo>
                  <a:pt x="352" y="125"/>
                  <a:pt x="352" y="123"/>
                  <a:pt x="351" y="122"/>
                </a:cubicBezTo>
                <a:cubicBezTo>
                  <a:pt x="348" y="115"/>
                  <a:pt x="341" y="112"/>
                  <a:pt x="334" y="114"/>
                </a:cubicBezTo>
                <a:cubicBezTo>
                  <a:pt x="334" y="114"/>
                  <a:pt x="325" y="118"/>
                  <a:pt x="321" y="120"/>
                </a:cubicBezTo>
                <a:cubicBezTo>
                  <a:pt x="314" y="119"/>
                  <a:pt x="259" y="108"/>
                  <a:pt x="249" y="106"/>
                </a:cubicBezTo>
                <a:cubicBezTo>
                  <a:pt x="232" y="76"/>
                  <a:pt x="197" y="17"/>
                  <a:pt x="173" y="3"/>
                </a:cubicBezTo>
                <a:cubicBezTo>
                  <a:pt x="168" y="0"/>
                  <a:pt x="162" y="0"/>
                  <a:pt x="157" y="4"/>
                </a:cubicBezTo>
                <a:close/>
                <a:moveTo>
                  <a:pt x="277" y="192"/>
                </a:moveTo>
                <a:cubicBezTo>
                  <a:pt x="276" y="192"/>
                  <a:pt x="276" y="193"/>
                  <a:pt x="275" y="193"/>
                </a:cubicBezTo>
                <a:cubicBezTo>
                  <a:pt x="276" y="193"/>
                  <a:pt x="276" y="192"/>
                  <a:pt x="277" y="192"/>
                </a:cubicBezTo>
                <a:close/>
                <a:moveTo>
                  <a:pt x="274" y="195"/>
                </a:moveTo>
                <a:cubicBezTo>
                  <a:pt x="273" y="195"/>
                  <a:pt x="273" y="195"/>
                  <a:pt x="272" y="196"/>
                </a:cubicBezTo>
                <a:cubicBezTo>
                  <a:pt x="273" y="195"/>
                  <a:pt x="273" y="195"/>
                  <a:pt x="274" y="19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9" name="Freeform 337"/>
          <p:cNvSpPr>
            <a:spLocks noEditPoints="1"/>
          </p:cNvSpPr>
          <p:nvPr/>
        </p:nvSpPr>
        <p:spPr bwMode="auto">
          <a:xfrm>
            <a:off x="3168650" y="3678238"/>
            <a:ext cx="500063" cy="515937"/>
          </a:xfrm>
          <a:custGeom>
            <a:avLst/>
            <a:gdLst/>
            <a:ahLst/>
            <a:cxnLst>
              <a:cxn ang="0">
                <a:pos x="238" y="3"/>
              </a:cxn>
              <a:cxn ang="0">
                <a:pos x="176" y="46"/>
              </a:cxn>
              <a:cxn ang="0">
                <a:pos x="175" y="51"/>
              </a:cxn>
              <a:cxn ang="0">
                <a:pos x="175" y="94"/>
              </a:cxn>
              <a:cxn ang="0">
                <a:pos x="32" y="120"/>
              </a:cxn>
              <a:cxn ang="0">
                <a:pos x="21" y="132"/>
              </a:cxn>
              <a:cxn ang="0">
                <a:pos x="0" y="363"/>
              </a:cxn>
              <a:cxn ang="0">
                <a:pos x="0" y="364"/>
              </a:cxn>
              <a:cxn ang="0">
                <a:pos x="5" y="374"/>
              </a:cxn>
              <a:cxn ang="0">
                <a:pos x="95" y="453"/>
              </a:cxn>
              <a:cxn ang="0">
                <a:pos x="109" y="456"/>
              </a:cxn>
              <a:cxn ang="0">
                <a:pos x="117" y="444"/>
              </a:cxn>
              <a:cxn ang="0">
                <a:pos x="130" y="202"/>
              </a:cxn>
              <a:cxn ang="0">
                <a:pos x="191" y="185"/>
              </a:cxn>
              <a:cxn ang="0">
                <a:pos x="201" y="172"/>
              </a:cxn>
              <a:cxn ang="0">
                <a:pos x="201" y="116"/>
              </a:cxn>
              <a:cxn ang="0">
                <a:pos x="279" y="102"/>
              </a:cxn>
              <a:cxn ang="0">
                <a:pos x="280" y="123"/>
              </a:cxn>
              <a:cxn ang="0">
                <a:pos x="293" y="136"/>
              </a:cxn>
              <a:cxn ang="0">
                <a:pos x="306" y="123"/>
              </a:cxn>
              <a:cxn ang="0">
                <a:pos x="306" y="97"/>
              </a:cxn>
              <a:cxn ang="0">
                <a:pos x="380" y="83"/>
              </a:cxn>
              <a:cxn ang="0">
                <a:pos x="418" y="111"/>
              </a:cxn>
              <a:cxn ang="0">
                <a:pos x="418" y="366"/>
              </a:cxn>
              <a:cxn ang="0">
                <a:pos x="158" y="423"/>
              </a:cxn>
              <a:cxn ang="0">
                <a:pos x="148" y="436"/>
              </a:cxn>
              <a:cxn ang="0">
                <a:pos x="148" y="439"/>
              </a:cxn>
              <a:cxn ang="0">
                <a:pos x="164" y="449"/>
              </a:cxn>
              <a:cxn ang="0">
                <a:pos x="435" y="389"/>
              </a:cxn>
              <a:cxn ang="0">
                <a:pos x="445" y="376"/>
              </a:cxn>
              <a:cxn ang="0">
                <a:pos x="445" y="105"/>
              </a:cxn>
              <a:cxn ang="0">
                <a:pos x="440" y="94"/>
              </a:cxn>
              <a:cxn ang="0">
                <a:pos x="391" y="59"/>
              </a:cxn>
              <a:cxn ang="0">
                <a:pos x="381" y="56"/>
              </a:cxn>
              <a:cxn ang="0">
                <a:pos x="305" y="70"/>
              </a:cxn>
              <a:cxn ang="0">
                <a:pos x="305" y="45"/>
              </a:cxn>
              <a:cxn ang="0">
                <a:pos x="304" y="40"/>
              </a:cxn>
              <a:cxn ang="0">
                <a:pos x="238" y="3"/>
              </a:cxn>
              <a:cxn ang="0">
                <a:pos x="240" y="30"/>
              </a:cxn>
              <a:cxn ang="0">
                <a:pos x="278" y="49"/>
              </a:cxn>
              <a:cxn ang="0">
                <a:pos x="279" y="75"/>
              </a:cxn>
              <a:cxn ang="0">
                <a:pos x="202" y="89"/>
              </a:cxn>
              <a:cxn ang="0">
                <a:pos x="202" y="54"/>
              </a:cxn>
              <a:cxn ang="0">
                <a:pos x="240" y="30"/>
              </a:cxn>
              <a:cxn ang="0">
                <a:pos x="175" y="121"/>
              </a:cxn>
              <a:cxn ang="0">
                <a:pos x="174" y="162"/>
              </a:cxn>
              <a:cxn ang="0">
                <a:pos x="114" y="179"/>
              </a:cxn>
              <a:cxn ang="0">
                <a:pos x="104" y="191"/>
              </a:cxn>
              <a:cxn ang="0">
                <a:pos x="92" y="415"/>
              </a:cxn>
              <a:cxn ang="0">
                <a:pos x="27" y="359"/>
              </a:cxn>
              <a:cxn ang="0">
                <a:pos x="47" y="145"/>
              </a:cxn>
              <a:cxn ang="0">
                <a:pos x="175" y="121"/>
              </a:cxn>
            </a:cxnLst>
            <a:rect l="0" t="0" r="r" b="b"/>
            <a:pathLst>
              <a:path w="445" h="457">
                <a:moveTo>
                  <a:pt x="238" y="3"/>
                </a:moveTo>
                <a:cubicBezTo>
                  <a:pt x="191" y="6"/>
                  <a:pt x="177" y="44"/>
                  <a:pt x="176" y="46"/>
                </a:cubicBezTo>
                <a:cubicBezTo>
                  <a:pt x="176" y="47"/>
                  <a:pt x="176" y="49"/>
                  <a:pt x="175" y="51"/>
                </a:cubicBezTo>
                <a:cubicBezTo>
                  <a:pt x="175" y="51"/>
                  <a:pt x="175" y="74"/>
                  <a:pt x="175" y="94"/>
                </a:cubicBezTo>
                <a:cubicBezTo>
                  <a:pt x="106" y="107"/>
                  <a:pt x="32" y="120"/>
                  <a:pt x="32" y="120"/>
                </a:cubicBezTo>
                <a:cubicBezTo>
                  <a:pt x="26" y="122"/>
                  <a:pt x="22" y="126"/>
                  <a:pt x="21" y="132"/>
                </a:cubicBezTo>
                <a:cubicBezTo>
                  <a:pt x="0" y="363"/>
                  <a:pt x="0" y="363"/>
                  <a:pt x="0" y="363"/>
                </a:cubicBezTo>
                <a:cubicBezTo>
                  <a:pt x="0" y="363"/>
                  <a:pt x="0" y="364"/>
                  <a:pt x="0" y="364"/>
                </a:cubicBezTo>
                <a:cubicBezTo>
                  <a:pt x="0" y="368"/>
                  <a:pt x="2" y="372"/>
                  <a:pt x="5" y="374"/>
                </a:cubicBezTo>
                <a:cubicBezTo>
                  <a:pt x="95" y="453"/>
                  <a:pt x="95" y="453"/>
                  <a:pt x="95" y="453"/>
                </a:cubicBezTo>
                <a:cubicBezTo>
                  <a:pt x="98" y="457"/>
                  <a:pt x="104" y="457"/>
                  <a:pt x="109" y="456"/>
                </a:cubicBezTo>
                <a:cubicBezTo>
                  <a:pt x="113" y="454"/>
                  <a:pt x="116" y="449"/>
                  <a:pt x="117" y="444"/>
                </a:cubicBezTo>
                <a:cubicBezTo>
                  <a:pt x="117" y="444"/>
                  <a:pt x="129" y="220"/>
                  <a:pt x="130" y="202"/>
                </a:cubicBezTo>
                <a:cubicBezTo>
                  <a:pt x="144" y="198"/>
                  <a:pt x="191" y="185"/>
                  <a:pt x="191" y="185"/>
                </a:cubicBezTo>
                <a:cubicBezTo>
                  <a:pt x="197" y="183"/>
                  <a:pt x="201" y="178"/>
                  <a:pt x="201" y="172"/>
                </a:cubicBezTo>
                <a:cubicBezTo>
                  <a:pt x="201" y="172"/>
                  <a:pt x="201" y="144"/>
                  <a:pt x="201" y="116"/>
                </a:cubicBezTo>
                <a:cubicBezTo>
                  <a:pt x="240" y="109"/>
                  <a:pt x="246" y="108"/>
                  <a:pt x="279" y="102"/>
                </a:cubicBezTo>
                <a:cubicBezTo>
                  <a:pt x="279" y="110"/>
                  <a:pt x="280" y="123"/>
                  <a:pt x="280" y="123"/>
                </a:cubicBezTo>
                <a:cubicBezTo>
                  <a:pt x="280" y="130"/>
                  <a:pt x="286" y="136"/>
                  <a:pt x="293" y="136"/>
                </a:cubicBezTo>
                <a:cubicBezTo>
                  <a:pt x="300" y="136"/>
                  <a:pt x="306" y="130"/>
                  <a:pt x="306" y="123"/>
                </a:cubicBezTo>
                <a:cubicBezTo>
                  <a:pt x="306" y="123"/>
                  <a:pt x="306" y="108"/>
                  <a:pt x="306" y="97"/>
                </a:cubicBezTo>
                <a:cubicBezTo>
                  <a:pt x="332" y="92"/>
                  <a:pt x="378" y="84"/>
                  <a:pt x="380" y="83"/>
                </a:cubicBezTo>
                <a:cubicBezTo>
                  <a:pt x="387" y="88"/>
                  <a:pt x="411" y="106"/>
                  <a:pt x="418" y="111"/>
                </a:cubicBezTo>
                <a:cubicBezTo>
                  <a:pt x="418" y="124"/>
                  <a:pt x="418" y="346"/>
                  <a:pt x="418" y="366"/>
                </a:cubicBezTo>
                <a:cubicBezTo>
                  <a:pt x="399" y="370"/>
                  <a:pt x="158" y="423"/>
                  <a:pt x="158" y="423"/>
                </a:cubicBezTo>
                <a:cubicBezTo>
                  <a:pt x="152" y="425"/>
                  <a:pt x="148" y="430"/>
                  <a:pt x="148" y="436"/>
                </a:cubicBezTo>
                <a:cubicBezTo>
                  <a:pt x="148" y="437"/>
                  <a:pt x="148" y="438"/>
                  <a:pt x="148" y="439"/>
                </a:cubicBezTo>
                <a:cubicBezTo>
                  <a:pt x="150" y="446"/>
                  <a:pt x="157" y="451"/>
                  <a:pt x="164" y="449"/>
                </a:cubicBezTo>
                <a:cubicBezTo>
                  <a:pt x="435" y="389"/>
                  <a:pt x="435" y="389"/>
                  <a:pt x="435" y="389"/>
                </a:cubicBezTo>
                <a:cubicBezTo>
                  <a:pt x="441" y="388"/>
                  <a:pt x="445" y="383"/>
                  <a:pt x="445" y="376"/>
                </a:cubicBezTo>
                <a:cubicBezTo>
                  <a:pt x="445" y="105"/>
                  <a:pt x="445" y="105"/>
                  <a:pt x="445" y="105"/>
                </a:cubicBezTo>
                <a:cubicBezTo>
                  <a:pt x="445" y="100"/>
                  <a:pt x="443" y="96"/>
                  <a:pt x="440" y="94"/>
                </a:cubicBezTo>
                <a:cubicBezTo>
                  <a:pt x="391" y="59"/>
                  <a:pt x="391" y="59"/>
                  <a:pt x="391" y="59"/>
                </a:cubicBezTo>
                <a:cubicBezTo>
                  <a:pt x="388" y="56"/>
                  <a:pt x="385" y="56"/>
                  <a:pt x="381" y="56"/>
                </a:cubicBezTo>
                <a:cubicBezTo>
                  <a:pt x="381" y="56"/>
                  <a:pt x="331" y="65"/>
                  <a:pt x="305" y="70"/>
                </a:cubicBezTo>
                <a:cubicBezTo>
                  <a:pt x="305" y="59"/>
                  <a:pt x="305" y="45"/>
                  <a:pt x="305" y="45"/>
                </a:cubicBezTo>
                <a:cubicBezTo>
                  <a:pt x="305" y="43"/>
                  <a:pt x="305" y="42"/>
                  <a:pt x="304" y="40"/>
                </a:cubicBezTo>
                <a:cubicBezTo>
                  <a:pt x="303" y="38"/>
                  <a:pt x="285" y="0"/>
                  <a:pt x="238" y="3"/>
                </a:cubicBezTo>
                <a:close/>
                <a:moveTo>
                  <a:pt x="240" y="30"/>
                </a:moveTo>
                <a:cubicBezTo>
                  <a:pt x="263" y="28"/>
                  <a:pt x="275" y="43"/>
                  <a:pt x="278" y="49"/>
                </a:cubicBezTo>
                <a:cubicBezTo>
                  <a:pt x="278" y="51"/>
                  <a:pt x="279" y="63"/>
                  <a:pt x="279" y="75"/>
                </a:cubicBezTo>
                <a:cubicBezTo>
                  <a:pt x="247" y="81"/>
                  <a:pt x="240" y="82"/>
                  <a:pt x="202" y="89"/>
                </a:cubicBezTo>
                <a:cubicBezTo>
                  <a:pt x="202" y="74"/>
                  <a:pt x="202" y="55"/>
                  <a:pt x="202" y="54"/>
                </a:cubicBezTo>
                <a:cubicBezTo>
                  <a:pt x="205" y="48"/>
                  <a:pt x="215" y="32"/>
                  <a:pt x="240" y="30"/>
                </a:cubicBezTo>
                <a:close/>
                <a:moveTo>
                  <a:pt x="175" y="121"/>
                </a:moveTo>
                <a:cubicBezTo>
                  <a:pt x="175" y="141"/>
                  <a:pt x="174" y="156"/>
                  <a:pt x="174" y="162"/>
                </a:cubicBezTo>
                <a:cubicBezTo>
                  <a:pt x="160" y="166"/>
                  <a:pt x="114" y="179"/>
                  <a:pt x="114" y="179"/>
                </a:cubicBezTo>
                <a:cubicBezTo>
                  <a:pt x="108" y="181"/>
                  <a:pt x="105" y="186"/>
                  <a:pt x="104" y="191"/>
                </a:cubicBezTo>
                <a:cubicBezTo>
                  <a:pt x="104" y="191"/>
                  <a:pt x="94" y="372"/>
                  <a:pt x="92" y="415"/>
                </a:cubicBezTo>
                <a:cubicBezTo>
                  <a:pt x="69" y="395"/>
                  <a:pt x="34" y="365"/>
                  <a:pt x="27" y="359"/>
                </a:cubicBezTo>
                <a:cubicBezTo>
                  <a:pt x="28" y="346"/>
                  <a:pt x="45" y="163"/>
                  <a:pt x="47" y="145"/>
                </a:cubicBezTo>
                <a:cubicBezTo>
                  <a:pt x="54" y="144"/>
                  <a:pt x="114" y="133"/>
                  <a:pt x="175" y="12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0" name="Freeform 353"/>
          <p:cNvSpPr>
            <a:spLocks/>
          </p:cNvSpPr>
          <p:nvPr/>
        </p:nvSpPr>
        <p:spPr bwMode="auto">
          <a:xfrm>
            <a:off x="3181350" y="5102225"/>
            <a:ext cx="474663" cy="442913"/>
          </a:xfrm>
          <a:custGeom>
            <a:avLst/>
            <a:gdLst/>
            <a:ahLst/>
            <a:cxnLst>
              <a:cxn ang="0">
                <a:pos x="15" y="392"/>
              </a:cxn>
              <a:cxn ang="0">
                <a:pos x="2" y="163"/>
              </a:cxn>
              <a:cxn ang="0">
                <a:pos x="70" y="150"/>
              </a:cxn>
              <a:cxn ang="0">
                <a:pos x="83" y="321"/>
              </a:cxn>
              <a:cxn ang="0">
                <a:pos x="101" y="163"/>
              </a:cxn>
              <a:cxn ang="0">
                <a:pos x="114" y="150"/>
              </a:cxn>
              <a:cxn ang="0">
                <a:pos x="181" y="154"/>
              </a:cxn>
              <a:cxn ang="0">
                <a:pos x="184" y="321"/>
              </a:cxn>
              <a:cxn ang="0">
                <a:pos x="254" y="163"/>
              </a:cxn>
              <a:cxn ang="0">
                <a:pos x="323" y="150"/>
              </a:cxn>
              <a:cxn ang="0">
                <a:pos x="336" y="321"/>
              </a:cxn>
              <a:cxn ang="0">
                <a:pos x="355" y="161"/>
              </a:cxn>
              <a:cxn ang="0">
                <a:pos x="380" y="161"/>
              </a:cxn>
              <a:cxn ang="0">
                <a:pos x="368" y="346"/>
              </a:cxn>
              <a:cxn ang="0">
                <a:pos x="311" y="334"/>
              </a:cxn>
              <a:cxn ang="0">
                <a:pos x="279" y="176"/>
              </a:cxn>
              <a:cxn ang="0">
                <a:pos x="261" y="347"/>
              </a:cxn>
              <a:cxn ang="0">
                <a:pos x="162" y="343"/>
              </a:cxn>
              <a:cxn ang="0">
                <a:pos x="159" y="176"/>
              </a:cxn>
              <a:cxn ang="0">
                <a:pos x="127" y="334"/>
              </a:cxn>
              <a:cxn ang="0">
                <a:pos x="115" y="347"/>
              </a:cxn>
              <a:cxn ang="0">
                <a:pos x="70" y="347"/>
              </a:cxn>
              <a:cxn ang="0">
                <a:pos x="57" y="334"/>
              </a:cxn>
              <a:cxn ang="0">
                <a:pos x="27" y="176"/>
              </a:cxn>
              <a:cxn ang="0">
                <a:pos x="395" y="366"/>
              </a:cxn>
              <a:cxn ang="0">
                <a:pos x="209" y="28"/>
              </a:cxn>
              <a:cxn ang="0">
                <a:pos x="340" y="113"/>
              </a:cxn>
              <a:cxn ang="0">
                <a:pos x="340" y="139"/>
              </a:cxn>
              <a:cxn ang="0">
                <a:pos x="1" y="129"/>
              </a:cxn>
              <a:cxn ang="0">
                <a:pos x="203" y="3"/>
              </a:cxn>
              <a:cxn ang="0">
                <a:pos x="414" y="111"/>
              </a:cxn>
              <a:cxn ang="0">
                <a:pos x="421" y="379"/>
              </a:cxn>
            </a:cxnLst>
            <a:rect l="0" t="0" r="r" b="b"/>
            <a:pathLst>
              <a:path w="421" h="392">
                <a:moveTo>
                  <a:pt x="408" y="392"/>
                </a:moveTo>
                <a:cubicBezTo>
                  <a:pt x="15" y="392"/>
                  <a:pt x="15" y="392"/>
                  <a:pt x="15" y="392"/>
                </a:cubicBezTo>
                <a:cubicBezTo>
                  <a:pt x="8" y="392"/>
                  <a:pt x="2" y="386"/>
                  <a:pt x="2" y="379"/>
                </a:cubicBezTo>
                <a:cubicBezTo>
                  <a:pt x="2" y="163"/>
                  <a:pt x="2" y="163"/>
                  <a:pt x="2" y="163"/>
                </a:cubicBezTo>
                <a:cubicBezTo>
                  <a:pt x="2" y="156"/>
                  <a:pt x="8" y="150"/>
                  <a:pt x="15" y="150"/>
                </a:cubicBezTo>
                <a:cubicBezTo>
                  <a:pt x="70" y="150"/>
                  <a:pt x="70" y="150"/>
                  <a:pt x="70" y="150"/>
                </a:cubicBezTo>
                <a:cubicBezTo>
                  <a:pt x="77" y="150"/>
                  <a:pt x="83" y="156"/>
                  <a:pt x="83" y="163"/>
                </a:cubicBezTo>
                <a:cubicBezTo>
                  <a:pt x="83" y="321"/>
                  <a:pt x="83" y="321"/>
                  <a:pt x="83" y="321"/>
                </a:cubicBezTo>
                <a:cubicBezTo>
                  <a:pt x="102" y="321"/>
                  <a:pt x="102" y="321"/>
                  <a:pt x="102" y="321"/>
                </a:cubicBezTo>
                <a:cubicBezTo>
                  <a:pt x="101" y="163"/>
                  <a:pt x="101" y="163"/>
                  <a:pt x="101" y="163"/>
                </a:cubicBezTo>
                <a:cubicBezTo>
                  <a:pt x="101" y="160"/>
                  <a:pt x="103" y="156"/>
                  <a:pt x="105" y="154"/>
                </a:cubicBezTo>
                <a:cubicBezTo>
                  <a:pt x="107" y="151"/>
                  <a:pt x="111" y="150"/>
                  <a:pt x="114" y="150"/>
                </a:cubicBezTo>
                <a:cubicBezTo>
                  <a:pt x="172" y="150"/>
                  <a:pt x="172" y="150"/>
                  <a:pt x="172" y="150"/>
                </a:cubicBezTo>
                <a:cubicBezTo>
                  <a:pt x="175" y="150"/>
                  <a:pt x="178" y="151"/>
                  <a:pt x="181" y="154"/>
                </a:cubicBezTo>
                <a:cubicBezTo>
                  <a:pt x="183" y="156"/>
                  <a:pt x="184" y="160"/>
                  <a:pt x="184" y="163"/>
                </a:cubicBezTo>
                <a:cubicBezTo>
                  <a:pt x="184" y="321"/>
                  <a:pt x="184" y="321"/>
                  <a:pt x="184" y="321"/>
                </a:cubicBezTo>
                <a:cubicBezTo>
                  <a:pt x="253" y="321"/>
                  <a:pt x="253" y="321"/>
                  <a:pt x="253" y="321"/>
                </a:cubicBezTo>
                <a:cubicBezTo>
                  <a:pt x="254" y="163"/>
                  <a:pt x="254" y="163"/>
                  <a:pt x="254" y="163"/>
                </a:cubicBezTo>
                <a:cubicBezTo>
                  <a:pt x="254" y="156"/>
                  <a:pt x="260" y="150"/>
                  <a:pt x="267" y="150"/>
                </a:cubicBezTo>
                <a:cubicBezTo>
                  <a:pt x="323" y="150"/>
                  <a:pt x="323" y="150"/>
                  <a:pt x="323" y="150"/>
                </a:cubicBezTo>
                <a:cubicBezTo>
                  <a:pt x="330" y="150"/>
                  <a:pt x="336" y="156"/>
                  <a:pt x="336" y="163"/>
                </a:cubicBezTo>
                <a:cubicBezTo>
                  <a:pt x="336" y="321"/>
                  <a:pt x="336" y="321"/>
                  <a:pt x="336" y="321"/>
                </a:cubicBezTo>
                <a:cubicBezTo>
                  <a:pt x="355" y="321"/>
                  <a:pt x="355" y="321"/>
                  <a:pt x="355" y="321"/>
                </a:cubicBezTo>
                <a:cubicBezTo>
                  <a:pt x="355" y="161"/>
                  <a:pt x="355" y="161"/>
                  <a:pt x="355" y="161"/>
                </a:cubicBezTo>
                <a:cubicBezTo>
                  <a:pt x="355" y="154"/>
                  <a:pt x="361" y="148"/>
                  <a:pt x="368" y="148"/>
                </a:cubicBezTo>
                <a:cubicBezTo>
                  <a:pt x="375" y="148"/>
                  <a:pt x="380" y="154"/>
                  <a:pt x="380" y="161"/>
                </a:cubicBezTo>
                <a:cubicBezTo>
                  <a:pt x="380" y="334"/>
                  <a:pt x="380" y="334"/>
                  <a:pt x="380" y="334"/>
                </a:cubicBezTo>
                <a:cubicBezTo>
                  <a:pt x="380" y="341"/>
                  <a:pt x="375" y="346"/>
                  <a:pt x="368" y="346"/>
                </a:cubicBezTo>
                <a:cubicBezTo>
                  <a:pt x="323" y="346"/>
                  <a:pt x="323" y="346"/>
                  <a:pt x="323" y="346"/>
                </a:cubicBezTo>
                <a:cubicBezTo>
                  <a:pt x="316" y="346"/>
                  <a:pt x="311" y="341"/>
                  <a:pt x="311" y="334"/>
                </a:cubicBezTo>
                <a:cubicBezTo>
                  <a:pt x="311" y="176"/>
                  <a:pt x="311" y="176"/>
                  <a:pt x="311" y="176"/>
                </a:cubicBezTo>
                <a:cubicBezTo>
                  <a:pt x="279" y="176"/>
                  <a:pt x="279" y="176"/>
                  <a:pt x="279" y="176"/>
                </a:cubicBezTo>
                <a:cubicBezTo>
                  <a:pt x="279" y="334"/>
                  <a:pt x="279" y="334"/>
                  <a:pt x="279" y="334"/>
                </a:cubicBezTo>
                <a:cubicBezTo>
                  <a:pt x="279" y="341"/>
                  <a:pt x="268" y="347"/>
                  <a:pt x="261" y="347"/>
                </a:cubicBezTo>
                <a:cubicBezTo>
                  <a:pt x="171" y="347"/>
                  <a:pt x="171" y="347"/>
                  <a:pt x="171" y="347"/>
                </a:cubicBezTo>
                <a:cubicBezTo>
                  <a:pt x="168" y="347"/>
                  <a:pt x="165" y="345"/>
                  <a:pt x="162" y="343"/>
                </a:cubicBezTo>
                <a:cubicBezTo>
                  <a:pt x="160" y="341"/>
                  <a:pt x="159" y="337"/>
                  <a:pt x="159" y="334"/>
                </a:cubicBezTo>
                <a:cubicBezTo>
                  <a:pt x="159" y="176"/>
                  <a:pt x="159" y="176"/>
                  <a:pt x="159" y="176"/>
                </a:cubicBezTo>
                <a:cubicBezTo>
                  <a:pt x="127" y="176"/>
                  <a:pt x="127" y="176"/>
                  <a:pt x="127" y="176"/>
                </a:cubicBezTo>
                <a:cubicBezTo>
                  <a:pt x="127" y="334"/>
                  <a:pt x="127" y="334"/>
                  <a:pt x="127" y="334"/>
                </a:cubicBezTo>
                <a:cubicBezTo>
                  <a:pt x="127" y="337"/>
                  <a:pt x="126" y="340"/>
                  <a:pt x="124" y="343"/>
                </a:cubicBezTo>
                <a:cubicBezTo>
                  <a:pt x="121" y="345"/>
                  <a:pt x="118" y="347"/>
                  <a:pt x="115" y="347"/>
                </a:cubicBezTo>
                <a:cubicBezTo>
                  <a:pt x="70" y="347"/>
                  <a:pt x="70" y="347"/>
                  <a:pt x="70" y="347"/>
                </a:cubicBezTo>
                <a:cubicBezTo>
                  <a:pt x="70" y="347"/>
                  <a:pt x="70" y="347"/>
                  <a:pt x="70" y="347"/>
                </a:cubicBezTo>
                <a:cubicBezTo>
                  <a:pt x="67" y="347"/>
                  <a:pt x="64" y="345"/>
                  <a:pt x="61" y="343"/>
                </a:cubicBezTo>
                <a:cubicBezTo>
                  <a:pt x="59" y="341"/>
                  <a:pt x="57" y="337"/>
                  <a:pt x="57" y="334"/>
                </a:cubicBezTo>
                <a:cubicBezTo>
                  <a:pt x="57" y="176"/>
                  <a:pt x="57" y="176"/>
                  <a:pt x="57" y="176"/>
                </a:cubicBezTo>
                <a:cubicBezTo>
                  <a:pt x="27" y="176"/>
                  <a:pt x="27" y="176"/>
                  <a:pt x="27" y="176"/>
                </a:cubicBezTo>
                <a:cubicBezTo>
                  <a:pt x="27" y="366"/>
                  <a:pt x="27" y="366"/>
                  <a:pt x="27" y="366"/>
                </a:cubicBezTo>
                <a:cubicBezTo>
                  <a:pt x="395" y="366"/>
                  <a:pt x="395" y="366"/>
                  <a:pt x="395" y="366"/>
                </a:cubicBezTo>
                <a:cubicBezTo>
                  <a:pt x="395" y="130"/>
                  <a:pt x="395" y="130"/>
                  <a:pt x="395" y="130"/>
                </a:cubicBezTo>
                <a:cubicBezTo>
                  <a:pt x="209" y="28"/>
                  <a:pt x="209" y="28"/>
                  <a:pt x="209" y="28"/>
                </a:cubicBezTo>
                <a:cubicBezTo>
                  <a:pt x="62" y="113"/>
                  <a:pt x="62" y="113"/>
                  <a:pt x="62" y="113"/>
                </a:cubicBezTo>
                <a:cubicBezTo>
                  <a:pt x="340" y="113"/>
                  <a:pt x="340" y="113"/>
                  <a:pt x="340" y="113"/>
                </a:cubicBezTo>
                <a:cubicBezTo>
                  <a:pt x="347" y="113"/>
                  <a:pt x="353" y="119"/>
                  <a:pt x="353" y="126"/>
                </a:cubicBezTo>
                <a:cubicBezTo>
                  <a:pt x="353" y="133"/>
                  <a:pt x="347" y="139"/>
                  <a:pt x="340" y="139"/>
                </a:cubicBezTo>
                <a:cubicBezTo>
                  <a:pt x="13" y="139"/>
                  <a:pt x="13" y="139"/>
                  <a:pt x="13" y="139"/>
                </a:cubicBezTo>
                <a:cubicBezTo>
                  <a:pt x="8" y="139"/>
                  <a:pt x="3" y="135"/>
                  <a:pt x="1" y="129"/>
                </a:cubicBezTo>
                <a:cubicBezTo>
                  <a:pt x="0" y="123"/>
                  <a:pt x="2" y="118"/>
                  <a:pt x="7" y="115"/>
                </a:cubicBezTo>
                <a:cubicBezTo>
                  <a:pt x="203" y="3"/>
                  <a:pt x="203" y="3"/>
                  <a:pt x="203" y="3"/>
                </a:cubicBezTo>
                <a:cubicBezTo>
                  <a:pt x="207" y="0"/>
                  <a:pt x="211" y="0"/>
                  <a:pt x="215" y="3"/>
                </a:cubicBezTo>
                <a:cubicBezTo>
                  <a:pt x="414" y="111"/>
                  <a:pt x="414" y="111"/>
                  <a:pt x="414" y="111"/>
                </a:cubicBezTo>
                <a:cubicBezTo>
                  <a:pt x="418" y="113"/>
                  <a:pt x="421" y="118"/>
                  <a:pt x="421" y="122"/>
                </a:cubicBezTo>
                <a:cubicBezTo>
                  <a:pt x="421" y="379"/>
                  <a:pt x="421" y="379"/>
                  <a:pt x="421" y="379"/>
                </a:cubicBezTo>
                <a:cubicBezTo>
                  <a:pt x="421" y="386"/>
                  <a:pt x="415" y="392"/>
                  <a:pt x="408" y="392"/>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1" name="Freeform 365"/>
          <p:cNvSpPr>
            <a:spLocks/>
          </p:cNvSpPr>
          <p:nvPr/>
        </p:nvSpPr>
        <p:spPr bwMode="auto">
          <a:xfrm>
            <a:off x="4852988" y="1784350"/>
            <a:ext cx="220662" cy="442913"/>
          </a:xfrm>
          <a:custGeom>
            <a:avLst/>
            <a:gdLst/>
            <a:ahLst/>
            <a:cxnLst>
              <a:cxn ang="0">
                <a:pos x="192" y="3"/>
              </a:cxn>
              <a:cxn ang="0">
                <a:pos x="184" y="0"/>
              </a:cxn>
              <a:cxn ang="0">
                <a:pos x="11" y="0"/>
              </a:cxn>
              <a:cxn ang="0">
                <a:pos x="3" y="3"/>
              </a:cxn>
              <a:cxn ang="0">
                <a:pos x="0" y="11"/>
              </a:cxn>
              <a:cxn ang="0">
                <a:pos x="0" y="230"/>
              </a:cxn>
              <a:cxn ang="0">
                <a:pos x="0" y="381"/>
              </a:cxn>
              <a:cxn ang="0">
                <a:pos x="11" y="392"/>
              </a:cxn>
              <a:cxn ang="0">
                <a:pos x="23" y="381"/>
              </a:cxn>
              <a:cxn ang="0">
                <a:pos x="23" y="381"/>
              </a:cxn>
              <a:cxn ang="0">
                <a:pos x="23" y="366"/>
              </a:cxn>
              <a:cxn ang="0">
                <a:pos x="53" y="366"/>
              </a:cxn>
              <a:cxn ang="0">
                <a:pos x="64" y="355"/>
              </a:cxn>
              <a:cxn ang="0">
                <a:pos x="53" y="343"/>
              </a:cxn>
              <a:cxn ang="0">
                <a:pos x="23" y="343"/>
              </a:cxn>
              <a:cxn ang="0">
                <a:pos x="23" y="314"/>
              </a:cxn>
              <a:cxn ang="0">
                <a:pos x="52" y="314"/>
              </a:cxn>
              <a:cxn ang="0">
                <a:pos x="63" y="302"/>
              </a:cxn>
              <a:cxn ang="0">
                <a:pos x="52" y="291"/>
              </a:cxn>
              <a:cxn ang="0">
                <a:pos x="23" y="291"/>
              </a:cxn>
              <a:cxn ang="0">
                <a:pos x="23" y="256"/>
              </a:cxn>
              <a:cxn ang="0">
                <a:pos x="96" y="256"/>
              </a:cxn>
              <a:cxn ang="0">
                <a:pos x="107" y="245"/>
              </a:cxn>
              <a:cxn ang="0">
                <a:pos x="96" y="234"/>
              </a:cxn>
              <a:cxn ang="0">
                <a:pos x="23" y="234"/>
              </a:cxn>
              <a:cxn ang="0">
                <a:pos x="23" y="230"/>
              </a:cxn>
              <a:cxn ang="0">
                <a:pos x="23" y="203"/>
              </a:cxn>
              <a:cxn ang="0">
                <a:pos x="51" y="203"/>
              </a:cxn>
              <a:cxn ang="0">
                <a:pos x="63" y="191"/>
              </a:cxn>
              <a:cxn ang="0">
                <a:pos x="51" y="180"/>
              </a:cxn>
              <a:cxn ang="0">
                <a:pos x="23" y="180"/>
              </a:cxn>
              <a:cxn ang="0">
                <a:pos x="23" y="156"/>
              </a:cxn>
              <a:cxn ang="0">
                <a:pos x="52" y="156"/>
              </a:cxn>
              <a:cxn ang="0">
                <a:pos x="63" y="145"/>
              </a:cxn>
              <a:cxn ang="0">
                <a:pos x="52" y="133"/>
              </a:cxn>
              <a:cxn ang="0">
                <a:pos x="23" y="133"/>
              </a:cxn>
              <a:cxn ang="0">
                <a:pos x="23" y="104"/>
              </a:cxn>
              <a:cxn ang="0">
                <a:pos x="95" y="104"/>
              </a:cxn>
              <a:cxn ang="0">
                <a:pos x="106" y="92"/>
              </a:cxn>
              <a:cxn ang="0">
                <a:pos x="95" y="81"/>
              </a:cxn>
              <a:cxn ang="0">
                <a:pos x="23" y="81"/>
              </a:cxn>
              <a:cxn ang="0">
                <a:pos x="23" y="22"/>
              </a:cxn>
              <a:cxn ang="0">
                <a:pos x="173" y="22"/>
              </a:cxn>
              <a:cxn ang="0">
                <a:pos x="173" y="291"/>
              </a:cxn>
              <a:cxn ang="0">
                <a:pos x="184" y="303"/>
              </a:cxn>
              <a:cxn ang="0">
                <a:pos x="195" y="291"/>
              </a:cxn>
              <a:cxn ang="0">
                <a:pos x="195" y="11"/>
              </a:cxn>
              <a:cxn ang="0">
                <a:pos x="192" y="3"/>
              </a:cxn>
            </a:cxnLst>
            <a:rect l="0" t="0" r="r" b="b"/>
            <a:pathLst>
              <a:path w="195" h="392">
                <a:moveTo>
                  <a:pt x="192" y="3"/>
                </a:moveTo>
                <a:cubicBezTo>
                  <a:pt x="190" y="1"/>
                  <a:pt x="187" y="0"/>
                  <a:pt x="184" y="0"/>
                </a:cubicBezTo>
                <a:cubicBezTo>
                  <a:pt x="11" y="0"/>
                  <a:pt x="11" y="0"/>
                  <a:pt x="11" y="0"/>
                </a:cubicBezTo>
                <a:cubicBezTo>
                  <a:pt x="8" y="0"/>
                  <a:pt x="6" y="1"/>
                  <a:pt x="3" y="3"/>
                </a:cubicBezTo>
                <a:cubicBezTo>
                  <a:pt x="1" y="5"/>
                  <a:pt x="0" y="8"/>
                  <a:pt x="0" y="11"/>
                </a:cubicBezTo>
                <a:cubicBezTo>
                  <a:pt x="0" y="230"/>
                  <a:pt x="0" y="230"/>
                  <a:pt x="0" y="230"/>
                </a:cubicBezTo>
                <a:cubicBezTo>
                  <a:pt x="0" y="381"/>
                  <a:pt x="0" y="381"/>
                  <a:pt x="0" y="381"/>
                </a:cubicBezTo>
                <a:cubicBezTo>
                  <a:pt x="0" y="387"/>
                  <a:pt x="5" y="392"/>
                  <a:pt x="11" y="392"/>
                </a:cubicBezTo>
                <a:cubicBezTo>
                  <a:pt x="18" y="392"/>
                  <a:pt x="23" y="387"/>
                  <a:pt x="23" y="381"/>
                </a:cubicBezTo>
                <a:cubicBezTo>
                  <a:pt x="23" y="381"/>
                  <a:pt x="23" y="381"/>
                  <a:pt x="23" y="381"/>
                </a:cubicBezTo>
                <a:cubicBezTo>
                  <a:pt x="23" y="366"/>
                  <a:pt x="23" y="366"/>
                  <a:pt x="23" y="366"/>
                </a:cubicBezTo>
                <a:cubicBezTo>
                  <a:pt x="53" y="366"/>
                  <a:pt x="53" y="366"/>
                  <a:pt x="53" y="366"/>
                </a:cubicBezTo>
                <a:cubicBezTo>
                  <a:pt x="59" y="366"/>
                  <a:pt x="64" y="361"/>
                  <a:pt x="64" y="355"/>
                </a:cubicBezTo>
                <a:cubicBezTo>
                  <a:pt x="64" y="348"/>
                  <a:pt x="59" y="343"/>
                  <a:pt x="53" y="343"/>
                </a:cubicBezTo>
                <a:cubicBezTo>
                  <a:pt x="23" y="343"/>
                  <a:pt x="23" y="343"/>
                  <a:pt x="23" y="343"/>
                </a:cubicBezTo>
                <a:cubicBezTo>
                  <a:pt x="23" y="314"/>
                  <a:pt x="23" y="314"/>
                  <a:pt x="23" y="314"/>
                </a:cubicBezTo>
                <a:cubicBezTo>
                  <a:pt x="52" y="314"/>
                  <a:pt x="52" y="314"/>
                  <a:pt x="52" y="314"/>
                </a:cubicBezTo>
                <a:cubicBezTo>
                  <a:pt x="58" y="314"/>
                  <a:pt x="63" y="309"/>
                  <a:pt x="63" y="302"/>
                </a:cubicBezTo>
                <a:cubicBezTo>
                  <a:pt x="63" y="296"/>
                  <a:pt x="58" y="291"/>
                  <a:pt x="52" y="291"/>
                </a:cubicBezTo>
                <a:cubicBezTo>
                  <a:pt x="23" y="291"/>
                  <a:pt x="23" y="291"/>
                  <a:pt x="23" y="291"/>
                </a:cubicBezTo>
                <a:cubicBezTo>
                  <a:pt x="23" y="256"/>
                  <a:pt x="23" y="256"/>
                  <a:pt x="23" y="256"/>
                </a:cubicBezTo>
                <a:cubicBezTo>
                  <a:pt x="96" y="256"/>
                  <a:pt x="96" y="256"/>
                  <a:pt x="96" y="256"/>
                </a:cubicBezTo>
                <a:cubicBezTo>
                  <a:pt x="102" y="256"/>
                  <a:pt x="107" y="251"/>
                  <a:pt x="107" y="245"/>
                </a:cubicBezTo>
                <a:cubicBezTo>
                  <a:pt x="107" y="239"/>
                  <a:pt x="102" y="234"/>
                  <a:pt x="96" y="234"/>
                </a:cubicBezTo>
                <a:cubicBezTo>
                  <a:pt x="23" y="234"/>
                  <a:pt x="23" y="234"/>
                  <a:pt x="23" y="234"/>
                </a:cubicBezTo>
                <a:cubicBezTo>
                  <a:pt x="23" y="230"/>
                  <a:pt x="23" y="230"/>
                  <a:pt x="23" y="230"/>
                </a:cubicBezTo>
                <a:cubicBezTo>
                  <a:pt x="23" y="203"/>
                  <a:pt x="23" y="203"/>
                  <a:pt x="23" y="203"/>
                </a:cubicBezTo>
                <a:cubicBezTo>
                  <a:pt x="51" y="203"/>
                  <a:pt x="51" y="203"/>
                  <a:pt x="51" y="203"/>
                </a:cubicBezTo>
                <a:cubicBezTo>
                  <a:pt x="57" y="203"/>
                  <a:pt x="63" y="198"/>
                  <a:pt x="63" y="191"/>
                </a:cubicBezTo>
                <a:cubicBezTo>
                  <a:pt x="63" y="185"/>
                  <a:pt x="57" y="180"/>
                  <a:pt x="51" y="180"/>
                </a:cubicBezTo>
                <a:cubicBezTo>
                  <a:pt x="23" y="180"/>
                  <a:pt x="23" y="180"/>
                  <a:pt x="23" y="180"/>
                </a:cubicBezTo>
                <a:cubicBezTo>
                  <a:pt x="23" y="156"/>
                  <a:pt x="23" y="156"/>
                  <a:pt x="23" y="156"/>
                </a:cubicBezTo>
                <a:cubicBezTo>
                  <a:pt x="52" y="156"/>
                  <a:pt x="52" y="156"/>
                  <a:pt x="52" y="156"/>
                </a:cubicBezTo>
                <a:cubicBezTo>
                  <a:pt x="58" y="156"/>
                  <a:pt x="63" y="151"/>
                  <a:pt x="63" y="145"/>
                </a:cubicBezTo>
                <a:cubicBezTo>
                  <a:pt x="63" y="138"/>
                  <a:pt x="58" y="133"/>
                  <a:pt x="52" y="133"/>
                </a:cubicBezTo>
                <a:cubicBezTo>
                  <a:pt x="23" y="133"/>
                  <a:pt x="23" y="133"/>
                  <a:pt x="23" y="133"/>
                </a:cubicBezTo>
                <a:cubicBezTo>
                  <a:pt x="23" y="104"/>
                  <a:pt x="23" y="104"/>
                  <a:pt x="23" y="104"/>
                </a:cubicBezTo>
                <a:cubicBezTo>
                  <a:pt x="95" y="104"/>
                  <a:pt x="95" y="104"/>
                  <a:pt x="95" y="104"/>
                </a:cubicBezTo>
                <a:cubicBezTo>
                  <a:pt x="101" y="104"/>
                  <a:pt x="106" y="99"/>
                  <a:pt x="106" y="92"/>
                </a:cubicBezTo>
                <a:cubicBezTo>
                  <a:pt x="106" y="86"/>
                  <a:pt x="101" y="81"/>
                  <a:pt x="95" y="81"/>
                </a:cubicBezTo>
                <a:cubicBezTo>
                  <a:pt x="23" y="81"/>
                  <a:pt x="23" y="81"/>
                  <a:pt x="23" y="81"/>
                </a:cubicBezTo>
                <a:cubicBezTo>
                  <a:pt x="23" y="22"/>
                  <a:pt x="23" y="22"/>
                  <a:pt x="23" y="22"/>
                </a:cubicBezTo>
                <a:cubicBezTo>
                  <a:pt x="173" y="22"/>
                  <a:pt x="173" y="22"/>
                  <a:pt x="173" y="22"/>
                </a:cubicBezTo>
                <a:cubicBezTo>
                  <a:pt x="173" y="291"/>
                  <a:pt x="173" y="291"/>
                  <a:pt x="173" y="291"/>
                </a:cubicBezTo>
                <a:cubicBezTo>
                  <a:pt x="173" y="298"/>
                  <a:pt x="178" y="303"/>
                  <a:pt x="184" y="303"/>
                </a:cubicBezTo>
                <a:cubicBezTo>
                  <a:pt x="190" y="303"/>
                  <a:pt x="195" y="298"/>
                  <a:pt x="195" y="291"/>
                </a:cubicBezTo>
                <a:cubicBezTo>
                  <a:pt x="195" y="11"/>
                  <a:pt x="195" y="11"/>
                  <a:pt x="195" y="11"/>
                </a:cubicBezTo>
                <a:cubicBezTo>
                  <a:pt x="195" y="8"/>
                  <a:pt x="194" y="5"/>
                  <a:pt x="192" y="3"/>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32" name="Group 214"/>
          <p:cNvGrpSpPr>
            <a:grpSpLocks noChangeAspect="1"/>
          </p:cNvGrpSpPr>
          <p:nvPr/>
        </p:nvGrpSpPr>
        <p:grpSpPr bwMode="auto">
          <a:xfrm>
            <a:off x="3835961" y="4300824"/>
            <a:ext cx="390281" cy="553711"/>
            <a:chOff x="1257" y="2375"/>
            <a:chExt cx="320" cy="454"/>
          </a:xfrm>
          <a:solidFill>
            <a:srgbClr val="009530"/>
          </a:solidFill>
        </p:grpSpPr>
        <p:sp>
          <p:nvSpPr>
            <p:cNvPr id="33" name="Freeform 215"/>
            <p:cNvSpPr>
              <a:spLocks/>
            </p:cNvSpPr>
            <p:nvPr/>
          </p:nvSpPr>
          <p:spPr bwMode="auto">
            <a:xfrm>
              <a:off x="1257" y="2375"/>
              <a:ext cx="320" cy="454"/>
            </a:xfrm>
            <a:custGeom>
              <a:avLst/>
              <a:gdLst/>
              <a:ahLst/>
              <a:cxnLst>
                <a:cxn ang="0">
                  <a:pos x="55" y="0"/>
                </a:cxn>
                <a:cxn ang="0">
                  <a:pos x="0" y="240"/>
                </a:cxn>
                <a:cxn ang="0">
                  <a:pos x="40" y="240"/>
                </a:cxn>
                <a:cxn ang="0">
                  <a:pos x="55" y="38"/>
                </a:cxn>
                <a:cxn ang="0">
                  <a:pos x="412" y="54"/>
                </a:cxn>
                <a:cxn ang="0">
                  <a:pos x="396" y="601"/>
                </a:cxn>
                <a:cxn ang="0">
                  <a:pos x="281" y="581"/>
                </a:cxn>
                <a:cxn ang="0">
                  <a:pos x="169" y="581"/>
                </a:cxn>
                <a:cxn ang="0">
                  <a:pos x="54" y="601"/>
                </a:cxn>
                <a:cxn ang="0">
                  <a:pos x="39" y="337"/>
                </a:cxn>
                <a:cxn ang="0">
                  <a:pos x="98" y="277"/>
                </a:cxn>
                <a:cxn ang="0">
                  <a:pos x="346" y="105"/>
                </a:cxn>
                <a:cxn ang="0">
                  <a:pos x="99" y="475"/>
                </a:cxn>
                <a:cxn ang="0">
                  <a:pos x="80" y="334"/>
                </a:cxn>
                <a:cxn ang="0">
                  <a:pos x="61" y="494"/>
                </a:cxn>
                <a:cxn ang="0">
                  <a:pos x="80" y="513"/>
                </a:cxn>
                <a:cxn ang="0">
                  <a:pos x="385" y="494"/>
                </a:cxn>
                <a:cxn ang="0">
                  <a:pos x="366" y="66"/>
                </a:cxn>
                <a:cxn ang="0">
                  <a:pos x="60" y="86"/>
                </a:cxn>
                <a:cxn ang="0">
                  <a:pos x="60" y="268"/>
                </a:cxn>
                <a:cxn ang="0">
                  <a:pos x="0" y="330"/>
                </a:cxn>
                <a:cxn ang="0">
                  <a:pos x="0" y="586"/>
                </a:cxn>
                <a:cxn ang="0">
                  <a:pos x="193" y="640"/>
                </a:cxn>
                <a:cxn ang="0">
                  <a:pos x="198" y="640"/>
                </a:cxn>
                <a:cxn ang="0">
                  <a:pos x="216" y="603"/>
                </a:cxn>
                <a:cxn ang="0">
                  <a:pos x="210" y="588"/>
                </a:cxn>
                <a:cxn ang="0">
                  <a:pos x="225" y="563"/>
                </a:cxn>
                <a:cxn ang="0">
                  <a:pos x="241" y="588"/>
                </a:cxn>
                <a:cxn ang="0">
                  <a:pos x="237" y="602"/>
                </a:cxn>
                <a:cxn ang="0">
                  <a:pos x="254" y="639"/>
                </a:cxn>
                <a:cxn ang="0">
                  <a:pos x="259" y="640"/>
                </a:cxn>
                <a:cxn ang="0">
                  <a:pos x="450" y="585"/>
                </a:cxn>
                <a:cxn ang="0">
                  <a:pos x="396" y="0"/>
                </a:cxn>
              </a:cxnLst>
              <a:rect l="0" t="0" r="r" b="b"/>
              <a:pathLst>
                <a:path w="450" h="640">
                  <a:moveTo>
                    <a:pt x="396" y="0"/>
                  </a:moveTo>
                  <a:cubicBezTo>
                    <a:pt x="55" y="0"/>
                    <a:pt x="55" y="0"/>
                    <a:pt x="55" y="0"/>
                  </a:cubicBezTo>
                  <a:cubicBezTo>
                    <a:pt x="25" y="0"/>
                    <a:pt x="1" y="24"/>
                    <a:pt x="0" y="54"/>
                  </a:cubicBezTo>
                  <a:cubicBezTo>
                    <a:pt x="0" y="240"/>
                    <a:pt x="0" y="240"/>
                    <a:pt x="0" y="240"/>
                  </a:cubicBezTo>
                  <a:cubicBezTo>
                    <a:pt x="0" y="250"/>
                    <a:pt x="9" y="259"/>
                    <a:pt x="20" y="259"/>
                  </a:cubicBezTo>
                  <a:cubicBezTo>
                    <a:pt x="30" y="259"/>
                    <a:pt x="40" y="250"/>
                    <a:pt x="40" y="240"/>
                  </a:cubicBezTo>
                  <a:cubicBezTo>
                    <a:pt x="40" y="54"/>
                    <a:pt x="40" y="54"/>
                    <a:pt x="40" y="54"/>
                  </a:cubicBezTo>
                  <a:cubicBezTo>
                    <a:pt x="40" y="45"/>
                    <a:pt x="46" y="38"/>
                    <a:pt x="55" y="38"/>
                  </a:cubicBezTo>
                  <a:cubicBezTo>
                    <a:pt x="396" y="38"/>
                    <a:pt x="396" y="38"/>
                    <a:pt x="396" y="38"/>
                  </a:cubicBezTo>
                  <a:cubicBezTo>
                    <a:pt x="405" y="38"/>
                    <a:pt x="412" y="45"/>
                    <a:pt x="412" y="54"/>
                  </a:cubicBezTo>
                  <a:cubicBezTo>
                    <a:pt x="412" y="585"/>
                    <a:pt x="412" y="585"/>
                    <a:pt x="412" y="585"/>
                  </a:cubicBezTo>
                  <a:cubicBezTo>
                    <a:pt x="412" y="593"/>
                    <a:pt x="405" y="601"/>
                    <a:pt x="396" y="601"/>
                  </a:cubicBezTo>
                  <a:cubicBezTo>
                    <a:pt x="278" y="601"/>
                    <a:pt x="278" y="601"/>
                    <a:pt x="278" y="601"/>
                  </a:cubicBezTo>
                  <a:cubicBezTo>
                    <a:pt x="280" y="594"/>
                    <a:pt x="281" y="588"/>
                    <a:pt x="281" y="581"/>
                  </a:cubicBezTo>
                  <a:cubicBezTo>
                    <a:pt x="281" y="550"/>
                    <a:pt x="256" y="525"/>
                    <a:pt x="225" y="525"/>
                  </a:cubicBezTo>
                  <a:cubicBezTo>
                    <a:pt x="195" y="525"/>
                    <a:pt x="169" y="550"/>
                    <a:pt x="169" y="581"/>
                  </a:cubicBezTo>
                  <a:cubicBezTo>
                    <a:pt x="169" y="588"/>
                    <a:pt x="171" y="595"/>
                    <a:pt x="173" y="601"/>
                  </a:cubicBezTo>
                  <a:cubicBezTo>
                    <a:pt x="54" y="601"/>
                    <a:pt x="54" y="601"/>
                    <a:pt x="54" y="601"/>
                  </a:cubicBezTo>
                  <a:cubicBezTo>
                    <a:pt x="46" y="601"/>
                    <a:pt x="39" y="594"/>
                    <a:pt x="39" y="586"/>
                  </a:cubicBezTo>
                  <a:cubicBezTo>
                    <a:pt x="39" y="337"/>
                    <a:pt x="39" y="337"/>
                    <a:pt x="39" y="337"/>
                  </a:cubicBezTo>
                  <a:cubicBezTo>
                    <a:pt x="92" y="292"/>
                    <a:pt x="92" y="292"/>
                    <a:pt x="92" y="292"/>
                  </a:cubicBezTo>
                  <a:cubicBezTo>
                    <a:pt x="96" y="289"/>
                    <a:pt x="98" y="283"/>
                    <a:pt x="98" y="277"/>
                  </a:cubicBezTo>
                  <a:cubicBezTo>
                    <a:pt x="98" y="105"/>
                    <a:pt x="98" y="105"/>
                    <a:pt x="98" y="105"/>
                  </a:cubicBezTo>
                  <a:cubicBezTo>
                    <a:pt x="346" y="105"/>
                    <a:pt x="346" y="105"/>
                    <a:pt x="346" y="105"/>
                  </a:cubicBezTo>
                  <a:cubicBezTo>
                    <a:pt x="346" y="475"/>
                    <a:pt x="346" y="475"/>
                    <a:pt x="346" y="475"/>
                  </a:cubicBezTo>
                  <a:cubicBezTo>
                    <a:pt x="99" y="475"/>
                    <a:pt x="99" y="475"/>
                    <a:pt x="99" y="475"/>
                  </a:cubicBezTo>
                  <a:cubicBezTo>
                    <a:pt x="100" y="353"/>
                    <a:pt x="100" y="353"/>
                    <a:pt x="100" y="353"/>
                  </a:cubicBezTo>
                  <a:cubicBezTo>
                    <a:pt x="100" y="343"/>
                    <a:pt x="91" y="334"/>
                    <a:pt x="80" y="334"/>
                  </a:cubicBezTo>
                  <a:cubicBezTo>
                    <a:pt x="70" y="334"/>
                    <a:pt x="61" y="343"/>
                    <a:pt x="61" y="353"/>
                  </a:cubicBezTo>
                  <a:cubicBezTo>
                    <a:pt x="61" y="494"/>
                    <a:pt x="61" y="494"/>
                    <a:pt x="61" y="494"/>
                  </a:cubicBezTo>
                  <a:cubicBezTo>
                    <a:pt x="61" y="499"/>
                    <a:pt x="63" y="504"/>
                    <a:pt x="67" y="508"/>
                  </a:cubicBezTo>
                  <a:cubicBezTo>
                    <a:pt x="70" y="511"/>
                    <a:pt x="75" y="513"/>
                    <a:pt x="80" y="513"/>
                  </a:cubicBezTo>
                  <a:cubicBezTo>
                    <a:pt x="366" y="513"/>
                    <a:pt x="366" y="513"/>
                    <a:pt x="366" y="513"/>
                  </a:cubicBezTo>
                  <a:cubicBezTo>
                    <a:pt x="377" y="513"/>
                    <a:pt x="385" y="505"/>
                    <a:pt x="385" y="494"/>
                  </a:cubicBezTo>
                  <a:cubicBezTo>
                    <a:pt x="385" y="86"/>
                    <a:pt x="385" y="86"/>
                    <a:pt x="385" y="86"/>
                  </a:cubicBezTo>
                  <a:cubicBezTo>
                    <a:pt x="385" y="75"/>
                    <a:pt x="377" y="66"/>
                    <a:pt x="366" y="66"/>
                  </a:cubicBezTo>
                  <a:cubicBezTo>
                    <a:pt x="79" y="66"/>
                    <a:pt x="79" y="66"/>
                    <a:pt x="79" y="66"/>
                  </a:cubicBezTo>
                  <a:cubicBezTo>
                    <a:pt x="68" y="66"/>
                    <a:pt x="60" y="75"/>
                    <a:pt x="60" y="86"/>
                  </a:cubicBezTo>
                  <a:cubicBezTo>
                    <a:pt x="60" y="86"/>
                    <a:pt x="60" y="87"/>
                    <a:pt x="60" y="87"/>
                  </a:cubicBezTo>
                  <a:cubicBezTo>
                    <a:pt x="60" y="268"/>
                    <a:pt x="60" y="268"/>
                    <a:pt x="60" y="268"/>
                  </a:cubicBezTo>
                  <a:cubicBezTo>
                    <a:pt x="7" y="313"/>
                    <a:pt x="7" y="313"/>
                    <a:pt x="7" y="313"/>
                  </a:cubicBezTo>
                  <a:cubicBezTo>
                    <a:pt x="2" y="317"/>
                    <a:pt x="0" y="324"/>
                    <a:pt x="0" y="330"/>
                  </a:cubicBezTo>
                  <a:cubicBezTo>
                    <a:pt x="0" y="331"/>
                    <a:pt x="0" y="331"/>
                    <a:pt x="0" y="332"/>
                  </a:cubicBezTo>
                  <a:cubicBezTo>
                    <a:pt x="0" y="586"/>
                    <a:pt x="0" y="586"/>
                    <a:pt x="0" y="586"/>
                  </a:cubicBezTo>
                  <a:cubicBezTo>
                    <a:pt x="0" y="615"/>
                    <a:pt x="25" y="640"/>
                    <a:pt x="54" y="640"/>
                  </a:cubicBezTo>
                  <a:cubicBezTo>
                    <a:pt x="193" y="640"/>
                    <a:pt x="193" y="640"/>
                    <a:pt x="193" y="640"/>
                  </a:cubicBezTo>
                  <a:cubicBezTo>
                    <a:pt x="194" y="640"/>
                    <a:pt x="194" y="640"/>
                    <a:pt x="195" y="640"/>
                  </a:cubicBezTo>
                  <a:cubicBezTo>
                    <a:pt x="198" y="640"/>
                    <a:pt x="198" y="640"/>
                    <a:pt x="198" y="640"/>
                  </a:cubicBezTo>
                  <a:cubicBezTo>
                    <a:pt x="208" y="639"/>
                    <a:pt x="216" y="630"/>
                    <a:pt x="216" y="620"/>
                  </a:cubicBezTo>
                  <a:cubicBezTo>
                    <a:pt x="216" y="603"/>
                    <a:pt x="216" y="603"/>
                    <a:pt x="216" y="603"/>
                  </a:cubicBezTo>
                  <a:cubicBezTo>
                    <a:pt x="216" y="598"/>
                    <a:pt x="215" y="596"/>
                    <a:pt x="213" y="593"/>
                  </a:cubicBezTo>
                  <a:cubicBezTo>
                    <a:pt x="210" y="588"/>
                    <a:pt x="210" y="588"/>
                    <a:pt x="210" y="588"/>
                  </a:cubicBezTo>
                  <a:cubicBezTo>
                    <a:pt x="209" y="586"/>
                    <a:pt x="208" y="583"/>
                    <a:pt x="208" y="581"/>
                  </a:cubicBezTo>
                  <a:cubicBezTo>
                    <a:pt x="208" y="569"/>
                    <a:pt x="216" y="563"/>
                    <a:pt x="225" y="563"/>
                  </a:cubicBezTo>
                  <a:cubicBezTo>
                    <a:pt x="236" y="563"/>
                    <a:pt x="243" y="570"/>
                    <a:pt x="243" y="581"/>
                  </a:cubicBezTo>
                  <a:cubicBezTo>
                    <a:pt x="243" y="583"/>
                    <a:pt x="242" y="586"/>
                    <a:pt x="241" y="588"/>
                  </a:cubicBezTo>
                  <a:cubicBezTo>
                    <a:pt x="239" y="593"/>
                    <a:pt x="239" y="593"/>
                    <a:pt x="239" y="593"/>
                  </a:cubicBezTo>
                  <a:cubicBezTo>
                    <a:pt x="237" y="595"/>
                    <a:pt x="237" y="599"/>
                    <a:pt x="237" y="602"/>
                  </a:cubicBezTo>
                  <a:cubicBezTo>
                    <a:pt x="237" y="619"/>
                    <a:pt x="237" y="619"/>
                    <a:pt x="237" y="619"/>
                  </a:cubicBezTo>
                  <a:cubicBezTo>
                    <a:pt x="237" y="630"/>
                    <a:pt x="244" y="638"/>
                    <a:pt x="254" y="639"/>
                  </a:cubicBezTo>
                  <a:cubicBezTo>
                    <a:pt x="258" y="639"/>
                    <a:pt x="258" y="639"/>
                    <a:pt x="258" y="639"/>
                  </a:cubicBezTo>
                  <a:cubicBezTo>
                    <a:pt x="258" y="639"/>
                    <a:pt x="259" y="640"/>
                    <a:pt x="259" y="640"/>
                  </a:cubicBezTo>
                  <a:cubicBezTo>
                    <a:pt x="396" y="640"/>
                    <a:pt x="396" y="640"/>
                    <a:pt x="396" y="640"/>
                  </a:cubicBezTo>
                  <a:cubicBezTo>
                    <a:pt x="426" y="640"/>
                    <a:pt x="450" y="615"/>
                    <a:pt x="450" y="585"/>
                  </a:cubicBezTo>
                  <a:cubicBezTo>
                    <a:pt x="450" y="54"/>
                    <a:pt x="450" y="54"/>
                    <a:pt x="450" y="54"/>
                  </a:cubicBezTo>
                  <a:cubicBezTo>
                    <a:pt x="450" y="24"/>
                    <a:pt x="426" y="0"/>
                    <a:pt x="396" y="0"/>
                  </a:cubicBez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4" name="Line 216"/>
            <p:cNvSpPr>
              <a:spLocks noChangeShapeType="1"/>
            </p:cNvSpPr>
            <p:nvPr/>
          </p:nvSpPr>
          <p:spPr bwMode="auto">
            <a:xfrm>
              <a:off x="1382" y="2797"/>
              <a:ext cx="1" cy="1"/>
            </a:xfrm>
            <a:prstGeom prst="line">
              <a:avLst/>
            </a:pr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5" name="Line 217"/>
            <p:cNvSpPr>
              <a:spLocks noChangeShapeType="1"/>
            </p:cNvSpPr>
            <p:nvPr/>
          </p:nvSpPr>
          <p:spPr bwMode="auto">
            <a:xfrm>
              <a:off x="1382" y="2797"/>
              <a:ext cx="1" cy="1"/>
            </a:xfrm>
            <a:prstGeom prst="line">
              <a:avLst/>
            </a:prstGeom>
            <a:grpFill/>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36" name="Freeform 259"/>
          <p:cNvSpPr>
            <a:spLocks noEditPoints="1"/>
          </p:cNvSpPr>
          <p:nvPr/>
        </p:nvSpPr>
        <p:spPr bwMode="auto">
          <a:xfrm>
            <a:off x="3767138" y="1211263"/>
            <a:ext cx="527050" cy="422275"/>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7" name="Freeform 292"/>
          <p:cNvSpPr>
            <a:spLocks/>
          </p:cNvSpPr>
          <p:nvPr/>
        </p:nvSpPr>
        <p:spPr bwMode="auto">
          <a:xfrm>
            <a:off x="3771900" y="2997200"/>
            <a:ext cx="519113" cy="503238"/>
          </a:xfrm>
          <a:custGeom>
            <a:avLst/>
            <a:gdLst/>
            <a:ahLst/>
            <a:cxnLst>
              <a:cxn ang="0">
                <a:pos x="129" y="447"/>
              </a:cxn>
              <a:cxn ang="0">
                <a:pos x="0" y="315"/>
              </a:cxn>
              <a:cxn ang="0">
                <a:pos x="41" y="108"/>
              </a:cxn>
              <a:cxn ang="0">
                <a:pos x="51" y="75"/>
              </a:cxn>
              <a:cxn ang="0">
                <a:pos x="60" y="34"/>
              </a:cxn>
              <a:cxn ang="0">
                <a:pos x="125" y="34"/>
              </a:cxn>
              <a:cxn ang="0">
                <a:pos x="130" y="68"/>
              </a:cxn>
              <a:cxn ang="0">
                <a:pos x="163" y="0"/>
              </a:cxn>
              <a:cxn ang="0">
                <a:pos x="195" y="70"/>
              </a:cxn>
              <a:cxn ang="0">
                <a:pos x="215" y="104"/>
              </a:cxn>
              <a:cxn ang="0">
                <a:pos x="152" y="182"/>
              </a:cxn>
              <a:cxn ang="0">
                <a:pos x="148" y="156"/>
              </a:cxn>
              <a:cxn ang="0">
                <a:pos x="188" y="103"/>
              </a:cxn>
              <a:cxn ang="0">
                <a:pos x="184" y="95"/>
              </a:cxn>
              <a:cxn ang="0">
                <a:pos x="182" y="95"/>
              </a:cxn>
              <a:cxn ang="0">
                <a:pos x="168" y="34"/>
              </a:cxn>
              <a:cxn ang="0">
                <a:pos x="157" y="34"/>
              </a:cxn>
              <a:cxn ang="0">
                <a:pos x="143" y="95"/>
              </a:cxn>
              <a:cxn ang="0">
                <a:pos x="99" y="81"/>
              </a:cxn>
              <a:cxn ang="0">
                <a:pos x="93" y="27"/>
              </a:cxn>
              <a:cxn ang="0">
                <a:pos x="87" y="81"/>
              </a:cxn>
              <a:cxn ang="0">
                <a:pos x="72" y="95"/>
              </a:cxn>
              <a:cxn ang="0">
                <a:pos x="67" y="103"/>
              </a:cxn>
              <a:cxn ang="0">
                <a:pos x="108" y="156"/>
              </a:cxn>
              <a:cxn ang="0">
                <a:pos x="113" y="181"/>
              </a:cxn>
              <a:cxn ang="0">
                <a:pos x="129" y="420"/>
              </a:cxn>
              <a:cxn ang="0">
                <a:pos x="421" y="357"/>
              </a:cxn>
              <a:cxn ang="0">
                <a:pos x="320" y="307"/>
              </a:cxn>
              <a:cxn ang="0">
                <a:pos x="254" y="264"/>
              </a:cxn>
              <a:cxn ang="0">
                <a:pos x="227" y="231"/>
              </a:cxn>
              <a:cxn ang="0">
                <a:pos x="207" y="245"/>
              </a:cxn>
              <a:cxn ang="0">
                <a:pos x="196" y="264"/>
              </a:cxn>
              <a:cxn ang="0">
                <a:pos x="114" y="283"/>
              </a:cxn>
              <a:cxn ang="0">
                <a:pos x="79" y="323"/>
              </a:cxn>
              <a:cxn ang="0">
                <a:pos x="75" y="347"/>
              </a:cxn>
              <a:cxn ang="0">
                <a:pos x="215" y="377"/>
              </a:cxn>
              <a:cxn ang="0">
                <a:pos x="322" y="330"/>
              </a:cxn>
              <a:cxn ang="0">
                <a:pos x="322" y="357"/>
              </a:cxn>
              <a:cxn ang="0">
                <a:pos x="220" y="403"/>
              </a:cxn>
              <a:cxn ang="0">
                <a:pos x="48" y="318"/>
              </a:cxn>
              <a:cxn ang="0">
                <a:pos x="80" y="293"/>
              </a:cxn>
              <a:cxn ang="0">
                <a:pos x="120" y="238"/>
              </a:cxn>
              <a:cxn ang="0">
                <a:pos x="166" y="224"/>
              </a:cxn>
              <a:cxn ang="0">
                <a:pos x="178" y="204"/>
              </a:cxn>
              <a:cxn ang="0">
                <a:pos x="245" y="211"/>
              </a:cxn>
              <a:cxn ang="0">
                <a:pos x="293" y="238"/>
              </a:cxn>
              <a:cxn ang="0">
                <a:pos x="369" y="330"/>
              </a:cxn>
              <a:cxn ang="0">
                <a:pos x="458" y="337"/>
              </a:cxn>
              <a:cxn ang="0">
                <a:pos x="425" y="397"/>
              </a:cxn>
            </a:cxnLst>
            <a:rect l="0" t="0" r="r" b="b"/>
            <a:pathLst>
              <a:path w="460" h="447">
                <a:moveTo>
                  <a:pt x="371" y="447"/>
                </a:moveTo>
                <a:cubicBezTo>
                  <a:pt x="129" y="447"/>
                  <a:pt x="129" y="447"/>
                  <a:pt x="129" y="447"/>
                </a:cubicBezTo>
                <a:cubicBezTo>
                  <a:pt x="92" y="447"/>
                  <a:pt x="62" y="437"/>
                  <a:pt x="40" y="418"/>
                </a:cubicBezTo>
                <a:cubicBezTo>
                  <a:pt x="14" y="396"/>
                  <a:pt x="0" y="361"/>
                  <a:pt x="0" y="315"/>
                </a:cubicBezTo>
                <a:cubicBezTo>
                  <a:pt x="0" y="249"/>
                  <a:pt x="48" y="199"/>
                  <a:pt x="77" y="175"/>
                </a:cubicBezTo>
                <a:cubicBezTo>
                  <a:pt x="42" y="159"/>
                  <a:pt x="41" y="129"/>
                  <a:pt x="41" y="108"/>
                </a:cubicBezTo>
                <a:cubicBezTo>
                  <a:pt x="41" y="107"/>
                  <a:pt x="41" y="105"/>
                  <a:pt x="41" y="104"/>
                </a:cubicBezTo>
                <a:cubicBezTo>
                  <a:pt x="40" y="88"/>
                  <a:pt x="46" y="80"/>
                  <a:pt x="51" y="75"/>
                </a:cubicBezTo>
                <a:cubicBezTo>
                  <a:pt x="54" y="73"/>
                  <a:pt x="57" y="71"/>
                  <a:pt x="60" y="70"/>
                </a:cubicBezTo>
                <a:cubicBezTo>
                  <a:pt x="60" y="34"/>
                  <a:pt x="60" y="34"/>
                  <a:pt x="60" y="34"/>
                </a:cubicBezTo>
                <a:cubicBezTo>
                  <a:pt x="60" y="15"/>
                  <a:pt x="75" y="0"/>
                  <a:pt x="93" y="0"/>
                </a:cubicBezTo>
                <a:cubicBezTo>
                  <a:pt x="111" y="0"/>
                  <a:pt x="125" y="15"/>
                  <a:pt x="125" y="34"/>
                </a:cubicBezTo>
                <a:cubicBezTo>
                  <a:pt x="125" y="68"/>
                  <a:pt x="125" y="68"/>
                  <a:pt x="125" y="68"/>
                </a:cubicBezTo>
                <a:cubicBezTo>
                  <a:pt x="130" y="68"/>
                  <a:pt x="130" y="68"/>
                  <a:pt x="130" y="68"/>
                </a:cubicBezTo>
                <a:cubicBezTo>
                  <a:pt x="130" y="34"/>
                  <a:pt x="130" y="34"/>
                  <a:pt x="130" y="34"/>
                </a:cubicBezTo>
                <a:cubicBezTo>
                  <a:pt x="130" y="15"/>
                  <a:pt x="145" y="0"/>
                  <a:pt x="163" y="0"/>
                </a:cubicBezTo>
                <a:cubicBezTo>
                  <a:pt x="180" y="0"/>
                  <a:pt x="195" y="15"/>
                  <a:pt x="195" y="34"/>
                </a:cubicBezTo>
                <a:cubicBezTo>
                  <a:pt x="195" y="70"/>
                  <a:pt x="195" y="70"/>
                  <a:pt x="195" y="70"/>
                </a:cubicBezTo>
                <a:cubicBezTo>
                  <a:pt x="198" y="71"/>
                  <a:pt x="201" y="73"/>
                  <a:pt x="204" y="75"/>
                </a:cubicBezTo>
                <a:cubicBezTo>
                  <a:pt x="209" y="80"/>
                  <a:pt x="215" y="88"/>
                  <a:pt x="215" y="104"/>
                </a:cubicBezTo>
                <a:cubicBezTo>
                  <a:pt x="215" y="105"/>
                  <a:pt x="215" y="107"/>
                  <a:pt x="215" y="108"/>
                </a:cubicBezTo>
                <a:cubicBezTo>
                  <a:pt x="214" y="133"/>
                  <a:pt x="214" y="171"/>
                  <a:pt x="152" y="182"/>
                </a:cubicBezTo>
                <a:cubicBezTo>
                  <a:pt x="145" y="184"/>
                  <a:pt x="138" y="179"/>
                  <a:pt x="137" y="172"/>
                </a:cubicBezTo>
                <a:cubicBezTo>
                  <a:pt x="135" y="164"/>
                  <a:pt x="140" y="158"/>
                  <a:pt x="148" y="156"/>
                </a:cubicBezTo>
                <a:cubicBezTo>
                  <a:pt x="187" y="149"/>
                  <a:pt x="188" y="132"/>
                  <a:pt x="188" y="108"/>
                </a:cubicBezTo>
                <a:cubicBezTo>
                  <a:pt x="188" y="106"/>
                  <a:pt x="188" y="105"/>
                  <a:pt x="188" y="103"/>
                </a:cubicBezTo>
                <a:cubicBezTo>
                  <a:pt x="188" y="99"/>
                  <a:pt x="187" y="96"/>
                  <a:pt x="187" y="95"/>
                </a:cubicBezTo>
                <a:cubicBezTo>
                  <a:pt x="186" y="95"/>
                  <a:pt x="184" y="95"/>
                  <a:pt x="184" y="95"/>
                </a:cubicBezTo>
                <a:cubicBezTo>
                  <a:pt x="183" y="95"/>
                  <a:pt x="183" y="95"/>
                  <a:pt x="182" y="95"/>
                </a:cubicBezTo>
                <a:cubicBezTo>
                  <a:pt x="182" y="95"/>
                  <a:pt x="182" y="95"/>
                  <a:pt x="182" y="95"/>
                </a:cubicBezTo>
                <a:cubicBezTo>
                  <a:pt x="174" y="95"/>
                  <a:pt x="168" y="89"/>
                  <a:pt x="168" y="81"/>
                </a:cubicBezTo>
                <a:cubicBezTo>
                  <a:pt x="168" y="34"/>
                  <a:pt x="168" y="34"/>
                  <a:pt x="168" y="34"/>
                </a:cubicBezTo>
                <a:cubicBezTo>
                  <a:pt x="168" y="30"/>
                  <a:pt x="166" y="27"/>
                  <a:pt x="163" y="27"/>
                </a:cubicBezTo>
                <a:cubicBezTo>
                  <a:pt x="159" y="27"/>
                  <a:pt x="157" y="30"/>
                  <a:pt x="157" y="34"/>
                </a:cubicBezTo>
                <a:cubicBezTo>
                  <a:pt x="157" y="81"/>
                  <a:pt x="157" y="81"/>
                  <a:pt x="157" y="81"/>
                </a:cubicBezTo>
                <a:cubicBezTo>
                  <a:pt x="157" y="89"/>
                  <a:pt x="151" y="95"/>
                  <a:pt x="143" y="95"/>
                </a:cubicBezTo>
                <a:cubicBezTo>
                  <a:pt x="112" y="95"/>
                  <a:pt x="112" y="95"/>
                  <a:pt x="112" y="95"/>
                </a:cubicBezTo>
                <a:cubicBezTo>
                  <a:pt x="105" y="95"/>
                  <a:pt x="99" y="89"/>
                  <a:pt x="99" y="81"/>
                </a:cubicBezTo>
                <a:cubicBezTo>
                  <a:pt x="99" y="34"/>
                  <a:pt x="99" y="34"/>
                  <a:pt x="99" y="34"/>
                </a:cubicBezTo>
                <a:cubicBezTo>
                  <a:pt x="99" y="30"/>
                  <a:pt x="96" y="27"/>
                  <a:pt x="93" y="27"/>
                </a:cubicBezTo>
                <a:cubicBezTo>
                  <a:pt x="90" y="27"/>
                  <a:pt x="87" y="30"/>
                  <a:pt x="87" y="34"/>
                </a:cubicBezTo>
                <a:cubicBezTo>
                  <a:pt x="87" y="81"/>
                  <a:pt x="87" y="81"/>
                  <a:pt x="87" y="81"/>
                </a:cubicBezTo>
                <a:cubicBezTo>
                  <a:pt x="87" y="85"/>
                  <a:pt x="86" y="89"/>
                  <a:pt x="83" y="92"/>
                </a:cubicBezTo>
                <a:cubicBezTo>
                  <a:pt x="79" y="94"/>
                  <a:pt x="76" y="95"/>
                  <a:pt x="72" y="95"/>
                </a:cubicBezTo>
                <a:cubicBezTo>
                  <a:pt x="71" y="95"/>
                  <a:pt x="70" y="95"/>
                  <a:pt x="69" y="95"/>
                </a:cubicBezTo>
                <a:cubicBezTo>
                  <a:pt x="68" y="96"/>
                  <a:pt x="67" y="99"/>
                  <a:pt x="67" y="103"/>
                </a:cubicBezTo>
                <a:cubicBezTo>
                  <a:pt x="67" y="105"/>
                  <a:pt x="67" y="106"/>
                  <a:pt x="67" y="108"/>
                </a:cubicBezTo>
                <a:cubicBezTo>
                  <a:pt x="68" y="132"/>
                  <a:pt x="68" y="149"/>
                  <a:pt x="108" y="156"/>
                </a:cubicBezTo>
                <a:cubicBezTo>
                  <a:pt x="113" y="157"/>
                  <a:pt x="118" y="161"/>
                  <a:pt x="119" y="167"/>
                </a:cubicBezTo>
                <a:cubicBezTo>
                  <a:pt x="120" y="172"/>
                  <a:pt x="117" y="178"/>
                  <a:pt x="113" y="181"/>
                </a:cubicBezTo>
                <a:cubicBezTo>
                  <a:pt x="112" y="181"/>
                  <a:pt x="27" y="237"/>
                  <a:pt x="27" y="315"/>
                </a:cubicBezTo>
                <a:cubicBezTo>
                  <a:pt x="27" y="385"/>
                  <a:pt x="61" y="420"/>
                  <a:pt x="129" y="420"/>
                </a:cubicBezTo>
                <a:cubicBezTo>
                  <a:pt x="369" y="420"/>
                  <a:pt x="369" y="420"/>
                  <a:pt x="369" y="420"/>
                </a:cubicBezTo>
                <a:cubicBezTo>
                  <a:pt x="377" y="415"/>
                  <a:pt x="400" y="387"/>
                  <a:pt x="421" y="357"/>
                </a:cubicBezTo>
                <a:cubicBezTo>
                  <a:pt x="365" y="357"/>
                  <a:pt x="365" y="357"/>
                  <a:pt x="365" y="357"/>
                </a:cubicBezTo>
                <a:cubicBezTo>
                  <a:pt x="355" y="357"/>
                  <a:pt x="348" y="349"/>
                  <a:pt x="320" y="307"/>
                </a:cubicBezTo>
                <a:cubicBezTo>
                  <a:pt x="310" y="292"/>
                  <a:pt x="296" y="271"/>
                  <a:pt x="290" y="264"/>
                </a:cubicBezTo>
                <a:cubicBezTo>
                  <a:pt x="254" y="264"/>
                  <a:pt x="254" y="264"/>
                  <a:pt x="254" y="264"/>
                </a:cubicBezTo>
                <a:cubicBezTo>
                  <a:pt x="250" y="264"/>
                  <a:pt x="245" y="262"/>
                  <a:pt x="243" y="258"/>
                </a:cubicBezTo>
                <a:cubicBezTo>
                  <a:pt x="227" y="231"/>
                  <a:pt x="227" y="231"/>
                  <a:pt x="227" y="231"/>
                </a:cubicBezTo>
                <a:cubicBezTo>
                  <a:pt x="200" y="231"/>
                  <a:pt x="200" y="231"/>
                  <a:pt x="200" y="231"/>
                </a:cubicBezTo>
                <a:cubicBezTo>
                  <a:pt x="207" y="245"/>
                  <a:pt x="207" y="245"/>
                  <a:pt x="207" y="245"/>
                </a:cubicBezTo>
                <a:cubicBezTo>
                  <a:pt x="210" y="249"/>
                  <a:pt x="209" y="254"/>
                  <a:pt x="207" y="258"/>
                </a:cubicBezTo>
                <a:cubicBezTo>
                  <a:pt x="205" y="262"/>
                  <a:pt x="200" y="264"/>
                  <a:pt x="196" y="264"/>
                </a:cubicBezTo>
                <a:cubicBezTo>
                  <a:pt x="123" y="264"/>
                  <a:pt x="123" y="264"/>
                  <a:pt x="123" y="264"/>
                </a:cubicBezTo>
                <a:cubicBezTo>
                  <a:pt x="120" y="268"/>
                  <a:pt x="116" y="277"/>
                  <a:pt x="114" y="283"/>
                </a:cubicBezTo>
                <a:cubicBezTo>
                  <a:pt x="109" y="296"/>
                  <a:pt x="104" y="309"/>
                  <a:pt x="96" y="315"/>
                </a:cubicBezTo>
                <a:cubicBezTo>
                  <a:pt x="90" y="319"/>
                  <a:pt x="84" y="321"/>
                  <a:pt x="79" y="323"/>
                </a:cubicBezTo>
                <a:cubicBezTo>
                  <a:pt x="74" y="325"/>
                  <a:pt x="74" y="325"/>
                  <a:pt x="73" y="327"/>
                </a:cubicBezTo>
                <a:cubicBezTo>
                  <a:pt x="72" y="329"/>
                  <a:pt x="72" y="338"/>
                  <a:pt x="75" y="347"/>
                </a:cubicBezTo>
                <a:cubicBezTo>
                  <a:pt x="78" y="358"/>
                  <a:pt x="85" y="366"/>
                  <a:pt x="96" y="371"/>
                </a:cubicBezTo>
                <a:cubicBezTo>
                  <a:pt x="124" y="385"/>
                  <a:pt x="193" y="381"/>
                  <a:pt x="215" y="377"/>
                </a:cubicBezTo>
                <a:cubicBezTo>
                  <a:pt x="234" y="373"/>
                  <a:pt x="244" y="365"/>
                  <a:pt x="256" y="356"/>
                </a:cubicBezTo>
                <a:cubicBezTo>
                  <a:pt x="271" y="344"/>
                  <a:pt x="288" y="330"/>
                  <a:pt x="322" y="330"/>
                </a:cubicBezTo>
                <a:cubicBezTo>
                  <a:pt x="330" y="330"/>
                  <a:pt x="336" y="336"/>
                  <a:pt x="336" y="344"/>
                </a:cubicBezTo>
                <a:cubicBezTo>
                  <a:pt x="336" y="351"/>
                  <a:pt x="330" y="357"/>
                  <a:pt x="322" y="357"/>
                </a:cubicBezTo>
                <a:cubicBezTo>
                  <a:pt x="297" y="357"/>
                  <a:pt x="286" y="366"/>
                  <a:pt x="272" y="377"/>
                </a:cubicBezTo>
                <a:cubicBezTo>
                  <a:pt x="260" y="387"/>
                  <a:pt x="245" y="398"/>
                  <a:pt x="220" y="403"/>
                </a:cubicBezTo>
                <a:cubicBezTo>
                  <a:pt x="206" y="406"/>
                  <a:pt x="123" y="415"/>
                  <a:pt x="84" y="395"/>
                </a:cubicBezTo>
                <a:cubicBezTo>
                  <a:pt x="42" y="374"/>
                  <a:pt x="44" y="329"/>
                  <a:pt x="48" y="318"/>
                </a:cubicBezTo>
                <a:cubicBezTo>
                  <a:pt x="53" y="304"/>
                  <a:pt x="64" y="300"/>
                  <a:pt x="70" y="298"/>
                </a:cubicBezTo>
                <a:cubicBezTo>
                  <a:pt x="74" y="297"/>
                  <a:pt x="77" y="295"/>
                  <a:pt x="80" y="293"/>
                </a:cubicBezTo>
                <a:cubicBezTo>
                  <a:pt x="82" y="291"/>
                  <a:pt x="86" y="280"/>
                  <a:pt x="89" y="274"/>
                </a:cubicBezTo>
                <a:cubicBezTo>
                  <a:pt x="96" y="256"/>
                  <a:pt x="103" y="238"/>
                  <a:pt x="120" y="238"/>
                </a:cubicBezTo>
                <a:cubicBezTo>
                  <a:pt x="173" y="238"/>
                  <a:pt x="173" y="238"/>
                  <a:pt x="173" y="238"/>
                </a:cubicBezTo>
                <a:cubicBezTo>
                  <a:pt x="166" y="224"/>
                  <a:pt x="166" y="224"/>
                  <a:pt x="166" y="224"/>
                </a:cubicBezTo>
                <a:cubicBezTo>
                  <a:pt x="164" y="220"/>
                  <a:pt x="164" y="215"/>
                  <a:pt x="166" y="211"/>
                </a:cubicBezTo>
                <a:cubicBezTo>
                  <a:pt x="169" y="207"/>
                  <a:pt x="173" y="204"/>
                  <a:pt x="178" y="204"/>
                </a:cubicBezTo>
                <a:cubicBezTo>
                  <a:pt x="234" y="204"/>
                  <a:pt x="234" y="204"/>
                  <a:pt x="234" y="204"/>
                </a:cubicBezTo>
                <a:cubicBezTo>
                  <a:pt x="239" y="204"/>
                  <a:pt x="243" y="207"/>
                  <a:pt x="245" y="211"/>
                </a:cubicBezTo>
                <a:cubicBezTo>
                  <a:pt x="262" y="238"/>
                  <a:pt x="262" y="238"/>
                  <a:pt x="262" y="238"/>
                </a:cubicBezTo>
                <a:cubicBezTo>
                  <a:pt x="293" y="238"/>
                  <a:pt x="293" y="238"/>
                  <a:pt x="293" y="238"/>
                </a:cubicBezTo>
                <a:cubicBezTo>
                  <a:pt x="305" y="238"/>
                  <a:pt x="313" y="248"/>
                  <a:pt x="342" y="292"/>
                </a:cubicBezTo>
                <a:cubicBezTo>
                  <a:pt x="351" y="305"/>
                  <a:pt x="364" y="324"/>
                  <a:pt x="369" y="330"/>
                </a:cubicBezTo>
                <a:cubicBezTo>
                  <a:pt x="446" y="330"/>
                  <a:pt x="446" y="330"/>
                  <a:pt x="446" y="330"/>
                </a:cubicBezTo>
                <a:cubicBezTo>
                  <a:pt x="451" y="330"/>
                  <a:pt x="456" y="333"/>
                  <a:pt x="458" y="337"/>
                </a:cubicBezTo>
                <a:cubicBezTo>
                  <a:pt x="460" y="342"/>
                  <a:pt x="460" y="347"/>
                  <a:pt x="457" y="351"/>
                </a:cubicBezTo>
                <a:cubicBezTo>
                  <a:pt x="457" y="352"/>
                  <a:pt x="442" y="374"/>
                  <a:pt x="425" y="397"/>
                </a:cubicBezTo>
                <a:cubicBezTo>
                  <a:pt x="390" y="443"/>
                  <a:pt x="379" y="447"/>
                  <a:pt x="371" y="44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8" name="Freeform 325"/>
          <p:cNvSpPr>
            <a:spLocks/>
          </p:cNvSpPr>
          <p:nvPr/>
        </p:nvSpPr>
        <p:spPr bwMode="auto">
          <a:xfrm>
            <a:off x="3802063" y="1744663"/>
            <a:ext cx="457200" cy="517525"/>
          </a:xfrm>
          <a:custGeom>
            <a:avLst/>
            <a:gdLst/>
            <a:ahLst/>
            <a:cxnLst>
              <a:cxn ang="0">
                <a:pos x="392" y="0"/>
              </a:cxn>
              <a:cxn ang="0">
                <a:pos x="115" y="0"/>
              </a:cxn>
              <a:cxn ang="0">
                <a:pos x="102" y="13"/>
              </a:cxn>
              <a:cxn ang="0">
                <a:pos x="102" y="188"/>
              </a:cxn>
              <a:cxn ang="0">
                <a:pos x="115" y="201"/>
              </a:cxn>
              <a:cxn ang="0">
                <a:pos x="183" y="201"/>
              </a:cxn>
              <a:cxn ang="0">
                <a:pos x="164" y="222"/>
              </a:cxn>
              <a:cxn ang="0">
                <a:pos x="160" y="231"/>
              </a:cxn>
              <a:cxn ang="0">
                <a:pos x="164" y="241"/>
              </a:cxn>
              <a:cxn ang="0">
                <a:pos x="183" y="240"/>
              </a:cxn>
              <a:cxn ang="0">
                <a:pos x="224" y="197"/>
              </a:cxn>
              <a:cxn ang="0">
                <a:pos x="223" y="179"/>
              </a:cxn>
              <a:cxn ang="0">
                <a:pos x="183" y="139"/>
              </a:cxn>
              <a:cxn ang="0">
                <a:pos x="164" y="139"/>
              </a:cxn>
              <a:cxn ang="0">
                <a:pos x="160" y="148"/>
              </a:cxn>
              <a:cxn ang="0">
                <a:pos x="164" y="158"/>
              </a:cxn>
              <a:cxn ang="0">
                <a:pos x="181" y="175"/>
              </a:cxn>
              <a:cxn ang="0">
                <a:pos x="129" y="175"/>
              </a:cxn>
              <a:cxn ang="0">
                <a:pos x="129" y="27"/>
              </a:cxn>
              <a:cxn ang="0">
                <a:pos x="379" y="27"/>
              </a:cxn>
              <a:cxn ang="0">
                <a:pos x="379" y="432"/>
              </a:cxn>
              <a:cxn ang="0">
                <a:pos x="129" y="432"/>
              </a:cxn>
              <a:cxn ang="0">
                <a:pos x="129" y="269"/>
              </a:cxn>
              <a:cxn ang="0">
                <a:pos x="115" y="256"/>
              </a:cxn>
              <a:cxn ang="0">
                <a:pos x="46" y="256"/>
              </a:cxn>
              <a:cxn ang="0">
                <a:pos x="65" y="235"/>
              </a:cxn>
              <a:cxn ang="0">
                <a:pos x="69" y="226"/>
              </a:cxn>
              <a:cxn ang="0">
                <a:pos x="64" y="217"/>
              </a:cxn>
              <a:cxn ang="0">
                <a:pos x="46" y="217"/>
              </a:cxn>
              <a:cxn ang="0">
                <a:pos x="5" y="260"/>
              </a:cxn>
              <a:cxn ang="0">
                <a:pos x="5" y="278"/>
              </a:cxn>
              <a:cxn ang="0">
                <a:pos x="46" y="318"/>
              </a:cxn>
              <a:cxn ang="0">
                <a:pos x="65" y="318"/>
              </a:cxn>
              <a:cxn ang="0">
                <a:pos x="69" y="309"/>
              </a:cxn>
              <a:cxn ang="0">
                <a:pos x="65" y="300"/>
              </a:cxn>
              <a:cxn ang="0">
                <a:pos x="47" y="282"/>
              </a:cxn>
              <a:cxn ang="0">
                <a:pos x="102" y="282"/>
              </a:cxn>
              <a:cxn ang="0">
                <a:pos x="102" y="445"/>
              </a:cxn>
              <a:cxn ang="0">
                <a:pos x="115" y="459"/>
              </a:cxn>
              <a:cxn ang="0">
                <a:pos x="392" y="459"/>
              </a:cxn>
              <a:cxn ang="0">
                <a:pos x="405" y="445"/>
              </a:cxn>
              <a:cxn ang="0">
                <a:pos x="405" y="13"/>
              </a:cxn>
              <a:cxn ang="0">
                <a:pos x="392" y="0"/>
              </a:cxn>
            </a:cxnLst>
            <a:rect l="0" t="0" r="r" b="b"/>
            <a:pathLst>
              <a:path w="405" h="459">
                <a:moveTo>
                  <a:pt x="392" y="0"/>
                </a:moveTo>
                <a:cubicBezTo>
                  <a:pt x="115" y="0"/>
                  <a:pt x="115" y="0"/>
                  <a:pt x="115" y="0"/>
                </a:cubicBezTo>
                <a:cubicBezTo>
                  <a:pt x="108" y="0"/>
                  <a:pt x="102" y="6"/>
                  <a:pt x="102" y="13"/>
                </a:cubicBezTo>
                <a:cubicBezTo>
                  <a:pt x="102" y="188"/>
                  <a:pt x="102" y="188"/>
                  <a:pt x="102" y="188"/>
                </a:cubicBezTo>
                <a:cubicBezTo>
                  <a:pt x="102" y="196"/>
                  <a:pt x="108" y="201"/>
                  <a:pt x="115" y="201"/>
                </a:cubicBezTo>
                <a:cubicBezTo>
                  <a:pt x="183" y="201"/>
                  <a:pt x="183" y="201"/>
                  <a:pt x="183" y="201"/>
                </a:cubicBezTo>
                <a:cubicBezTo>
                  <a:pt x="173" y="212"/>
                  <a:pt x="164" y="222"/>
                  <a:pt x="164" y="222"/>
                </a:cubicBezTo>
                <a:cubicBezTo>
                  <a:pt x="161" y="224"/>
                  <a:pt x="160" y="228"/>
                  <a:pt x="160" y="231"/>
                </a:cubicBezTo>
                <a:cubicBezTo>
                  <a:pt x="160" y="234"/>
                  <a:pt x="161" y="238"/>
                  <a:pt x="164" y="241"/>
                </a:cubicBezTo>
                <a:cubicBezTo>
                  <a:pt x="170" y="246"/>
                  <a:pt x="178" y="245"/>
                  <a:pt x="183" y="240"/>
                </a:cubicBezTo>
                <a:cubicBezTo>
                  <a:pt x="224" y="197"/>
                  <a:pt x="224" y="197"/>
                  <a:pt x="224" y="197"/>
                </a:cubicBezTo>
                <a:cubicBezTo>
                  <a:pt x="229" y="192"/>
                  <a:pt x="228" y="184"/>
                  <a:pt x="223" y="179"/>
                </a:cubicBezTo>
                <a:cubicBezTo>
                  <a:pt x="183" y="139"/>
                  <a:pt x="183" y="139"/>
                  <a:pt x="183" y="139"/>
                </a:cubicBezTo>
                <a:cubicBezTo>
                  <a:pt x="178" y="133"/>
                  <a:pt x="169" y="134"/>
                  <a:pt x="164" y="139"/>
                </a:cubicBezTo>
                <a:cubicBezTo>
                  <a:pt x="161" y="141"/>
                  <a:pt x="160" y="145"/>
                  <a:pt x="160" y="148"/>
                </a:cubicBezTo>
                <a:cubicBezTo>
                  <a:pt x="160" y="152"/>
                  <a:pt x="161" y="155"/>
                  <a:pt x="164" y="158"/>
                </a:cubicBezTo>
                <a:cubicBezTo>
                  <a:pt x="164" y="158"/>
                  <a:pt x="172" y="166"/>
                  <a:pt x="181" y="175"/>
                </a:cubicBezTo>
                <a:cubicBezTo>
                  <a:pt x="129" y="175"/>
                  <a:pt x="129" y="175"/>
                  <a:pt x="129" y="175"/>
                </a:cubicBezTo>
                <a:cubicBezTo>
                  <a:pt x="129" y="27"/>
                  <a:pt x="129" y="27"/>
                  <a:pt x="129" y="27"/>
                </a:cubicBezTo>
                <a:cubicBezTo>
                  <a:pt x="379" y="27"/>
                  <a:pt x="379" y="27"/>
                  <a:pt x="379" y="27"/>
                </a:cubicBezTo>
                <a:cubicBezTo>
                  <a:pt x="379" y="432"/>
                  <a:pt x="379" y="432"/>
                  <a:pt x="379" y="432"/>
                </a:cubicBezTo>
                <a:cubicBezTo>
                  <a:pt x="129" y="432"/>
                  <a:pt x="129" y="432"/>
                  <a:pt x="129" y="432"/>
                </a:cubicBezTo>
                <a:cubicBezTo>
                  <a:pt x="129" y="409"/>
                  <a:pt x="129" y="269"/>
                  <a:pt x="129" y="269"/>
                </a:cubicBezTo>
                <a:cubicBezTo>
                  <a:pt x="129" y="262"/>
                  <a:pt x="123" y="256"/>
                  <a:pt x="115" y="256"/>
                </a:cubicBezTo>
                <a:cubicBezTo>
                  <a:pt x="46" y="256"/>
                  <a:pt x="46" y="256"/>
                  <a:pt x="46" y="256"/>
                </a:cubicBezTo>
                <a:cubicBezTo>
                  <a:pt x="55" y="245"/>
                  <a:pt x="65" y="235"/>
                  <a:pt x="65" y="235"/>
                </a:cubicBezTo>
                <a:cubicBezTo>
                  <a:pt x="67" y="233"/>
                  <a:pt x="69" y="230"/>
                  <a:pt x="69" y="226"/>
                </a:cubicBezTo>
                <a:cubicBezTo>
                  <a:pt x="69" y="223"/>
                  <a:pt x="67" y="219"/>
                  <a:pt x="64" y="217"/>
                </a:cubicBezTo>
                <a:cubicBezTo>
                  <a:pt x="59" y="211"/>
                  <a:pt x="51" y="212"/>
                  <a:pt x="46" y="217"/>
                </a:cubicBezTo>
                <a:cubicBezTo>
                  <a:pt x="5" y="260"/>
                  <a:pt x="5" y="260"/>
                  <a:pt x="5" y="260"/>
                </a:cubicBezTo>
                <a:cubicBezTo>
                  <a:pt x="0" y="265"/>
                  <a:pt x="0" y="273"/>
                  <a:pt x="5" y="278"/>
                </a:cubicBezTo>
                <a:cubicBezTo>
                  <a:pt x="46" y="318"/>
                  <a:pt x="46" y="318"/>
                  <a:pt x="46" y="318"/>
                </a:cubicBezTo>
                <a:cubicBezTo>
                  <a:pt x="51" y="324"/>
                  <a:pt x="60" y="324"/>
                  <a:pt x="65" y="318"/>
                </a:cubicBezTo>
                <a:cubicBezTo>
                  <a:pt x="67" y="316"/>
                  <a:pt x="69" y="312"/>
                  <a:pt x="69" y="309"/>
                </a:cubicBezTo>
                <a:cubicBezTo>
                  <a:pt x="69" y="306"/>
                  <a:pt x="67" y="302"/>
                  <a:pt x="65" y="300"/>
                </a:cubicBezTo>
                <a:cubicBezTo>
                  <a:pt x="65" y="300"/>
                  <a:pt x="56" y="291"/>
                  <a:pt x="47" y="282"/>
                </a:cubicBezTo>
                <a:cubicBezTo>
                  <a:pt x="102" y="282"/>
                  <a:pt x="102" y="282"/>
                  <a:pt x="102" y="282"/>
                </a:cubicBezTo>
                <a:cubicBezTo>
                  <a:pt x="102" y="305"/>
                  <a:pt x="102" y="445"/>
                  <a:pt x="102" y="445"/>
                </a:cubicBezTo>
                <a:cubicBezTo>
                  <a:pt x="102" y="453"/>
                  <a:pt x="108" y="459"/>
                  <a:pt x="115" y="459"/>
                </a:cubicBezTo>
                <a:cubicBezTo>
                  <a:pt x="392" y="459"/>
                  <a:pt x="392" y="459"/>
                  <a:pt x="392" y="459"/>
                </a:cubicBezTo>
                <a:cubicBezTo>
                  <a:pt x="399" y="459"/>
                  <a:pt x="405" y="453"/>
                  <a:pt x="405" y="445"/>
                </a:cubicBezTo>
                <a:cubicBezTo>
                  <a:pt x="405" y="13"/>
                  <a:pt x="405" y="13"/>
                  <a:pt x="405" y="13"/>
                </a:cubicBezTo>
                <a:cubicBezTo>
                  <a:pt x="405" y="6"/>
                  <a:pt x="399" y="0"/>
                  <a:pt x="392" y="0"/>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9" name="Freeform 329"/>
          <p:cNvSpPr>
            <a:spLocks/>
          </p:cNvSpPr>
          <p:nvPr/>
        </p:nvSpPr>
        <p:spPr bwMode="auto">
          <a:xfrm>
            <a:off x="3775075" y="2433638"/>
            <a:ext cx="512763" cy="417512"/>
          </a:xfrm>
          <a:custGeom>
            <a:avLst/>
            <a:gdLst/>
            <a:ahLst/>
            <a:cxnLst>
              <a:cxn ang="0">
                <a:pos x="441" y="141"/>
              </a:cxn>
              <a:cxn ang="0">
                <a:pos x="395" y="146"/>
              </a:cxn>
              <a:cxn ang="0">
                <a:pos x="369" y="163"/>
              </a:cxn>
              <a:cxn ang="0">
                <a:pos x="365" y="130"/>
              </a:cxn>
              <a:cxn ang="0">
                <a:pos x="346" y="126"/>
              </a:cxn>
              <a:cxn ang="0">
                <a:pos x="268" y="0"/>
              </a:cxn>
              <a:cxn ang="0">
                <a:pos x="190" y="126"/>
              </a:cxn>
              <a:cxn ang="0">
                <a:pos x="175" y="87"/>
              </a:cxn>
              <a:cxn ang="0">
                <a:pos x="0" y="87"/>
              </a:cxn>
              <a:cxn ang="0">
                <a:pos x="5" y="116"/>
              </a:cxn>
              <a:cxn ang="0">
                <a:pos x="28" y="150"/>
              </a:cxn>
              <a:cxn ang="0">
                <a:pos x="47" y="148"/>
              </a:cxn>
              <a:cxn ang="0">
                <a:pos x="41" y="126"/>
              </a:cxn>
              <a:cxn ang="0">
                <a:pos x="45" y="44"/>
              </a:cxn>
              <a:cxn ang="0">
                <a:pos x="130" y="44"/>
              </a:cxn>
              <a:cxn ang="0">
                <a:pos x="130" y="130"/>
              </a:cxn>
              <a:cxn ang="0">
                <a:pos x="127" y="140"/>
              </a:cxn>
              <a:cxn ang="0">
                <a:pos x="217" y="153"/>
              </a:cxn>
              <a:cxn ang="0">
                <a:pos x="222" y="127"/>
              </a:cxn>
              <a:cxn ang="0">
                <a:pos x="225" y="44"/>
              </a:cxn>
              <a:cxn ang="0">
                <a:pos x="310" y="44"/>
              </a:cxn>
              <a:cxn ang="0">
                <a:pos x="313" y="127"/>
              </a:cxn>
              <a:cxn ang="0">
                <a:pos x="318" y="153"/>
              </a:cxn>
              <a:cxn ang="0">
                <a:pos x="343" y="176"/>
              </a:cxn>
              <a:cxn ang="0">
                <a:pos x="356" y="189"/>
              </a:cxn>
              <a:cxn ang="0">
                <a:pos x="399" y="184"/>
              </a:cxn>
              <a:cxn ang="0">
                <a:pos x="428" y="167"/>
              </a:cxn>
              <a:cxn ang="0">
                <a:pos x="412" y="326"/>
              </a:cxn>
              <a:cxn ang="0">
                <a:pos x="391" y="308"/>
              </a:cxn>
              <a:cxn ang="0">
                <a:pos x="349" y="312"/>
              </a:cxn>
              <a:cxn ang="0">
                <a:pos x="345" y="344"/>
              </a:cxn>
              <a:cxn ang="0">
                <a:pos x="27" y="190"/>
              </a:cxn>
              <a:cxn ang="0">
                <a:pos x="0" y="190"/>
              </a:cxn>
              <a:cxn ang="0">
                <a:pos x="4" y="367"/>
              </a:cxn>
              <a:cxn ang="0">
                <a:pos x="358" y="371"/>
              </a:cxn>
              <a:cxn ang="0">
                <a:pos x="371" y="358"/>
              </a:cxn>
              <a:cxn ang="0">
                <a:pos x="385" y="335"/>
              </a:cxn>
              <a:cxn ang="0">
                <a:pos x="406" y="353"/>
              </a:cxn>
              <a:cxn ang="0">
                <a:pos x="451" y="349"/>
              </a:cxn>
              <a:cxn ang="0">
                <a:pos x="454" y="154"/>
              </a:cxn>
            </a:cxnLst>
            <a:rect l="0" t="0" r="r" b="b"/>
            <a:pathLst>
              <a:path w="454" h="371">
                <a:moveTo>
                  <a:pt x="451" y="145"/>
                </a:moveTo>
                <a:cubicBezTo>
                  <a:pt x="448" y="142"/>
                  <a:pt x="445" y="141"/>
                  <a:pt x="441" y="141"/>
                </a:cubicBezTo>
                <a:cubicBezTo>
                  <a:pt x="406" y="141"/>
                  <a:pt x="406" y="141"/>
                  <a:pt x="406" y="141"/>
                </a:cubicBezTo>
                <a:cubicBezTo>
                  <a:pt x="402" y="141"/>
                  <a:pt x="398" y="143"/>
                  <a:pt x="395" y="146"/>
                </a:cubicBezTo>
                <a:cubicBezTo>
                  <a:pt x="382" y="163"/>
                  <a:pt x="382" y="163"/>
                  <a:pt x="382" y="163"/>
                </a:cubicBezTo>
                <a:cubicBezTo>
                  <a:pt x="369" y="163"/>
                  <a:pt x="369" y="163"/>
                  <a:pt x="369" y="163"/>
                </a:cubicBezTo>
                <a:cubicBezTo>
                  <a:pt x="369" y="140"/>
                  <a:pt x="369" y="140"/>
                  <a:pt x="369" y="140"/>
                </a:cubicBezTo>
                <a:cubicBezTo>
                  <a:pt x="369" y="136"/>
                  <a:pt x="368" y="133"/>
                  <a:pt x="365" y="130"/>
                </a:cubicBezTo>
                <a:cubicBezTo>
                  <a:pt x="363" y="128"/>
                  <a:pt x="359" y="126"/>
                  <a:pt x="356" y="126"/>
                </a:cubicBezTo>
                <a:cubicBezTo>
                  <a:pt x="346" y="126"/>
                  <a:pt x="346" y="126"/>
                  <a:pt x="346" y="126"/>
                </a:cubicBezTo>
                <a:cubicBezTo>
                  <a:pt x="352" y="115"/>
                  <a:pt x="355" y="101"/>
                  <a:pt x="355" y="87"/>
                </a:cubicBezTo>
                <a:cubicBezTo>
                  <a:pt x="355" y="39"/>
                  <a:pt x="316" y="0"/>
                  <a:pt x="268" y="0"/>
                </a:cubicBezTo>
                <a:cubicBezTo>
                  <a:pt x="219" y="0"/>
                  <a:pt x="180" y="39"/>
                  <a:pt x="180" y="87"/>
                </a:cubicBezTo>
                <a:cubicBezTo>
                  <a:pt x="180" y="101"/>
                  <a:pt x="184" y="115"/>
                  <a:pt x="190" y="126"/>
                </a:cubicBezTo>
                <a:cubicBezTo>
                  <a:pt x="166" y="126"/>
                  <a:pt x="166" y="126"/>
                  <a:pt x="166" y="126"/>
                </a:cubicBezTo>
                <a:cubicBezTo>
                  <a:pt x="171" y="115"/>
                  <a:pt x="175" y="101"/>
                  <a:pt x="175" y="87"/>
                </a:cubicBezTo>
                <a:cubicBezTo>
                  <a:pt x="175" y="39"/>
                  <a:pt x="136" y="0"/>
                  <a:pt x="88" y="0"/>
                </a:cubicBezTo>
                <a:cubicBezTo>
                  <a:pt x="39" y="0"/>
                  <a:pt x="0" y="39"/>
                  <a:pt x="0" y="87"/>
                </a:cubicBezTo>
                <a:cubicBezTo>
                  <a:pt x="0" y="96"/>
                  <a:pt x="2" y="105"/>
                  <a:pt x="4" y="114"/>
                </a:cubicBezTo>
                <a:cubicBezTo>
                  <a:pt x="4" y="114"/>
                  <a:pt x="5" y="115"/>
                  <a:pt x="5" y="116"/>
                </a:cubicBezTo>
                <a:cubicBezTo>
                  <a:pt x="5" y="117"/>
                  <a:pt x="7" y="122"/>
                  <a:pt x="11" y="129"/>
                </a:cubicBezTo>
                <a:cubicBezTo>
                  <a:pt x="14" y="135"/>
                  <a:pt x="20" y="144"/>
                  <a:pt x="28" y="150"/>
                </a:cubicBezTo>
                <a:cubicBezTo>
                  <a:pt x="30" y="152"/>
                  <a:pt x="33" y="153"/>
                  <a:pt x="36" y="153"/>
                </a:cubicBezTo>
                <a:cubicBezTo>
                  <a:pt x="40" y="153"/>
                  <a:pt x="44" y="151"/>
                  <a:pt x="47" y="148"/>
                </a:cubicBezTo>
                <a:cubicBezTo>
                  <a:pt x="51" y="142"/>
                  <a:pt x="50" y="134"/>
                  <a:pt x="44" y="129"/>
                </a:cubicBezTo>
                <a:cubicBezTo>
                  <a:pt x="43" y="128"/>
                  <a:pt x="42" y="127"/>
                  <a:pt x="41" y="126"/>
                </a:cubicBezTo>
                <a:cubicBezTo>
                  <a:pt x="32" y="115"/>
                  <a:pt x="27" y="102"/>
                  <a:pt x="27" y="87"/>
                </a:cubicBezTo>
                <a:cubicBezTo>
                  <a:pt x="27" y="70"/>
                  <a:pt x="34" y="55"/>
                  <a:pt x="45" y="44"/>
                </a:cubicBezTo>
                <a:cubicBezTo>
                  <a:pt x="56" y="33"/>
                  <a:pt x="71" y="26"/>
                  <a:pt x="88" y="26"/>
                </a:cubicBezTo>
                <a:cubicBezTo>
                  <a:pt x="104" y="26"/>
                  <a:pt x="119" y="33"/>
                  <a:pt x="130" y="44"/>
                </a:cubicBezTo>
                <a:cubicBezTo>
                  <a:pt x="141" y="55"/>
                  <a:pt x="148" y="70"/>
                  <a:pt x="148" y="87"/>
                </a:cubicBezTo>
                <a:cubicBezTo>
                  <a:pt x="148" y="104"/>
                  <a:pt x="141" y="119"/>
                  <a:pt x="130" y="130"/>
                </a:cubicBezTo>
                <a:cubicBezTo>
                  <a:pt x="131" y="130"/>
                  <a:pt x="131" y="130"/>
                  <a:pt x="131" y="130"/>
                </a:cubicBezTo>
                <a:cubicBezTo>
                  <a:pt x="128" y="133"/>
                  <a:pt x="127" y="136"/>
                  <a:pt x="127" y="140"/>
                </a:cubicBezTo>
                <a:cubicBezTo>
                  <a:pt x="127" y="147"/>
                  <a:pt x="133" y="153"/>
                  <a:pt x="140" y="153"/>
                </a:cubicBezTo>
                <a:cubicBezTo>
                  <a:pt x="217" y="153"/>
                  <a:pt x="217" y="153"/>
                  <a:pt x="217" y="153"/>
                </a:cubicBezTo>
                <a:cubicBezTo>
                  <a:pt x="225" y="153"/>
                  <a:pt x="231" y="147"/>
                  <a:pt x="231" y="140"/>
                </a:cubicBezTo>
                <a:cubicBezTo>
                  <a:pt x="231" y="134"/>
                  <a:pt x="227" y="129"/>
                  <a:pt x="222" y="127"/>
                </a:cubicBezTo>
                <a:cubicBezTo>
                  <a:pt x="213" y="117"/>
                  <a:pt x="207" y="103"/>
                  <a:pt x="207" y="87"/>
                </a:cubicBezTo>
                <a:cubicBezTo>
                  <a:pt x="207" y="70"/>
                  <a:pt x="214" y="55"/>
                  <a:pt x="225" y="44"/>
                </a:cubicBezTo>
                <a:cubicBezTo>
                  <a:pt x="236" y="33"/>
                  <a:pt x="251" y="26"/>
                  <a:pt x="268" y="26"/>
                </a:cubicBezTo>
                <a:cubicBezTo>
                  <a:pt x="284" y="26"/>
                  <a:pt x="299" y="33"/>
                  <a:pt x="310" y="44"/>
                </a:cubicBezTo>
                <a:cubicBezTo>
                  <a:pt x="321" y="55"/>
                  <a:pt x="328" y="70"/>
                  <a:pt x="328" y="87"/>
                </a:cubicBezTo>
                <a:cubicBezTo>
                  <a:pt x="328" y="102"/>
                  <a:pt x="322" y="116"/>
                  <a:pt x="313" y="127"/>
                </a:cubicBezTo>
                <a:cubicBezTo>
                  <a:pt x="308" y="129"/>
                  <a:pt x="304" y="134"/>
                  <a:pt x="304" y="140"/>
                </a:cubicBezTo>
                <a:cubicBezTo>
                  <a:pt x="304" y="147"/>
                  <a:pt x="310" y="153"/>
                  <a:pt x="318" y="153"/>
                </a:cubicBezTo>
                <a:cubicBezTo>
                  <a:pt x="343" y="153"/>
                  <a:pt x="343" y="153"/>
                  <a:pt x="343" y="153"/>
                </a:cubicBezTo>
                <a:cubicBezTo>
                  <a:pt x="343" y="176"/>
                  <a:pt x="343" y="176"/>
                  <a:pt x="343" y="176"/>
                </a:cubicBezTo>
                <a:cubicBezTo>
                  <a:pt x="343" y="180"/>
                  <a:pt x="344" y="183"/>
                  <a:pt x="346" y="185"/>
                </a:cubicBezTo>
                <a:cubicBezTo>
                  <a:pt x="349" y="188"/>
                  <a:pt x="352" y="189"/>
                  <a:pt x="356" y="189"/>
                </a:cubicBezTo>
                <a:cubicBezTo>
                  <a:pt x="388" y="189"/>
                  <a:pt x="388" y="189"/>
                  <a:pt x="388" y="189"/>
                </a:cubicBezTo>
                <a:cubicBezTo>
                  <a:pt x="392" y="189"/>
                  <a:pt x="396" y="188"/>
                  <a:pt x="399" y="184"/>
                </a:cubicBezTo>
                <a:cubicBezTo>
                  <a:pt x="412" y="167"/>
                  <a:pt x="412" y="167"/>
                  <a:pt x="412" y="167"/>
                </a:cubicBezTo>
                <a:cubicBezTo>
                  <a:pt x="428" y="167"/>
                  <a:pt x="428" y="167"/>
                  <a:pt x="428" y="167"/>
                </a:cubicBezTo>
                <a:cubicBezTo>
                  <a:pt x="428" y="326"/>
                  <a:pt x="428" y="326"/>
                  <a:pt x="428" y="326"/>
                </a:cubicBezTo>
                <a:cubicBezTo>
                  <a:pt x="412" y="326"/>
                  <a:pt x="412" y="326"/>
                  <a:pt x="412" y="326"/>
                </a:cubicBezTo>
                <a:cubicBezTo>
                  <a:pt x="402" y="313"/>
                  <a:pt x="402" y="313"/>
                  <a:pt x="402" y="313"/>
                </a:cubicBezTo>
                <a:cubicBezTo>
                  <a:pt x="399" y="310"/>
                  <a:pt x="395" y="308"/>
                  <a:pt x="391" y="308"/>
                </a:cubicBezTo>
                <a:cubicBezTo>
                  <a:pt x="358" y="308"/>
                  <a:pt x="358" y="308"/>
                  <a:pt x="358" y="308"/>
                </a:cubicBezTo>
                <a:cubicBezTo>
                  <a:pt x="354" y="308"/>
                  <a:pt x="351" y="310"/>
                  <a:pt x="349" y="312"/>
                </a:cubicBezTo>
                <a:cubicBezTo>
                  <a:pt x="346" y="315"/>
                  <a:pt x="345" y="318"/>
                  <a:pt x="345" y="322"/>
                </a:cubicBezTo>
                <a:cubicBezTo>
                  <a:pt x="345" y="344"/>
                  <a:pt x="345" y="344"/>
                  <a:pt x="345" y="344"/>
                </a:cubicBezTo>
                <a:cubicBezTo>
                  <a:pt x="27" y="344"/>
                  <a:pt x="27" y="344"/>
                  <a:pt x="27" y="344"/>
                </a:cubicBezTo>
                <a:cubicBezTo>
                  <a:pt x="27" y="190"/>
                  <a:pt x="27" y="190"/>
                  <a:pt x="27" y="190"/>
                </a:cubicBezTo>
                <a:cubicBezTo>
                  <a:pt x="27" y="182"/>
                  <a:pt x="21" y="177"/>
                  <a:pt x="14" y="177"/>
                </a:cubicBezTo>
                <a:cubicBezTo>
                  <a:pt x="6" y="177"/>
                  <a:pt x="0" y="182"/>
                  <a:pt x="0" y="190"/>
                </a:cubicBezTo>
                <a:cubicBezTo>
                  <a:pt x="0" y="358"/>
                  <a:pt x="0" y="358"/>
                  <a:pt x="0" y="358"/>
                </a:cubicBezTo>
                <a:cubicBezTo>
                  <a:pt x="0" y="361"/>
                  <a:pt x="2" y="365"/>
                  <a:pt x="4" y="367"/>
                </a:cubicBezTo>
                <a:cubicBezTo>
                  <a:pt x="7" y="370"/>
                  <a:pt x="10" y="371"/>
                  <a:pt x="14" y="371"/>
                </a:cubicBezTo>
                <a:cubicBezTo>
                  <a:pt x="358" y="371"/>
                  <a:pt x="358" y="371"/>
                  <a:pt x="358" y="371"/>
                </a:cubicBezTo>
                <a:cubicBezTo>
                  <a:pt x="361" y="371"/>
                  <a:pt x="365" y="370"/>
                  <a:pt x="367" y="367"/>
                </a:cubicBezTo>
                <a:cubicBezTo>
                  <a:pt x="370" y="365"/>
                  <a:pt x="371" y="361"/>
                  <a:pt x="371" y="358"/>
                </a:cubicBezTo>
                <a:cubicBezTo>
                  <a:pt x="371" y="335"/>
                  <a:pt x="371" y="335"/>
                  <a:pt x="371" y="335"/>
                </a:cubicBezTo>
                <a:cubicBezTo>
                  <a:pt x="385" y="335"/>
                  <a:pt x="385" y="335"/>
                  <a:pt x="385" y="335"/>
                </a:cubicBezTo>
                <a:cubicBezTo>
                  <a:pt x="395" y="348"/>
                  <a:pt x="395" y="348"/>
                  <a:pt x="395" y="348"/>
                </a:cubicBezTo>
                <a:cubicBezTo>
                  <a:pt x="398" y="351"/>
                  <a:pt x="402" y="353"/>
                  <a:pt x="406" y="353"/>
                </a:cubicBezTo>
                <a:cubicBezTo>
                  <a:pt x="441" y="353"/>
                  <a:pt x="441" y="353"/>
                  <a:pt x="441" y="353"/>
                </a:cubicBezTo>
                <a:cubicBezTo>
                  <a:pt x="445" y="353"/>
                  <a:pt x="448" y="351"/>
                  <a:pt x="451" y="349"/>
                </a:cubicBezTo>
                <a:cubicBezTo>
                  <a:pt x="453" y="346"/>
                  <a:pt x="454" y="343"/>
                  <a:pt x="454" y="339"/>
                </a:cubicBezTo>
                <a:cubicBezTo>
                  <a:pt x="454" y="154"/>
                  <a:pt x="454" y="154"/>
                  <a:pt x="454" y="154"/>
                </a:cubicBezTo>
                <a:cubicBezTo>
                  <a:pt x="454" y="151"/>
                  <a:pt x="453" y="147"/>
                  <a:pt x="451" y="14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0" name="Freeform 381"/>
          <p:cNvSpPr>
            <a:spLocks/>
          </p:cNvSpPr>
          <p:nvPr/>
        </p:nvSpPr>
        <p:spPr bwMode="auto">
          <a:xfrm>
            <a:off x="3794125" y="3678238"/>
            <a:ext cx="473075" cy="517525"/>
          </a:xfrm>
          <a:custGeom>
            <a:avLst/>
            <a:gdLst/>
            <a:ahLst/>
            <a:cxnLst>
              <a:cxn ang="0">
                <a:pos x="86" y="76"/>
              </a:cxn>
              <a:cxn ang="0">
                <a:pos x="30" y="95"/>
              </a:cxn>
              <a:cxn ang="0">
                <a:pos x="0" y="162"/>
              </a:cxn>
              <a:cxn ang="0">
                <a:pos x="25" y="223"/>
              </a:cxn>
              <a:cxn ang="0">
                <a:pos x="86" y="249"/>
              </a:cxn>
              <a:cxn ang="0">
                <a:pos x="126" y="249"/>
              </a:cxn>
              <a:cxn ang="0">
                <a:pos x="139" y="235"/>
              </a:cxn>
              <a:cxn ang="0">
                <a:pos x="126" y="222"/>
              </a:cxn>
              <a:cxn ang="0">
                <a:pos x="86" y="222"/>
              </a:cxn>
              <a:cxn ang="0">
                <a:pos x="44" y="204"/>
              </a:cxn>
              <a:cxn ang="0">
                <a:pos x="26" y="162"/>
              </a:cxn>
              <a:cxn ang="0">
                <a:pos x="47" y="115"/>
              </a:cxn>
              <a:cxn ang="0">
                <a:pos x="84" y="102"/>
              </a:cxn>
              <a:cxn ang="0">
                <a:pos x="93" y="103"/>
              </a:cxn>
              <a:cxn ang="0">
                <a:pos x="107" y="94"/>
              </a:cxn>
              <a:cxn ang="0">
                <a:pos x="201" y="27"/>
              </a:cxn>
              <a:cxn ang="0">
                <a:pos x="268" y="52"/>
              </a:cxn>
              <a:cxn ang="0">
                <a:pos x="300" y="114"/>
              </a:cxn>
              <a:cxn ang="0">
                <a:pos x="306" y="124"/>
              </a:cxn>
              <a:cxn ang="0">
                <a:pos x="318" y="125"/>
              </a:cxn>
              <a:cxn ang="0">
                <a:pos x="327" y="121"/>
              </a:cxn>
              <a:cxn ang="0">
                <a:pos x="344" y="118"/>
              </a:cxn>
              <a:cxn ang="0">
                <a:pos x="378" y="134"/>
              </a:cxn>
              <a:cxn ang="0">
                <a:pos x="392" y="171"/>
              </a:cxn>
              <a:cxn ang="0">
                <a:pos x="342" y="221"/>
              </a:cxn>
              <a:cxn ang="0">
                <a:pos x="196" y="221"/>
              </a:cxn>
              <a:cxn ang="0">
                <a:pos x="185" y="227"/>
              </a:cxn>
              <a:cxn ang="0">
                <a:pos x="184" y="240"/>
              </a:cxn>
              <a:cxn ang="0">
                <a:pos x="236" y="371"/>
              </a:cxn>
              <a:cxn ang="0">
                <a:pos x="246" y="379"/>
              </a:cxn>
              <a:cxn ang="0">
                <a:pos x="259" y="375"/>
              </a:cxn>
              <a:cxn ang="0">
                <a:pos x="292" y="337"/>
              </a:cxn>
              <a:cxn ang="0">
                <a:pos x="339" y="450"/>
              </a:cxn>
              <a:cxn ang="0">
                <a:pos x="356" y="458"/>
              </a:cxn>
              <a:cxn ang="0">
                <a:pos x="364" y="440"/>
              </a:cxn>
              <a:cxn ang="0">
                <a:pos x="309" y="307"/>
              </a:cxn>
              <a:cxn ang="0">
                <a:pos x="299" y="299"/>
              </a:cxn>
              <a:cxn ang="0">
                <a:pos x="287" y="303"/>
              </a:cxn>
              <a:cxn ang="0">
                <a:pos x="253" y="341"/>
              </a:cxn>
              <a:cxn ang="0">
                <a:pos x="216" y="248"/>
              </a:cxn>
              <a:cxn ang="0">
                <a:pos x="342" y="247"/>
              </a:cxn>
              <a:cxn ang="0">
                <a:pos x="419" y="171"/>
              </a:cxn>
              <a:cxn ang="0">
                <a:pos x="344" y="92"/>
              </a:cxn>
              <a:cxn ang="0">
                <a:pos x="324" y="94"/>
              </a:cxn>
              <a:cxn ang="0">
                <a:pos x="286" y="32"/>
              </a:cxn>
              <a:cxn ang="0">
                <a:pos x="201" y="0"/>
              </a:cxn>
              <a:cxn ang="0">
                <a:pos x="86" y="76"/>
              </a:cxn>
            </a:cxnLst>
            <a:rect l="0" t="0" r="r" b="b"/>
            <a:pathLst>
              <a:path w="419" h="460">
                <a:moveTo>
                  <a:pt x="86" y="76"/>
                </a:moveTo>
                <a:cubicBezTo>
                  <a:pt x="66" y="74"/>
                  <a:pt x="46" y="80"/>
                  <a:pt x="30" y="95"/>
                </a:cubicBezTo>
                <a:cubicBezTo>
                  <a:pt x="11" y="111"/>
                  <a:pt x="0" y="137"/>
                  <a:pt x="0" y="162"/>
                </a:cubicBezTo>
                <a:cubicBezTo>
                  <a:pt x="0" y="185"/>
                  <a:pt x="9" y="207"/>
                  <a:pt x="25" y="223"/>
                </a:cubicBezTo>
                <a:cubicBezTo>
                  <a:pt x="41" y="240"/>
                  <a:pt x="63" y="249"/>
                  <a:pt x="86" y="249"/>
                </a:cubicBezTo>
                <a:cubicBezTo>
                  <a:pt x="126" y="249"/>
                  <a:pt x="126" y="249"/>
                  <a:pt x="126" y="249"/>
                </a:cubicBezTo>
                <a:cubicBezTo>
                  <a:pt x="133" y="249"/>
                  <a:pt x="139" y="243"/>
                  <a:pt x="139" y="235"/>
                </a:cubicBezTo>
                <a:cubicBezTo>
                  <a:pt x="139" y="228"/>
                  <a:pt x="133" y="222"/>
                  <a:pt x="126" y="222"/>
                </a:cubicBezTo>
                <a:cubicBezTo>
                  <a:pt x="86" y="222"/>
                  <a:pt x="86" y="222"/>
                  <a:pt x="86" y="222"/>
                </a:cubicBezTo>
                <a:cubicBezTo>
                  <a:pt x="70" y="222"/>
                  <a:pt x="55" y="216"/>
                  <a:pt x="44" y="204"/>
                </a:cubicBezTo>
                <a:cubicBezTo>
                  <a:pt x="32" y="193"/>
                  <a:pt x="26" y="178"/>
                  <a:pt x="26" y="162"/>
                </a:cubicBezTo>
                <a:cubicBezTo>
                  <a:pt x="26" y="144"/>
                  <a:pt x="34" y="126"/>
                  <a:pt x="47" y="115"/>
                </a:cubicBezTo>
                <a:cubicBezTo>
                  <a:pt x="58" y="105"/>
                  <a:pt x="71" y="101"/>
                  <a:pt x="84" y="102"/>
                </a:cubicBezTo>
                <a:cubicBezTo>
                  <a:pt x="93" y="103"/>
                  <a:pt x="93" y="103"/>
                  <a:pt x="93" y="103"/>
                </a:cubicBezTo>
                <a:cubicBezTo>
                  <a:pt x="99" y="104"/>
                  <a:pt x="105" y="100"/>
                  <a:pt x="107" y="94"/>
                </a:cubicBezTo>
                <a:cubicBezTo>
                  <a:pt x="121" y="54"/>
                  <a:pt x="158" y="27"/>
                  <a:pt x="201" y="27"/>
                </a:cubicBezTo>
                <a:cubicBezTo>
                  <a:pt x="226" y="27"/>
                  <a:pt x="250" y="36"/>
                  <a:pt x="268" y="52"/>
                </a:cubicBezTo>
                <a:cubicBezTo>
                  <a:pt x="286" y="68"/>
                  <a:pt x="298" y="90"/>
                  <a:pt x="300" y="114"/>
                </a:cubicBezTo>
                <a:cubicBezTo>
                  <a:pt x="301" y="118"/>
                  <a:pt x="303" y="121"/>
                  <a:pt x="306" y="124"/>
                </a:cubicBezTo>
                <a:cubicBezTo>
                  <a:pt x="310" y="126"/>
                  <a:pt x="314" y="126"/>
                  <a:pt x="318" y="125"/>
                </a:cubicBezTo>
                <a:cubicBezTo>
                  <a:pt x="318" y="125"/>
                  <a:pt x="327" y="122"/>
                  <a:pt x="327" y="121"/>
                </a:cubicBezTo>
                <a:cubicBezTo>
                  <a:pt x="332" y="119"/>
                  <a:pt x="338" y="118"/>
                  <a:pt x="344" y="118"/>
                </a:cubicBezTo>
                <a:cubicBezTo>
                  <a:pt x="357" y="118"/>
                  <a:pt x="369" y="124"/>
                  <a:pt x="378" y="134"/>
                </a:cubicBezTo>
                <a:cubicBezTo>
                  <a:pt x="387" y="144"/>
                  <a:pt x="392" y="157"/>
                  <a:pt x="392" y="171"/>
                </a:cubicBezTo>
                <a:cubicBezTo>
                  <a:pt x="392" y="198"/>
                  <a:pt x="370" y="221"/>
                  <a:pt x="342" y="221"/>
                </a:cubicBezTo>
                <a:cubicBezTo>
                  <a:pt x="196" y="221"/>
                  <a:pt x="196" y="221"/>
                  <a:pt x="196" y="221"/>
                </a:cubicBezTo>
                <a:cubicBezTo>
                  <a:pt x="192" y="221"/>
                  <a:pt x="188" y="224"/>
                  <a:pt x="185" y="227"/>
                </a:cubicBezTo>
                <a:cubicBezTo>
                  <a:pt x="183" y="231"/>
                  <a:pt x="182" y="236"/>
                  <a:pt x="184" y="240"/>
                </a:cubicBezTo>
                <a:cubicBezTo>
                  <a:pt x="236" y="371"/>
                  <a:pt x="236" y="371"/>
                  <a:pt x="236" y="371"/>
                </a:cubicBezTo>
                <a:cubicBezTo>
                  <a:pt x="238" y="375"/>
                  <a:pt x="242" y="378"/>
                  <a:pt x="246" y="379"/>
                </a:cubicBezTo>
                <a:cubicBezTo>
                  <a:pt x="251" y="380"/>
                  <a:pt x="256" y="378"/>
                  <a:pt x="259" y="375"/>
                </a:cubicBezTo>
                <a:cubicBezTo>
                  <a:pt x="259" y="375"/>
                  <a:pt x="278" y="353"/>
                  <a:pt x="292" y="337"/>
                </a:cubicBezTo>
                <a:cubicBezTo>
                  <a:pt x="304" y="366"/>
                  <a:pt x="339" y="450"/>
                  <a:pt x="339" y="450"/>
                </a:cubicBezTo>
                <a:cubicBezTo>
                  <a:pt x="342" y="457"/>
                  <a:pt x="349" y="460"/>
                  <a:pt x="356" y="458"/>
                </a:cubicBezTo>
                <a:cubicBezTo>
                  <a:pt x="363" y="455"/>
                  <a:pt x="366" y="447"/>
                  <a:pt x="364" y="440"/>
                </a:cubicBezTo>
                <a:cubicBezTo>
                  <a:pt x="309" y="307"/>
                  <a:pt x="309" y="307"/>
                  <a:pt x="309" y="307"/>
                </a:cubicBezTo>
                <a:cubicBezTo>
                  <a:pt x="307" y="303"/>
                  <a:pt x="303" y="300"/>
                  <a:pt x="299" y="299"/>
                </a:cubicBezTo>
                <a:cubicBezTo>
                  <a:pt x="294" y="298"/>
                  <a:pt x="290" y="300"/>
                  <a:pt x="287" y="303"/>
                </a:cubicBezTo>
                <a:cubicBezTo>
                  <a:pt x="287" y="303"/>
                  <a:pt x="267" y="325"/>
                  <a:pt x="253" y="341"/>
                </a:cubicBezTo>
                <a:cubicBezTo>
                  <a:pt x="243" y="317"/>
                  <a:pt x="225" y="270"/>
                  <a:pt x="216" y="248"/>
                </a:cubicBezTo>
                <a:cubicBezTo>
                  <a:pt x="245" y="248"/>
                  <a:pt x="342" y="247"/>
                  <a:pt x="342" y="247"/>
                </a:cubicBezTo>
                <a:cubicBezTo>
                  <a:pt x="385" y="247"/>
                  <a:pt x="419" y="213"/>
                  <a:pt x="419" y="171"/>
                </a:cubicBezTo>
                <a:cubicBezTo>
                  <a:pt x="419" y="127"/>
                  <a:pt x="385" y="92"/>
                  <a:pt x="344" y="92"/>
                </a:cubicBezTo>
                <a:cubicBezTo>
                  <a:pt x="337" y="92"/>
                  <a:pt x="330" y="93"/>
                  <a:pt x="324" y="94"/>
                </a:cubicBezTo>
                <a:cubicBezTo>
                  <a:pt x="318" y="70"/>
                  <a:pt x="305" y="48"/>
                  <a:pt x="286" y="32"/>
                </a:cubicBezTo>
                <a:cubicBezTo>
                  <a:pt x="262" y="11"/>
                  <a:pt x="232" y="0"/>
                  <a:pt x="201" y="0"/>
                </a:cubicBezTo>
                <a:cubicBezTo>
                  <a:pt x="150" y="0"/>
                  <a:pt x="105" y="30"/>
                  <a:pt x="86" y="76"/>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1" name="Freeform 410"/>
          <p:cNvSpPr>
            <a:spLocks noEditPoints="1"/>
          </p:cNvSpPr>
          <p:nvPr/>
        </p:nvSpPr>
        <p:spPr bwMode="auto">
          <a:xfrm>
            <a:off x="3805238" y="5099050"/>
            <a:ext cx="450850" cy="449263"/>
          </a:xfrm>
          <a:custGeom>
            <a:avLst/>
            <a:gdLst/>
            <a:ahLst/>
            <a:cxnLst>
              <a:cxn ang="0">
                <a:pos x="0" y="200"/>
              </a:cxn>
              <a:cxn ang="0">
                <a:pos x="238" y="4"/>
              </a:cxn>
              <a:cxn ang="0">
                <a:pos x="352" y="109"/>
              </a:cxn>
              <a:cxn ang="0">
                <a:pos x="78" y="73"/>
              </a:cxn>
              <a:cxn ang="0">
                <a:pos x="201" y="376"/>
              </a:cxn>
              <a:cxn ang="0">
                <a:pos x="376" y="199"/>
              </a:cxn>
              <a:cxn ang="0">
                <a:pos x="357" y="184"/>
              </a:cxn>
              <a:cxn ang="0">
                <a:pos x="336" y="176"/>
              </a:cxn>
              <a:cxn ang="0">
                <a:pos x="290" y="205"/>
              </a:cxn>
              <a:cxn ang="0">
                <a:pos x="317" y="222"/>
              </a:cxn>
              <a:cxn ang="0">
                <a:pos x="305" y="250"/>
              </a:cxn>
              <a:cxn ang="0">
                <a:pos x="289" y="290"/>
              </a:cxn>
              <a:cxn ang="0">
                <a:pos x="237" y="358"/>
              </a:cxn>
              <a:cxn ang="0">
                <a:pos x="190" y="347"/>
              </a:cxn>
              <a:cxn ang="0">
                <a:pos x="164" y="257"/>
              </a:cxn>
              <a:cxn ang="0">
                <a:pos x="118" y="249"/>
              </a:cxn>
              <a:cxn ang="0">
                <a:pos x="93" y="207"/>
              </a:cxn>
              <a:cxn ang="0">
                <a:pos x="137" y="140"/>
              </a:cxn>
              <a:cxn ang="0">
                <a:pos x="117" y="97"/>
              </a:cxn>
              <a:cxn ang="0">
                <a:pos x="144" y="80"/>
              </a:cxn>
              <a:cxn ang="0">
                <a:pos x="148" y="55"/>
              </a:cxn>
              <a:cxn ang="0">
                <a:pos x="181" y="36"/>
              </a:cxn>
              <a:cxn ang="0">
                <a:pos x="228" y="46"/>
              </a:cxn>
              <a:cxn ang="0">
                <a:pos x="248" y="39"/>
              </a:cxn>
              <a:cxn ang="0">
                <a:pos x="249" y="59"/>
              </a:cxn>
              <a:cxn ang="0">
                <a:pos x="215" y="67"/>
              </a:cxn>
              <a:cxn ang="0">
                <a:pos x="180" y="60"/>
              </a:cxn>
              <a:cxn ang="0">
                <a:pos x="168" y="74"/>
              </a:cxn>
              <a:cxn ang="0">
                <a:pos x="169" y="82"/>
              </a:cxn>
              <a:cxn ang="0">
                <a:pos x="152" y="103"/>
              </a:cxn>
              <a:cxn ang="0">
                <a:pos x="147" y="119"/>
              </a:cxn>
              <a:cxn ang="0">
                <a:pos x="164" y="109"/>
              </a:cxn>
              <a:cxn ang="0">
                <a:pos x="188" y="99"/>
              </a:cxn>
              <a:cxn ang="0">
                <a:pos x="229" y="113"/>
              </a:cxn>
              <a:cxn ang="0">
                <a:pos x="255" y="152"/>
              </a:cxn>
              <a:cxn ang="0">
                <a:pos x="237" y="172"/>
              </a:cxn>
              <a:cxn ang="0">
                <a:pos x="197" y="171"/>
              </a:cxn>
              <a:cxn ang="0">
                <a:pos x="152" y="165"/>
              </a:cxn>
              <a:cxn ang="0">
                <a:pos x="117" y="211"/>
              </a:cxn>
              <a:cxn ang="0">
                <a:pos x="132" y="228"/>
              </a:cxn>
              <a:cxn ang="0">
                <a:pos x="185" y="246"/>
              </a:cxn>
              <a:cxn ang="0">
                <a:pos x="210" y="335"/>
              </a:cxn>
              <a:cxn ang="0">
                <a:pos x="226" y="337"/>
              </a:cxn>
              <a:cxn ang="0">
                <a:pos x="265" y="290"/>
              </a:cxn>
              <a:cxn ang="0">
                <a:pos x="266" y="273"/>
              </a:cxn>
              <a:cxn ang="0">
                <a:pos x="281" y="243"/>
              </a:cxn>
              <a:cxn ang="0">
                <a:pos x="275" y="227"/>
              </a:cxn>
              <a:cxn ang="0">
                <a:pos x="268" y="170"/>
              </a:cxn>
              <a:cxn ang="0">
                <a:pos x="337" y="150"/>
              </a:cxn>
              <a:cxn ang="0">
                <a:pos x="357" y="160"/>
              </a:cxn>
              <a:cxn ang="0">
                <a:pos x="365" y="135"/>
              </a:cxn>
              <a:cxn ang="0">
                <a:pos x="388" y="131"/>
              </a:cxn>
              <a:cxn ang="0">
                <a:pos x="277" y="384"/>
              </a:cxn>
              <a:cxn ang="0">
                <a:pos x="225" y="143"/>
              </a:cxn>
              <a:cxn ang="0">
                <a:pos x="188" y="122"/>
              </a:cxn>
              <a:cxn ang="0">
                <a:pos x="180" y="125"/>
              </a:cxn>
              <a:cxn ang="0">
                <a:pos x="155" y="141"/>
              </a:cxn>
              <a:cxn ang="0">
                <a:pos x="206" y="150"/>
              </a:cxn>
              <a:cxn ang="0">
                <a:pos x="216" y="151"/>
              </a:cxn>
            </a:cxnLst>
            <a:rect l="0" t="0" r="r" b="b"/>
            <a:pathLst>
              <a:path w="400" h="399">
                <a:moveTo>
                  <a:pt x="201" y="399"/>
                </a:moveTo>
                <a:cubicBezTo>
                  <a:pt x="131" y="399"/>
                  <a:pt x="70" y="363"/>
                  <a:pt x="35" y="312"/>
                </a:cubicBezTo>
                <a:cubicBezTo>
                  <a:pt x="13" y="280"/>
                  <a:pt x="0" y="241"/>
                  <a:pt x="0" y="200"/>
                </a:cubicBezTo>
                <a:cubicBezTo>
                  <a:pt x="0" y="151"/>
                  <a:pt x="19" y="99"/>
                  <a:pt x="62" y="56"/>
                </a:cubicBezTo>
                <a:cubicBezTo>
                  <a:pt x="96" y="22"/>
                  <a:pt x="145" y="0"/>
                  <a:pt x="199" y="0"/>
                </a:cubicBezTo>
                <a:cubicBezTo>
                  <a:pt x="212" y="0"/>
                  <a:pt x="225" y="1"/>
                  <a:pt x="238" y="4"/>
                </a:cubicBezTo>
                <a:cubicBezTo>
                  <a:pt x="297" y="15"/>
                  <a:pt x="343" y="50"/>
                  <a:pt x="372" y="96"/>
                </a:cubicBezTo>
                <a:cubicBezTo>
                  <a:pt x="376" y="102"/>
                  <a:pt x="374" y="109"/>
                  <a:pt x="368" y="113"/>
                </a:cubicBezTo>
                <a:cubicBezTo>
                  <a:pt x="363" y="116"/>
                  <a:pt x="356" y="114"/>
                  <a:pt x="352" y="109"/>
                </a:cubicBezTo>
                <a:cubicBezTo>
                  <a:pt x="326" y="67"/>
                  <a:pt x="286" y="37"/>
                  <a:pt x="234" y="27"/>
                </a:cubicBezTo>
                <a:cubicBezTo>
                  <a:pt x="222" y="25"/>
                  <a:pt x="210" y="24"/>
                  <a:pt x="199" y="24"/>
                </a:cubicBezTo>
                <a:cubicBezTo>
                  <a:pt x="151" y="24"/>
                  <a:pt x="108" y="43"/>
                  <a:pt x="78" y="73"/>
                </a:cubicBezTo>
                <a:cubicBezTo>
                  <a:pt x="39" y="112"/>
                  <a:pt x="24" y="157"/>
                  <a:pt x="24" y="200"/>
                </a:cubicBezTo>
                <a:cubicBezTo>
                  <a:pt x="24" y="236"/>
                  <a:pt x="35" y="270"/>
                  <a:pt x="54" y="298"/>
                </a:cubicBezTo>
                <a:cubicBezTo>
                  <a:pt x="85" y="343"/>
                  <a:pt x="140" y="376"/>
                  <a:pt x="201" y="376"/>
                </a:cubicBezTo>
                <a:cubicBezTo>
                  <a:pt x="223" y="376"/>
                  <a:pt x="245" y="372"/>
                  <a:pt x="268" y="362"/>
                </a:cubicBezTo>
                <a:cubicBezTo>
                  <a:pt x="302" y="349"/>
                  <a:pt x="329" y="326"/>
                  <a:pt x="347" y="297"/>
                </a:cubicBezTo>
                <a:cubicBezTo>
                  <a:pt x="366" y="268"/>
                  <a:pt x="376" y="234"/>
                  <a:pt x="376" y="199"/>
                </a:cubicBezTo>
                <a:cubicBezTo>
                  <a:pt x="376" y="191"/>
                  <a:pt x="376" y="184"/>
                  <a:pt x="375" y="176"/>
                </a:cubicBezTo>
                <a:cubicBezTo>
                  <a:pt x="373" y="178"/>
                  <a:pt x="371" y="179"/>
                  <a:pt x="369" y="181"/>
                </a:cubicBezTo>
                <a:cubicBezTo>
                  <a:pt x="366" y="183"/>
                  <a:pt x="362" y="184"/>
                  <a:pt x="357" y="184"/>
                </a:cubicBezTo>
                <a:cubicBezTo>
                  <a:pt x="353" y="184"/>
                  <a:pt x="349" y="183"/>
                  <a:pt x="345" y="181"/>
                </a:cubicBezTo>
                <a:cubicBezTo>
                  <a:pt x="344" y="181"/>
                  <a:pt x="344" y="181"/>
                  <a:pt x="344" y="181"/>
                </a:cubicBezTo>
                <a:cubicBezTo>
                  <a:pt x="336" y="176"/>
                  <a:pt x="336" y="176"/>
                  <a:pt x="336" y="176"/>
                </a:cubicBezTo>
                <a:cubicBezTo>
                  <a:pt x="319" y="206"/>
                  <a:pt x="319" y="206"/>
                  <a:pt x="319" y="206"/>
                </a:cubicBezTo>
                <a:cubicBezTo>
                  <a:pt x="316" y="211"/>
                  <a:pt x="310" y="213"/>
                  <a:pt x="304" y="211"/>
                </a:cubicBezTo>
                <a:cubicBezTo>
                  <a:pt x="290" y="205"/>
                  <a:pt x="290" y="205"/>
                  <a:pt x="290" y="205"/>
                </a:cubicBezTo>
                <a:cubicBezTo>
                  <a:pt x="294" y="211"/>
                  <a:pt x="294" y="211"/>
                  <a:pt x="294" y="211"/>
                </a:cubicBezTo>
                <a:cubicBezTo>
                  <a:pt x="309" y="215"/>
                  <a:pt x="309" y="215"/>
                  <a:pt x="309" y="215"/>
                </a:cubicBezTo>
                <a:cubicBezTo>
                  <a:pt x="313" y="216"/>
                  <a:pt x="316" y="218"/>
                  <a:pt x="317" y="222"/>
                </a:cubicBezTo>
                <a:cubicBezTo>
                  <a:pt x="318" y="225"/>
                  <a:pt x="318" y="230"/>
                  <a:pt x="316" y="233"/>
                </a:cubicBezTo>
                <a:cubicBezTo>
                  <a:pt x="316" y="233"/>
                  <a:pt x="315" y="235"/>
                  <a:pt x="313" y="238"/>
                </a:cubicBezTo>
                <a:cubicBezTo>
                  <a:pt x="311" y="241"/>
                  <a:pt x="308" y="245"/>
                  <a:pt x="305" y="250"/>
                </a:cubicBezTo>
                <a:cubicBezTo>
                  <a:pt x="299" y="259"/>
                  <a:pt x="292" y="271"/>
                  <a:pt x="289" y="277"/>
                </a:cubicBezTo>
                <a:cubicBezTo>
                  <a:pt x="289" y="278"/>
                  <a:pt x="288" y="279"/>
                  <a:pt x="288" y="280"/>
                </a:cubicBezTo>
                <a:cubicBezTo>
                  <a:pt x="288" y="281"/>
                  <a:pt x="289" y="285"/>
                  <a:pt x="289" y="290"/>
                </a:cubicBezTo>
                <a:cubicBezTo>
                  <a:pt x="289" y="298"/>
                  <a:pt x="287" y="310"/>
                  <a:pt x="277" y="321"/>
                </a:cubicBezTo>
                <a:cubicBezTo>
                  <a:pt x="274" y="325"/>
                  <a:pt x="268" y="332"/>
                  <a:pt x="261" y="339"/>
                </a:cubicBezTo>
                <a:cubicBezTo>
                  <a:pt x="254" y="346"/>
                  <a:pt x="246" y="353"/>
                  <a:pt x="237" y="358"/>
                </a:cubicBezTo>
                <a:cubicBezTo>
                  <a:pt x="231" y="361"/>
                  <a:pt x="225" y="364"/>
                  <a:pt x="217" y="364"/>
                </a:cubicBezTo>
                <a:cubicBezTo>
                  <a:pt x="212" y="364"/>
                  <a:pt x="206" y="363"/>
                  <a:pt x="201" y="360"/>
                </a:cubicBezTo>
                <a:cubicBezTo>
                  <a:pt x="197" y="356"/>
                  <a:pt x="193" y="352"/>
                  <a:pt x="190" y="347"/>
                </a:cubicBezTo>
                <a:cubicBezTo>
                  <a:pt x="182" y="334"/>
                  <a:pt x="179" y="319"/>
                  <a:pt x="176" y="305"/>
                </a:cubicBezTo>
                <a:cubicBezTo>
                  <a:pt x="174" y="291"/>
                  <a:pt x="172" y="278"/>
                  <a:pt x="170" y="269"/>
                </a:cubicBezTo>
                <a:cubicBezTo>
                  <a:pt x="168" y="262"/>
                  <a:pt x="166" y="258"/>
                  <a:pt x="164" y="257"/>
                </a:cubicBezTo>
                <a:cubicBezTo>
                  <a:pt x="163" y="256"/>
                  <a:pt x="162" y="255"/>
                  <a:pt x="161" y="255"/>
                </a:cubicBezTo>
                <a:cubicBezTo>
                  <a:pt x="155" y="254"/>
                  <a:pt x="148" y="253"/>
                  <a:pt x="141" y="253"/>
                </a:cubicBezTo>
                <a:cubicBezTo>
                  <a:pt x="133" y="252"/>
                  <a:pt x="125" y="252"/>
                  <a:pt x="118" y="249"/>
                </a:cubicBezTo>
                <a:cubicBezTo>
                  <a:pt x="112" y="247"/>
                  <a:pt x="107" y="244"/>
                  <a:pt x="103" y="239"/>
                </a:cubicBezTo>
                <a:cubicBezTo>
                  <a:pt x="97" y="233"/>
                  <a:pt x="94" y="224"/>
                  <a:pt x="93" y="214"/>
                </a:cubicBezTo>
                <a:cubicBezTo>
                  <a:pt x="93" y="211"/>
                  <a:pt x="93" y="209"/>
                  <a:pt x="93" y="207"/>
                </a:cubicBezTo>
                <a:cubicBezTo>
                  <a:pt x="93" y="188"/>
                  <a:pt x="100" y="171"/>
                  <a:pt x="111" y="160"/>
                </a:cubicBezTo>
                <a:cubicBezTo>
                  <a:pt x="120" y="150"/>
                  <a:pt x="132" y="144"/>
                  <a:pt x="144" y="142"/>
                </a:cubicBezTo>
                <a:cubicBezTo>
                  <a:pt x="141" y="142"/>
                  <a:pt x="139" y="141"/>
                  <a:pt x="137" y="140"/>
                </a:cubicBezTo>
                <a:cubicBezTo>
                  <a:pt x="130" y="136"/>
                  <a:pt x="125" y="131"/>
                  <a:pt x="121" y="126"/>
                </a:cubicBezTo>
                <a:cubicBezTo>
                  <a:pt x="117" y="120"/>
                  <a:pt x="115" y="114"/>
                  <a:pt x="115" y="107"/>
                </a:cubicBezTo>
                <a:cubicBezTo>
                  <a:pt x="115" y="104"/>
                  <a:pt x="115" y="101"/>
                  <a:pt x="117" y="97"/>
                </a:cubicBezTo>
                <a:cubicBezTo>
                  <a:pt x="119" y="94"/>
                  <a:pt x="122" y="91"/>
                  <a:pt x="125" y="89"/>
                </a:cubicBezTo>
                <a:cubicBezTo>
                  <a:pt x="128" y="88"/>
                  <a:pt x="131" y="87"/>
                  <a:pt x="135" y="85"/>
                </a:cubicBezTo>
                <a:cubicBezTo>
                  <a:pt x="138" y="84"/>
                  <a:pt x="141" y="82"/>
                  <a:pt x="144" y="80"/>
                </a:cubicBezTo>
                <a:cubicBezTo>
                  <a:pt x="144" y="80"/>
                  <a:pt x="144" y="80"/>
                  <a:pt x="145" y="79"/>
                </a:cubicBezTo>
                <a:cubicBezTo>
                  <a:pt x="145" y="78"/>
                  <a:pt x="145" y="76"/>
                  <a:pt x="145" y="74"/>
                </a:cubicBezTo>
                <a:cubicBezTo>
                  <a:pt x="145" y="68"/>
                  <a:pt x="145" y="61"/>
                  <a:pt x="148" y="55"/>
                </a:cubicBezTo>
                <a:cubicBezTo>
                  <a:pt x="151" y="49"/>
                  <a:pt x="156" y="43"/>
                  <a:pt x="164" y="39"/>
                </a:cubicBezTo>
                <a:cubicBezTo>
                  <a:pt x="168" y="37"/>
                  <a:pt x="174" y="36"/>
                  <a:pt x="180" y="36"/>
                </a:cubicBezTo>
                <a:cubicBezTo>
                  <a:pt x="180" y="36"/>
                  <a:pt x="180" y="36"/>
                  <a:pt x="181" y="36"/>
                </a:cubicBezTo>
                <a:cubicBezTo>
                  <a:pt x="189" y="36"/>
                  <a:pt x="196" y="38"/>
                  <a:pt x="203" y="40"/>
                </a:cubicBezTo>
                <a:cubicBezTo>
                  <a:pt x="210" y="41"/>
                  <a:pt x="216" y="43"/>
                  <a:pt x="221" y="44"/>
                </a:cubicBezTo>
                <a:cubicBezTo>
                  <a:pt x="224" y="45"/>
                  <a:pt x="227" y="46"/>
                  <a:pt x="228" y="46"/>
                </a:cubicBezTo>
                <a:cubicBezTo>
                  <a:pt x="229" y="46"/>
                  <a:pt x="229" y="46"/>
                  <a:pt x="230" y="46"/>
                </a:cubicBezTo>
                <a:cubicBezTo>
                  <a:pt x="232" y="42"/>
                  <a:pt x="232" y="42"/>
                  <a:pt x="232" y="42"/>
                </a:cubicBezTo>
                <a:cubicBezTo>
                  <a:pt x="235" y="37"/>
                  <a:pt x="243" y="35"/>
                  <a:pt x="248" y="39"/>
                </a:cubicBezTo>
                <a:cubicBezTo>
                  <a:pt x="253" y="42"/>
                  <a:pt x="255" y="50"/>
                  <a:pt x="251" y="55"/>
                </a:cubicBezTo>
                <a:cubicBezTo>
                  <a:pt x="249" y="59"/>
                  <a:pt x="249" y="59"/>
                  <a:pt x="249" y="59"/>
                </a:cubicBezTo>
                <a:cubicBezTo>
                  <a:pt x="249" y="59"/>
                  <a:pt x="249" y="59"/>
                  <a:pt x="249" y="59"/>
                </a:cubicBezTo>
                <a:cubicBezTo>
                  <a:pt x="246" y="63"/>
                  <a:pt x="243" y="66"/>
                  <a:pt x="239" y="67"/>
                </a:cubicBezTo>
                <a:cubicBezTo>
                  <a:pt x="235" y="69"/>
                  <a:pt x="232" y="69"/>
                  <a:pt x="228" y="69"/>
                </a:cubicBezTo>
                <a:cubicBezTo>
                  <a:pt x="224" y="69"/>
                  <a:pt x="219" y="68"/>
                  <a:pt x="215" y="67"/>
                </a:cubicBezTo>
                <a:cubicBezTo>
                  <a:pt x="211" y="66"/>
                  <a:pt x="207" y="65"/>
                  <a:pt x="203" y="64"/>
                </a:cubicBezTo>
                <a:cubicBezTo>
                  <a:pt x="195" y="62"/>
                  <a:pt x="187" y="60"/>
                  <a:pt x="181" y="60"/>
                </a:cubicBezTo>
                <a:cubicBezTo>
                  <a:pt x="181" y="60"/>
                  <a:pt x="181" y="60"/>
                  <a:pt x="180" y="60"/>
                </a:cubicBezTo>
                <a:cubicBezTo>
                  <a:pt x="175" y="60"/>
                  <a:pt x="172" y="61"/>
                  <a:pt x="171" y="62"/>
                </a:cubicBezTo>
                <a:cubicBezTo>
                  <a:pt x="170" y="63"/>
                  <a:pt x="170" y="64"/>
                  <a:pt x="169" y="67"/>
                </a:cubicBezTo>
                <a:cubicBezTo>
                  <a:pt x="168" y="69"/>
                  <a:pt x="168" y="71"/>
                  <a:pt x="168" y="74"/>
                </a:cubicBezTo>
                <a:cubicBezTo>
                  <a:pt x="168" y="76"/>
                  <a:pt x="168" y="78"/>
                  <a:pt x="169" y="81"/>
                </a:cubicBezTo>
                <a:cubicBezTo>
                  <a:pt x="169" y="81"/>
                  <a:pt x="169" y="81"/>
                  <a:pt x="169" y="81"/>
                </a:cubicBezTo>
                <a:cubicBezTo>
                  <a:pt x="169" y="81"/>
                  <a:pt x="169" y="82"/>
                  <a:pt x="169" y="82"/>
                </a:cubicBezTo>
                <a:cubicBezTo>
                  <a:pt x="169" y="86"/>
                  <a:pt x="167" y="89"/>
                  <a:pt x="166" y="91"/>
                </a:cubicBezTo>
                <a:cubicBezTo>
                  <a:pt x="165" y="93"/>
                  <a:pt x="163" y="94"/>
                  <a:pt x="162" y="96"/>
                </a:cubicBezTo>
                <a:cubicBezTo>
                  <a:pt x="159" y="99"/>
                  <a:pt x="156" y="101"/>
                  <a:pt x="152" y="103"/>
                </a:cubicBezTo>
                <a:cubicBezTo>
                  <a:pt x="148" y="105"/>
                  <a:pt x="143" y="107"/>
                  <a:pt x="139" y="109"/>
                </a:cubicBezTo>
                <a:cubicBezTo>
                  <a:pt x="139" y="110"/>
                  <a:pt x="140" y="112"/>
                  <a:pt x="141" y="113"/>
                </a:cubicBezTo>
                <a:cubicBezTo>
                  <a:pt x="142" y="115"/>
                  <a:pt x="145" y="118"/>
                  <a:pt x="147" y="119"/>
                </a:cubicBezTo>
                <a:cubicBezTo>
                  <a:pt x="147" y="119"/>
                  <a:pt x="147" y="119"/>
                  <a:pt x="148" y="119"/>
                </a:cubicBezTo>
                <a:cubicBezTo>
                  <a:pt x="148" y="119"/>
                  <a:pt x="151" y="118"/>
                  <a:pt x="154" y="116"/>
                </a:cubicBezTo>
                <a:cubicBezTo>
                  <a:pt x="157" y="114"/>
                  <a:pt x="161" y="111"/>
                  <a:pt x="164" y="109"/>
                </a:cubicBezTo>
                <a:cubicBezTo>
                  <a:pt x="166" y="107"/>
                  <a:pt x="167" y="105"/>
                  <a:pt x="170" y="104"/>
                </a:cubicBezTo>
                <a:cubicBezTo>
                  <a:pt x="173" y="101"/>
                  <a:pt x="176" y="100"/>
                  <a:pt x="179" y="100"/>
                </a:cubicBezTo>
                <a:cubicBezTo>
                  <a:pt x="182" y="99"/>
                  <a:pt x="185" y="99"/>
                  <a:pt x="188" y="99"/>
                </a:cubicBezTo>
                <a:cubicBezTo>
                  <a:pt x="196" y="99"/>
                  <a:pt x="204" y="100"/>
                  <a:pt x="211" y="102"/>
                </a:cubicBezTo>
                <a:cubicBezTo>
                  <a:pt x="215" y="103"/>
                  <a:pt x="218" y="105"/>
                  <a:pt x="220" y="107"/>
                </a:cubicBezTo>
                <a:cubicBezTo>
                  <a:pt x="223" y="109"/>
                  <a:pt x="226" y="111"/>
                  <a:pt x="229" y="113"/>
                </a:cubicBezTo>
                <a:cubicBezTo>
                  <a:pt x="235" y="118"/>
                  <a:pt x="241" y="124"/>
                  <a:pt x="245" y="130"/>
                </a:cubicBezTo>
                <a:cubicBezTo>
                  <a:pt x="248" y="134"/>
                  <a:pt x="251" y="138"/>
                  <a:pt x="253" y="143"/>
                </a:cubicBezTo>
                <a:cubicBezTo>
                  <a:pt x="254" y="146"/>
                  <a:pt x="255" y="148"/>
                  <a:pt x="255" y="152"/>
                </a:cubicBezTo>
                <a:cubicBezTo>
                  <a:pt x="255" y="153"/>
                  <a:pt x="255" y="154"/>
                  <a:pt x="254" y="156"/>
                </a:cubicBezTo>
                <a:cubicBezTo>
                  <a:pt x="253" y="161"/>
                  <a:pt x="250" y="165"/>
                  <a:pt x="247" y="167"/>
                </a:cubicBezTo>
                <a:cubicBezTo>
                  <a:pt x="243" y="169"/>
                  <a:pt x="240" y="171"/>
                  <a:pt x="237" y="172"/>
                </a:cubicBezTo>
                <a:cubicBezTo>
                  <a:pt x="230" y="174"/>
                  <a:pt x="223" y="174"/>
                  <a:pt x="216" y="174"/>
                </a:cubicBezTo>
                <a:cubicBezTo>
                  <a:pt x="213" y="174"/>
                  <a:pt x="209" y="174"/>
                  <a:pt x="206" y="174"/>
                </a:cubicBezTo>
                <a:cubicBezTo>
                  <a:pt x="203" y="173"/>
                  <a:pt x="200" y="173"/>
                  <a:pt x="197" y="171"/>
                </a:cubicBezTo>
                <a:cubicBezTo>
                  <a:pt x="194" y="170"/>
                  <a:pt x="188" y="168"/>
                  <a:pt x="181" y="167"/>
                </a:cubicBezTo>
                <a:cubicBezTo>
                  <a:pt x="174" y="166"/>
                  <a:pt x="165" y="165"/>
                  <a:pt x="154" y="165"/>
                </a:cubicBezTo>
                <a:cubicBezTo>
                  <a:pt x="154" y="165"/>
                  <a:pt x="153" y="165"/>
                  <a:pt x="152" y="165"/>
                </a:cubicBezTo>
                <a:cubicBezTo>
                  <a:pt x="144" y="165"/>
                  <a:pt x="135" y="169"/>
                  <a:pt x="128" y="176"/>
                </a:cubicBezTo>
                <a:cubicBezTo>
                  <a:pt x="121" y="184"/>
                  <a:pt x="116" y="194"/>
                  <a:pt x="116" y="207"/>
                </a:cubicBezTo>
                <a:cubicBezTo>
                  <a:pt x="116" y="208"/>
                  <a:pt x="116" y="210"/>
                  <a:pt x="117" y="211"/>
                </a:cubicBezTo>
                <a:cubicBezTo>
                  <a:pt x="117" y="215"/>
                  <a:pt x="118" y="218"/>
                  <a:pt x="119" y="220"/>
                </a:cubicBezTo>
                <a:cubicBezTo>
                  <a:pt x="119" y="222"/>
                  <a:pt x="120" y="223"/>
                  <a:pt x="121" y="224"/>
                </a:cubicBezTo>
                <a:cubicBezTo>
                  <a:pt x="123" y="226"/>
                  <a:pt x="126" y="227"/>
                  <a:pt x="132" y="228"/>
                </a:cubicBezTo>
                <a:cubicBezTo>
                  <a:pt x="135" y="229"/>
                  <a:pt x="140" y="229"/>
                  <a:pt x="145" y="229"/>
                </a:cubicBezTo>
                <a:cubicBezTo>
                  <a:pt x="151" y="230"/>
                  <a:pt x="159" y="230"/>
                  <a:pt x="166" y="232"/>
                </a:cubicBezTo>
                <a:cubicBezTo>
                  <a:pt x="175" y="234"/>
                  <a:pt x="181" y="239"/>
                  <a:pt x="185" y="246"/>
                </a:cubicBezTo>
                <a:cubicBezTo>
                  <a:pt x="189" y="252"/>
                  <a:pt x="192" y="259"/>
                  <a:pt x="193" y="266"/>
                </a:cubicBezTo>
                <a:cubicBezTo>
                  <a:pt x="197" y="280"/>
                  <a:pt x="198" y="296"/>
                  <a:pt x="201" y="310"/>
                </a:cubicBezTo>
                <a:cubicBezTo>
                  <a:pt x="203" y="320"/>
                  <a:pt x="206" y="329"/>
                  <a:pt x="210" y="335"/>
                </a:cubicBezTo>
                <a:cubicBezTo>
                  <a:pt x="212" y="338"/>
                  <a:pt x="213" y="339"/>
                  <a:pt x="214" y="340"/>
                </a:cubicBezTo>
                <a:cubicBezTo>
                  <a:pt x="215" y="340"/>
                  <a:pt x="216" y="340"/>
                  <a:pt x="217" y="340"/>
                </a:cubicBezTo>
                <a:cubicBezTo>
                  <a:pt x="219" y="340"/>
                  <a:pt x="222" y="340"/>
                  <a:pt x="226" y="337"/>
                </a:cubicBezTo>
                <a:cubicBezTo>
                  <a:pt x="230" y="335"/>
                  <a:pt x="234" y="332"/>
                  <a:pt x="238" y="328"/>
                </a:cubicBezTo>
                <a:cubicBezTo>
                  <a:pt x="247" y="321"/>
                  <a:pt x="255" y="311"/>
                  <a:pt x="259" y="306"/>
                </a:cubicBezTo>
                <a:cubicBezTo>
                  <a:pt x="265" y="299"/>
                  <a:pt x="265" y="295"/>
                  <a:pt x="265" y="290"/>
                </a:cubicBezTo>
                <a:cubicBezTo>
                  <a:pt x="265" y="287"/>
                  <a:pt x="265" y="283"/>
                  <a:pt x="265" y="279"/>
                </a:cubicBezTo>
                <a:cubicBezTo>
                  <a:pt x="265" y="278"/>
                  <a:pt x="265" y="278"/>
                  <a:pt x="265" y="278"/>
                </a:cubicBezTo>
                <a:cubicBezTo>
                  <a:pt x="265" y="275"/>
                  <a:pt x="265" y="274"/>
                  <a:pt x="266" y="273"/>
                </a:cubicBezTo>
                <a:cubicBezTo>
                  <a:pt x="266" y="272"/>
                  <a:pt x="267" y="270"/>
                  <a:pt x="267" y="269"/>
                </a:cubicBezTo>
                <a:cubicBezTo>
                  <a:pt x="268" y="267"/>
                  <a:pt x="269" y="264"/>
                  <a:pt x="271" y="262"/>
                </a:cubicBezTo>
                <a:cubicBezTo>
                  <a:pt x="274" y="256"/>
                  <a:pt x="278" y="250"/>
                  <a:pt x="281" y="243"/>
                </a:cubicBezTo>
                <a:cubicBezTo>
                  <a:pt x="283" y="240"/>
                  <a:pt x="285" y="237"/>
                  <a:pt x="287" y="234"/>
                </a:cubicBezTo>
                <a:cubicBezTo>
                  <a:pt x="283" y="233"/>
                  <a:pt x="283" y="233"/>
                  <a:pt x="283" y="233"/>
                </a:cubicBezTo>
                <a:cubicBezTo>
                  <a:pt x="280" y="232"/>
                  <a:pt x="277" y="230"/>
                  <a:pt x="275" y="227"/>
                </a:cubicBezTo>
                <a:cubicBezTo>
                  <a:pt x="253" y="186"/>
                  <a:pt x="253" y="186"/>
                  <a:pt x="253" y="186"/>
                </a:cubicBezTo>
                <a:cubicBezTo>
                  <a:pt x="250" y="182"/>
                  <a:pt x="251" y="176"/>
                  <a:pt x="254" y="172"/>
                </a:cubicBezTo>
                <a:cubicBezTo>
                  <a:pt x="258" y="169"/>
                  <a:pt x="263" y="168"/>
                  <a:pt x="268" y="170"/>
                </a:cubicBezTo>
                <a:cubicBezTo>
                  <a:pt x="304" y="185"/>
                  <a:pt x="304" y="185"/>
                  <a:pt x="304" y="185"/>
                </a:cubicBezTo>
                <a:cubicBezTo>
                  <a:pt x="321" y="154"/>
                  <a:pt x="321" y="154"/>
                  <a:pt x="321" y="154"/>
                </a:cubicBezTo>
                <a:cubicBezTo>
                  <a:pt x="325" y="148"/>
                  <a:pt x="332" y="147"/>
                  <a:pt x="337" y="150"/>
                </a:cubicBezTo>
                <a:cubicBezTo>
                  <a:pt x="356" y="160"/>
                  <a:pt x="356" y="160"/>
                  <a:pt x="356" y="160"/>
                </a:cubicBezTo>
                <a:cubicBezTo>
                  <a:pt x="356" y="160"/>
                  <a:pt x="357" y="160"/>
                  <a:pt x="357" y="160"/>
                </a:cubicBezTo>
                <a:cubicBezTo>
                  <a:pt x="357" y="160"/>
                  <a:pt x="357" y="160"/>
                  <a:pt x="357" y="160"/>
                </a:cubicBezTo>
                <a:cubicBezTo>
                  <a:pt x="357" y="160"/>
                  <a:pt x="358" y="160"/>
                  <a:pt x="358" y="160"/>
                </a:cubicBezTo>
                <a:cubicBezTo>
                  <a:pt x="359" y="158"/>
                  <a:pt x="360" y="155"/>
                  <a:pt x="362" y="152"/>
                </a:cubicBezTo>
                <a:cubicBezTo>
                  <a:pt x="364" y="145"/>
                  <a:pt x="365" y="136"/>
                  <a:pt x="365" y="135"/>
                </a:cubicBezTo>
                <a:cubicBezTo>
                  <a:pt x="365" y="135"/>
                  <a:pt x="365" y="135"/>
                  <a:pt x="365" y="135"/>
                </a:cubicBezTo>
                <a:cubicBezTo>
                  <a:pt x="365" y="129"/>
                  <a:pt x="369" y="125"/>
                  <a:pt x="375" y="124"/>
                </a:cubicBezTo>
                <a:cubicBezTo>
                  <a:pt x="380" y="123"/>
                  <a:pt x="386" y="126"/>
                  <a:pt x="388" y="131"/>
                </a:cubicBezTo>
                <a:cubicBezTo>
                  <a:pt x="396" y="153"/>
                  <a:pt x="400" y="176"/>
                  <a:pt x="400" y="199"/>
                </a:cubicBezTo>
                <a:cubicBezTo>
                  <a:pt x="400" y="238"/>
                  <a:pt x="388" y="277"/>
                  <a:pt x="367" y="309"/>
                </a:cubicBezTo>
                <a:cubicBezTo>
                  <a:pt x="346" y="342"/>
                  <a:pt x="316" y="369"/>
                  <a:pt x="277" y="384"/>
                </a:cubicBezTo>
                <a:cubicBezTo>
                  <a:pt x="251" y="395"/>
                  <a:pt x="226" y="399"/>
                  <a:pt x="201" y="399"/>
                </a:cubicBezTo>
                <a:close/>
                <a:moveTo>
                  <a:pt x="230" y="149"/>
                </a:moveTo>
                <a:cubicBezTo>
                  <a:pt x="229" y="148"/>
                  <a:pt x="227" y="145"/>
                  <a:pt x="225" y="143"/>
                </a:cubicBezTo>
                <a:cubicBezTo>
                  <a:pt x="221" y="138"/>
                  <a:pt x="216" y="132"/>
                  <a:pt x="211" y="129"/>
                </a:cubicBezTo>
                <a:cubicBezTo>
                  <a:pt x="208" y="126"/>
                  <a:pt x="205" y="125"/>
                  <a:pt x="205" y="125"/>
                </a:cubicBezTo>
                <a:cubicBezTo>
                  <a:pt x="199" y="123"/>
                  <a:pt x="193" y="122"/>
                  <a:pt x="188" y="122"/>
                </a:cubicBezTo>
                <a:cubicBezTo>
                  <a:pt x="187" y="122"/>
                  <a:pt x="185" y="122"/>
                  <a:pt x="185" y="123"/>
                </a:cubicBezTo>
                <a:cubicBezTo>
                  <a:pt x="184" y="123"/>
                  <a:pt x="183" y="123"/>
                  <a:pt x="183" y="123"/>
                </a:cubicBezTo>
                <a:cubicBezTo>
                  <a:pt x="183" y="123"/>
                  <a:pt x="182" y="124"/>
                  <a:pt x="180" y="125"/>
                </a:cubicBezTo>
                <a:cubicBezTo>
                  <a:pt x="179" y="126"/>
                  <a:pt x="177" y="128"/>
                  <a:pt x="175" y="129"/>
                </a:cubicBezTo>
                <a:cubicBezTo>
                  <a:pt x="171" y="133"/>
                  <a:pt x="167" y="136"/>
                  <a:pt x="161" y="139"/>
                </a:cubicBezTo>
                <a:cubicBezTo>
                  <a:pt x="159" y="140"/>
                  <a:pt x="157" y="141"/>
                  <a:pt x="155" y="141"/>
                </a:cubicBezTo>
                <a:cubicBezTo>
                  <a:pt x="167" y="141"/>
                  <a:pt x="177" y="142"/>
                  <a:pt x="185" y="144"/>
                </a:cubicBezTo>
                <a:cubicBezTo>
                  <a:pt x="194" y="146"/>
                  <a:pt x="201" y="148"/>
                  <a:pt x="206" y="150"/>
                </a:cubicBezTo>
                <a:cubicBezTo>
                  <a:pt x="206" y="150"/>
                  <a:pt x="206" y="150"/>
                  <a:pt x="206" y="150"/>
                </a:cubicBezTo>
                <a:cubicBezTo>
                  <a:pt x="207" y="150"/>
                  <a:pt x="207" y="150"/>
                  <a:pt x="207" y="150"/>
                </a:cubicBezTo>
                <a:cubicBezTo>
                  <a:pt x="208" y="150"/>
                  <a:pt x="208" y="150"/>
                  <a:pt x="209" y="151"/>
                </a:cubicBezTo>
                <a:cubicBezTo>
                  <a:pt x="211" y="151"/>
                  <a:pt x="214" y="151"/>
                  <a:pt x="216" y="151"/>
                </a:cubicBezTo>
                <a:cubicBezTo>
                  <a:pt x="221" y="151"/>
                  <a:pt x="226" y="150"/>
                  <a:pt x="230" y="149"/>
                </a:cubicBezTo>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2" name="Freeform 255"/>
          <p:cNvSpPr>
            <a:spLocks/>
          </p:cNvSpPr>
          <p:nvPr/>
        </p:nvSpPr>
        <p:spPr bwMode="auto">
          <a:xfrm>
            <a:off x="4379913" y="1104900"/>
            <a:ext cx="603250" cy="633413"/>
          </a:xfrm>
          <a:custGeom>
            <a:avLst/>
            <a:gdLst/>
            <a:ahLst/>
            <a:cxnLst>
              <a:cxn ang="0">
                <a:pos x="509" y="500"/>
              </a:cxn>
              <a:cxn ang="0">
                <a:pos x="495" y="96"/>
              </a:cxn>
              <a:cxn ang="0">
                <a:pos x="511" y="74"/>
              </a:cxn>
              <a:cxn ang="0">
                <a:pos x="511" y="29"/>
              </a:cxn>
              <a:cxn ang="0">
                <a:pos x="488" y="2"/>
              </a:cxn>
              <a:cxn ang="0">
                <a:pos x="17" y="0"/>
              </a:cxn>
              <a:cxn ang="0">
                <a:pos x="7" y="25"/>
              </a:cxn>
              <a:cxn ang="0">
                <a:pos x="7" y="25"/>
              </a:cxn>
              <a:cxn ang="0">
                <a:pos x="16" y="50"/>
              </a:cxn>
              <a:cxn ang="0">
                <a:pos x="8" y="75"/>
              </a:cxn>
              <a:cxn ang="0">
                <a:pos x="7" y="75"/>
              </a:cxn>
              <a:cxn ang="0">
                <a:pos x="15" y="102"/>
              </a:cxn>
              <a:cxn ang="0">
                <a:pos x="44" y="288"/>
              </a:cxn>
              <a:cxn ang="0">
                <a:pos x="48" y="453"/>
              </a:cxn>
              <a:cxn ang="0">
                <a:pos x="419" y="458"/>
              </a:cxn>
              <a:cxn ang="0">
                <a:pos x="433" y="439"/>
              </a:cxn>
              <a:cxn ang="0">
                <a:pos x="400" y="367"/>
              </a:cxn>
              <a:cxn ang="0">
                <a:pos x="125" y="335"/>
              </a:cxn>
              <a:cxn ang="0">
                <a:pos x="431" y="329"/>
              </a:cxn>
              <a:cxn ang="0">
                <a:pos x="413" y="257"/>
              </a:cxn>
              <a:cxn ang="0">
                <a:pos x="134" y="247"/>
              </a:cxn>
              <a:cxn ang="0">
                <a:pos x="419" y="218"/>
              </a:cxn>
              <a:cxn ang="0">
                <a:pos x="433" y="200"/>
              </a:cxn>
              <a:cxn ang="0">
                <a:pos x="403" y="131"/>
              </a:cxn>
              <a:cxn ang="0">
                <a:pos x="124" y="102"/>
              </a:cxn>
              <a:cxn ang="0">
                <a:pos x="443" y="88"/>
              </a:cxn>
              <a:cxn ang="0">
                <a:pos x="105" y="73"/>
              </a:cxn>
              <a:cxn ang="0">
                <a:pos x="91" y="91"/>
              </a:cxn>
              <a:cxn ang="0">
                <a:pos x="121" y="160"/>
              </a:cxn>
              <a:cxn ang="0">
                <a:pos x="400" y="189"/>
              </a:cxn>
              <a:cxn ang="0">
                <a:pos x="95" y="195"/>
              </a:cxn>
              <a:cxn ang="0">
                <a:pos x="109" y="266"/>
              </a:cxn>
              <a:cxn ang="0">
                <a:pos x="389" y="276"/>
              </a:cxn>
              <a:cxn ang="0">
                <a:pos x="106" y="306"/>
              </a:cxn>
              <a:cxn ang="0">
                <a:pos x="92" y="325"/>
              </a:cxn>
              <a:cxn ang="0">
                <a:pos x="123" y="396"/>
              </a:cxn>
              <a:cxn ang="0">
                <a:pos x="400" y="428"/>
              </a:cxn>
              <a:cxn ang="0">
                <a:pos x="73" y="288"/>
              </a:cxn>
              <a:cxn ang="0">
                <a:pos x="69" y="77"/>
              </a:cxn>
              <a:cxn ang="0">
                <a:pos x="42" y="73"/>
              </a:cxn>
              <a:cxn ang="0">
                <a:pos x="42" y="29"/>
              </a:cxn>
              <a:cxn ang="0">
                <a:pos x="480" y="34"/>
              </a:cxn>
              <a:cxn ang="0">
                <a:pos x="486" y="51"/>
              </a:cxn>
              <a:cxn ang="0">
                <a:pos x="478" y="72"/>
              </a:cxn>
              <a:cxn ang="0">
                <a:pos x="476" y="74"/>
              </a:cxn>
              <a:cxn ang="0">
                <a:pos x="466" y="495"/>
              </a:cxn>
              <a:cxn ang="0">
                <a:pos x="466" y="513"/>
              </a:cxn>
              <a:cxn ang="0">
                <a:pos x="434" y="500"/>
              </a:cxn>
              <a:cxn ang="0">
                <a:pos x="469" y="555"/>
              </a:cxn>
              <a:cxn ang="0">
                <a:pos x="471" y="557"/>
              </a:cxn>
              <a:cxn ang="0">
                <a:pos x="491" y="557"/>
              </a:cxn>
              <a:cxn ang="0">
                <a:pos x="493" y="555"/>
              </a:cxn>
              <a:cxn ang="0">
                <a:pos x="529" y="500"/>
              </a:cxn>
            </a:cxnLst>
            <a:rect l="0" t="0" r="r" b="b"/>
            <a:pathLst>
              <a:path w="534" h="561">
                <a:moveTo>
                  <a:pt x="529" y="500"/>
                </a:moveTo>
                <a:cubicBezTo>
                  <a:pt x="523" y="494"/>
                  <a:pt x="514" y="494"/>
                  <a:pt x="509" y="500"/>
                </a:cubicBezTo>
                <a:cubicBezTo>
                  <a:pt x="495" y="514"/>
                  <a:pt x="495" y="514"/>
                  <a:pt x="495" y="514"/>
                </a:cubicBezTo>
                <a:cubicBezTo>
                  <a:pt x="495" y="96"/>
                  <a:pt x="495" y="96"/>
                  <a:pt x="495" y="96"/>
                </a:cubicBezTo>
                <a:cubicBezTo>
                  <a:pt x="497" y="94"/>
                  <a:pt x="499" y="92"/>
                  <a:pt x="502" y="90"/>
                </a:cubicBezTo>
                <a:cubicBezTo>
                  <a:pt x="505" y="86"/>
                  <a:pt x="509" y="81"/>
                  <a:pt x="511" y="74"/>
                </a:cubicBezTo>
                <a:cubicBezTo>
                  <a:pt x="514" y="68"/>
                  <a:pt x="515" y="60"/>
                  <a:pt x="515" y="51"/>
                </a:cubicBezTo>
                <a:cubicBezTo>
                  <a:pt x="515" y="42"/>
                  <a:pt x="514" y="35"/>
                  <a:pt x="511" y="29"/>
                </a:cubicBezTo>
                <a:cubicBezTo>
                  <a:pt x="507" y="20"/>
                  <a:pt x="501" y="13"/>
                  <a:pt x="497" y="9"/>
                </a:cubicBezTo>
                <a:cubicBezTo>
                  <a:pt x="492" y="4"/>
                  <a:pt x="489" y="2"/>
                  <a:pt x="488" y="2"/>
                </a:cubicBezTo>
                <a:cubicBezTo>
                  <a:pt x="486" y="0"/>
                  <a:pt x="483" y="0"/>
                  <a:pt x="480" y="0"/>
                </a:cubicBezTo>
                <a:cubicBezTo>
                  <a:pt x="17" y="0"/>
                  <a:pt x="17" y="0"/>
                  <a:pt x="17" y="0"/>
                </a:cubicBezTo>
                <a:cubicBezTo>
                  <a:pt x="11" y="0"/>
                  <a:pt x="5" y="3"/>
                  <a:pt x="3" y="9"/>
                </a:cubicBezTo>
                <a:cubicBezTo>
                  <a:pt x="1" y="15"/>
                  <a:pt x="3" y="21"/>
                  <a:pt x="7" y="25"/>
                </a:cubicBezTo>
                <a:cubicBezTo>
                  <a:pt x="7" y="25"/>
                  <a:pt x="7" y="25"/>
                  <a:pt x="7" y="25"/>
                </a:cubicBezTo>
                <a:cubicBezTo>
                  <a:pt x="7" y="25"/>
                  <a:pt x="7" y="25"/>
                  <a:pt x="7" y="25"/>
                </a:cubicBezTo>
                <a:cubicBezTo>
                  <a:pt x="8" y="26"/>
                  <a:pt x="11" y="29"/>
                  <a:pt x="13" y="33"/>
                </a:cubicBezTo>
                <a:cubicBezTo>
                  <a:pt x="15" y="37"/>
                  <a:pt x="16" y="43"/>
                  <a:pt x="16" y="50"/>
                </a:cubicBezTo>
                <a:cubicBezTo>
                  <a:pt x="16" y="61"/>
                  <a:pt x="13" y="67"/>
                  <a:pt x="11" y="71"/>
                </a:cubicBezTo>
                <a:cubicBezTo>
                  <a:pt x="10" y="73"/>
                  <a:pt x="8" y="74"/>
                  <a:pt x="8" y="75"/>
                </a:cubicBezTo>
                <a:cubicBezTo>
                  <a:pt x="7" y="75"/>
                  <a:pt x="7" y="75"/>
                  <a:pt x="7" y="75"/>
                </a:cubicBezTo>
                <a:cubicBezTo>
                  <a:pt x="7" y="75"/>
                  <a:pt x="7" y="75"/>
                  <a:pt x="7" y="75"/>
                </a:cubicBezTo>
                <a:cubicBezTo>
                  <a:pt x="2" y="79"/>
                  <a:pt x="0" y="86"/>
                  <a:pt x="1" y="92"/>
                </a:cubicBezTo>
                <a:cubicBezTo>
                  <a:pt x="3" y="98"/>
                  <a:pt x="9" y="102"/>
                  <a:pt x="15" y="102"/>
                </a:cubicBezTo>
                <a:cubicBezTo>
                  <a:pt x="44" y="102"/>
                  <a:pt x="44" y="102"/>
                  <a:pt x="44" y="102"/>
                </a:cubicBezTo>
                <a:cubicBezTo>
                  <a:pt x="44" y="288"/>
                  <a:pt x="44" y="288"/>
                  <a:pt x="44" y="288"/>
                </a:cubicBezTo>
                <a:cubicBezTo>
                  <a:pt x="44" y="443"/>
                  <a:pt x="44" y="443"/>
                  <a:pt x="44" y="443"/>
                </a:cubicBezTo>
                <a:cubicBezTo>
                  <a:pt x="44" y="447"/>
                  <a:pt x="45" y="451"/>
                  <a:pt x="48" y="453"/>
                </a:cubicBezTo>
                <a:cubicBezTo>
                  <a:pt x="51" y="456"/>
                  <a:pt x="55" y="458"/>
                  <a:pt x="58" y="458"/>
                </a:cubicBezTo>
                <a:cubicBezTo>
                  <a:pt x="419" y="458"/>
                  <a:pt x="419" y="458"/>
                  <a:pt x="419" y="458"/>
                </a:cubicBezTo>
                <a:cubicBezTo>
                  <a:pt x="424" y="458"/>
                  <a:pt x="428" y="455"/>
                  <a:pt x="431" y="452"/>
                </a:cubicBezTo>
                <a:cubicBezTo>
                  <a:pt x="434" y="448"/>
                  <a:pt x="435" y="443"/>
                  <a:pt x="433" y="439"/>
                </a:cubicBezTo>
                <a:cubicBezTo>
                  <a:pt x="414" y="377"/>
                  <a:pt x="414" y="377"/>
                  <a:pt x="414" y="377"/>
                </a:cubicBezTo>
                <a:cubicBezTo>
                  <a:pt x="412" y="371"/>
                  <a:pt x="407" y="367"/>
                  <a:pt x="400" y="367"/>
                </a:cubicBezTo>
                <a:cubicBezTo>
                  <a:pt x="134" y="367"/>
                  <a:pt x="134" y="367"/>
                  <a:pt x="134" y="367"/>
                </a:cubicBezTo>
                <a:cubicBezTo>
                  <a:pt x="125" y="335"/>
                  <a:pt x="125" y="335"/>
                  <a:pt x="125" y="335"/>
                </a:cubicBezTo>
                <a:cubicBezTo>
                  <a:pt x="419" y="335"/>
                  <a:pt x="419" y="335"/>
                  <a:pt x="419" y="335"/>
                </a:cubicBezTo>
                <a:cubicBezTo>
                  <a:pt x="424" y="335"/>
                  <a:pt x="428" y="333"/>
                  <a:pt x="431" y="329"/>
                </a:cubicBezTo>
                <a:cubicBezTo>
                  <a:pt x="434" y="325"/>
                  <a:pt x="434" y="321"/>
                  <a:pt x="433" y="316"/>
                </a:cubicBezTo>
                <a:cubicBezTo>
                  <a:pt x="413" y="257"/>
                  <a:pt x="413" y="257"/>
                  <a:pt x="413" y="257"/>
                </a:cubicBezTo>
                <a:cubicBezTo>
                  <a:pt x="411" y="251"/>
                  <a:pt x="406" y="247"/>
                  <a:pt x="399" y="247"/>
                </a:cubicBezTo>
                <a:cubicBezTo>
                  <a:pt x="134" y="247"/>
                  <a:pt x="134" y="247"/>
                  <a:pt x="134" y="247"/>
                </a:cubicBezTo>
                <a:cubicBezTo>
                  <a:pt x="126" y="218"/>
                  <a:pt x="126" y="218"/>
                  <a:pt x="126" y="218"/>
                </a:cubicBezTo>
                <a:cubicBezTo>
                  <a:pt x="419" y="218"/>
                  <a:pt x="419" y="218"/>
                  <a:pt x="419" y="218"/>
                </a:cubicBezTo>
                <a:cubicBezTo>
                  <a:pt x="424" y="218"/>
                  <a:pt x="428" y="216"/>
                  <a:pt x="431" y="213"/>
                </a:cubicBezTo>
                <a:cubicBezTo>
                  <a:pt x="434" y="209"/>
                  <a:pt x="435" y="204"/>
                  <a:pt x="433" y="200"/>
                </a:cubicBezTo>
                <a:cubicBezTo>
                  <a:pt x="417" y="142"/>
                  <a:pt x="417" y="142"/>
                  <a:pt x="417" y="142"/>
                </a:cubicBezTo>
                <a:cubicBezTo>
                  <a:pt x="415" y="136"/>
                  <a:pt x="409" y="131"/>
                  <a:pt x="403" y="131"/>
                </a:cubicBezTo>
                <a:cubicBezTo>
                  <a:pt x="132" y="131"/>
                  <a:pt x="132" y="131"/>
                  <a:pt x="132" y="131"/>
                </a:cubicBezTo>
                <a:cubicBezTo>
                  <a:pt x="124" y="102"/>
                  <a:pt x="124" y="102"/>
                  <a:pt x="124" y="102"/>
                </a:cubicBezTo>
                <a:cubicBezTo>
                  <a:pt x="429" y="102"/>
                  <a:pt x="429" y="102"/>
                  <a:pt x="429" y="102"/>
                </a:cubicBezTo>
                <a:cubicBezTo>
                  <a:pt x="437" y="102"/>
                  <a:pt x="443" y="96"/>
                  <a:pt x="443" y="88"/>
                </a:cubicBezTo>
                <a:cubicBezTo>
                  <a:pt x="443" y="80"/>
                  <a:pt x="437" y="73"/>
                  <a:pt x="429" y="73"/>
                </a:cubicBezTo>
                <a:cubicBezTo>
                  <a:pt x="105" y="73"/>
                  <a:pt x="105" y="73"/>
                  <a:pt x="105" y="73"/>
                </a:cubicBezTo>
                <a:cubicBezTo>
                  <a:pt x="100" y="73"/>
                  <a:pt x="96" y="75"/>
                  <a:pt x="93" y="79"/>
                </a:cubicBezTo>
                <a:cubicBezTo>
                  <a:pt x="91" y="82"/>
                  <a:pt x="90" y="87"/>
                  <a:pt x="91" y="91"/>
                </a:cubicBezTo>
                <a:cubicBezTo>
                  <a:pt x="107" y="150"/>
                  <a:pt x="107" y="150"/>
                  <a:pt x="107" y="150"/>
                </a:cubicBezTo>
                <a:cubicBezTo>
                  <a:pt x="108" y="156"/>
                  <a:pt x="114" y="160"/>
                  <a:pt x="121" y="160"/>
                </a:cubicBezTo>
                <a:cubicBezTo>
                  <a:pt x="392" y="160"/>
                  <a:pt x="392" y="160"/>
                  <a:pt x="392" y="160"/>
                </a:cubicBezTo>
                <a:cubicBezTo>
                  <a:pt x="400" y="189"/>
                  <a:pt x="400" y="189"/>
                  <a:pt x="400" y="189"/>
                </a:cubicBezTo>
                <a:cubicBezTo>
                  <a:pt x="107" y="189"/>
                  <a:pt x="107" y="189"/>
                  <a:pt x="107" y="189"/>
                </a:cubicBezTo>
                <a:cubicBezTo>
                  <a:pt x="103" y="189"/>
                  <a:pt x="98" y="191"/>
                  <a:pt x="95" y="195"/>
                </a:cubicBezTo>
                <a:cubicBezTo>
                  <a:pt x="93" y="199"/>
                  <a:pt x="92" y="203"/>
                  <a:pt x="93" y="208"/>
                </a:cubicBezTo>
                <a:cubicBezTo>
                  <a:pt x="109" y="266"/>
                  <a:pt x="109" y="266"/>
                  <a:pt x="109" y="266"/>
                </a:cubicBezTo>
                <a:cubicBezTo>
                  <a:pt x="111" y="272"/>
                  <a:pt x="116" y="276"/>
                  <a:pt x="123" y="276"/>
                </a:cubicBezTo>
                <a:cubicBezTo>
                  <a:pt x="389" y="276"/>
                  <a:pt x="389" y="276"/>
                  <a:pt x="389" y="276"/>
                </a:cubicBezTo>
                <a:cubicBezTo>
                  <a:pt x="399" y="306"/>
                  <a:pt x="399" y="306"/>
                  <a:pt x="399" y="306"/>
                </a:cubicBezTo>
                <a:cubicBezTo>
                  <a:pt x="106" y="306"/>
                  <a:pt x="106" y="306"/>
                  <a:pt x="106" y="306"/>
                </a:cubicBezTo>
                <a:cubicBezTo>
                  <a:pt x="102" y="306"/>
                  <a:pt x="97" y="308"/>
                  <a:pt x="95" y="312"/>
                </a:cubicBezTo>
                <a:cubicBezTo>
                  <a:pt x="92" y="316"/>
                  <a:pt x="91" y="320"/>
                  <a:pt x="92" y="325"/>
                </a:cubicBezTo>
                <a:cubicBezTo>
                  <a:pt x="109" y="385"/>
                  <a:pt x="109" y="385"/>
                  <a:pt x="109" y="385"/>
                </a:cubicBezTo>
                <a:cubicBezTo>
                  <a:pt x="111" y="392"/>
                  <a:pt x="116" y="396"/>
                  <a:pt x="123" y="396"/>
                </a:cubicBezTo>
                <a:cubicBezTo>
                  <a:pt x="389" y="396"/>
                  <a:pt x="389" y="396"/>
                  <a:pt x="389" y="396"/>
                </a:cubicBezTo>
                <a:cubicBezTo>
                  <a:pt x="400" y="428"/>
                  <a:pt x="400" y="428"/>
                  <a:pt x="400" y="428"/>
                </a:cubicBezTo>
                <a:cubicBezTo>
                  <a:pt x="73" y="428"/>
                  <a:pt x="73" y="428"/>
                  <a:pt x="73" y="428"/>
                </a:cubicBezTo>
                <a:cubicBezTo>
                  <a:pt x="73" y="288"/>
                  <a:pt x="73" y="288"/>
                  <a:pt x="73" y="288"/>
                </a:cubicBezTo>
                <a:cubicBezTo>
                  <a:pt x="73" y="87"/>
                  <a:pt x="73" y="87"/>
                  <a:pt x="73" y="87"/>
                </a:cubicBezTo>
                <a:cubicBezTo>
                  <a:pt x="73" y="84"/>
                  <a:pt x="71" y="80"/>
                  <a:pt x="69" y="77"/>
                </a:cubicBezTo>
                <a:cubicBezTo>
                  <a:pt x="66" y="74"/>
                  <a:pt x="62" y="73"/>
                  <a:pt x="58" y="73"/>
                </a:cubicBezTo>
                <a:cubicBezTo>
                  <a:pt x="42" y="73"/>
                  <a:pt x="42" y="73"/>
                  <a:pt x="42" y="73"/>
                </a:cubicBezTo>
                <a:cubicBezTo>
                  <a:pt x="44" y="66"/>
                  <a:pt x="46" y="59"/>
                  <a:pt x="46" y="50"/>
                </a:cubicBezTo>
                <a:cubicBezTo>
                  <a:pt x="46" y="42"/>
                  <a:pt x="44" y="35"/>
                  <a:pt x="42" y="29"/>
                </a:cubicBezTo>
                <a:cubicBezTo>
                  <a:pt x="475" y="29"/>
                  <a:pt x="475" y="29"/>
                  <a:pt x="475" y="29"/>
                </a:cubicBezTo>
                <a:cubicBezTo>
                  <a:pt x="477" y="30"/>
                  <a:pt x="478" y="31"/>
                  <a:pt x="480" y="34"/>
                </a:cubicBezTo>
                <a:cubicBezTo>
                  <a:pt x="482" y="36"/>
                  <a:pt x="483" y="38"/>
                  <a:pt x="484" y="41"/>
                </a:cubicBezTo>
                <a:cubicBezTo>
                  <a:pt x="486" y="44"/>
                  <a:pt x="486" y="47"/>
                  <a:pt x="486" y="51"/>
                </a:cubicBezTo>
                <a:cubicBezTo>
                  <a:pt x="486" y="56"/>
                  <a:pt x="485" y="61"/>
                  <a:pt x="484" y="64"/>
                </a:cubicBezTo>
                <a:cubicBezTo>
                  <a:pt x="482" y="68"/>
                  <a:pt x="480" y="71"/>
                  <a:pt x="478" y="72"/>
                </a:cubicBezTo>
                <a:cubicBezTo>
                  <a:pt x="477" y="73"/>
                  <a:pt x="476" y="74"/>
                  <a:pt x="476" y="74"/>
                </a:cubicBezTo>
                <a:cubicBezTo>
                  <a:pt x="476" y="74"/>
                  <a:pt x="476" y="74"/>
                  <a:pt x="476" y="74"/>
                </a:cubicBezTo>
                <a:cubicBezTo>
                  <a:pt x="470" y="76"/>
                  <a:pt x="466" y="82"/>
                  <a:pt x="466" y="88"/>
                </a:cubicBezTo>
                <a:cubicBezTo>
                  <a:pt x="466" y="495"/>
                  <a:pt x="466" y="495"/>
                  <a:pt x="466" y="495"/>
                </a:cubicBezTo>
                <a:cubicBezTo>
                  <a:pt x="466" y="495"/>
                  <a:pt x="466" y="495"/>
                  <a:pt x="466" y="495"/>
                </a:cubicBezTo>
                <a:cubicBezTo>
                  <a:pt x="466" y="513"/>
                  <a:pt x="466" y="513"/>
                  <a:pt x="466" y="513"/>
                </a:cubicBezTo>
                <a:cubicBezTo>
                  <a:pt x="453" y="500"/>
                  <a:pt x="453" y="500"/>
                  <a:pt x="453" y="500"/>
                </a:cubicBezTo>
                <a:cubicBezTo>
                  <a:pt x="448" y="494"/>
                  <a:pt x="439" y="494"/>
                  <a:pt x="434" y="500"/>
                </a:cubicBezTo>
                <a:cubicBezTo>
                  <a:pt x="428" y="505"/>
                  <a:pt x="428" y="514"/>
                  <a:pt x="434" y="519"/>
                </a:cubicBezTo>
                <a:cubicBezTo>
                  <a:pt x="469" y="555"/>
                  <a:pt x="469" y="555"/>
                  <a:pt x="469" y="555"/>
                </a:cubicBezTo>
                <a:cubicBezTo>
                  <a:pt x="469" y="555"/>
                  <a:pt x="469" y="555"/>
                  <a:pt x="469" y="555"/>
                </a:cubicBezTo>
                <a:cubicBezTo>
                  <a:pt x="471" y="557"/>
                  <a:pt x="471" y="557"/>
                  <a:pt x="471" y="557"/>
                </a:cubicBezTo>
                <a:cubicBezTo>
                  <a:pt x="474" y="560"/>
                  <a:pt x="478" y="561"/>
                  <a:pt x="481" y="561"/>
                </a:cubicBezTo>
                <a:cubicBezTo>
                  <a:pt x="485" y="561"/>
                  <a:pt x="488" y="560"/>
                  <a:pt x="491" y="557"/>
                </a:cubicBezTo>
                <a:cubicBezTo>
                  <a:pt x="493" y="555"/>
                  <a:pt x="493" y="555"/>
                  <a:pt x="493" y="555"/>
                </a:cubicBezTo>
                <a:cubicBezTo>
                  <a:pt x="493" y="555"/>
                  <a:pt x="493" y="555"/>
                  <a:pt x="493" y="555"/>
                </a:cubicBezTo>
                <a:cubicBezTo>
                  <a:pt x="529" y="519"/>
                  <a:pt x="529" y="519"/>
                  <a:pt x="529" y="519"/>
                </a:cubicBezTo>
                <a:cubicBezTo>
                  <a:pt x="534" y="514"/>
                  <a:pt x="534" y="505"/>
                  <a:pt x="529" y="500"/>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3" name="Freeform 312"/>
          <p:cNvSpPr>
            <a:spLocks/>
          </p:cNvSpPr>
          <p:nvPr/>
        </p:nvSpPr>
        <p:spPr bwMode="auto">
          <a:xfrm>
            <a:off x="4454525" y="4433888"/>
            <a:ext cx="455613" cy="454025"/>
          </a:xfrm>
          <a:custGeom>
            <a:avLst/>
            <a:gdLst/>
            <a:ahLst/>
            <a:cxnLst>
              <a:cxn ang="0">
                <a:pos x="398" y="125"/>
              </a:cxn>
              <a:cxn ang="0">
                <a:pos x="277" y="4"/>
              </a:cxn>
              <a:cxn ang="0">
                <a:pos x="268" y="0"/>
              </a:cxn>
              <a:cxn ang="0">
                <a:pos x="259" y="4"/>
              </a:cxn>
              <a:cxn ang="0">
                <a:pos x="171" y="92"/>
              </a:cxn>
              <a:cxn ang="0">
                <a:pos x="171" y="111"/>
              </a:cxn>
              <a:cxn ang="0">
                <a:pos x="189" y="111"/>
              </a:cxn>
              <a:cxn ang="0">
                <a:pos x="268" y="32"/>
              </a:cxn>
              <a:cxn ang="0">
                <a:pos x="370" y="134"/>
              </a:cxn>
              <a:cxn ang="0">
                <a:pos x="293" y="212"/>
              </a:cxn>
              <a:cxn ang="0">
                <a:pos x="271" y="202"/>
              </a:cxn>
              <a:cxn ang="0">
                <a:pos x="254" y="205"/>
              </a:cxn>
              <a:cxn ang="0">
                <a:pos x="253" y="207"/>
              </a:cxn>
              <a:cxn ang="0">
                <a:pos x="153" y="326"/>
              </a:cxn>
              <a:cxn ang="0">
                <a:pos x="122" y="333"/>
              </a:cxn>
              <a:cxn ang="0">
                <a:pos x="97" y="337"/>
              </a:cxn>
              <a:cxn ang="0">
                <a:pos x="82" y="341"/>
              </a:cxn>
              <a:cxn ang="0">
                <a:pos x="152" y="270"/>
              </a:cxn>
              <a:cxn ang="0">
                <a:pos x="152" y="251"/>
              </a:cxn>
              <a:cxn ang="0">
                <a:pos x="133" y="251"/>
              </a:cxn>
              <a:cxn ang="0">
                <a:pos x="62" y="323"/>
              </a:cxn>
              <a:cxn ang="0">
                <a:pos x="66" y="306"/>
              </a:cxn>
              <a:cxn ang="0">
                <a:pos x="70" y="281"/>
              </a:cxn>
              <a:cxn ang="0">
                <a:pos x="77" y="250"/>
              </a:cxn>
              <a:cxn ang="0">
                <a:pos x="197" y="151"/>
              </a:cxn>
              <a:cxn ang="0">
                <a:pos x="201" y="140"/>
              </a:cxn>
              <a:cxn ang="0">
                <a:pos x="198" y="132"/>
              </a:cxn>
              <a:cxn ang="0">
                <a:pos x="180" y="130"/>
              </a:cxn>
              <a:cxn ang="0">
                <a:pos x="59" y="230"/>
              </a:cxn>
              <a:cxn ang="0">
                <a:pos x="44" y="277"/>
              </a:cxn>
              <a:cxn ang="0">
                <a:pos x="40" y="301"/>
              </a:cxn>
              <a:cxn ang="0">
                <a:pos x="7" y="371"/>
              </a:cxn>
              <a:cxn ang="0">
                <a:pos x="6" y="372"/>
              </a:cxn>
              <a:cxn ang="0">
                <a:pos x="8" y="395"/>
              </a:cxn>
              <a:cxn ang="0">
                <a:pos x="31" y="397"/>
              </a:cxn>
              <a:cxn ang="0">
                <a:pos x="32" y="396"/>
              </a:cxn>
              <a:cxn ang="0">
                <a:pos x="102" y="363"/>
              </a:cxn>
              <a:cxn ang="0">
                <a:pos x="126" y="359"/>
              </a:cxn>
              <a:cxn ang="0">
                <a:pos x="173" y="344"/>
              </a:cxn>
              <a:cxn ang="0">
                <a:pos x="267" y="231"/>
              </a:cxn>
              <a:cxn ang="0">
                <a:pos x="310" y="232"/>
              </a:cxn>
              <a:cxn ang="0">
                <a:pos x="398" y="144"/>
              </a:cxn>
              <a:cxn ang="0">
                <a:pos x="398" y="125"/>
              </a:cxn>
            </a:cxnLst>
            <a:rect l="0" t="0" r="r" b="b"/>
            <a:pathLst>
              <a:path w="404" h="403">
                <a:moveTo>
                  <a:pt x="398" y="125"/>
                </a:moveTo>
                <a:cubicBezTo>
                  <a:pt x="277" y="4"/>
                  <a:pt x="277" y="4"/>
                  <a:pt x="277" y="4"/>
                </a:cubicBezTo>
                <a:cubicBezTo>
                  <a:pt x="275" y="1"/>
                  <a:pt x="272" y="0"/>
                  <a:pt x="268" y="0"/>
                </a:cubicBezTo>
                <a:cubicBezTo>
                  <a:pt x="264" y="0"/>
                  <a:pt x="261" y="1"/>
                  <a:pt x="259" y="4"/>
                </a:cubicBezTo>
                <a:cubicBezTo>
                  <a:pt x="171" y="92"/>
                  <a:pt x="171" y="92"/>
                  <a:pt x="171" y="92"/>
                </a:cubicBezTo>
                <a:cubicBezTo>
                  <a:pt x="165" y="97"/>
                  <a:pt x="165" y="105"/>
                  <a:pt x="171" y="111"/>
                </a:cubicBezTo>
                <a:cubicBezTo>
                  <a:pt x="176" y="116"/>
                  <a:pt x="184" y="116"/>
                  <a:pt x="189" y="111"/>
                </a:cubicBezTo>
                <a:cubicBezTo>
                  <a:pt x="189" y="111"/>
                  <a:pt x="253" y="47"/>
                  <a:pt x="268" y="32"/>
                </a:cubicBezTo>
                <a:cubicBezTo>
                  <a:pt x="283" y="47"/>
                  <a:pt x="355" y="120"/>
                  <a:pt x="370" y="134"/>
                </a:cubicBezTo>
                <a:cubicBezTo>
                  <a:pt x="355" y="149"/>
                  <a:pt x="295" y="209"/>
                  <a:pt x="293" y="212"/>
                </a:cubicBezTo>
                <a:cubicBezTo>
                  <a:pt x="290" y="211"/>
                  <a:pt x="283" y="210"/>
                  <a:pt x="271" y="202"/>
                </a:cubicBezTo>
                <a:cubicBezTo>
                  <a:pt x="265" y="199"/>
                  <a:pt x="258" y="200"/>
                  <a:pt x="254" y="205"/>
                </a:cubicBezTo>
                <a:cubicBezTo>
                  <a:pt x="253" y="207"/>
                  <a:pt x="253" y="207"/>
                  <a:pt x="253" y="207"/>
                </a:cubicBezTo>
                <a:cubicBezTo>
                  <a:pt x="220" y="246"/>
                  <a:pt x="159" y="320"/>
                  <a:pt x="153" y="326"/>
                </a:cubicBezTo>
                <a:cubicBezTo>
                  <a:pt x="151" y="328"/>
                  <a:pt x="137" y="330"/>
                  <a:pt x="122" y="333"/>
                </a:cubicBezTo>
                <a:cubicBezTo>
                  <a:pt x="97" y="337"/>
                  <a:pt x="97" y="337"/>
                  <a:pt x="97" y="337"/>
                </a:cubicBezTo>
                <a:cubicBezTo>
                  <a:pt x="92" y="338"/>
                  <a:pt x="87" y="339"/>
                  <a:pt x="82" y="341"/>
                </a:cubicBezTo>
                <a:cubicBezTo>
                  <a:pt x="152" y="270"/>
                  <a:pt x="152" y="270"/>
                  <a:pt x="152" y="270"/>
                </a:cubicBezTo>
                <a:cubicBezTo>
                  <a:pt x="157" y="265"/>
                  <a:pt x="157" y="257"/>
                  <a:pt x="152" y="251"/>
                </a:cubicBezTo>
                <a:cubicBezTo>
                  <a:pt x="147" y="246"/>
                  <a:pt x="139" y="246"/>
                  <a:pt x="133" y="251"/>
                </a:cubicBezTo>
                <a:cubicBezTo>
                  <a:pt x="62" y="323"/>
                  <a:pt x="62" y="323"/>
                  <a:pt x="62" y="323"/>
                </a:cubicBezTo>
                <a:cubicBezTo>
                  <a:pt x="64" y="317"/>
                  <a:pt x="65" y="312"/>
                  <a:pt x="66" y="306"/>
                </a:cubicBezTo>
                <a:cubicBezTo>
                  <a:pt x="70" y="281"/>
                  <a:pt x="70" y="281"/>
                  <a:pt x="70" y="281"/>
                </a:cubicBezTo>
                <a:cubicBezTo>
                  <a:pt x="73" y="266"/>
                  <a:pt x="75" y="253"/>
                  <a:pt x="77" y="250"/>
                </a:cubicBezTo>
                <a:cubicBezTo>
                  <a:pt x="83" y="245"/>
                  <a:pt x="158" y="183"/>
                  <a:pt x="197" y="151"/>
                </a:cubicBezTo>
                <a:cubicBezTo>
                  <a:pt x="200" y="148"/>
                  <a:pt x="201" y="144"/>
                  <a:pt x="201" y="140"/>
                </a:cubicBezTo>
                <a:cubicBezTo>
                  <a:pt x="201" y="137"/>
                  <a:pt x="200" y="134"/>
                  <a:pt x="198" y="132"/>
                </a:cubicBezTo>
                <a:cubicBezTo>
                  <a:pt x="194" y="126"/>
                  <a:pt x="185" y="125"/>
                  <a:pt x="180" y="130"/>
                </a:cubicBezTo>
                <a:cubicBezTo>
                  <a:pt x="175" y="134"/>
                  <a:pt x="66" y="224"/>
                  <a:pt x="59" y="230"/>
                </a:cubicBezTo>
                <a:cubicBezTo>
                  <a:pt x="50" y="238"/>
                  <a:pt x="49" y="248"/>
                  <a:pt x="44" y="277"/>
                </a:cubicBezTo>
                <a:cubicBezTo>
                  <a:pt x="40" y="301"/>
                  <a:pt x="40" y="301"/>
                  <a:pt x="40" y="301"/>
                </a:cubicBezTo>
                <a:cubicBezTo>
                  <a:pt x="33" y="341"/>
                  <a:pt x="7" y="371"/>
                  <a:pt x="7" y="371"/>
                </a:cubicBezTo>
                <a:cubicBezTo>
                  <a:pt x="6" y="371"/>
                  <a:pt x="6" y="372"/>
                  <a:pt x="6" y="372"/>
                </a:cubicBezTo>
                <a:cubicBezTo>
                  <a:pt x="2" y="378"/>
                  <a:pt x="0" y="388"/>
                  <a:pt x="8" y="395"/>
                </a:cubicBezTo>
                <a:cubicBezTo>
                  <a:pt x="15" y="403"/>
                  <a:pt x="25" y="402"/>
                  <a:pt x="31" y="397"/>
                </a:cubicBezTo>
                <a:cubicBezTo>
                  <a:pt x="31" y="397"/>
                  <a:pt x="32" y="397"/>
                  <a:pt x="32" y="396"/>
                </a:cubicBezTo>
                <a:cubicBezTo>
                  <a:pt x="33" y="396"/>
                  <a:pt x="63" y="370"/>
                  <a:pt x="102" y="363"/>
                </a:cubicBezTo>
                <a:cubicBezTo>
                  <a:pt x="102" y="363"/>
                  <a:pt x="126" y="359"/>
                  <a:pt x="126" y="359"/>
                </a:cubicBezTo>
                <a:cubicBezTo>
                  <a:pt x="155" y="354"/>
                  <a:pt x="166" y="353"/>
                  <a:pt x="173" y="344"/>
                </a:cubicBezTo>
                <a:cubicBezTo>
                  <a:pt x="178" y="338"/>
                  <a:pt x="246" y="256"/>
                  <a:pt x="267" y="231"/>
                </a:cubicBezTo>
                <a:cubicBezTo>
                  <a:pt x="287" y="240"/>
                  <a:pt x="301" y="241"/>
                  <a:pt x="310" y="232"/>
                </a:cubicBezTo>
                <a:cubicBezTo>
                  <a:pt x="398" y="144"/>
                  <a:pt x="398" y="144"/>
                  <a:pt x="398" y="144"/>
                </a:cubicBezTo>
                <a:cubicBezTo>
                  <a:pt x="404" y="138"/>
                  <a:pt x="404" y="130"/>
                  <a:pt x="398" y="12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4" name="Freeform 333"/>
          <p:cNvSpPr>
            <a:spLocks/>
          </p:cNvSpPr>
          <p:nvPr/>
        </p:nvSpPr>
        <p:spPr bwMode="auto">
          <a:xfrm>
            <a:off x="4448175" y="3013075"/>
            <a:ext cx="468313" cy="469900"/>
          </a:xfrm>
          <a:custGeom>
            <a:avLst/>
            <a:gdLst/>
            <a:ahLst/>
            <a:cxnLst>
              <a:cxn ang="0">
                <a:pos x="264" y="362"/>
              </a:cxn>
              <a:cxn ang="0">
                <a:pos x="166" y="362"/>
              </a:cxn>
              <a:cxn ang="0">
                <a:pos x="166" y="416"/>
              </a:cxn>
              <a:cxn ang="0">
                <a:pos x="415" y="416"/>
              </a:cxn>
              <a:cxn ang="0">
                <a:pos x="414" y="362"/>
              </a:cxn>
              <a:cxn ang="0">
                <a:pos x="318" y="362"/>
              </a:cxn>
              <a:cxn ang="0">
                <a:pos x="393" y="228"/>
              </a:cxn>
              <a:cxn ang="0">
                <a:pos x="282" y="66"/>
              </a:cxn>
              <a:cxn ang="0">
                <a:pos x="204" y="95"/>
              </a:cxn>
              <a:cxn ang="0">
                <a:pos x="184" y="67"/>
              </a:cxn>
              <a:cxn ang="0">
                <a:pos x="203" y="27"/>
              </a:cxn>
              <a:cxn ang="0">
                <a:pos x="149" y="0"/>
              </a:cxn>
              <a:cxn ang="0">
                <a:pos x="124" y="44"/>
              </a:cxn>
              <a:cxn ang="0">
                <a:pos x="1" y="123"/>
              </a:cxn>
              <a:cxn ang="0">
                <a:pos x="0" y="157"/>
              </a:cxn>
              <a:cxn ang="0">
                <a:pos x="199" y="228"/>
              </a:cxn>
              <a:cxn ang="0">
                <a:pos x="217" y="198"/>
              </a:cxn>
              <a:cxn ang="0">
                <a:pos x="215" y="135"/>
              </a:cxn>
            </a:cxnLst>
            <a:rect l="0" t="0" r="r" b="b"/>
            <a:pathLst>
              <a:path w="415" h="416">
                <a:moveTo>
                  <a:pt x="264" y="362"/>
                </a:moveTo>
                <a:cubicBezTo>
                  <a:pt x="166" y="362"/>
                  <a:pt x="166" y="362"/>
                  <a:pt x="166" y="362"/>
                </a:cubicBezTo>
                <a:cubicBezTo>
                  <a:pt x="166" y="416"/>
                  <a:pt x="166" y="416"/>
                  <a:pt x="166" y="416"/>
                </a:cubicBezTo>
                <a:cubicBezTo>
                  <a:pt x="415" y="416"/>
                  <a:pt x="415" y="416"/>
                  <a:pt x="415" y="416"/>
                </a:cubicBezTo>
                <a:cubicBezTo>
                  <a:pt x="414" y="362"/>
                  <a:pt x="414" y="362"/>
                  <a:pt x="414" y="362"/>
                </a:cubicBezTo>
                <a:cubicBezTo>
                  <a:pt x="318" y="362"/>
                  <a:pt x="318" y="362"/>
                  <a:pt x="318" y="362"/>
                </a:cubicBezTo>
                <a:cubicBezTo>
                  <a:pt x="393" y="228"/>
                  <a:pt x="393" y="228"/>
                  <a:pt x="393" y="228"/>
                </a:cubicBezTo>
                <a:cubicBezTo>
                  <a:pt x="282" y="66"/>
                  <a:pt x="282" y="66"/>
                  <a:pt x="282" y="66"/>
                </a:cubicBezTo>
                <a:cubicBezTo>
                  <a:pt x="204" y="95"/>
                  <a:pt x="204" y="95"/>
                  <a:pt x="204" y="95"/>
                </a:cubicBezTo>
                <a:cubicBezTo>
                  <a:pt x="204" y="95"/>
                  <a:pt x="196" y="81"/>
                  <a:pt x="184" y="67"/>
                </a:cubicBezTo>
                <a:cubicBezTo>
                  <a:pt x="183" y="67"/>
                  <a:pt x="203" y="27"/>
                  <a:pt x="203" y="27"/>
                </a:cubicBezTo>
                <a:cubicBezTo>
                  <a:pt x="149" y="0"/>
                  <a:pt x="149" y="0"/>
                  <a:pt x="149" y="0"/>
                </a:cubicBezTo>
                <a:cubicBezTo>
                  <a:pt x="137" y="18"/>
                  <a:pt x="142" y="15"/>
                  <a:pt x="124" y="44"/>
                </a:cubicBezTo>
                <a:cubicBezTo>
                  <a:pt x="19" y="46"/>
                  <a:pt x="1" y="123"/>
                  <a:pt x="1" y="123"/>
                </a:cubicBezTo>
                <a:cubicBezTo>
                  <a:pt x="0" y="157"/>
                  <a:pt x="0" y="157"/>
                  <a:pt x="0" y="157"/>
                </a:cubicBezTo>
                <a:cubicBezTo>
                  <a:pt x="199" y="228"/>
                  <a:pt x="199" y="228"/>
                  <a:pt x="199" y="228"/>
                </a:cubicBezTo>
                <a:cubicBezTo>
                  <a:pt x="217" y="198"/>
                  <a:pt x="217" y="198"/>
                  <a:pt x="217" y="198"/>
                </a:cubicBezTo>
                <a:cubicBezTo>
                  <a:pt x="217" y="198"/>
                  <a:pt x="229" y="162"/>
                  <a:pt x="215" y="135"/>
                </a:cubicBezTo>
              </a:path>
            </a:pathLst>
          </a:custGeom>
          <a:noFill/>
          <a:ln w="28575"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45" name="Freeform 361"/>
          <p:cNvSpPr>
            <a:spLocks noEditPoints="1"/>
          </p:cNvSpPr>
          <p:nvPr/>
        </p:nvSpPr>
        <p:spPr bwMode="auto">
          <a:xfrm>
            <a:off x="4581525" y="1746250"/>
            <a:ext cx="201613" cy="515938"/>
          </a:xfrm>
          <a:custGeom>
            <a:avLst/>
            <a:gdLst/>
            <a:ahLst/>
            <a:cxnLst>
              <a:cxn ang="0">
                <a:pos x="67" y="6"/>
              </a:cxn>
              <a:cxn ang="0">
                <a:pos x="54" y="26"/>
              </a:cxn>
              <a:cxn ang="0">
                <a:pos x="67" y="40"/>
              </a:cxn>
              <a:cxn ang="0">
                <a:pos x="80" y="29"/>
              </a:cxn>
              <a:cxn ang="0">
                <a:pos x="90" y="27"/>
              </a:cxn>
              <a:cxn ang="0">
                <a:pos x="99" y="29"/>
              </a:cxn>
              <a:cxn ang="0">
                <a:pos x="99" y="71"/>
              </a:cxn>
              <a:cxn ang="0">
                <a:pos x="109" y="84"/>
              </a:cxn>
              <a:cxn ang="0">
                <a:pos x="152" y="127"/>
              </a:cxn>
              <a:cxn ang="0">
                <a:pos x="152" y="407"/>
              </a:cxn>
              <a:cxn ang="0">
                <a:pos x="136" y="424"/>
              </a:cxn>
              <a:cxn ang="0">
                <a:pos x="90" y="432"/>
              </a:cxn>
              <a:cxn ang="0">
                <a:pos x="43" y="424"/>
              </a:cxn>
              <a:cxn ang="0">
                <a:pos x="28" y="407"/>
              </a:cxn>
              <a:cxn ang="0">
                <a:pos x="27" y="127"/>
              </a:cxn>
              <a:cxn ang="0">
                <a:pos x="70" y="85"/>
              </a:cxn>
              <a:cxn ang="0">
                <a:pos x="80" y="69"/>
              </a:cxn>
              <a:cxn ang="0">
                <a:pos x="64" y="59"/>
              </a:cxn>
              <a:cxn ang="0">
                <a:pos x="0" y="127"/>
              </a:cxn>
              <a:cxn ang="0">
                <a:pos x="1" y="407"/>
              </a:cxn>
              <a:cxn ang="0">
                <a:pos x="90" y="459"/>
              </a:cxn>
              <a:cxn ang="0">
                <a:pos x="147" y="448"/>
              </a:cxn>
              <a:cxn ang="0">
                <a:pos x="178" y="407"/>
              </a:cxn>
              <a:cxn ang="0">
                <a:pos x="178" y="127"/>
              </a:cxn>
              <a:cxn ang="0">
                <a:pos x="126" y="61"/>
              </a:cxn>
              <a:cxn ang="0">
                <a:pos x="126" y="26"/>
              </a:cxn>
              <a:cxn ang="0">
                <a:pos x="90" y="0"/>
              </a:cxn>
              <a:cxn ang="0">
                <a:pos x="67" y="6"/>
              </a:cxn>
              <a:cxn ang="0">
                <a:pos x="80" y="26"/>
              </a:cxn>
              <a:cxn ang="0">
                <a:pos x="80" y="28"/>
              </a:cxn>
              <a:cxn ang="0">
                <a:pos x="80" y="26"/>
              </a:cxn>
            </a:cxnLst>
            <a:rect l="0" t="0" r="r" b="b"/>
            <a:pathLst>
              <a:path w="178" h="459">
                <a:moveTo>
                  <a:pt x="67" y="6"/>
                </a:moveTo>
                <a:cubicBezTo>
                  <a:pt x="59" y="11"/>
                  <a:pt x="54" y="18"/>
                  <a:pt x="54" y="26"/>
                </a:cubicBezTo>
                <a:cubicBezTo>
                  <a:pt x="54" y="34"/>
                  <a:pt x="60" y="40"/>
                  <a:pt x="67" y="40"/>
                </a:cubicBezTo>
                <a:cubicBezTo>
                  <a:pt x="74" y="40"/>
                  <a:pt x="79" y="35"/>
                  <a:pt x="80" y="29"/>
                </a:cubicBezTo>
                <a:cubicBezTo>
                  <a:pt x="81" y="28"/>
                  <a:pt x="85" y="27"/>
                  <a:pt x="90" y="27"/>
                </a:cubicBezTo>
                <a:cubicBezTo>
                  <a:pt x="94" y="27"/>
                  <a:pt x="98" y="28"/>
                  <a:pt x="99" y="29"/>
                </a:cubicBezTo>
                <a:cubicBezTo>
                  <a:pt x="99" y="33"/>
                  <a:pt x="99" y="71"/>
                  <a:pt x="99" y="71"/>
                </a:cubicBezTo>
                <a:cubicBezTo>
                  <a:pt x="99" y="77"/>
                  <a:pt x="103" y="82"/>
                  <a:pt x="109" y="84"/>
                </a:cubicBezTo>
                <a:cubicBezTo>
                  <a:pt x="111" y="84"/>
                  <a:pt x="152" y="95"/>
                  <a:pt x="152" y="127"/>
                </a:cubicBezTo>
                <a:cubicBezTo>
                  <a:pt x="152" y="407"/>
                  <a:pt x="152" y="407"/>
                  <a:pt x="152" y="407"/>
                </a:cubicBezTo>
                <a:cubicBezTo>
                  <a:pt x="152" y="409"/>
                  <a:pt x="152" y="417"/>
                  <a:pt x="136" y="424"/>
                </a:cubicBezTo>
                <a:cubicBezTo>
                  <a:pt x="125" y="429"/>
                  <a:pt x="108" y="432"/>
                  <a:pt x="90" y="432"/>
                </a:cubicBezTo>
                <a:cubicBezTo>
                  <a:pt x="71" y="432"/>
                  <a:pt x="55" y="429"/>
                  <a:pt x="43" y="424"/>
                </a:cubicBezTo>
                <a:cubicBezTo>
                  <a:pt x="28" y="417"/>
                  <a:pt x="28" y="409"/>
                  <a:pt x="28" y="407"/>
                </a:cubicBezTo>
                <a:cubicBezTo>
                  <a:pt x="27" y="127"/>
                  <a:pt x="27" y="127"/>
                  <a:pt x="27" y="127"/>
                </a:cubicBezTo>
                <a:cubicBezTo>
                  <a:pt x="27" y="95"/>
                  <a:pt x="68" y="85"/>
                  <a:pt x="70" y="85"/>
                </a:cubicBezTo>
                <a:cubicBezTo>
                  <a:pt x="77" y="83"/>
                  <a:pt x="82" y="76"/>
                  <a:pt x="80" y="69"/>
                </a:cubicBezTo>
                <a:cubicBezTo>
                  <a:pt x="79" y="62"/>
                  <a:pt x="72" y="57"/>
                  <a:pt x="64" y="59"/>
                </a:cubicBezTo>
                <a:cubicBezTo>
                  <a:pt x="62" y="59"/>
                  <a:pt x="0" y="73"/>
                  <a:pt x="0" y="127"/>
                </a:cubicBezTo>
                <a:cubicBezTo>
                  <a:pt x="1" y="407"/>
                  <a:pt x="1" y="407"/>
                  <a:pt x="1" y="407"/>
                </a:cubicBezTo>
                <a:cubicBezTo>
                  <a:pt x="1" y="439"/>
                  <a:pt x="35" y="459"/>
                  <a:pt x="90" y="459"/>
                </a:cubicBezTo>
                <a:cubicBezTo>
                  <a:pt x="106" y="459"/>
                  <a:pt x="128" y="457"/>
                  <a:pt x="147" y="448"/>
                </a:cubicBezTo>
                <a:cubicBezTo>
                  <a:pt x="167" y="439"/>
                  <a:pt x="178" y="424"/>
                  <a:pt x="178" y="407"/>
                </a:cubicBezTo>
                <a:cubicBezTo>
                  <a:pt x="178" y="127"/>
                  <a:pt x="178" y="127"/>
                  <a:pt x="178" y="127"/>
                </a:cubicBezTo>
                <a:cubicBezTo>
                  <a:pt x="178" y="86"/>
                  <a:pt x="143" y="68"/>
                  <a:pt x="126" y="61"/>
                </a:cubicBezTo>
                <a:cubicBezTo>
                  <a:pt x="126" y="49"/>
                  <a:pt x="126" y="26"/>
                  <a:pt x="126" y="26"/>
                </a:cubicBezTo>
                <a:cubicBezTo>
                  <a:pt x="126" y="11"/>
                  <a:pt x="110" y="0"/>
                  <a:pt x="90" y="0"/>
                </a:cubicBezTo>
                <a:cubicBezTo>
                  <a:pt x="81" y="0"/>
                  <a:pt x="73" y="2"/>
                  <a:pt x="67" y="6"/>
                </a:cubicBezTo>
                <a:close/>
                <a:moveTo>
                  <a:pt x="80" y="26"/>
                </a:moveTo>
                <a:cubicBezTo>
                  <a:pt x="80" y="27"/>
                  <a:pt x="80" y="27"/>
                  <a:pt x="80" y="28"/>
                </a:cubicBezTo>
                <a:cubicBezTo>
                  <a:pt x="80" y="27"/>
                  <a:pt x="80" y="27"/>
                  <a:pt x="80" y="26"/>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6" name="Freeform 377"/>
          <p:cNvSpPr>
            <a:spLocks/>
          </p:cNvSpPr>
          <p:nvPr/>
        </p:nvSpPr>
        <p:spPr bwMode="auto">
          <a:xfrm>
            <a:off x="4475163" y="2382838"/>
            <a:ext cx="412750" cy="519112"/>
          </a:xfrm>
          <a:custGeom>
            <a:avLst/>
            <a:gdLst/>
            <a:ahLst/>
            <a:cxnLst>
              <a:cxn ang="0">
                <a:pos x="130" y="44"/>
              </a:cxn>
              <a:cxn ang="0">
                <a:pos x="121" y="98"/>
              </a:cxn>
              <a:cxn ang="0">
                <a:pos x="5" y="103"/>
              </a:cxn>
              <a:cxn ang="0">
                <a:pos x="0" y="124"/>
              </a:cxn>
              <a:cxn ang="0">
                <a:pos x="67" y="204"/>
              </a:cxn>
              <a:cxn ang="0">
                <a:pos x="21" y="282"/>
              </a:cxn>
              <a:cxn ang="0">
                <a:pos x="38" y="323"/>
              </a:cxn>
              <a:cxn ang="0">
                <a:pos x="181" y="242"/>
              </a:cxn>
              <a:cxn ang="0">
                <a:pos x="172" y="225"/>
              </a:cxn>
              <a:cxn ang="0">
                <a:pos x="179" y="178"/>
              </a:cxn>
              <a:cxn ang="0">
                <a:pos x="203" y="202"/>
              </a:cxn>
              <a:cxn ang="0">
                <a:pos x="186" y="241"/>
              </a:cxn>
              <a:cxn ang="0">
                <a:pos x="230" y="202"/>
              </a:cxn>
              <a:cxn ang="0">
                <a:pos x="144" y="166"/>
              </a:cxn>
              <a:cxn ang="0">
                <a:pos x="151" y="244"/>
              </a:cxn>
              <a:cxn ang="0">
                <a:pos x="47" y="282"/>
              </a:cxn>
              <a:cxn ang="0">
                <a:pos x="108" y="215"/>
              </a:cxn>
              <a:cxn ang="0">
                <a:pos x="119" y="201"/>
              </a:cxn>
              <a:cxn ang="0">
                <a:pos x="34" y="145"/>
              </a:cxn>
              <a:cxn ang="0">
                <a:pos x="28" y="118"/>
              </a:cxn>
              <a:cxn ang="0">
                <a:pos x="131" y="140"/>
              </a:cxn>
              <a:cxn ang="0">
                <a:pos x="156" y="133"/>
              </a:cxn>
              <a:cxn ang="0">
                <a:pos x="147" y="92"/>
              </a:cxn>
              <a:cxn ang="0">
                <a:pos x="184" y="28"/>
              </a:cxn>
              <a:cxn ang="0">
                <a:pos x="217" y="88"/>
              </a:cxn>
              <a:cxn ang="0">
                <a:pos x="208" y="138"/>
              </a:cxn>
              <a:cxn ang="0">
                <a:pos x="229" y="149"/>
              </a:cxn>
              <a:cxn ang="0">
                <a:pos x="255" y="203"/>
              </a:cxn>
              <a:cxn ang="0">
                <a:pos x="243" y="217"/>
              </a:cxn>
              <a:cxn ang="0">
                <a:pos x="305" y="302"/>
              </a:cxn>
              <a:cxn ang="0">
                <a:pos x="205" y="264"/>
              </a:cxn>
              <a:cxn ang="0">
                <a:pos x="184" y="261"/>
              </a:cxn>
              <a:cxn ang="0">
                <a:pos x="164" y="340"/>
              </a:cxn>
              <a:cxn ang="0">
                <a:pos x="81" y="368"/>
              </a:cxn>
              <a:cxn ang="0">
                <a:pos x="200" y="414"/>
              </a:cxn>
              <a:cxn ang="0">
                <a:pos x="227" y="460"/>
              </a:cxn>
              <a:cxn ang="0">
                <a:pos x="217" y="391"/>
              </a:cxn>
              <a:cxn ang="0">
                <a:pos x="116" y="370"/>
              </a:cxn>
              <a:cxn ang="0">
                <a:pos x="197" y="368"/>
              </a:cxn>
              <a:cxn ang="0">
                <a:pos x="198" y="352"/>
              </a:cxn>
              <a:cxn ang="0">
                <a:pos x="193" y="295"/>
              </a:cxn>
              <a:cxn ang="0">
                <a:pos x="330" y="326"/>
              </a:cxn>
              <a:cxn ang="0">
                <a:pos x="319" y="250"/>
              </a:cxn>
              <a:cxn ang="0">
                <a:pos x="331" y="202"/>
              </a:cxn>
              <a:cxn ang="0">
                <a:pos x="361" y="121"/>
              </a:cxn>
              <a:cxn ang="0">
                <a:pos x="244" y="88"/>
              </a:cxn>
              <a:cxn ang="0">
                <a:pos x="187" y="1"/>
              </a:cxn>
            </a:cxnLst>
            <a:rect l="0" t="0" r="r" b="b"/>
            <a:pathLst>
              <a:path w="366" h="461">
                <a:moveTo>
                  <a:pt x="180" y="1"/>
                </a:moveTo>
                <a:cubicBezTo>
                  <a:pt x="157" y="7"/>
                  <a:pt x="140" y="22"/>
                  <a:pt x="130" y="44"/>
                </a:cubicBezTo>
                <a:cubicBezTo>
                  <a:pt x="123" y="59"/>
                  <a:pt x="121" y="76"/>
                  <a:pt x="121" y="91"/>
                </a:cubicBezTo>
                <a:cubicBezTo>
                  <a:pt x="121" y="94"/>
                  <a:pt x="121" y="96"/>
                  <a:pt x="121" y="98"/>
                </a:cubicBezTo>
                <a:cubicBezTo>
                  <a:pt x="106" y="89"/>
                  <a:pt x="87" y="84"/>
                  <a:pt x="70" y="82"/>
                </a:cubicBezTo>
                <a:cubicBezTo>
                  <a:pt x="43" y="79"/>
                  <a:pt x="20" y="87"/>
                  <a:pt x="5" y="103"/>
                </a:cubicBezTo>
                <a:cubicBezTo>
                  <a:pt x="4" y="104"/>
                  <a:pt x="3" y="106"/>
                  <a:pt x="3" y="108"/>
                </a:cubicBezTo>
                <a:cubicBezTo>
                  <a:pt x="1" y="113"/>
                  <a:pt x="0" y="119"/>
                  <a:pt x="0" y="124"/>
                </a:cubicBezTo>
                <a:cubicBezTo>
                  <a:pt x="0" y="136"/>
                  <a:pt x="4" y="148"/>
                  <a:pt x="12" y="160"/>
                </a:cubicBezTo>
                <a:cubicBezTo>
                  <a:pt x="24" y="179"/>
                  <a:pt x="46" y="194"/>
                  <a:pt x="67" y="204"/>
                </a:cubicBezTo>
                <a:cubicBezTo>
                  <a:pt x="51" y="214"/>
                  <a:pt x="38" y="229"/>
                  <a:pt x="30" y="245"/>
                </a:cubicBezTo>
                <a:cubicBezTo>
                  <a:pt x="24" y="257"/>
                  <a:pt x="21" y="270"/>
                  <a:pt x="21" y="282"/>
                </a:cubicBezTo>
                <a:cubicBezTo>
                  <a:pt x="21" y="294"/>
                  <a:pt x="24" y="306"/>
                  <a:pt x="30" y="317"/>
                </a:cubicBezTo>
                <a:cubicBezTo>
                  <a:pt x="31" y="320"/>
                  <a:pt x="34" y="322"/>
                  <a:pt x="38" y="323"/>
                </a:cubicBezTo>
                <a:cubicBezTo>
                  <a:pt x="71" y="333"/>
                  <a:pt x="103" y="329"/>
                  <a:pt x="131" y="309"/>
                </a:cubicBezTo>
                <a:cubicBezTo>
                  <a:pt x="154" y="293"/>
                  <a:pt x="172" y="269"/>
                  <a:pt x="181" y="242"/>
                </a:cubicBezTo>
                <a:cubicBezTo>
                  <a:pt x="182" y="238"/>
                  <a:pt x="182" y="235"/>
                  <a:pt x="180" y="231"/>
                </a:cubicBezTo>
                <a:cubicBezTo>
                  <a:pt x="179" y="228"/>
                  <a:pt x="176" y="226"/>
                  <a:pt x="172" y="225"/>
                </a:cubicBezTo>
                <a:cubicBezTo>
                  <a:pt x="162" y="222"/>
                  <a:pt x="156" y="213"/>
                  <a:pt x="156" y="202"/>
                </a:cubicBezTo>
                <a:cubicBezTo>
                  <a:pt x="156" y="189"/>
                  <a:pt x="166" y="178"/>
                  <a:pt x="179" y="178"/>
                </a:cubicBezTo>
                <a:cubicBezTo>
                  <a:pt x="186" y="178"/>
                  <a:pt x="192" y="181"/>
                  <a:pt x="196" y="185"/>
                </a:cubicBezTo>
                <a:cubicBezTo>
                  <a:pt x="201" y="190"/>
                  <a:pt x="203" y="196"/>
                  <a:pt x="203" y="202"/>
                </a:cubicBezTo>
                <a:cubicBezTo>
                  <a:pt x="203" y="211"/>
                  <a:pt x="198" y="218"/>
                  <a:pt x="191" y="223"/>
                </a:cubicBezTo>
                <a:cubicBezTo>
                  <a:pt x="185" y="226"/>
                  <a:pt x="182" y="234"/>
                  <a:pt x="186" y="241"/>
                </a:cubicBezTo>
                <a:cubicBezTo>
                  <a:pt x="190" y="247"/>
                  <a:pt x="198" y="250"/>
                  <a:pt x="204" y="246"/>
                </a:cubicBezTo>
                <a:cubicBezTo>
                  <a:pt x="220" y="237"/>
                  <a:pt x="230" y="220"/>
                  <a:pt x="230" y="202"/>
                </a:cubicBezTo>
                <a:cubicBezTo>
                  <a:pt x="230" y="174"/>
                  <a:pt x="207" y="152"/>
                  <a:pt x="179" y="152"/>
                </a:cubicBezTo>
                <a:cubicBezTo>
                  <a:pt x="166" y="152"/>
                  <a:pt x="153" y="157"/>
                  <a:pt x="144" y="166"/>
                </a:cubicBezTo>
                <a:cubicBezTo>
                  <a:pt x="134" y="176"/>
                  <a:pt x="129" y="189"/>
                  <a:pt x="129" y="202"/>
                </a:cubicBezTo>
                <a:cubicBezTo>
                  <a:pt x="129" y="219"/>
                  <a:pt x="138" y="235"/>
                  <a:pt x="151" y="244"/>
                </a:cubicBezTo>
                <a:cubicBezTo>
                  <a:pt x="136" y="276"/>
                  <a:pt x="101" y="311"/>
                  <a:pt x="51" y="299"/>
                </a:cubicBezTo>
                <a:cubicBezTo>
                  <a:pt x="48" y="293"/>
                  <a:pt x="47" y="287"/>
                  <a:pt x="47" y="282"/>
                </a:cubicBezTo>
                <a:cubicBezTo>
                  <a:pt x="47" y="272"/>
                  <a:pt x="50" y="264"/>
                  <a:pt x="53" y="257"/>
                </a:cubicBezTo>
                <a:cubicBezTo>
                  <a:pt x="66" y="233"/>
                  <a:pt x="91" y="217"/>
                  <a:pt x="108" y="215"/>
                </a:cubicBezTo>
                <a:cubicBezTo>
                  <a:pt x="115" y="214"/>
                  <a:pt x="119" y="208"/>
                  <a:pt x="119" y="202"/>
                </a:cubicBezTo>
                <a:cubicBezTo>
                  <a:pt x="119" y="202"/>
                  <a:pt x="119" y="202"/>
                  <a:pt x="119" y="201"/>
                </a:cubicBezTo>
                <a:cubicBezTo>
                  <a:pt x="119" y="195"/>
                  <a:pt x="114" y="189"/>
                  <a:pt x="108" y="188"/>
                </a:cubicBezTo>
                <a:cubicBezTo>
                  <a:pt x="84" y="185"/>
                  <a:pt x="49" y="168"/>
                  <a:pt x="34" y="145"/>
                </a:cubicBezTo>
                <a:cubicBezTo>
                  <a:pt x="29" y="138"/>
                  <a:pt x="27" y="131"/>
                  <a:pt x="27" y="124"/>
                </a:cubicBezTo>
                <a:cubicBezTo>
                  <a:pt x="27" y="122"/>
                  <a:pt x="27" y="120"/>
                  <a:pt x="28" y="118"/>
                </a:cubicBezTo>
                <a:cubicBezTo>
                  <a:pt x="39" y="108"/>
                  <a:pt x="57" y="108"/>
                  <a:pt x="67" y="109"/>
                </a:cubicBezTo>
                <a:cubicBezTo>
                  <a:pt x="96" y="111"/>
                  <a:pt x="123" y="127"/>
                  <a:pt x="131" y="140"/>
                </a:cubicBezTo>
                <a:cubicBezTo>
                  <a:pt x="135" y="146"/>
                  <a:pt x="143" y="148"/>
                  <a:pt x="149" y="145"/>
                </a:cubicBezTo>
                <a:cubicBezTo>
                  <a:pt x="153" y="142"/>
                  <a:pt x="156" y="138"/>
                  <a:pt x="156" y="133"/>
                </a:cubicBezTo>
                <a:cubicBezTo>
                  <a:pt x="156" y="131"/>
                  <a:pt x="155" y="129"/>
                  <a:pt x="154" y="127"/>
                </a:cubicBezTo>
                <a:cubicBezTo>
                  <a:pt x="150" y="119"/>
                  <a:pt x="147" y="106"/>
                  <a:pt x="147" y="92"/>
                </a:cubicBezTo>
                <a:cubicBezTo>
                  <a:pt x="147" y="79"/>
                  <a:pt x="149" y="66"/>
                  <a:pt x="154" y="55"/>
                </a:cubicBezTo>
                <a:cubicBezTo>
                  <a:pt x="161" y="41"/>
                  <a:pt x="171" y="32"/>
                  <a:pt x="184" y="28"/>
                </a:cubicBezTo>
                <a:cubicBezTo>
                  <a:pt x="195" y="31"/>
                  <a:pt x="204" y="39"/>
                  <a:pt x="210" y="51"/>
                </a:cubicBezTo>
                <a:cubicBezTo>
                  <a:pt x="215" y="62"/>
                  <a:pt x="217" y="75"/>
                  <a:pt x="217" y="88"/>
                </a:cubicBezTo>
                <a:cubicBezTo>
                  <a:pt x="217" y="104"/>
                  <a:pt x="214" y="121"/>
                  <a:pt x="209" y="132"/>
                </a:cubicBezTo>
                <a:cubicBezTo>
                  <a:pt x="208" y="134"/>
                  <a:pt x="208" y="136"/>
                  <a:pt x="208" y="138"/>
                </a:cubicBezTo>
                <a:cubicBezTo>
                  <a:pt x="208" y="142"/>
                  <a:pt x="209" y="145"/>
                  <a:pt x="213" y="148"/>
                </a:cubicBezTo>
                <a:cubicBezTo>
                  <a:pt x="217" y="152"/>
                  <a:pt x="224" y="152"/>
                  <a:pt x="229" y="149"/>
                </a:cubicBezTo>
                <a:cubicBezTo>
                  <a:pt x="261" y="127"/>
                  <a:pt x="296" y="110"/>
                  <a:pt x="339" y="138"/>
                </a:cubicBezTo>
                <a:cubicBezTo>
                  <a:pt x="335" y="177"/>
                  <a:pt x="293" y="199"/>
                  <a:pt x="255" y="203"/>
                </a:cubicBezTo>
                <a:cubicBezTo>
                  <a:pt x="248" y="204"/>
                  <a:pt x="243" y="209"/>
                  <a:pt x="243" y="215"/>
                </a:cubicBezTo>
                <a:cubicBezTo>
                  <a:pt x="243" y="216"/>
                  <a:pt x="243" y="216"/>
                  <a:pt x="243" y="217"/>
                </a:cubicBezTo>
                <a:cubicBezTo>
                  <a:pt x="243" y="222"/>
                  <a:pt x="246" y="227"/>
                  <a:pt x="252" y="229"/>
                </a:cubicBezTo>
                <a:cubicBezTo>
                  <a:pt x="287" y="241"/>
                  <a:pt x="305" y="266"/>
                  <a:pt x="305" y="302"/>
                </a:cubicBezTo>
                <a:cubicBezTo>
                  <a:pt x="305" y="306"/>
                  <a:pt x="305" y="309"/>
                  <a:pt x="304" y="313"/>
                </a:cubicBezTo>
                <a:cubicBezTo>
                  <a:pt x="250" y="324"/>
                  <a:pt x="216" y="286"/>
                  <a:pt x="205" y="264"/>
                </a:cubicBezTo>
                <a:cubicBezTo>
                  <a:pt x="203" y="260"/>
                  <a:pt x="200" y="257"/>
                  <a:pt x="195" y="257"/>
                </a:cubicBezTo>
                <a:cubicBezTo>
                  <a:pt x="191" y="256"/>
                  <a:pt x="187" y="258"/>
                  <a:pt x="184" y="261"/>
                </a:cubicBezTo>
                <a:cubicBezTo>
                  <a:pt x="174" y="271"/>
                  <a:pt x="161" y="293"/>
                  <a:pt x="161" y="319"/>
                </a:cubicBezTo>
                <a:cubicBezTo>
                  <a:pt x="161" y="326"/>
                  <a:pt x="162" y="333"/>
                  <a:pt x="164" y="340"/>
                </a:cubicBezTo>
                <a:cubicBezTo>
                  <a:pt x="141" y="336"/>
                  <a:pt x="109" y="337"/>
                  <a:pt x="85" y="359"/>
                </a:cubicBezTo>
                <a:cubicBezTo>
                  <a:pt x="83" y="361"/>
                  <a:pt x="81" y="364"/>
                  <a:pt x="81" y="368"/>
                </a:cubicBezTo>
                <a:cubicBezTo>
                  <a:pt x="81" y="372"/>
                  <a:pt x="82" y="375"/>
                  <a:pt x="84" y="378"/>
                </a:cubicBezTo>
                <a:cubicBezTo>
                  <a:pt x="86" y="380"/>
                  <a:pt x="130" y="427"/>
                  <a:pt x="200" y="414"/>
                </a:cubicBezTo>
                <a:cubicBezTo>
                  <a:pt x="204" y="421"/>
                  <a:pt x="210" y="434"/>
                  <a:pt x="212" y="449"/>
                </a:cubicBezTo>
                <a:cubicBezTo>
                  <a:pt x="213" y="456"/>
                  <a:pt x="220" y="461"/>
                  <a:pt x="227" y="460"/>
                </a:cubicBezTo>
                <a:cubicBezTo>
                  <a:pt x="234" y="459"/>
                  <a:pt x="239" y="452"/>
                  <a:pt x="238" y="445"/>
                </a:cubicBezTo>
                <a:cubicBezTo>
                  <a:pt x="234" y="415"/>
                  <a:pt x="218" y="392"/>
                  <a:pt x="217" y="391"/>
                </a:cubicBezTo>
                <a:cubicBezTo>
                  <a:pt x="214" y="386"/>
                  <a:pt x="208" y="384"/>
                  <a:pt x="203" y="385"/>
                </a:cubicBezTo>
                <a:cubicBezTo>
                  <a:pt x="163" y="396"/>
                  <a:pt x="132" y="381"/>
                  <a:pt x="116" y="370"/>
                </a:cubicBezTo>
                <a:cubicBezTo>
                  <a:pt x="145" y="358"/>
                  <a:pt x="181" y="371"/>
                  <a:pt x="182" y="372"/>
                </a:cubicBezTo>
                <a:cubicBezTo>
                  <a:pt x="187" y="374"/>
                  <a:pt x="193" y="372"/>
                  <a:pt x="197" y="368"/>
                </a:cubicBezTo>
                <a:cubicBezTo>
                  <a:pt x="199" y="365"/>
                  <a:pt x="200" y="362"/>
                  <a:pt x="200" y="359"/>
                </a:cubicBezTo>
                <a:cubicBezTo>
                  <a:pt x="200" y="357"/>
                  <a:pt x="199" y="354"/>
                  <a:pt x="198" y="352"/>
                </a:cubicBezTo>
                <a:cubicBezTo>
                  <a:pt x="190" y="340"/>
                  <a:pt x="188" y="329"/>
                  <a:pt x="188" y="319"/>
                </a:cubicBezTo>
                <a:cubicBezTo>
                  <a:pt x="188" y="310"/>
                  <a:pt x="190" y="301"/>
                  <a:pt x="193" y="295"/>
                </a:cubicBezTo>
                <a:cubicBezTo>
                  <a:pt x="215" y="323"/>
                  <a:pt x="259" y="354"/>
                  <a:pt x="320" y="337"/>
                </a:cubicBezTo>
                <a:cubicBezTo>
                  <a:pt x="325" y="336"/>
                  <a:pt x="329" y="331"/>
                  <a:pt x="330" y="326"/>
                </a:cubicBezTo>
                <a:cubicBezTo>
                  <a:pt x="331" y="318"/>
                  <a:pt x="331" y="310"/>
                  <a:pt x="331" y="302"/>
                </a:cubicBezTo>
                <a:cubicBezTo>
                  <a:pt x="331" y="283"/>
                  <a:pt x="327" y="265"/>
                  <a:pt x="319" y="250"/>
                </a:cubicBezTo>
                <a:cubicBezTo>
                  <a:pt x="312" y="239"/>
                  <a:pt x="304" y="229"/>
                  <a:pt x="294" y="222"/>
                </a:cubicBezTo>
                <a:cubicBezTo>
                  <a:pt x="308" y="217"/>
                  <a:pt x="320" y="210"/>
                  <a:pt x="331" y="202"/>
                </a:cubicBezTo>
                <a:cubicBezTo>
                  <a:pt x="354" y="183"/>
                  <a:pt x="366" y="159"/>
                  <a:pt x="366" y="131"/>
                </a:cubicBezTo>
                <a:cubicBezTo>
                  <a:pt x="366" y="127"/>
                  <a:pt x="364" y="123"/>
                  <a:pt x="361" y="121"/>
                </a:cubicBezTo>
                <a:cubicBezTo>
                  <a:pt x="316" y="87"/>
                  <a:pt x="276" y="94"/>
                  <a:pt x="242" y="110"/>
                </a:cubicBezTo>
                <a:cubicBezTo>
                  <a:pt x="243" y="103"/>
                  <a:pt x="244" y="95"/>
                  <a:pt x="244" y="88"/>
                </a:cubicBezTo>
                <a:cubicBezTo>
                  <a:pt x="244" y="71"/>
                  <a:pt x="241" y="54"/>
                  <a:pt x="234" y="39"/>
                </a:cubicBezTo>
                <a:cubicBezTo>
                  <a:pt x="224" y="19"/>
                  <a:pt x="208" y="6"/>
                  <a:pt x="187" y="1"/>
                </a:cubicBezTo>
                <a:cubicBezTo>
                  <a:pt x="184" y="0"/>
                  <a:pt x="182" y="0"/>
                  <a:pt x="180" y="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7" name="Freeform 393"/>
          <p:cNvSpPr>
            <a:spLocks/>
          </p:cNvSpPr>
          <p:nvPr/>
        </p:nvSpPr>
        <p:spPr bwMode="auto">
          <a:xfrm>
            <a:off x="4424363" y="5181600"/>
            <a:ext cx="514350" cy="284163"/>
          </a:xfrm>
          <a:custGeom>
            <a:avLst/>
            <a:gdLst/>
            <a:ahLst/>
            <a:cxnLst>
              <a:cxn ang="0">
                <a:pos x="8" y="95"/>
              </a:cxn>
              <a:cxn ang="0">
                <a:pos x="0" y="107"/>
              </a:cxn>
              <a:cxn ang="0">
                <a:pos x="36" y="134"/>
              </a:cxn>
              <a:cxn ang="0">
                <a:pos x="61" y="146"/>
              </a:cxn>
              <a:cxn ang="0">
                <a:pos x="65" y="193"/>
              </a:cxn>
              <a:cxn ang="0">
                <a:pos x="65" y="193"/>
              </a:cxn>
              <a:cxn ang="0">
                <a:pos x="62" y="209"/>
              </a:cxn>
              <a:cxn ang="0">
                <a:pos x="51" y="220"/>
              </a:cxn>
              <a:cxn ang="0">
                <a:pos x="45" y="238"/>
              </a:cxn>
              <a:cxn ang="0">
                <a:pos x="59" y="251"/>
              </a:cxn>
              <a:cxn ang="0">
                <a:pos x="107" y="246"/>
              </a:cxn>
              <a:cxn ang="0">
                <a:pos x="110" y="236"/>
              </a:cxn>
              <a:cxn ang="0">
                <a:pos x="104" y="218"/>
              </a:cxn>
              <a:cxn ang="0">
                <a:pos x="92" y="206"/>
              </a:cxn>
              <a:cxn ang="0">
                <a:pos x="93" y="200"/>
              </a:cxn>
              <a:cxn ang="0">
                <a:pos x="92" y="184"/>
              </a:cxn>
              <a:cxn ang="0">
                <a:pos x="122" y="134"/>
              </a:cxn>
              <a:cxn ang="0">
                <a:pos x="265" y="109"/>
              </a:cxn>
              <a:cxn ang="0">
                <a:pos x="338" y="130"/>
              </a:cxn>
              <a:cxn ang="0">
                <a:pos x="350" y="106"/>
              </a:cxn>
              <a:cxn ang="0">
                <a:pos x="340" y="101"/>
              </a:cxn>
              <a:cxn ang="0">
                <a:pos x="110" y="110"/>
              </a:cxn>
              <a:cxn ang="0">
                <a:pos x="76" y="123"/>
              </a:cxn>
              <a:cxn ang="0">
                <a:pos x="45" y="108"/>
              </a:cxn>
              <a:cxn ang="0">
                <a:pos x="413" y="107"/>
              </a:cxn>
              <a:cxn ang="0">
                <a:pos x="329" y="160"/>
              </a:cxn>
              <a:cxn ang="0">
                <a:pos x="149" y="207"/>
              </a:cxn>
              <a:cxn ang="0">
                <a:pos x="134" y="141"/>
              </a:cxn>
              <a:cxn ang="0">
                <a:pos x="123" y="221"/>
              </a:cxn>
              <a:cxn ang="0">
                <a:pos x="343" y="234"/>
              </a:cxn>
              <a:cxn ang="0">
                <a:pos x="356" y="168"/>
              </a:cxn>
              <a:cxn ang="0">
                <a:pos x="457" y="106"/>
              </a:cxn>
              <a:cxn ang="0">
                <a:pos x="449" y="94"/>
              </a:cxn>
              <a:cxn ang="0">
                <a:pos x="235" y="1"/>
              </a:cxn>
            </a:cxnLst>
            <a:rect l="0" t="0" r="r" b="b"/>
            <a:pathLst>
              <a:path w="457" h="251">
                <a:moveTo>
                  <a:pt x="235" y="1"/>
                </a:moveTo>
                <a:cubicBezTo>
                  <a:pt x="8" y="95"/>
                  <a:pt x="8" y="95"/>
                  <a:pt x="8" y="95"/>
                </a:cubicBezTo>
                <a:cubicBezTo>
                  <a:pt x="3" y="97"/>
                  <a:pt x="0" y="101"/>
                  <a:pt x="0" y="106"/>
                </a:cubicBezTo>
                <a:cubicBezTo>
                  <a:pt x="0" y="107"/>
                  <a:pt x="0" y="107"/>
                  <a:pt x="0" y="107"/>
                </a:cubicBezTo>
                <a:cubicBezTo>
                  <a:pt x="0" y="112"/>
                  <a:pt x="3" y="116"/>
                  <a:pt x="7" y="119"/>
                </a:cubicBezTo>
                <a:cubicBezTo>
                  <a:pt x="36" y="134"/>
                  <a:pt x="36" y="134"/>
                  <a:pt x="36" y="134"/>
                </a:cubicBezTo>
                <a:cubicBezTo>
                  <a:pt x="57" y="144"/>
                  <a:pt x="57" y="144"/>
                  <a:pt x="57" y="144"/>
                </a:cubicBezTo>
                <a:cubicBezTo>
                  <a:pt x="58" y="145"/>
                  <a:pt x="60" y="146"/>
                  <a:pt x="61" y="146"/>
                </a:cubicBezTo>
                <a:cubicBezTo>
                  <a:pt x="61" y="155"/>
                  <a:pt x="62" y="171"/>
                  <a:pt x="62" y="185"/>
                </a:cubicBezTo>
                <a:cubicBezTo>
                  <a:pt x="63" y="188"/>
                  <a:pt x="63" y="191"/>
                  <a:pt x="65" y="193"/>
                </a:cubicBezTo>
                <a:cubicBezTo>
                  <a:pt x="65" y="193"/>
                  <a:pt x="65" y="193"/>
                  <a:pt x="65" y="193"/>
                </a:cubicBezTo>
                <a:cubicBezTo>
                  <a:pt x="65" y="193"/>
                  <a:pt x="65" y="193"/>
                  <a:pt x="65" y="193"/>
                </a:cubicBezTo>
                <a:cubicBezTo>
                  <a:pt x="63" y="195"/>
                  <a:pt x="62" y="198"/>
                  <a:pt x="62" y="201"/>
                </a:cubicBezTo>
                <a:cubicBezTo>
                  <a:pt x="62" y="201"/>
                  <a:pt x="62" y="205"/>
                  <a:pt x="62" y="209"/>
                </a:cubicBezTo>
                <a:cubicBezTo>
                  <a:pt x="59" y="212"/>
                  <a:pt x="55" y="215"/>
                  <a:pt x="55" y="215"/>
                </a:cubicBezTo>
                <a:cubicBezTo>
                  <a:pt x="53" y="217"/>
                  <a:pt x="52" y="218"/>
                  <a:pt x="51" y="220"/>
                </a:cubicBezTo>
                <a:cubicBezTo>
                  <a:pt x="46" y="233"/>
                  <a:pt x="46" y="233"/>
                  <a:pt x="46" y="233"/>
                </a:cubicBezTo>
                <a:cubicBezTo>
                  <a:pt x="46" y="234"/>
                  <a:pt x="45" y="236"/>
                  <a:pt x="45" y="238"/>
                </a:cubicBezTo>
                <a:cubicBezTo>
                  <a:pt x="45" y="240"/>
                  <a:pt x="46" y="243"/>
                  <a:pt x="48" y="245"/>
                </a:cubicBezTo>
                <a:cubicBezTo>
                  <a:pt x="50" y="249"/>
                  <a:pt x="54" y="251"/>
                  <a:pt x="59" y="251"/>
                </a:cubicBezTo>
                <a:cubicBezTo>
                  <a:pt x="96" y="251"/>
                  <a:pt x="96" y="251"/>
                  <a:pt x="96" y="251"/>
                </a:cubicBezTo>
                <a:cubicBezTo>
                  <a:pt x="100" y="251"/>
                  <a:pt x="104" y="249"/>
                  <a:pt x="107" y="246"/>
                </a:cubicBezTo>
                <a:cubicBezTo>
                  <a:pt x="109" y="244"/>
                  <a:pt x="110" y="241"/>
                  <a:pt x="110" y="238"/>
                </a:cubicBezTo>
                <a:cubicBezTo>
                  <a:pt x="110" y="237"/>
                  <a:pt x="110" y="236"/>
                  <a:pt x="110" y="236"/>
                </a:cubicBezTo>
                <a:cubicBezTo>
                  <a:pt x="108" y="226"/>
                  <a:pt x="108" y="226"/>
                  <a:pt x="108" y="226"/>
                </a:cubicBezTo>
                <a:cubicBezTo>
                  <a:pt x="107" y="223"/>
                  <a:pt x="106" y="220"/>
                  <a:pt x="104" y="218"/>
                </a:cubicBezTo>
                <a:cubicBezTo>
                  <a:pt x="104" y="218"/>
                  <a:pt x="97" y="212"/>
                  <a:pt x="93" y="208"/>
                </a:cubicBezTo>
                <a:cubicBezTo>
                  <a:pt x="93" y="207"/>
                  <a:pt x="93" y="207"/>
                  <a:pt x="92" y="206"/>
                </a:cubicBezTo>
                <a:cubicBezTo>
                  <a:pt x="93" y="205"/>
                  <a:pt x="93" y="203"/>
                  <a:pt x="93" y="202"/>
                </a:cubicBezTo>
                <a:cubicBezTo>
                  <a:pt x="93" y="201"/>
                  <a:pt x="93" y="200"/>
                  <a:pt x="93" y="200"/>
                </a:cubicBezTo>
                <a:cubicBezTo>
                  <a:pt x="93" y="200"/>
                  <a:pt x="92" y="191"/>
                  <a:pt x="92" y="189"/>
                </a:cubicBezTo>
                <a:cubicBezTo>
                  <a:pt x="92" y="187"/>
                  <a:pt x="92" y="186"/>
                  <a:pt x="92" y="184"/>
                </a:cubicBezTo>
                <a:cubicBezTo>
                  <a:pt x="92" y="184"/>
                  <a:pt x="93" y="157"/>
                  <a:pt x="93" y="145"/>
                </a:cubicBezTo>
                <a:cubicBezTo>
                  <a:pt x="101" y="142"/>
                  <a:pt x="113" y="138"/>
                  <a:pt x="122" y="134"/>
                </a:cubicBezTo>
                <a:cubicBezTo>
                  <a:pt x="122" y="134"/>
                  <a:pt x="122" y="134"/>
                  <a:pt x="122" y="134"/>
                </a:cubicBezTo>
                <a:cubicBezTo>
                  <a:pt x="166" y="111"/>
                  <a:pt x="214" y="103"/>
                  <a:pt x="265" y="109"/>
                </a:cubicBezTo>
                <a:cubicBezTo>
                  <a:pt x="302" y="113"/>
                  <a:pt x="327" y="124"/>
                  <a:pt x="328" y="125"/>
                </a:cubicBezTo>
                <a:cubicBezTo>
                  <a:pt x="329" y="125"/>
                  <a:pt x="338" y="130"/>
                  <a:pt x="338" y="130"/>
                </a:cubicBezTo>
                <a:cubicBezTo>
                  <a:pt x="344" y="133"/>
                  <a:pt x="352" y="130"/>
                  <a:pt x="356" y="124"/>
                </a:cubicBezTo>
                <a:cubicBezTo>
                  <a:pt x="359" y="117"/>
                  <a:pt x="356" y="109"/>
                  <a:pt x="350" y="106"/>
                </a:cubicBezTo>
                <a:cubicBezTo>
                  <a:pt x="340" y="101"/>
                  <a:pt x="340" y="101"/>
                  <a:pt x="340" y="101"/>
                </a:cubicBezTo>
                <a:cubicBezTo>
                  <a:pt x="340" y="101"/>
                  <a:pt x="340" y="101"/>
                  <a:pt x="340" y="101"/>
                </a:cubicBezTo>
                <a:cubicBezTo>
                  <a:pt x="338" y="100"/>
                  <a:pt x="311" y="88"/>
                  <a:pt x="269" y="82"/>
                </a:cubicBezTo>
                <a:cubicBezTo>
                  <a:pt x="230" y="78"/>
                  <a:pt x="171" y="79"/>
                  <a:pt x="110" y="110"/>
                </a:cubicBezTo>
                <a:cubicBezTo>
                  <a:pt x="110" y="110"/>
                  <a:pt x="110" y="110"/>
                  <a:pt x="110" y="110"/>
                </a:cubicBezTo>
                <a:cubicBezTo>
                  <a:pt x="98" y="116"/>
                  <a:pt x="76" y="123"/>
                  <a:pt x="76" y="123"/>
                </a:cubicBezTo>
                <a:cubicBezTo>
                  <a:pt x="76" y="123"/>
                  <a:pt x="75" y="123"/>
                  <a:pt x="75" y="123"/>
                </a:cubicBezTo>
                <a:cubicBezTo>
                  <a:pt x="71" y="122"/>
                  <a:pt x="59" y="116"/>
                  <a:pt x="45" y="108"/>
                </a:cubicBezTo>
                <a:cubicBezTo>
                  <a:pt x="85" y="92"/>
                  <a:pt x="231" y="32"/>
                  <a:pt x="240" y="28"/>
                </a:cubicBezTo>
                <a:cubicBezTo>
                  <a:pt x="249" y="32"/>
                  <a:pt x="376" y="90"/>
                  <a:pt x="413" y="107"/>
                </a:cubicBezTo>
                <a:cubicBezTo>
                  <a:pt x="385" y="122"/>
                  <a:pt x="336" y="148"/>
                  <a:pt x="336" y="148"/>
                </a:cubicBezTo>
                <a:cubicBezTo>
                  <a:pt x="332" y="150"/>
                  <a:pt x="329" y="155"/>
                  <a:pt x="329" y="160"/>
                </a:cubicBezTo>
                <a:cubicBezTo>
                  <a:pt x="329" y="160"/>
                  <a:pt x="329" y="191"/>
                  <a:pt x="329" y="207"/>
                </a:cubicBezTo>
                <a:cubicBezTo>
                  <a:pt x="308" y="207"/>
                  <a:pt x="170" y="207"/>
                  <a:pt x="149" y="207"/>
                </a:cubicBezTo>
                <a:cubicBezTo>
                  <a:pt x="148" y="190"/>
                  <a:pt x="148" y="154"/>
                  <a:pt x="148" y="154"/>
                </a:cubicBezTo>
                <a:cubicBezTo>
                  <a:pt x="147" y="146"/>
                  <a:pt x="141" y="140"/>
                  <a:pt x="134" y="141"/>
                </a:cubicBezTo>
                <a:cubicBezTo>
                  <a:pt x="127" y="141"/>
                  <a:pt x="121" y="147"/>
                  <a:pt x="121" y="154"/>
                </a:cubicBezTo>
                <a:cubicBezTo>
                  <a:pt x="123" y="221"/>
                  <a:pt x="123" y="221"/>
                  <a:pt x="123" y="221"/>
                </a:cubicBezTo>
                <a:cubicBezTo>
                  <a:pt x="123" y="228"/>
                  <a:pt x="129" y="234"/>
                  <a:pt x="136" y="234"/>
                </a:cubicBezTo>
                <a:cubicBezTo>
                  <a:pt x="343" y="234"/>
                  <a:pt x="343" y="234"/>
                  <a:pt x="343" y="234"/>
                </a:cubicBezTo>
                <a:cubicBezTo>
                  <a:pt x="350" y="234"/>
                  <a:pt x="356" y="228"/>
                  <a:pt x="356" y="220"/>
                </a:cubicBezTo>
                <a:cubicBezTo>
                  <a:pt x="356" y="220"/>
                  <a:pt x="356" y="180"/>
                  <a:pt x="356" y="168"/>
                </a:cubicBezTo>
                <a:cubicBezTo>
                  <a:pt x="368" y="161"/>
                  <a:pt x="450" y="118"/>
                  <a:pt x="450" y="118"/>
                </a:cubicBezTo>
                <a:cubicBezTo>
                  <a:pt x="454" y="116"/>
                  <a:pt x="457" y="111"/>
                  <a:pt x="457" y="106"/>
                </a:cubicBezTo>
                <a:cubicBezTo>
                  <a:pt x="457" y="106"/>
                  <a:pt x="457" y="106"/>
                  <a:pt x="457" y="106"/>
                </a:cubicBezTo>
                <a:cubicBezTo>
                  <a:pt x="457" y="101"/>
                  <a:pt x="453" y="96"/>
                  <a:pt x="449" y="94"/>
                </a:cubicBezTo>
                <a:cubicBezTo>
                  <a:pt x="246" y="1"/>
                  <a:pt x="246" y="1"/>
                  <a:pt x="246" y="1"/>
                </a:cubicBezTo>
                <a:cubicBezTo>
                  <a:pt x="242" y="0"/>
                  <a:pt x="239" y="0"/>
                  <a:pt x="235" y="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8" name="Freeform 433"/>
          <p:cNvSpPr>
            <a:spLocks/>
          </p:cNvSpPr>
          <p:nvPr/>
        </p:nvSpPr>
        <p:spPr bwMode="auto">
          <a:xfrm>
            <a:off x="4532313" y="3676650"/>
            <a:ext cx="298450" cy="520700"/>
          </a:xfrm>
          <a:custGeom>
            <a:avLst/>
            <a:gdLst/>
            <a:ahLst/>
            <a:cxnLst>
              <a:cxn ang="0">
                <a:pos x="251" y="293"/>
              </a:cxn>
              <a:cxn ang="0">
                <a:pos x="233" y="293"/>
              </a:cxn>
              <a:cxn ang="0">
                <a:pos x="241" y="274"/>
              </a:cxn>
              <a:cxn ang="0">
                <a:pos x="241" y="265"/>
              </a:cxn>
              <a:cxn ang="0">
                <a:pos x="195" y="115"/>
              </a:cxn>
              <a:cxn ang="0">
                <a:pos x="195" y="14"/>
              </a:cxn>
              <a:cxn ang="0">
                <a:pos x="182" y="0"/>
              </a:cxn>
              <a:cxn ang="0">
                <a:pos x="168" y="14"/>
              </a:cxn>
              <a:cxn ang="0">
                <a:pos x="168" y="36"/>
              </a:cxn>
              <a:cxn ang="0">
                <a:pos x="154" y="25"/>
              </a:cxn>
              <a:cxn ang="0">
                <a:pos x="136" y="29"/>
              </a:cxn>
              <a:cxn ang="0">
                <a:pos x="139" y="47"/>
              </a:cxn>
              <a:cxn ang="0">
                <a:pos x="168" y="68"/>
              </a:cxn>
              <a:cxn ang="0">
                <a:pos x="168" y="117"/>
              </a:cxn>
              <a:cxn ang="0">
                <a:pos x="169" y="121"/>
              </a:cxn>
              <a:cxn ang="0">
                <a:pos x="214" y="268"/>
              </a:cxn>
              <a:cxn ang="0">
                <a:pos x="169" y="384"/>
              </a:cxn>
              <a:cxn ang="0">
                <a:pos x="171" y="397"/>
              </a:cxn>
              <a:cxn ang="0">
                <a:pos x="201" y="434"/>
              </a:cxn>
              <a:cxn ang="0">
                <a:pos x="64" y="434"/>
              </a:cxn>
              <a:cxn ang="0">
                <a:pos x="94" y="397"/>
              </a:cxn>
              <a:cxn ang="0">
                <a:pos x="96" y="384"/>
              </a:cxn>
              <a:cxn ang="0">
                <a:pos x="51" y="268"/>
              </a:cxn>
              <a:cxn ang="0">
                <a:pos x="96" y="121"/>
              </a:cxn>
              <a:cxn ang="0">
                <a:pos x="96" y="117"/>
              </a:cxn>
              <a:cxn ang="0">
                <a:pos x="96" y="68"/>
              </a:cxn>
              <a:cxn ang="0">
                <a:pos x="126" y="47"/>
              </a:cxn>
              <a:cxn ang="0">
                <a:pos x="130" y="29"/>
              </a:cxn>
              <a:cxn ang="0">
                <a:pos x="111" y="25"/>
              </a:cxn>
              <a:cxn ang="0">
                <a:pos x="96" y="36"/>
              </a:cxn>
              <a:cxn ang="0">
                <a:pos x="96" y="14"/>
              </a:cxn>
              <a:cxn ang="0">
                <a:pos x="83" y="0"/>
              </a:cxn>
              <a:cxn ang="0">
                <a:pos x="70" y="14"/>
              </a:cxn>
              <a:cxn ang="0">
                <a:pos x="70" y="115"/>
              </a:cxn>
              <a:cxn ang="0">
                <a:pos x="24" y="265"/>
              </a:cxn>
              <a:cxn ang="0">
                <a:pos x="24" y="274"/>
              </a:cxn>
              <a:cxn ang="0">
                <a:pos x="32" y="293"/>
              </a:cxn>
              <a:cxn ang="0">
                <a:pos x="14" y="293"/>
              </a:cxn>
              <a:cxn ang="0">
                <a:pos x="0" y="307"/>
              </a:cxn>
              <a:cxn ang="0">
                <a:pos x="14" y="320"/>
              </a:cxn>
              <a:cxn ang="0">
                <a:pos x="42" y="320"/>
              </a:cxn>
              <a:cxn ang="0">
                <a:pos x="68" y="386"/>
              </a:cxn>
              <a:cxn ang="0">
                <a:pos x="26" y="440"/>
              </a:cxn>
              <a:cxn ang="0">
                <a:pos x="25" y="454"/>
              </a:cxn>
              <a:cxn ang="0">
                <a:pos x="37" y="461"/>
              </a:cxn>
              <a:cxn ang="0">
                <a:pos x="229" y="461"/>
              </a:cxn>
              <a:cxn ang="0">
                <a:pos x="240" y="454"/>
              </a:cxn>
              <a:cxn ang="0">
                <a:pos x="239" y="439"/>
              </a:cxn>
              <a:cxn ang="0">
                <a:pos x="197" y="386"/>
              </a:cxn>
              <a:cxn ang="0">
                <a:pos x="223" y="320"/>
              </a:cxn>
              <a:cxn ang="0">
                <a:pos x="251" y="320"/>
              </a:cxn>
              <a:cxn ang="0">
                <a:pos x="264" y="307"/>
              </a:cxn>
              <a:cxn ang="0">
                <a:pos x="251" y="293"/>
              </a:cxn>
            </a:cxnLst>
            <a:rect l="0" t="0" r="r" b="b"/>
            <a:pathLst>
              <a:path w="264" h="461">
                <a:moveTo>
                  <a:pt x="251" y="293"/>
                </a:moveTo>
                <a:cubicBezTo>
                  <a:pt x="233" y="293"/>
                  <a:pt x="233" y="293"/>
                  <a:pt x="233" y="293"/>
                </a:cubicBezTo>
                <a:cubicBezTo>
                  <a:pt x="241" y="274"/>
                  <a:pt x="241" y="274"/>
                  <a:pt x="241" y="274"/>
                </a:cubicBezTo>
                <a:cubicBezTo>
                  <a:pt x="242" y="271"/>
                  <a:pt x="242" y="268"/>
                  <a:pt x="241" y="265"/>
                </a:cubicBezTo>
                <a:cubicBezTo>
                  <a:pt x="195" y="115"/>
                  <a:pt x="195" y="115"/>
                  <a:pt x="195" y="115"/>
                </a:cubicBezTo>
                <a:cubicBezTo>
                  <a:pt x="195" y="14"/>
                  <a:pt x="195" y="14"/>
                  <a:pt x="195" y="14"/>
                </a:cubicBezTo>
                <a:cubicBezTo>
                  <a:pt x="195" y="6"/>
                  <a:pt x="189" y="0"/>
                  <a:pt x="182" y="0"/>
                </a:cubicBezTo>
                <a:cubicBezTo>
                  <a:pt x="174" y="0"/>
                  <a:pt x="168" y="6"/>
                  <a:pt x="168" y="14"/>
                </a:cubicBezTo>
                <a:cubicBezTo>
                  <a:pt x="168" y="36"/>
                  <a:pt x="168" y="36"/>
                  <a:pt x="168" y="36"/>
                </a:cubicBezTo>
                <a:cubicBezTo>
                  <a:pt x="154" y="25"/>
                  <a:pt x="154" y="25"/>
                  <a:pt x="154" y="25"/>
                </a:cubicBezTo>
                <a:cubicBezTo>
                  <a:pt x="148" y="21"/>
                  <a:pt x="140" y="23"/>
                  <a:pt x="136" y="29"/>
                </a:cubicBezTo>
                <a:cubicBezTo>
                  <a:pt x="131" y="35"/>
                  <a:pt x="133" y="43"/>
                  <a:pt x="139" y="47"/>
                </a:cubicBezTo>
                <a:cubicBezTo>
                  <a:pt x="168" y="68"/>
                  <a:pt x="168" y="68"/>
                  <a:pt x="168" y="68"/>
                </a:cubicBezTo>
                <a:cubicBezTo>
                  <a:pt x="168" y="117"/>
                  <a:pt x="168" y="117"/>
                  <a:pt x="168" y="117"/>
                </a:cubicBezTo>
                <a:cubicBezTo>
                  <a:pt x="168" y="118"/>
                  <a:pt x="169" y="120"/>
                  <a:pt x="169" y="121"/>
                </a:cubicBezTo>
                <a:cubicBezTo>
                  <a:pt x="214" y="268"/>
                  <a:pt x="214" y="268"/>
                  <a:pt x="214" y="268"/>
                </a:cubicBezTo>
                <a:cubicBezTo>
                  <a:pt x="169" y="384"/>
                  <a:pt x="169" y="384"/>
                  <a:pt x="169" y="384"/>
                </a:cubicBezTo>
                <a:cubicBezTo>
                  <a:pt x="168" y="388"/>
                  <a:pt x="168" y="393"/>
                  <a:pt x="171" y="397"/>
                </a:cubicBezTo>
                <a:cubicBezTo>
                  <a:pt x="201" y="434"/>
                  <a:pt x="201" y="434"/>
                  <a:pt x="201" y="434"/>
                </a:cubicBezTo>
                <a:cubicBezTo>
                  <a:pt x="64" y="434"/>
                  <a:pt x="64" y="434"/>
                  <a:pt x="64" y="434"/>
                </a:cubicBezTo>
                <a:cubicBezTo>
                  <a:pt x="94" y="397"/>
                  <a:pt x="94" y="397"/>
                  <a:pt x="94" y="397"/>
                </a:cubicBezTo>
                <a:cubicBezTo>
                  <a:pt x="96" y="393"/>
                  <a:pt x="97" y="388"/>
                  <a:pt x="96" y="384"/>
                </a:cubicBezTo>
                <a:cubicBezTo>
                  <a:pt x="51" y="268"/>
                  <a:pt x="51" y="268"/>
                  <a:pt x="51" y="268"/>
                </a:cubicBezTo>
                <a:cubicBezTo>
                  <a:pt x="96" y="121"/>
                  <a:pt x="96" y="121"/>
                  <a:pt x="96" y="121"/>
                </a:cubicBezTo>
                <a:cubicBezTo>
                  <a:pt x="96" y="120"/>
                  <a:pt x="96" y="118"/>
                  <a:pt x="96" y="117"/>
                </a:cubicBezTo>
                <a:cubicBezTo>
                  <a:pt x="96" y="68"/>
                  <a:pt x="96" y="68"/>
                  <a:pt x="96" y="68"/>
                </a:cubicBezTo>
                <a:cubicBezTo>
                  <a:pt x="126" y="47"/>
                  <a:pt x="126" y="47"/>
                  <a:pt x="126" y="47"/>
                </a:cubicBezTo>
                <a:cubicBezTo>
                  <a:pt x="132" y="43"/>
                  <a:pt x="134" y="35"/>
                  <a:pt x="130" y="29"/>
                </a:cubicBezTo>
                <a:cubicBezTo>
                  <a:pt x="125" y="23"/>
                  <a:pt x="117" y="21"/>
                  <a:pt x="111" y="25"/>
                </a:cubicBezTo>
                <a:cubicBezTo>
                  <a:pt x="96" y="36"/>
                  <a:pt x="96" y="36"/>
                  <a:pt x="96" y="36"/>
                </a:cubicBezTo>
                <a:cubicBezTo>
                  <a:pt x="96" y="14"/>
                  <a:pt x="96" y="14"/>
                  <a:pt x="96" y="14"/>
                </a:cubicBezTo>
                <a:cubicBezTo>
                  <a:pt x="96" y="6"/>
                  <a:pt x="90" y="0"/>
                  <a:pt x="83" y="0"/>
                </a:cubicBezTo>
                <a:cubicBezTo>
                  <a:pt x="76" y="0"/>
                  <a:pt x="70" y="6"/>
                  <a:pt x="70" y="14"/>
                </a:cubicBezTo>
                <a:cubicBezTo>
                  <a:pt x="70" y="115"/>
                  <a:pt x="70" y="115"/>
                  <a:pt x="70" y="115"/>
                </a:cubicBezTo>
                <a:cubicBezTo>
                  <a:pt x="24" y="265"/>
                  <a:pt x="24" y="265"/>
                  <a:pt x="24" y="265"/>
                </a:cubicBezTo>
                <a:cubicBezTo>
                  <a:pt x="23" y="268"/>
                  <a:pt x="23" y="271"/>
                  <a:pt x="24" y="274"/>
                </a:cubicBezTo>
                <a:cubicBezTo>
                  <a:pt x="32" y="293"/>
                  <a:pt x="32" y="293"/>
                  <a:pt x="32" y="293"/>
                </a:cubicBezTo>
                <a:cubicBezTo>
                  <a:pt x="14" y="293"/>
                  <a:pt x="14" y="293"/>
                  <a:pt x="14" y="293"/>
                </a:cubicBezTo>
                <a:cubicBezTo>
                  <a:pt x="6" y="293"/>
                  <a:pt x="0" y="299"/>
                  <a:pt x="0" y="307"/>
                </a:cubicBezTo>
                <a:cubicBezTo>
                  <a:pt x="0" y="314"/>
                  <a:pt x="6" y="320"/>
                  <a:pt x="14" y="320"/>
                </a:cubicBezTo>
                <a:cubicBezTo>
                  <a:pt x="42" y="320"/>
                  <a:pt x="42" y="320"/>
                  <a:pt x="42" y="320"/>
                </a:cubicBezTo>
                <a:cubicBezTo>
                  <a:pt x="68" y="386"/>
                  <a:pt x="68" y="386"/>
                  <a:pt x="68" y="386"/>
                </a:cubicBezTo>
                <a:cubicBezTo>
                  <a:pt x="26" y="440"/>
                  <a:pt x="26" y="440"/>
                  <a:pt x="26" y="440"/>
                </a:cubicBezTo>
                <a:cubicBezTo>
                  <a:pt x="23" y="444"/>
                  <a:pt x="23" y="449"/>
                  <a:pt x="25" y="454"/>
                </a:cubicBezTo>
                <a:cubicBezTo>
                  <a:pt x="27" y="458"/>
                  <a:pt x="32" y="461"/>
                  <a:pt x="37" y="461"/>
                </a:cubicBezTo>
                <a:cubicBezTo>
                  <a:pt x="229" y="461"/>
                  <a:pt x="229" y="461"/>
                  <a:pt x="229" y="461"/>
                </a:cubicBezTo>
                <a:cubicBezTo>
                  <a:pt x="234" y="461"/>
                  <a:pt x="238" y="458"/>
                  <a:pt x="240" y="454"/>
                </a:cubicBezTo>
                <a:cubicBezTo>
                  <a:pt x="243" y="449"/>
                  <a:pt x="242" y="443"/>
                  <a:pt x="239" y="439"/>
                </a:cubicBezTo>
                <a:cubicBezTo>
                  <a:pt x="197" y="386"/>
                  <a:pt x="197" y="386"/>
                  <a:pt x="197" y="386"/>
                </a:cubicBezTo>
                <a:cubicBezTo>
                  <a:pt x="223" y="320"/>
                  <a:pt x="223" y="320"/>
                  <a:pt x="223" y="320"/>
                </a:cubicBezTo>
                <a:cubicBezTo>
                  <a:pt x="251" y="320"/>
                  <a:pt x="251" y="320"/>
                  <a:pt x="251" y="320"/>
                </a:cubicBezTo>
                <a:cubicBezTo>
                  <a:pt x="258" y="320"/>
                  <a:pt x="264" y="314"/>
                  <a:pt x="264" y="307"/>
                </a:cubicBezTo>
                <a:cubicBezTo>
                  <a:pt x="264" y="299"/>
                  <a:pt x="258" y="293"/>
                  <a:pt x="251" y="293"/>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9" name="Freeform 251"/>
          <p:cNvSpPr>
            <a:spLocks/>
          </p:cNvSpPr>
          <p:nvPr/>
        </p:nvSpPr>
        <p:spPr bwMode="auto">
          <a:xfrm>
            <a:off x="5070475" y="1189038"/>
            <a:ext cx="514350" cy="465137"/>
          </a:xfrm>
          <a:custGeom>
            <a:avLst/>
            <a:gdLst/>
            <a:ahLst/>
            <a:cxnLst>
              <a:cxn ang="0">
                <a:pos x="113" y="0"/>
              </a:cxn>
              <a:cxn ang="0">
                <a:pos x="69" y="44"/>
              </a:cxn>
              <a:cxn ang="0">
                <a:pos x="69" y="298"/>
              </a:cxn>
              <a:cxn ang="0">
                <a:pos x="83" y="312"/>
              </a:cxn>
              <a:cxn ang="0">
                <a:pos x="96" y="298"/>
              </a:cxn>
              <a:cxn ang="0">
                <a:pos x="96" y="44"/>
              </a:cxn>
              <a:cxn ang="0">
                <a:pos x="113" y="27"/>
              </a:cxn>
              <a:cxn ang="0">
                <a:pos x="152" y="27"/>
              </a:cxn>
              <a:cxn ang="0">
                <a:pos x="169" y="44"/>
              </a:cxn>
              <a:cxn ang="0">
                <a:pos x="169" y="298"/>
              </a:cxn>
              <a:cxn ang="0">
                <a:pos x="183" y="312"/>
              </a:cxn>
              <a:cxn ang="0">
                <a:pos x="246" y="312"/>
              </a:cxn>
              <a:cxn ang="0">
                <a:pos x="259" y="298"/>
              </a:cxn>
              <a:cxn ang="0">
                <a:pos x="259" y="194"/>
              </a:cxn>
              <a:cxn ang="0">
                <a:pos x="301" y="194"/>
              </a:cxn>
              <a:cxn ang="0">
                <a:pos x="301" y="298"/>
              </a:cxn>
              <a:cxn ang="0">
                <a:pos x="314" y="312"/>
              </a:cxn>
              <a:cxn ang="0">
                <a:pos x="375" y="312"/>
              </a:cxn>
              <a:cxn ang="0">
                <a:pos x="388" y="298"/>
              </a:cxn>
              <a:cxn ang="0">
                <a:pos x="388" y="194"/>
              </a:cxn>
              <a:cxn ang="0">
                <a:pos x="430" y="194"/>
              </a:cxn>
              <a:cxn ang="0">
                <a:pos x="430" y="340"/>
              </a:cxn>
              <a:cxn ang="0">
                <a:pos x="42" y="340"/>
              </a:cxn>
              <a:cxn ang="0">
                <a:pos x="31" y="346"/>
              </a:cxn>
              <a:cxn ang="0">
                <a:pos x="3" y="390"/>
              </a:cxn>
              <a:cxn ang="0">
                <a:pos x="0" y="397"/>
              </a:cxn>
              <a:cxn ang="0">
                <a:pos x="6" y="408"/>
              </a:cxn>
              <a:cxn ang="0">
                <a:pos x="25" y="404"/>
              </a:cxn>
              <a:cxn ang="0">
                <a:pos x="50" y="367"/>
              </a:cxn>
              <a:cxn ang="0">
                <a:pos x="443" y="367"/>
              </a:cxn>
              <a:cxn ang="0">
                <a:pos x="456" y="354"/>
              </a:cxn>
              <a:cxn ang="0">
                <a:pos x="456" y="181"/>
              </a:cxn>
              <a:cxn ang="0">
                <a:pos x="443" y="168"/>
              </a:cxn>
              <a:cxn ang="0">
                <a:pos x="375" y="168"/>
              </a:cxn>
              <a:cxn ang="0">
                <a:pos x="362" y="181"/>
              </a:cxn>
              <a:cxn ang="0">
                <a:pos x="362" y="285"/>
              </a:cxn>
              <a:cxn ang="0">
                <a:pos x="327" y="285"/>
              </a:cxn>
              <a:cxn ang="0">
                <a:pos x="327" y="181"/>
              </a:cxn>
              <a:cxn ang="0">
                <a:pos x="314" y="168"/>
              </a:cxn>
              <a:cxn ang="0">
                <a:pos x="246" y="168"/>
              </a:cxn>
              <a:cxn ang="0">
                <a:pos x="233" y="181"/>
              </a:cxn>
              <a:cxn ang="0">
                <a:pos x="233" y="285"/>
              </a:cxn>
              <a:cxn ang="0">
                <a:pos x="196" y="285"/>
              </a:cxn>
              <a:cxn ang="0">
                <a:pos x="196" y="44"/>
              </a:cxn>
              <a:cxn ang="0">
                <a:pos x="152" y="0"/>
              </a:cxn>
              <a:cxn ang="0">
                <a:pos x="113" y="0"/>
              </a:cxn>
            </a:cxnLst>
            <a:rect l="0" t="0" r="r" b="b"/>
            <a:pathLst>
              <a:path w="456" h="412">
                <a:moveTo>
                  <a:pt x="113" y="0"/>
                </a:moveTo>
                <a:cubicBezTo>
                  <a:pt x="89" y="0"/>
                  <a:pt x="69" y="20"/>
                  <a:pt x="69" y="44"/>
                </a:cubicBezTo>
                <a:cubicBezTo>
                  <a:pt x="69" y="298"/>
                  <a:pt x="69" y="298"/>
                  <a:pt x="69" y="298"/>
                </a:cubicBezTo>
                <a:cubicBezTo>
                  <a:pt x="69" y="306"/>
                  <a:pt x="75" y="312"/>
                  <a:pt x="83" y="312"/>
                </a:cubicBezTo>
                <a:cubicBezTo>
                  <a:pt x="90" y="312"/>
                  <a:pt x="96" y="306"/>
                  <a:pt x="96" y="298"/>
                </a:cubicBezTo>
                <a:cubicBezTo>
                  <a:pt x="96" y="44"/>
                  <a:pt x="96" y="44"/>
                  <a:pt x="96" y="44"/>
                </a:cubicBezTo>
                <a:cubicBezTo>
                  <a:pt x="96" y="34"/>
                  <a:pt x="104" y="27"/>
                  <a:pt x="113" y="27"/>
                </a:cubicBezTo>
                <a:cubicBezTo>
                  <a:pt x="152" y="27"/>
                  <a:pt x="152" y="27"/>
                  <a:pt x="152" y="27"/>
                </a:cubicBezTo>
                <a:cubicBezTo>
                  <a:pt x="162" y="27"/>
                  <a:pt x="169" y="34"/>
                  <a:pt x="169" y="44"/>
                </a:cubicBezTo>
                <a:cubicBezTo>
                  <a:pt x="169" y="298"/>
                  <a:pt x="169" y="298"/>
                  <a:pt x="169" y="298"/>
                </a:cubicBezTo>
                <a:cubicBezTo>
                  <a:pt x="169" y="306"/>
                  <a:pt x="175" y="312"/>
                  <a:pt x="183" y="312"/>
                </a:cubicBezTo>
                <a:cubicBezTo>
                  <a:pt x="246" y="312"/>
                  <a:pt x="246" y="312"/>
                  <a:pt x="246" y="312"/>
                </a:cubicBezTo>
                <a:cubicBezTo>
                  <a:pt x="253" y="312"/>
                  <a:pt x="259" y="306"/>
                  <a:pt x="259" y="298"/>
                </a:cubicBezTo>
                <a:cubicBezTo>
                  <a:pt x="259" y="298"/>
                  <a:pt x="259" y="215"/>
                  <a:pt x="259" y="194"/>
                </a:cubicBezTo>
                <a:cubicBezTo>
                  <a:pt x="272" y="194"/>
                  <a:pt x="288" y="194"/>
                  <a:pt x="301" y="194"/>
                </a:cubicBezTo>
                <a:cubicBezTo>
                  <a:pt x="301" y="215"/>
                  <a:pt x="301" y="298"/>
                  <a:pt x="301" y="298"/>
                </a:cubicBezTo>
                <a:cubicBezTo>
                  <a:pt x="301" y="306"/>
                  <a:pt x="307" y="312"/>
                  <a:pt x="314" y="312"/>
                </a:cubicBezTo>
                <a:cubicBezTo>
                  <a:pt x="375" y="312"/>
                  <a:pt x="375" y="312"/>
                  <a:pt x="375" y="312"/>
                </a:cubicBezTo>
                <a:cubicBezTo>
                  <a:pt x="382" y="312"/>
                  <a:pt x="388" y="306"/>
                  <a:pt x="388" y="298"/>
                </a:cubicBezTo>
                <a:cubicBezTo>
                  <a:pt x="388" y="298"/>
                  <a:pt x="388" y="215"/>
                  <a:pt x="388" y="194"/>
                </a:cubicBezTo>
                <a:cubicBezTo>
                  <a:pt x="401" y="194"/>
                  <a:pt x="417" y="194"/>
                  <a:pt x="430" y="194"/>
                </a:cubicBezTo>
                <a:cubicBezTo>
                  <a:pt x="430" y="215"/>
                  <a:pt x="430" y="320"/>
                  <a:pt x="430" y="340"/>
                </a:cubicBezTo>
                <a:cubicBezTo>
                  <a:pt x="405" y="340"/>
                  <a:pt x="42" y="340"/>
                  <a:pt x="42" y="340"/>
                </a:cubicBezTo>
                <a:cubicBezTo>
                  <a:pt x="38" y="340"/>
                  <a:pt x="34" y="343"/>
                  <a:pt x="31" y="346"/>
                </a:cubicBezTo>
                <a:cubicBezTo>
                  <a:pt x="3" y="390"/>
                  <a:pt x="3" y="390"/>
                  <a:pt x="3" y="390"/>
                </a:cubicBezTo>
                <a:cubicBezTo>
                  <a:pt x="1" y="392"/>
                  <a:pt x="0" y="394"/>
                  <a:pt x="0" y="397"/>
                </a:cubicBezTo>
                <a:cubicBezTo>
                  <a:pt x="0" y="401"/>
                  <a:pt x="2" y="406"/>
                  <a:pt x="6" y="408"/>
                </a:cubicBezTo>
                <a:cubicBezTo>
                  <a:pt x="12" y="412"/>
                  <a:pt x="21" y="411"/>
                  <a:pt x="25" y="404"/>
                </a:cubicBezTo>
                <a:cubicBezTo>
                  <a:pt x="25" y="404"/>
                  <a:pt x="44" y="376"/>
                  <a:pt x="50" y="367"/>
                </a:cubicBezTo>
                <a:cubicBezTo>
                  <a:pt x="63" y="367"/>
                  <a:pt x="443" y="367"/>
                  <a:pt x="443" y="367"/>
                </a:cubicBezTo>
                <a:cubicBezTo>
                  <a:pt x="450" y="367"/>
                  <a:pt x="456" y="361"/>
                  <a:pt x="456" y="354"/>
                </a:cubicBezTo>
                <a:cubicBezTo>
                  <a:pt x="456" y="181"/>
                  <a:pt x="456" y="181"/>
                  <a:pt x="456" y="181"/>
                </a:cubicBezTo>
                <a:cubicBezTo>
                  <a:pt x="456" y="174"/>
                  <a:pt x="450" y="168"/>
                  <a:pt x="443" y="168"/>
                </a:cubicBezTo>
                <a:cubicBezTo>
                  <a:pt x="375" y="168"/>
                  <a:pt x="375" y="168"/>
                  <a:pt x="375" y="168"/>
                </a:cubicBezTo>
                <a:cubicBezTo>
                  <a:pt x="368" y="168"/>
                  <a:pt x="362" y="174"/>
                  <a:pt x="362" y="181"/>
                </a:cubicBezTo>
                <a:cubicBezTo>
                  <a:pt x="362" y="181"/>
                  <a:pt x="362" y="264"/>
                  <a:pt x="362" y="285"/>
                </a:cubicBezTo>
                <a:cubicBezTo>
                  <a:pt x="350" y="285"/>
                  <a:pt x="339" y="285"/>
                  <a:pt x="327" y="285"/>
                </a:cubicBezTo>
                <a:cubicBezTo>
                  <a:pt x="327" y="264"/>
                  <a:pt x="327" y="181"/>
                  <a:pt x="327" y="181"/>
                </a:cubicBezTo>
                <a:cubicBezTo>
                  <a:pt x="327" y="174"/>
                  <a:pt x="321" y="168"/>
                  <a:pt x="314" y="168"/>
                </a:cubicBezTo>
                <a:cubicBezTo>
                  <a:pt x="246" y="168"/>
                  <a:pt x="246" y="168"/>
                  <a:pt x="246" y="168"/>
                </a:cubicBezTo>
                <a:cubicBezTo>
                  <a:pt x="238" y="168"/>
                  <a:pt x="233" y="174"/>
                  <a:pt x="233" y="181"/>
                </a:cubicBezTo>
                <a:cubicBezTo>
                  <a:pt x="233" y="181"/>
                  <a:pt x="233" y="264"/>
                  <a:pt x="233" y="285"/>
                </a:cubicBezTo>
                <a:cubicBezTo>
                  <a:pt x="220" y="285"/>
                  <a:pt x="208" y="285"/>
                  <a:pt x="196" y="285"/>
                </a:cubicBezTo>
                <a:cubicBezTo>
                  <a:pt x="196" y="261"/>
                  <a:pt x="196" y="44"/>
                  <a:pt x="196" y="44"/>
                </a:cubicBezTo>
                <a:cubicBezTo>
                  <a:pt x="196" y="20"/>
                  <a:pt x="176" y="0"/>
                  <a:pt x="152" y="0"/>
                </a:cubicBezTo>
                <a:lnTo>
                  <a:pt x="113" y="0"/>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50" name="Freeform 345"/>
          <p:cNvSpPr>
            <a:spLocks/>
          </p:cNvSpPr>
          <p:nvPr/>
        </p:nvSpPr>
        <p:spPr bwMode="auto">
          <a:xfrm>
            <a:off x="5068888" y="3082925"/>
            <a:ext cx="515937" cy="330200"/>
          </a:xfrm>
          <a:custGeom>
            <a:avLst/>
            <a:gdLst/>
            <a:ahLst/>
            <a:cxnLst>
              <a:cxn ang="0">
                <a:pos x="0" y="15"/>
              </a:cxn>
              <a:cxn ang="0">
                <a:pos x="68" y="44"/>
              </a:cxn>
              <a:cxn ang="0">
                <a:pos x="21" y="69"/>
              </a:cxn>
              <a:cxn ang="0">
                <a:pos x="0" y="89"/>
              </a:cxn>
              <a:cxn ang="0">
                <a:pos x="14" y="102"/>
              </a:cxn>
              <a:cxn ang="0">
                <a:pos x="322" y="102"/>
              </a:cxn>
              <a:cxn ang="0">
                <a:pos x="430" y="213"/>
              </a:cxn>
              <a:cxn ang="0">
                <a:pos x="300" y="222"/>
              </a:cxn>
              <a:cxn ang="0">
                <a:pos x="291" y="245"/>
              </a:cxn>
              <a:cxn ang="0">
                <a:pos x="282" y="266"/>
              </a:cxn>
              <a:cxn ang="0">
                <a:pos x="274" y="245"/>
              </a:cxn>
              <a:cxn ang="0">
                <a:pos x="265" y="222"/>
              </a:cxn>
              <a:cxn ang="0">
                <a:pos x="187" y="230"/>
              </a:cxn>
              <a:cxn ang="0">
                <a:pos x="195" y="254"/>
              </a:cxn>
              <a:cxn ang="0">
                <a:pos x="170" y="254"/>
              </a:cxn>
              <a:cxn ang="0">
                <a:pos x="177" y="230"/>
              </a:cxn>
              <a:cxn ang="0">
                <a:pos x="101" y="222"/>
              </a:cxn>
              <a:cxn ang="0">
                <a:pos x="92" y="245"/>
              </a:cxn>
              <a:cxn ang="0">
                <a:pos x="83" y="266"/>
              </a:cxn>
              <a:cxn ang="0">
                <a:pos x="75" y="245"/>
              </a:cxn>
              <a:cxn ang="0">
                <a:pos x="65" y="222"/>
              </a:cxn>
              <a:cxn ang="0">
                <a:pos x="0" y="235"/>
              </a:cxn>
              <a:cxn ang="0">
                <a:pos x="45" y="248"/>
              </a:cxn>
              <a:cxn ang="0">
                <a:pos x="83" y="293"/>
              </a:cxn>
              <a:cxn ang="0">
                <a:pos x="122" y="248"/>
              </a:cxn>
              <a:cxn ang="0">
                <a:pos x="143" y="254"/>
              </a:cxn>
              <a:cxn ang="0">
                <a:pos x="221" y="254"/>
              </a:cxn>
              <a:cxn ang="0">
                <a:pos x="244" y="248"/>
              </a:cxn>
              <a:cxn ang="0">
                <a:pos x="282" y="293"/>
              </a:cxn>
              <a:cxn ang="0">
                <a:pos x="321" y="248"/>
              </a:cxn>
              <a:cxn ang="0">
                <a:pos x="434" y="248"/>
              </a:cxn>
              <a:cxn ang="0">
                <a:pos x="409" y="120"/>
              </a:cxn>
              <a:cxn ang="0">
                <a:pos x="322" y="76"/>
              </a:cxn>
              <a:cxn ang="0">
                <a:pos x="64" y="76"/>
              </a:cxn>
              <a:cxn ang="0">
                <a:pos x="118" y="40"/>
              </a:cxn>
              <a:cxn ang="0">
                <a:pos x="108" y="27"/>
              </a:cxn>
              <a:cxn ang="0">
                <a:pos x="1" y="12"/>
              </a:cxn>
            </a:cxnLst>
            <a:rect l="0" t="0" r="r" b="b"/>
            <a:pathLst>
              <a:path w="459" h="293">
                <a:moveTo>
                  <a:pt x="1" y="12"/>
                </a:moveTo>
                <a:cubicBezTo>
                  <a:pt x="1" y="13"/>
                  <a:pt x="0" y="14"/>
                  <a:pt x="0" y="15"/>
                </a:cubicBezTo>
                <a:cubicBezTo>
                  <a:pt x="0" y="21"/>
                  <a:pt x="4" y="26"/>
                  <a:pt x="10" y="28"/>
                </a:cubicBezTo>
                <a:cubicBezTo>
                  <a:pt x="10" y="28"/>
                  <a:pt x="41" y="36"/>
                  <a:pt x="68" y="44"/>
                </a:cubicBezTo>
                <a:cubicBezTo>
                  <a:pt x="63" y="46"/>
                  <a:pt x="58" y="49"/>
                  <a:pt x="53" y="52"/>
                </a:cubicBezTo>
                <a:cubicBezTo>
                  <a:pt x="39" y="59"/>
                  <a:pt x="29" y="64"/>
                  <a:pt x="21" y="69"/>
                </a:cubicBezTo>
                <a:cubicBezTo>
                  <a:pt x="10" y="75"/>
                  <a:pt x="10" y="75"/>
                  <a:pt x="10" y="75"/>
                </a:cubicBezTo>
                <a:cubicBezTo>
                  <a:pt x="7" y="77"/>
                  <a:pt x="0" y="81"/>
                  <a:pt x="0" y="89"/>
                </a:cubicBezTo>
                <a:cubicBezTo>
                  <a:pt x="0" y="89"/>
                  <a:pt x="0" y="90"/>
                  <a:pt x="0" y="90"/>
                </a:cubicBezTo>
                <a:cubicBezTo>
                  <a:pt x="1" y="97"/>
                  <a:pt x="7" y="102"/>
                  <a:pt x="14" y="102"/>
                </a:cubicBezTo>
                <a:cubicBezTo>
                  <a:pt x="27" y="102"/>
                  <a:pt x="160" y="102"/>
                  <a:pt x="249" y="102"/>
                </a:cubicBezTo>
                <a:cubicBezTo>
                  <a:pt x="249" y="102"/>
                  <a:pt x="322" y="102"/>
                  <a:pt x="322" y="102"/>
                </a:cubicBezTo>
                <a:cubicBezTo>
                  <a:pt x="367" y="102"/>
                  <a:pt x="422" y="167"/>
                  <a:pt x="429" y="206"/>
                </a:cubicBezTo>
                <a:cubicBezTo>
                  <a:pt x="430" y="209"/>
                  <a:pt x="430" y="211"/>
                  <a:pt x="430" y="213"/>
                </a:cubicBezTo>
                <a:cubicBezTo>
                  <a:pt x="430" y="219"/>
                  <a:pt x="428" y="221"/>
                  <a:pt x="426" y="222"/>
                </a:cubicBezTo>
                <a:cubicBezTo>
                  <a:pt x="421" y="222"/>
                  <a:pt x="300" y="222"/>
                  <a:pt x="300" y="222"/>
                </a:cubicBezTo>
                <a:cubicBezTo>
                  <a:pt x="295" y="222"/>
                  <a:pt x="290" y="225"/>
                  <a:pt x="288" y="230"/>
                </a:cubicBezTo>
                <a:cubicBezTo>
                  <a:pt x="286" y="235"/>
                  <a:pt x="287" y="241"/>
                  <a:pt x="291" y="245"/>
                </a:cubicBezTo>
                <a:cubicBezTo>
                  <a:pt x="293" y="247"/>
                  <a:pt x="295" y="250"/>
                  <a:pt x="295" y="254"/>
                </a:cubicBezTo>
                <a:cubicBezTo>
                  <a:pt x="295" y="261"/>
                  <a:pt x="289" y="266"/>
                  <a:pt x="282" y="266"/>
                </a:cubicBezTo>
                <a:cubicBezTo>
                  <a:pt x="276" y="266"/>
                  <a:pt x="270" y="261"/>
                  <a:pt x="270" y="254"/>
                </a:cubicBezTo>
                <a:cubicBezTo>
                  <a:pt x="270" y="250"/>
                  <a:pt x="271" y="247"/>
                  <a:pt x="274" y="245"/>
                </a:cubicBezTo>
                <a:cubicBezTo>
                  <a:pt x="278" y="241"/>
                  <a:pt x="279" y="235"/>
                  <a:pt x="277" y="230"/>
                </a:cubicBezTo>
                <a:cubicBezTo>
                  <a:pt x="275" y="225"/>
                  <a:pt x="270" y="222"/>
                  <a:pt x="265" y="222"/>
                </a:cubicBezTo>
                <a:cubicBezTo>
                  <a:pt x="200" y="222"/>
                  <a:pt x="200" y="222"/>
                  <a:pt x="200" y="222"/>
                </a:cubicBezTo>
                <a:cubicBezTo>
                  <a:pt x="194" y="222"/>
                  <a:pt x="189" y="225"/>
                  <a:pt x="187" y="230"/>
                </a:cubicBezTo>
                <a:cubicBezTo>
                  <a:pt x="185" y="235"/>
                  <a:pt x="187" y="241"/>
                  <a:pt x="191" y="245"/>
                </a:cubicBezTo>
                <a:cubicBezTo>
                  <a:pt x="193" y="247"/>
                  <a:pt x="195" y="250"/>
                  <a:pt x="195" y="254"/>
                </a:cubicBezTo>
                <a:cubicBezTo>
                  <a:pt x="195" y="261"/>
                  <a:pt x="189" y="266"/>
                  <a:pt x="182" y="266"/>
                </a:cubicBezTo>
                <a:cubicBezTo>
                  <a:pt x="175" y="266"/>
                  <a:pt x="170" y="261"/>
                  <a:pt x="170" y="254"/>
                </a:cubicBezTo>
                <a:cubicBezTo>
                  <a:pt x="170" y="250"/>
                  <a:pt x="171" y="247"/>
                  <a:pt x="173" y="245"/>
                </a:cubicBezTo>
                <a:cubicBezTo>
                  <a:pt x="177" y="241"/>
                  <a:pt x="179" y="235"/>
                  <a:pt x="177" y="230"/>
                </a:cubicBezTo>
                <a:cubicBezTo>
                  <a:pt x="174" y="225"/>
                  <a:pt x="170" y="222"/>
                  <a:pt x="164" y="222"/>
                </a:cubicBezTo>
                <a:cubicBezTo>
                  <a:pt x="101" y="222"/>
                  <a:pt x="101" y="222"/>
                  <a:pt x="101" y="222"/>
                </a:cubicBezTo>
                <a:cubicBezTo>
                  <a:pt x="96" y="222"/>
                  <a:pt x="91" y="225"/>
                  <a:pt x="89" y="230"/>
                </a:cubicBezTo>
                <a:cubicBezTo>
                  <a:pt x="87" y="235"/>
                  <a:pt x="88" y="241"/>
                  <a:pt x="92" y="245"/>
                </a:cubicBezTo>
                <a:cubicBezTo>
                  <a:pt x="94" y="247"/>
                  <a:pt x="96" y="250"/>
                  <a:pt x="96" y="254"/>
                </a:cubicBezTo>
                <a:cubicBezTo>
                  <a:pt x="96" y="261"/>
                  <a:pt x="90" y="266"/>
                  <a:pt x="83" y="266"/>
                </a:cubicBezTo>
                <a:cubicBezTo>
                  <a:pt x="76" y="266"/>
                  <a:pt x="71" y="261"/>
                  <a:pt x="71" y="254"/>
                </a:cubicBezTo>
                <a:cubicBezTo>
                  <a:pt x="71" y="250"/>
                  <a:pt x="72" y="247"/>
                  <a:pt x="75" y="245"/>
                </a:cubicBezTo>
                <a:cubicBezTo>
                  <a:pt x="79" y="241"/>
                  <a:pt x="80" y="235"/>
                  <a:pt x="78" y="230"/>
                </a:cubicBezTo>
                <a:cubicBezTo>
                  <a:pt x="76" y="225"/>
                  <a:pt x="71" y="222"/>
                  <a:pt x="65" y="222"/>
                </a:cubicBezTo>
                <a:cubicBezTo>
                  <a:pt x="14" y="222"/>
                  <a:pt x="14" y="222"/>
                  <a:pt x="14" y="222"/>
                </a:cubicBezTo>
                <a:cubicBezTo>
                  <a:pt x="6" y="222"/>
                  <a:pt x="0" y="228"/>
                  <a:pt x="0" y="235"/>
                </a:cubicBezTo>
                <a:cubicBezTo>
                  <a:pt x="0" y="243"/>
                  <a:pt x="6" y="248"/>
                  <a:pt x="14" y="248"/>
                </a:cubicBezTo>
                <a:cubicBezTo>
                  <a:pt x="14" y="248"/>
                  <a:pt x="30" y="248"/>
                  <a:pt x="45" y="248"/>
                </a:cubicBezTo>
                <a:cubicBezTo>
                  <a:pt x="44" y="250"/>
                  <a:pt x="44" y="252"/>
                  <a:pt x="44" y="254"/>
                </a:cubicBezTo>
                <a:cubicBezTo>
                  <a:pt x="44" y="275"/>
                  <a:pt x="62" y="293"/>
                  <a:pt x="83" y="293"/>
                </a:cubicBezTo>
                <a:cubicBezTo>
                  <a:pt x="105" y="293"/>
                  <a:pt x="122" y="275"/>
                  <a:pt x="122" y="254"/>
                </a:cubicBezTo>
                <a:cubicBezTo>
                  <a:pt x="122" y="252"/>
                  <a:pt x="122" y="250"/>
                  <a:pt x="122" y="248"/>
                </a:cubicBezTo>
                <a:cubicBezTo>
                  <a:pt x="131" y="248"/>
                  <a:pt x="134" y="248"/>
                  <a:pt x="143" y="248"/>
                </a:cubicBezTo>
                <a:cubicBezTo>
                  <a:pt x="143" y="250"/>
                  <a:pt x="143" y="252"/>
                  <a:pt x="143" y="254"/>
                </a:cubicBezTo>
                <a:cubicBezTo>
                  <a:pt x="143" y="275"/>
                  <a:pt x="161" y="293"/>
                  <a:pt x="182" y="293"/>
                </a:cubicBezTo>
                <a:cubicBezTo>
                  <a:pt x="204" y="293"/>
                  <a:pt x="221" y="275"/>
                  <a:pt x="221" y="254"/>
                </a:cubicBezTo>
                <a:cubicBezTo>
                  <a:pt x="221" y="252"/>
                  <a:pt x="221" y="250"/>
                  <a:pt x="221" y="248"/>
                </a:cubicBezTo>
                <a:cubicBezTo>
                  <a:pt x="231" y="248"/>
                  <a:pt x="234" y="248"/>
                  <a:pt x="244" y="248"/>
                </a:cubicBezTo>
                <a:cubicBezTo>
                  <a:pt x="243" y="250"/>
                  <a:pt x="243" y="252"/>
                  <a:pt x="243" y="254"/>
                </a:cubicBezTo>
                <a:cubicBezTo>
                  <a:pt x="243" y="275"/>
                  <a:pt x="261" y="293"/>
                  <a:pt x="282" y="293"/>
                </a:cubicBezTo>
                <a:cubicBezTo>
                  <a:pt x="304" y="293"/>
                  <a:pt x="322" y="275"/>
                  <a:pt x="322" y="254"/>
                </a:cubicBezTo>
                <a:cubicBezTo>
                  <a:pt x="322" y="252"/>
                  <a:pt x="321" y="250"/>
                  <a:pt x="321" y="248"/>
                </a:cubicBezTo>
                <a:cubicBezTo>
                  <a:pt x="351" y="248"/>
                  <a:pt x="429" y="249"/>
                  <a:pt x="429" y="249"/>
                </a:cubicBezTo>
                <a:cubicBezTo>
                  <a:pt x="431" y="249"/>
                  <a:pt x="432" y="248"/>
                  <a:pt x="434" y="248"/>
                </a:cubicBezTo>
                <a:cubicBezTo>
                  <a:pt x="451" y="241"/>
                  <a:pt x="459" y="224"/>
                  <a:pt x="455" y="201"/>
                </a:cubicBezTo>
                <a:cubicBezTo>
                  <a:pt x="451" y="177"/>
                  <a:pt x="433" y="146"/>
                  <a:pt x="409" y="120"/>
                </a:cubicBezTo>
                <a:cubicBezTo>
                  <a:pt x="392" y="103"/>
                  <a:pt x="359" y="75"/>
                  <a:pt x="322" y="76"/>
                </a:cubicBezTo>
                <a:cubicBezTo>
                  <a:pt x="322" y="76"/>
                  <a:pt x="322" y="76"/>
                  <a:pt x="322" y="76"/>
                </a:cubicBezTo>
                <a:cubicBezTo>
                  <a:pt x="249" y="76"/>
                  <a:pt x="249" y="76"/>
                  <a:pt x="249" y="76"/>
                </a:cubicBezTo>
                <a:cubicBezTo>
                  <a:pt x="191" y="76"/>
                  <a:pt x="114" y="76"/>
                  <a:pt x="64" y="76"/>
                </a:cubicBezTo>
                <a:cubicBezTo>
                  <a:pt x="79" y="68"/>
                  <a:pt x="95" y="60"/>
                  <a:pt x="110" y="51"/>
                </a:cubicBezTo>
                <a:cubicBezTo>
                  <a:pt x="115" y="49"/>
                  <a:pt x="118" y="45"/>
                  <a:pt x="118" y="40"/>
                </a:cubicBezTo>
                <a:cubicBezTo>
                  <a:pt x="118" y="39"/>
                  <a:pt x="118" y="39"/>
                  <a:pt x="118" y="38"/>
                </a:cubicBezTo>
                <a:cubicBezTo>
                  <a:pt x="117" y="33"/>
                  <a:pt x="113" y="28"/>
                  <a:pt x="108" y="27"/>
                </a:cubicBezTo>
                <a:cubicBezTo>
                  <a:pt x="17" y="2"/>
                  <a:pt x="17" y="2"/>
                  <a:pt x="17" y="2"/>
                </a:cubicBezTo>
                <a:cubicBezTo>
                  <a:pt x="10" y="0"/>
                  <a:pt x="3" y="5"/>
                  <a:pt x="1" y="12"/>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51" name="Freeform 349"/>
          <p:cNvSpPr>
            <a:spLocks/>
          </p:cNvSpPr>
          <p:nvPr/>
        </p:nvSpPr>
        <p:spPr bwMode="auto">
          <a:xfrm>
            <a:off x="5135563" y="4398963"/>
            <a:ext cx="382587" cy="525462"/>
          </a:xfrm>
          <a:custGeom>
            <a:avLst/>
            <a:gdLst/>
            <a:ahLst/>
            <a:cxnLst>
              <a:cxn ang="0">
                <a:pos x="299" y="75"/>
              </a:cxn>
              <a:cxn ang="0">
                <a:pos x="227" y="20"/>
              </a:cxn>
              <a:cxn ang="0">
                <a:pos x="170" y="0"/>
              </a:cxn>
              <a:cxn ang="0">
                <a:pos x="102" y="30"/>
              </a:cxn>
              <a:cxn ang="0">
                <a:pos x="56" y="67"/>
              </a:cxn>
              <a:cxn ang="0">
                <a:pos x="0" y="151"/>
              </a:cxn>
              <a:cxn ang="0">
                <a:pos x="35" y="222"/>
              </a:cxn>
              <a:cxn ang="0">
                <a:pos x="39" y="274"/>
              </a:cxn>
              <a:cxn ang="0">
                <a:pos x="116" y="325"/>
              </a:cxn>
              <a:cxn ang="0">
                <a:pos x="130" y="323"/>
              </a:cxn>
              <a:cxn ang="0">
                <a:pos x="95" y="440"/>
              </a:cxn>
              <a:cxn ang="0">
                <a:pos x="95" y="466"/>
              </a:cxn>
              <a:cxn ang="0">
                <a:pos x="152" y="462"/>
              </a:cxn>
              <a:cxn ang="0">
                <a:pos x="156" y="306"/>
              </a:cxn>
              <a:cxn ang="0">
                <a:pos x="139" y="293"/>
              </a:cxn>
              <a:cxn ang="0">
                <a:pos x="130" y="296"/>
              </a:cxn>
              <a:cxn ang="0">
                <a:pos x="118" y="298"/>
              </a:cxn>
              <a:cxn ang="0">
                <a:pos x="94" y="293"/>
              </a:cxn>
              <a:cxn ang="0">
                <a:pos x="59" y="241"/>
              </a:cxn>
              <a:cxn ang="0">
                <a:pos x="57" y="206"/>
              </a:cxn>
              <a:cxn ang="0">
                <a:pos x="27" y="151"/>
              </a:cxn>
              <a:cxn ang="0">
                <a:pos x="55" y="97"/>
              </a:cxn>
              <a:cxn ang="0">
                <a:pos x="93" y="86"/>
              </a:cxn>
              <a:cxn ang="0">
                <a:pos x="129" y="41"/>
              </a:cxn>
              <a:cxn ang="0">
                <a:pos x="170" y="26"/>
              </a:cxn>
              <a:cxn ang="0">
                <a:pos x="218" y="48"/>
              </a:cxn>
              <a:cxn ang="0">
                <a:pos x="246" y="86"/>
              </a:cxn>
              <a:cxn ang="0">
                <a:pos x="273" y="91"/>
              </a:cxn>
              <a:cxn ang="0">
                <a:pos x="313" y="151"/>
              </a:cxn>
              <a:cxn ang="0">
                <a:pos x="282" y="206"/>
              </a:cxn>
              <a:cxn ang="0">
                <a:pos x="280" y="241"/>
              </a:cxn>
              <a:cxn ang="0">
                <a:pos x="255" y="288"/>
              </a:cxn>
              <a:cxn ang="0">
                <a:pos x="221" y="298"/>
              </a:cxn>
              <a:cxn ang="0">
                <a:pos x="205" y="294"/>
              </a:cxn>
              <a:cxn ang="0">
                <a:pos x="201" y="293"/>
              </a:cxn>
              <a:cxn ang="0">
                <a:pos x="200" y="293"/>
              </a:cxn>
              <a:cxn ang="0">
                <a:pos x="189" y="296"/>
              </a:cxn>
              <a:cxn ang="0">
                <a:pos x="183" y="453"/>
              </a:cxn>
              <a:cxn ang="0">
                <a:pos x="197" y="466"/>
              </a:cxn>
              <a:cxn ang="0">
                <a:pos x="258" y="453"/>
              </a:cxn>
              <a:cxn ang="0">
                <a:pos x="210" y="440"/>
              </a:cxn>
              <a:cxn ang="0">
                <a:pos x="213" y="324"/>
              </a:cxn>
              <a:cxn ang="0">
                <a:pos x="224" y="324"/>
              </a:cxn>
              <a:cxn ang="0">
                <a:pos x="293" y="288"/>
              </a:cxn>
              <a:cxn ang="0">
                <a:pos x="305" y="222"/>
              </a:cxn>
              <a:cxn ang="0">
                <a:pos x="339" y="151"/>
              </a:cxn>
            </a:cxnLst>
            <a:rect l="0" t="0" r="r" b="b"/>
            <a:pathLst>
              <a:path w="339" h="466">
                <a:moveTo>
                  <a:pt x="332" y="115"/>
                </a:moveTo>
                <a:cubicBezTo>
                  <a:pt x="325" y="99"/>
                  <a:pt x="314" y="85"/>
                  <a:pt x="299" y="75"/>
                </a:cubicBezTo>
                <a:cubicBezTo>
                  <a:pt x="287" y="67"/>
                  <a:pt x="272" y="61"/>
                  <a:pt x="255" y="60"/>
                </a:cubicBezTo>
                <a:cubicBezTo>
                  <a:pt x="250" y="44"/>
                  <a:pt x="240" y="30"/>
                  <a:pt x="227" y="20"/>
                </a:cubicBezTo>
                <a:cubicBezTo>
                  <a:pt x="219" y="14"/>
                  <a:pt x="210" y="9"/>
                  <a:pt x="200" y="5"/>
                </a:cubicBezTo>
                <a:cubicBezTo>
                  <a:pt x="191" y="2"/>
                  <a:pt x="180" y="0"/>
                  <a:pt x="170" y="0"/>
                </a:cubicBezTo>
                <a:cubicBezTo>
                  <a:pt x="159" y="0"/>
                  <a:pt x="149" y="2"/>
                  <a:pt x="139" y="5"/>
                </a:cubicBezTo>
                <a:cubicBezTo>
                  <a:pt x="125" y="10"/>
                  <a:pt x="112" y="19"/>
                  <a:pt x="102" y="30"/>
                </a:cubicBezTo>
                <a:cubicBezTo>
                  <a:pt x="94" y="39"/>
                  <a:pt x="88" y="49"/>
                  <a:pt x="84" y="60"/>
                </a:cubicBezTo>
                <a:cubicBezTo>
                  <a:pt x="74" y="61"/>
                  <a:pt x="65" y="63"/>
                  <a:pt x="56" y="67"/>
                </a:cubicBezTo>
                <a:cubicBezTo>
                  <a:pt x="39" y="74"/>
                  <a:pt x="25" y="85"/>
                  <a:pt x="16" y="100"/>
                </a:cubicBezTo>
                <a:cubicBezTo>
                  <a:pt x="6" y="114"/>
                  <a:pt x="0" y="132"/>
                  <a:pt x="0" y="151"/>
                </a:cubicBezTo>
                <a:cubicBezTo>
                  <a:pt x="0" y="167"/>
                  <a:pt x="4" y="182"/>
                  <a:pt x="12" y="196"/>
                </a:cubicBezTo>
                <a:cubicBezTo>
                  <a:pt x="18" y="206"/>
                  <a:pt x="25" y="215"/>
                  <a:pt x="35" y="222"/>
                </a:cubicBezTo>
                <a:cubicBezTo>
                  <a:pt x="33" y="228"/>
                  <a:pt x="32" y="235"/>
                  <a:pt x="32" y="241"/>
                </a:cubicBezTo>
                <a:cubicBezTo>
                  <a:pt x="32" y="253"/>
                  <a:pt x="35" y="264"/>
                  <a:pt x="39" y="274"/>
                </a:cubicBezTo>
                <a:cubicBezTo>
                  <a:pt x="45" y="289"/>
                  <a:pt x="56" y="301"/>
                  <a:pt x="69" y="310"/>
                </a:cubicBezTo>
                <a:cubicBezTo>
                  <a:pt x="82" y="319"/>
                  <a:pt x="99" y="325"/>
                  <a:pt x="116" y="325"/>
                </a:cubicBezTo>
                <a:cubicBezTo>
                  <a:pt x="118" y="325"/>
                  <a:pt x="119" y="324"/>
                  <a:pt x="121" y="324"/>
                </a:cubicBezTo>
                <a:cubicBezTo>
                  <a:pt x="124" y="324"/>
                  <a:pt x="127" y="324"/>
                  <a:pt x="130" y="323"/>
                </a:cubicBezTo>
                <a:cubicBezTo>
                  <a:pt x="130" y="440"/>
                  <a:pt x="130" y="440"/>
                  <a:pt x="130" y="440"/>
                </a:cubicBezTo>
                <a:cubicBezTo>
                  <a:pt x="95" y="440"/>
                  <a:pt x="95" y="440"/>
                  <a:pt x="95" y="440"/>
                </a:cubicBezTo>
                <a:cubicBezTo>
                  <a:pt x="88" y="440"/>
                  <a:pt x="82" y="446"/>
                  <a:pt x="82" y="453"/>
                </a:cubicBezTo>
                <a:cubicBezTo>
                  <a:pt x="82" y="460"/>
                  <a:pt x="88" y="466"/>
                  <a:pt x="95" y="466"/>
                </a:cubicBezTo>
                <a:cubicBezTo>
                  <a:pt x="143" y="466"/>
                  <a:pt x="143" y="466"/>
                  <a:pt x="143" y="466"/>
                </a:cubicBezTo>
                <a:cubicBezTo>
                  <a:pt x="146" y="466"/>
                  <a:pt x="150" y="465"/>
                  <a:pt x="152" y="462"/>
                </a:cubicBezTo>
                <a:cubicBezTo>
                  <a:pt x="155" y="460"/>
                  <a:pt x="156" y="456"/>
                  <a:pt x="156" y="453"/>
                </a:cubicBezTo>
                <a:cubicBezTo>
                  <a:pt x="156" y="306"/>
                  <a:pt x="156" y="306"/>
                  <a:pt x="156" y="306"/>
                </a:cubicBezTo>
                <a:cubicBezTo>
                  <a:pt x="156" y="302"/>
                  <a:pt x="154" y="298"/>
                  <a:pt x="151" y="296"/>
                </a:cubicBezTo>
                <a:cubicBezTo>
                  <a:pt x="148" y="293"/>
                  <a:pt x="143" y="292"/>
                  <a:pt x="139" y="293"/>
                </a:cubicBezTo>
                <a:cubicBezTo>
                  <a:pt x="139" y="293"/>
                  <a:pt x="139" y="293"/>
                  <a:pt x="139" y="293"/>
                </a:cubicBezTo>
                <a:cubicBezTo>
                  <a:pt x="139" y="293"/>
                  <a:pt x="135" y="295"/>
                  <a:pt x="130" y="296"/>
                </a:cubicBezTo>
                <a:cubicBezTo>
                  <a:pt x="127" y="296"/>
                  <a:pt x="124" y="297"/>
                  <a:pt x="122" y="297"/>
                </a:cubicBezTo>
                <a:cubicBezTo>
                  <a:pt x="121" y="297"/>
                  <a:pt x="119" y="298"/>
                  <a:pt x="118" y="298"/>
                </a:cubicBezTo>
                <a:cubicBezTo>
                  <a:pt x="117" y="298"/>
                  <a:pt x="116" y="298"/>
                  <a:pt x="116" y="298"/>
                </a:cubicBezTo>
                <a:cubicBezTo>
                  <a:pt x="108" y="298"/>
                  <a:pt x="100" y="296"/>
                  <a:pt x="94" y="293"/>
                </a:cubicBezTo>
                <a:cubicBezTo>
                  <a:pt x="84" y="289"/>
                  <a:pt x="75" y="282"/>
                  <a:pt x="69" y="273"/>
                </a:cubicBezTo>
                <a:cubicBezTo>
                  <a:pt x="63" y="264"/>
                  <a:pt x="59" y="253"/>
                  <a:pt x="59" y="241"/>
                </a:cubicBezTo>
                <a:cubicBezTo>
                  <a:pt x="59" y="234"/>
                  <a:pt x="60" y="228"/>
                  <a:pt x="63" y="221"/>
                </a:cubicBezTo>
                <a:cubicBezTo>
                  <a:pt x="65" y="216"/>
                  <a:pt x="62" y="209"/>
                  <a:pt x="57" y="206"/>
                </a:cubicBezTo>
                <a:cubicBezTo>
                  <a:pt x="48" y="200"/>
                  <a:pt x="40" y="192"/>
                  <a:pt x="35" y="183"/>
                </a:cubicBezTo>
                <a:cubicBezTo>
                  <a:pt x="30" y="173"/>
                  <a:pt x="27" y="162"/>
                  <a:pt x="27" y="151"/>
                </a:cubicBezTo>
                <a:cubicBezTo>
                  <a:pt x="27" y="142"/>
                  <a:pt x="29" y="133"/>
                  <a:pt x="32" y="126"/>
                </a:cubicBezTo>
                <a:cubicBezTo>
                  <a:pt x="37" y="114"/>
                  <a:pt x="45" y="104"/>
                  <a:pt x="55" y="97"/>
                </a:cubicBezTo>
                <a:cubicBezTo>
                  <a:pt x="65" y="90"/>
                  <a:pt x="78" y="86"/>
                  <a:pt x="91" y="86"/>
                </a:cubicBezTo>
                <a:cubicBezTo>
                  <a:pt x="92" y="86"/>
                  <a:pt x="93" y="86"/>
                  <a:pt x="93" y="86"/>
                </a:cubicBezTo>
                <a:cubicBezTo>
                  <a:pt x="100" y="87"/>
                  <a:pt x="105" y="82"/>
                  <a:pt x="107" y="76"/>
                </a:cubicBezTo>
                <a:cubicBezTo>
                  <a:pt x="110" y="62"/>
                  <a:pt x="118" y="49"/>
                  <a:pt x="129" y="41"/>
                </a:cubicBezTo>
                <a:cubicBezTo>
                  <a:pt x="135" y="36"/>
                  <a:pt x="141" y="33"/>
                  <a:pt x="148" y="30"/>
                </a:cubicBezTo>
                <a:cubicBezTo>
                  <a:pt x="155" y="28"/>
                  <a:pt x="162" y="26"/>
                  <a:pt x="170" y="26"/>
                </a:cubicBezTo>
                <a:cubicBezTo>
                  <a:pt x="177" y="26"/>
                  <a:pt x="185" y="28"/>
                  <a:pt x="191" y="30"/>
                </a:cubicBezTo>
                <a:cubicBezTo>
                  <a:pt x="202" y="34"/>
                  <a:pt x="211" y="40"/>
                  <a:pt x="218" y="48"/>
                </a:cubicBezTo>
                <a:cubicBezTo>
                  <a:pt x="225" y="56"/>
                  <a:pt x="230" y="65"/>
                  <a:pt x="232" y="76"/>
                </a:cubicBezTo>
                <a:cubicBezTo>
                  <a:pt x="234" y="82"/>
                  <a:pt x="240" y="87"/>
                  <a:pt x="246" y="86"/>
                </a:cubicBezTo>
                <a:cubicBezTo>
                  <a:pt x="247" y="86"/>
                  <a:pt x="248" y="86"/>
                  <a:pt x="248" y="86"/>
                </a:cubicBezTo>
                <a:cubicBezTo>
                  <a:pt x="257" y="86"/>
                  <a:pt x="266" y="88"/>
                  <a:pt x="273" y="91"/>
                </a:cubicBezTo>
                <a:cubicBezTo>
                  <a:pt x="285" y="96"/>
                  <a:pt x="295" y="104"/>
                  <a:pt x="302" y="115"/>
                </a:cubicBezTo>
                <a:cubicBezTo>
                  <a:pt x="309" y="125"/>
                  <a:pt x="313" y="137"/>
                  <a:pt x="313" y="151"/>
                </a:cubicBezTo>
                <a:cubicBezTo>
                  <a:pt x="313" y="162"/>
                  <a:pt x="310" y="173"/>
                  <a:pt x="304" y="183"/>
                </a:cubicBezTo>
                <a:cubicBezTo>
                  <a:pt x="299" y="192"/>
                  <a:pt x="292" y="200"/>
                  <a:pt x="282" y="206"/>
                </a:cubicBezTo>
                <a:cubicBezTo>
                  <a:pt x="277" y="209"/>
                  <a:pt x="275" y="216"/>
                  <a:pt x="277" y="221"/>
                </a:cubicBezTo>
                <a:cubicBezTo>
                  <a:pt x="279" y="228"/>
                  <a:pt x="280" y="234"/>
                  <a:pt x="280" y="241"/>
                </a:cubicBezTo>
                <a:cubicBezTo>
                  <a:pt x="280" y="249"/>
                  <a:pt x="279" y="256"/>
                  <a:pt x="276" y="263"/>
                </a:cubicBezTo>
                <a:cubicBezTo>
                  <a:pt x="272" y="273"/>
                  <a:pt x="265" y="282"/>
                  <a:pt x="255" y="288"/>
                </a:cubicBezTo>
                <a:cubicBezTo>
                  <a:pt x="246" y="294"/>
                  <a:pt x="236" y="298"/>
                  <a:pt x="224" y="298"/>
                </a:cubicBezTo>
                <a:cubicBezTo>
                  <a:pt x="223" y="298"/>
                  <a:pt x="222" y="298"/>
                  <a:pt x="221" y="298"/>
                </a:cubicBezTo>
                <a:cubicBezTo>
                  <a:pt x="219" y="297"/>
                  <a:pt x="217" y="297"/>
                  <a:pt x="215" y="297"/>
                </a:cubicBezTo>
                <a:cubicBezTo>
                  <a:pt x="211" y="296"/>
                  <a:pt x="207" y="295"/>
                  <a:pt x="205" y="294"/>
                </a:cubicBezTo>
                <a:cubicBezTo>
                  <a:pt x="203" y="294"/>
                  <a:pt x="202" y="294"/>
                  <a:pt x="202" y="294"/>
                </a:cubicBezTo>
                <a:cubicBezTo>
                  <a:pt x="201" y="294"/>
                  <a:pt x="201" y="293"/>
                  <a:pt x="201" y="293"/>
                </a:cubicBezTo>
                <a:cubicBezTo>
                  <a:pt x="200" y="293"/>
                  <a:pt x="200" y="293"/>
                  <a:pt x="200" y="293"/>
                </a:cubicBezTo>
                <a:cubicBezTo>
                  <a:pt x="200" y="293"/>
                  <a:pt x="200" y="293"/>
                  <a:pt x="200" y="293"/>
                </a:cubicBezTo>
                <a:cubicBezTo>
                  <a:pt x="200" y="293"/>
                  <a:pt x="200" y="293"/>
                  <a:pt x="200" y="293"/>
                </a:cubicBezTo>
                <a:cubicBezTo>
                  <a:pt x="196" y="292"/>
                  <a:pt x="192" y="293"/>
                  <a:pt x="189" y="296"/>
                </a:cubicBezTo>
                <a:cubicBezTo>
                  <a:pt x="185" y="298"/>
                  <a:pt x="183" y="302"/>
                  <a:pt x="183" y="306"/>
                </a:cubicBezTo>
                <a:cubicBezTo>
                  <a:pt x="183" y="453"/>
                  <a:pt x="183" y="453"/>
                  <a:pt x="183" y="453"/>
                </a:cubicBezTo>
                <a:cubicBezTo>
                  <a:pt x="183" y="456"/>
                  <a:pt x="185" y="460"/>
                  <a:pt x="187" y="462"/>
                </a:cubicBezTo>
                <a:cubicBezTo>
                  <a:pt x="190" y="465"/>
                  <a:pt x="193" y="466"/>
                  <a:pt x="197" y="466"/>
                </a:cubicBezTo>
                <a:cubicBezTo>
                  <a:pt x="244" y="466"/>
                  <a:pt x="244" y="466"/>
                  <a:pt x="244" y="466"/>
                </a:cubicBezTo>
                <a:cubicBezTo>
                  <a:pt x="252" y="466"/>
                  <a:pt x="258" y="460"/>
                  <a:pt x="258" y="453"/>
                </a:cubicBezTo>
                <a:cubicBezTo>
                  <a:pt x="258" y="446"/>
                  <a:pt x="252" y="440"/>
                  <a:pt x="244" y="440"/>
                </a:cubicBezTo>
                <a:cubicBezTo>
                  <a:pt x="210" y="440"/>
                  <a:pt x="210" y="440"/>
                  <a:pt x="210" y="440"/>
                </a:cubicBezTo>
                <a:cubicBezTo>
                  <a:pt x="210" y="323"/>
                  <a:pt x="210" y="323"/>
                  <a:pt x="210" y="323"/>
                </a:cubicBezTo>
                <a:cubicBezTo>
                  <a:pt x="211" y="323"/>
                  <a:pt x="212" y="323"/>
                  <a:pt x="213" y="324"/>
                </a:cubicBezTo>
                <a:cubicBezTo>
                  <a:pt x="215" y="324"/>
                  <a:pt x="217" y="324"/>
                  <a:pt x="219" y="324"/>
                </a:cubicBezTo>
                <a:cubicBezTo>
                  <a:pt x="220" y="324"/>
                  <a:pt x="222" y="324"/>
                  <a:pt x="224" y="324"/>
                </a:cubicBezTo>
                <a:cubicBezTo>
                  <a:pt x="235" y="324"/>
                  <a:pt x="246" y="322"/>
                  <a:pt x="256" y="318"/>
                </a:cubicBezTo>
                <a:cubicBezTo>
                  <a:pt x="271" y="312"/>
                  <a:pt x="284" y="301"/>
                  <a:pt x="293" y="288"/>
                </a:cubicBezTo>
                <a:cubicBezTo>
                  <a:pt x="302" y="274"/>
                  <a:pt x="307" y="258"/>
                  <a:pt x="307" y="241"/>
                </a:cubicBezTo>
                <a:cubicBezTo>
                  <a:pt x="307" y="235"/>
                  <a:pt x="306" y="228"/>
                  <a:pt x="305" y="222"/>
                </a:cubicBezTo>
                <a:cubicBezTo>
                  <a:pt x="314" y="215"/>
                  <a:pt x="322" y="206"/>
                  <a:pt x="328" y="196"/>
                </a:cubicBezTo>
                <a:cubicBezTo>
                  <a:pt x="335" y="182"/>
                  <a:pt x="339" y="167"/>
                  <a:pt x="339" y="151"/>
                </a:cubicBezTo>
                <a:cubicBezTo>
                  <a:pt x="339" y="138"/>
                  <a:pt x="337" y="126"/>
                  <a:pt x="332" y="11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52" name="Freeform 369"/>
          <p:cNvSpPr>
            <a:spLocks/>
          </p:cNvSpPr>
          <p:nvPr/>
        </p:nvSpPr>
        <p:spPr bwMode="auto">
          <a:xfrm>
            <a:off x="5251450" y="2397125"/>
            <a:ext cx="152400" cy="488950"/>
          </a:xfrm>
          <a:custGeom>
            <a:avLst/>
            <a:gdLst/>
            <a:ahLst/>
            <a:cxnLst>
              <a:cxn ang="0">
                <a:pos x="80" y="356"/>
              </a:cxn>
              <a:cxn ang="0">
                <a:pos x="80" y="333"/>
              </a:cxn>
              <a:cxn ang="0">
                <a:pos x="131" y="280"/>
              </a:cxn>
              <a:cxn ang="0">
                <a:pos x="131" y="53"/>
              </a:cxn>
              <a:cxn ang="0">
                <a:pos x="78" y="0"/>
              </a:cxn>
              <a:cxn ang="0">
                <a:pos x="54" y="0"/>
              </a:cxn>
              <a:cxn ang="0">
                <a:pos x="0" y="53"/>
              </a:cxn>
              <a:cxn ang="0">
                <a:pos x="0" y="280"/>
              </a:cxn>
              <a:cxn ang="0">
                <a:pos x="16" y="318"/>
              </a:cxn>
              <a:cxn ang="0">
                <a:pos x="35" y="318"/>
              </a:cxn>
              <a:cxn ang="0">
                <a:pos x="35" y="299"/>
              </a:cxn>
              <a:cxn ang="0">
                <a:pos x="27" y="280"/>
              </a:cxn>
              <a:cxn ang="0">
                <a:pos x="27" y="255"/>
              </a:cxn>
              <a:cxn ang="0">
                <a:pos x="54" y="263"/>
              </a:cxn>
              <a:cxn ang="0">
                <a:pos x="77" y="263"/>
              </a:cxn>
              <a:cxn ang="0">
                <a:pos x="91" y="249"/>
              </a:cxn>
              <a:cxn ang="0">
                <a:pos x="77" y="236"/>
              </a:cxn>
              <a:cxn ang="0">
                <a:pos x="54" y="236"/>
              </a:cxn>
              <a:cxn ang="0">
                <a:pos x="35" y="228"/>
              </a:cxn>
              <a:cxn ang="0">
                <a:pos x="27" y="209"/>
              </a:cxn>
              <a:cxn ang="0">
                <a:pos x="27" y="206"/>
              </a:cxn>
              <a:cxn ang="0">
                <a:pos x="27" y="177"/>
              </a:cxn>
              <a:cxn ang="0">
                <a:pos x="54" y="184"/>
              </a:cxn>
              <a:cxn ang="0">
                <a:pos x="77" y="184"/>
              </a:cxn>
              <a:cxn ang="0">
                <a:pos x="91" y="171"/>
              </a:cxn>
              <a:cxn ang="0">
                <a:pos x="77" y="157"/>
              </a:cxn>
              <a:cxn ang="0">
                <a:pos x="54" y="157"/>
              </a:cxn>
              <a:cxn ang="0">
                <a:pos x="35" y="149"/>
              </a:cxn>
              <a:cxn ang="0">
                <a:pos x="27" y="131"/>
              </a:cxn>
              <a:cxn ang="0">
                <a:pos x="27" y="128"/>
              </a:cxn>
              <a:cxn ang="0">
                <a:pos x="27" y="97"/>
              </a:cxn>
              <a:cxn ang="0">
                <a:pos x="54" y="104"/>
              </a:cxn>
              <a:cxn ang="0">
                <a:pos x="77" y="104"/>
              </a:cxn>
              <a:cxn ang="0">
                <a:pos x="91" y="91"/>
              </a:cxn>
              <a:cxn ang="0">
                <a:pos x="77" y="77"/>
              </a:cxn>
              <a:cxn ang="0">
                <a:pos x="54" y="77"/>
              </a:cxn>
              <a:cxn ang="0">
                <a:pos x="35" y="69"/>
              </a:cxn>
              <a:cxn ang="0">
                <a:pos x="27" y="51"/>
              </a:cxn>
              <a:cxn ang="0">
                <a:pos x="27" y="50"/>
              </a:cxn>
              <a:cxn ang="0">
                <a:pos x="54" y="27"/>
              </a:cxn>
              <a:cxn ang="0">
                <a:pos x="78" y="27"/>
              </a:cxn>
              <a:cxn ang="0">
                <a:pos x="104" y="53"/>
              </a:cxn>
              <a:cxn ang="0">
                <a:pos x="104" y="280"/>
              </a:cxn>
              <a:cxn ang="0">
                <a:pos x="78" y="307"/>
              </a:cxn>
              <a:cxn ang="0">
                <a:pos x="71" y="307"/>
              </a:cxn>
              <a:cxn ang="0">
                <a:pos x="69" y="307"/>
              </a:cxn>
              <a:cxn ang="0">
                <a:pos x="67" y="307"/>
              </a:cxn>
              <a:cxn ang="0">
                <a:pos x="53" y="320"/>
              </a:cxn>
              <a:cxn ang="0">
                <a:pos x="53" y="368"/>
              </a:cxn>
              <a:cxn ang="0">
                <a:pos x="61" y="380"/>
              </a:cxn>
              <a:cxn ang="0">
                <a:pos x="68" y="382"/>
              </a:cxn>
              <a:cxn ang="0">
                <a:pos x="107" y="394"/>
              </a:cxn>
              <a:cxn ang="0">
                <a:pos x="68" y="406"/>
              </a:cxn>
              <a:cxn ang="0">
                <a:pos x="29" y="394"/>
              </a:cxn>
              <a:cxn ang="0">
                <a:pos x="39" y="387"/>
              </a:cxn>
              <a:cxn ang="0">
                <a:pos x="46" y="370"/>
              </a:cxn>
              <a:cxn ang="0">
                <a:pos x="29" y="362"/>
              </a:cxn>
              <a:cxn ang="0">
                <a:pos x="2" y="394"/>
              </a:cxn>
              <a:cxn ang="0">
                <a:pos x="68" y="433"/>
              </a:cxn>
              <a:cxn ang="0">
                <a:pos x="134" y="394"/>
              </a:cxn>
              <a:cxn ang="0">
                <a:pos x="80" y="356"/>
              </a:cxn>
            </a:cxnLst>
            <a:rect l="0" t="0" r="r" b="b"/>
            <a:pathLst>
              <a:path w="134" h="433">
                <a:moveTo>
                  <a:pt x="80" y="356"/>
                </a:moveTo>
                <a:cubicBezTo>
                  <a:pt x="80" y="333"/>
                  <a:pt x="80" y="333"/>
                  <a:pt x="80" y="333"/>
                </a:cubicBezTo>
                <a:cubicBezTo>
                  <a:pt x="108" y="332"/>
                  <a:pt x="131" y="309"/>
                  <a:pt x="131" y="280"/>
                </a:cubicBezTo>
                <a:cubicBezTo>
                  <a:pt x="131" y="53"/>
                  <a:pt x="131" y="53"/>
                  <a:pt x="131" y="53"/>
                </a:cubicBezTo>
                <a:cubicBezTo>
                  <a:pt x="131" y="24"/>
                  <a:pt x="107" y="0"/>
                  <a:pt x="78" y="0"/>
                </a:cubicBezTo>
                <a:cubicBezTo>
                  <a:pt x="54" y="0"/>
                  <a:pt x="54" y="0"/>
                  <a:pt x="54" y="0"/>
                </a:cubicBezTo>
                <a:cubicBezTo>
                  <a:pt x="24" y="0"/>
                  <a:pt x="0" y="24"/>
                  <a:pt x="0" y="53"/>
                </a:cubicBezTo>
                <a:cubicBezTo>
                  <a:pt x="0" y="280"/>
                  <a:pt x="0" y="280"/>
                  <a:pt x="0" y="280"/>
                </a:cubicBezTo>
                <a:cubicBezTo>
                  <a:pt x="0" y="294"/>
                  <a:pt x="6" y="308"/>
                  <a:pt x="16" y="318"/>
                </a:cubicBezTo>
                <a:cubicBezTo>
                  <a:pt x="21" y="323"/>
                  <a:pt x="30" y="323"/>
                  <a:pt x="35" y="318"/>
                </a:cubicBezTo>
                <a:cubicBezTo>
                  <a:pt x="40" y="313"/>
                  <a:pt x="40" y="304"/>
                  <a:pt x="35" y="299"/>
                </a:cubicBezTo>
                <a:cubicBezTo>
                  <a:pt x="29" y="294"/>
                  <a:pt x="27" y="287"/>
                  <a:pt x="27" y="280"/>
                </a:cubicBezTo>
                <a:cubicBezTo>
                  <a:pt x="27" y="255"/>
                  <a:pt x="27" y="255"/>
                  <a:pt x="27" y="255"/>
                </a:cubicBezTo>
                <a:cubicBezTo>
                  <a:pt x="35" y="260"/>
                  <a:pt x="44" y="263"/>
                  <a:pt x="54" y="263"/>
                </a:cubicBezTo>
                <a:cubicBezTo>
                  <a:pt x="77" y="263"/>
                  <a:pt x="77" y="263"/>
                  <a:pt x="77" y="263"/>
                </a:cubicBezTo>
                <a:cubicBezTo>
                  <a:pt x="85" y="263"/>
                  <a:pt x="91" y="257"/>
                  <a:pt x="91" y="249"/>
                </a:cubicBezTo>
                <a:cubicBezTo>
                  <a:pt x="91" y="242"/>
                  <a:pt x="85" y="236"/>
                  <a:pt x="77" y="236"/>
                </a:cubicBezTo>
                <a:cubicBezTo>
                  <a:pt x="54" y="236"/>
                  <a:pt x="54" y="236"/>
                  <a:pt x="54" y="236"/>
                </a:cubicBezTo>
                <a:cubicBezTo>
                  <a:pt x="47" y="236"/>
                  <a:pt x="40" y="233"/>
                  <a:pt x="35" y="228"/>
                </a:cubicBezTo>
                <a:cubicBezTo>
                  <a:pt x="30" y="223"/>
                  <a:pt x="27" y="216"/>
                  <a:pt x="27" y="209"/>
                </a:cubicBezTo>
                <a:cubicBezTo>
                  <a:pt x="27" y="208"/>
                  <a:pt x="27" y="207"/>
                  <a:pt x="27" y="206"/>
                </a:cubicBezTo>
                <a:cubicBezTo>
                  <a:pt x="27" y="177"/>
                  <a:pt x="27" y="177"/>
                  <a:pt x="27" y="177"/>
                </a:cubicBezTo>
                <a:cubicBezTo>
                  <a:pt x="35" y="181"/>
                  <a:pt x="44" y="184"/>
                  <a:pt x="54" y="184"/>
                </a:cubicBezTo>
                <a:cubicBezTo>
                  <a:pt x="77" y="184"/>
                  <a:pt x="77" y="184"/>
                  <a:pt x="77" y="184"/>
                </a:cubicBezTo>
                <a:cubicBezTo>
                  <a:pt x="85" y="184"/>
                  <a:pt x="91" y="178"/>
                  <a:pt x="91" y="171"/>
                </a:cubicBezTo>
                <a:cubicBezTo>
                  <a:pt x="91" y="163"/>
                  <a:pt x="85" y="157"/>
                  <a:pt x="77" y="157"/>
                </a:cubicBezTo>
                <a:cubicBezTo>
                  <a:pt x="54" y="157"/>
                  <a:pt x="54" y="157"/>
                  <a:pt x="54" y="157"/>
                </a:cubicBezTo>
                <a:cubicBezTo>
                  <a:pt x="47" y="157"/>
                  <a:pt x="40" y="155"/>
                  <a:pt x="35" y="149"/>
                </a:cubicBezTo>
                <a:cubicBezTo>
                  <a:pt x="30" y="144"/>
                  <a:pt x="27" y="138"/>
                  <a:pt x="27" y="131"/>
                </a:cubicBezTo>
                <a:cubicBezTo>
                  <a:pt x="27" y="130"/>
                  <a:pt x="27" y="129"/>
                  <a:pt x="27" y="128"/>
                </a:cubicBezTo>
                <a:cubicBezTo>
                  <a:pt x="27" y="97"/>
                  <a:pt x="27" y="97"/>
                  <a:pt x="27" y="97"/>
                </a:cubicBezTo>
                <a:cubicBezTo>
                  <a:pt x="35" y="101"/>
                  <a:pt x="44" y="104"/>
                  <a:pt x="54" y="104"/>
                </a:cubicBezTo>
                <a:cubicBezTo>
                  <a:pt x="77" y="104"/>
                  <a:pt x="77" y="104"/>
                  <a:pt x="77" y="104"/>
                </a:cubicBezTo>
                <a:cubicBezTo>
                  <a:pt x="85" y="104"/>
                  <a:pt x="91" y="98"/>
                  <a:pt x="91" y="91"/>
                </a:cubicBezTo>
                <a:cubicBezTo>
                  <a:pt x="91" y="83"/>
                  <a:pt x="85" y="77"/>
                  <a:pt x="77" y="77"/>
                </a:cubicBezTo>
                <a:cubicBezTo>
                  <a:pt x="54" y="77"/>
                  <a:pt x="54" y="77"/>
                  <a:pt x="54" y="77"/>
                </a:cubicBezTo>
                <a:cubicBezTo>
                  <a:pt x="47" y="77"/>
                  <a:pt x="40" y="75"/>
                  <a:pt x="35" y="69"/>
                </a:cubicBezTo>
                <a:cubicBezTo>
                  <a:pt x="30" y="64"/>
                  <a:pt x="27" y="58"/>
                  <a:pt x="27" y="51"/>
                </a:cubicBezTo>
                <a:cubicBezTo>
                  <a:pt x="27" y="50"/>
                  <a:pt x="27" y="50"/>
                  <a:pt x="27" y="50"/>
                </a:cubicBezTo>
                <a:cubicBezTo>
                  <a:pt x="29" y="37"/>
                  <a:pt x="40" y="27"/>
                  <a:pt x="54" y="27"/>
                </a:cubicBezTo>
                <a:cubicBezTo>
                  <a:pt x="78" y="27"/>
                  <a:pt x="78" y="27"/>
                  <a:pt x="78" y="27"/>
                </a:cubicBezTo>
                <a:cubicBezTo>
                  <a:pt x="93" y="27"/>
                  <a:pt x="104" y="38"/>
                  <a:pt x="104" y="53"/>
                </a:cubicBezTo>
                <a:cubicBezTo>
                  <a:pt x="104" y="280"/>
                  <a:pt x="104" y="280"/>
                  <a:pt x="104" y="280"/>
                </a:cubicBezTo>
                <a:cubicBezTo>
                  <a:pt x="104" y="295"/>
                  <a:pt x="93" y="307"/>
                  <a:pt x="78" y="307"/>
                </a:cubicBezTo>
                <a:cubicBezTo>
                  <a:pt x="71" y="307"/>
                  <a:pt x="71" y="307"/>
                  <a:pt x="71" y="307"/>
                </a:cubicBezTo>
                <a:cubicBezTo>
                  <a:pt x="70" y="307"/>
                  <a:pt x="69" y="307"/>
                  <a:pt x="69" y="307"/>
                </a:cubicBezTo>
                <a:cubicBezTo>
                  <a:pt x="68" y="307"/>
                  <a:pt x="67" y="307"/>
                  <a:pt x="67" y="307"/>
                </a:cubicBezTo>
                <a:cubicBezTo>
                  <a:pt x="59" y="307"/>
                  <a:pt x="53" y="313"/>
                  <a:pt x="53" y="320"/>
                </a:cubicBezTo>
                <a:cubicBezTo>
                  <a:pt x="53" y="368"/>
                  <a:pt x="53" y="368"/>
                  <a:pt x="53" y="368"/>
                </a:cubicBezTo>
                <a:cubicBezTo>
                  <a:pt x="53" y="374"/>
                  <a:pt x="57" y="378"/>
                  <a:pt x="61" y="380"/>
                </a:cubicBezTo>
                <a:cubicBezTo>
                  <a:pt x="63" y="381"/>
                  <a:pt x="66" y="382"/>
                  <a:pt x="68" y="382"/>
                </a:cubicBezTo>
                <a:cubicBezTo>
                  <a:pt x="92" y="382"/>
                  <a:pt x="106" y="391"/>
                  <a:pt x="107" y="394"/>
                </a:cubicBezTo>
                <a:cubicBezTo>
                  <a:pt x="106" y="397"/>
                  <a:pt x="92" y="406"/>
                  <a:pt x="68" y="406"/>
                </a:cubicBezTo>
                <a:cubicBezTo>
                  <a:pt x="44" y="406"/>
                  <a:pt x="30" y="398"/>
                  <a:pt x="29" y="394"/>
                </a:cubicBezTo>
                <a:cubicBezTo>
                  <a:pt x="29" y="393"/>
                  <a:pt x="32" y="390"/>
                  <a:pt x="39" y="387"/>
                </a:cubicBezTo>
                <a:cubicBezTo>
                  <a:pt x="46" y="384"/>
                  <a:pt x="49" y="376"/>
                  <a:pt x="46" y="370"/>
                </a:cubicBezTo>
                <a:cubicBezTo>
                  <a:pt x="43" y="363"/>
                  <a:pt x="36" y="360"/>
                  <a:pt x="29" y="362"/>
                </a:cubicBezTo>
                <a:cubicBezTo>
                  <a:pt x="12" y="369"/>
                  <a:pt x="2" y="381"/>
                  <a:pt x="2" y="394"/>
                </a:cubicBezTo>
                <a:cubicBezTo>
                  <a:pt x="2" y="416"/>
                  <a:pt x="30" y="433"/>
                  <a:pt x="68" y="433"/>
                </a:cubicBezTo>
                <a:cubicBezTo>
                  <a:pt x="106" y="433"/>
                  <a:pt x="134" y="416"/>
                  <a:pt x="134" y="394"/>
                </a:cubicBezTo>
                <a:cubicBezTo>
                  <a:pt x="134" y="374"/>
                  <a:pt x="112" y="359"/>
                  <a:pt x="80" y="356"/>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53" name="Group 54"/>
          <p:cNvGrpSpPr/>
          <p:nvPr/>
        </p:nvGrpSpPr>
        <p:grpSpPr>
          <a:xfrm>
            <a:off x="5093845" y="5090521"/>
            <a:ext cx="466725" cy="465138"/>
            <a:chOff x="5486401" y="5233988"/>
            <a:chExt cx="466725" cy="465138"/>
          </a:xfrm>
          <a:noFill/>
        </p:grpSpPr>
        <p:sp>
          <p:nvSpPr>
            <p:cNvPr id="54" name="Line 401"/>
            <p:cNvSpPr>
              <a:spLocks noChangeShapeType="1"/>
            </p:cNvSpPr>
            <p:nvPr/>
          </p:nvSpPr>
          <p:spPr bwMode="auto">
            <a:xfrm flipV="1">
              <a:off x="5943601" y="5319713"/>
              <a:ext cx="4763" cy="63500"/>
            </a:xfrm>
            <a:prstGeom prst="line">
              <a:avLst/>
            </a:prstGeom>
            <a:grpFill/>
            <a:ln w="31750"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55" name="Line 402"/>
            <p:cNvSpPr>
              <a:spLocks noChangeShapeType="1"/>
            </p:cNvSpPr>
            <p:nvPr/>
          </p:nvSpPr>
          <p:spPr bwMode="auto">
            <a:xfrm flipH="1" flipV="1">
              <a:off x="5884863" y="5362576"/>
              <a:ext cx="58738" cy="20638"/>
            </a:xfrm>
            <a:prstGeom prst="line">
              <a:avLst/>
            </a:prstGeom>
            <a:grpFill/>
            <a:ln w="31750"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56" name="Freeform 403"/>
            <p:cNvSpPr>
              <a:spLocks/>
            </p:cNvSpPr>
            <p:nvPr/>
          </p:nvSpPr>
          <p:spPr bwMode="auto">
            <a:xfrm>
              <a:off x="5486401" y="5233988"/>
              <a:ext cx="466725" cy="465138"/>
            </a:xfrm>
            <a:custGeom>
              <a:avLst/>
              <a:gdLst/>
              <a:ahLst/>
              <a:cxnLst>
                <a:cxn ang="0">
                  <a:pos x="20" y="297"/>
                </a:cxn>
                <a:cxn ang="0">
                  <a:pos x="207" y="414"/>
                </a:cxn>
                <a:cxn ang="0">
                  <a:pos x="414" y="208"/>
                </a:cxn>
                <a:cxn ang="0">
                  <a:pos x="332" y="208"/>
                </a:cxn>
                <a:cxn ang="0">
                  <a:pos x="274" y="304"/>
                </a:cxn>
                <a:cxn ang="0">
                  <a:pos x="209" y="208"/>
                </a:cxn>
                <a:cxn ang="0">
                  <a:pos x="144" y="96"/>
                </a:cxn>
                <a:cxn ang="0">
                  <a:pos x="82" y="208"/>
                </a:cxn>
                <a:cxn ang="0">
                  <a:pos x="0" y="208"/>
                </a:cxn>
                <a:cxn ang="0">
                  <a:pos x="0" y="207"/>
                </a:cxn>
                <a:cxn ang="0">
                  <a:pos x="207" y="0"/>
                </a:cxn>
                <a:cxn ang="0">
                  <a:pos x="393" y="117"/>
                </a:cxn>
              </a:cxnLst>
              <a:rect l="0" t="0" r="r" b="b"/>
              <a:pathLst>
                <a:path w="414" h="414">
                  <a:moveTo>
                    <a:pt x="20" y="297"/>
                  </a:moveTo>
                  <a:cubicBezTo>
                    <a:pt x="54" y="366"/>
                    <a:pt x="125" y="414"/>
                    <a:pt x="207" y="414"/>
                  </a:cubicBezTo>
                  <a:cubicBezTo>
                    <a:pt x="321" y="414"/>
                    <a:pt x="414" y="322"/>
                    <a:pt x="414" y="208"/>
                  </a:cubicBezTo>
                  <a:cubicBezTo>
                    <a:pt x="332" y="208"/>
                    <a:pt x="332" y="208"/>
                    <a:pt x="332" y="208"/>
                  </a:cubicBezTo>
                  <a:cubicBezTo>
                    <a:pt x="332" y="208"/>
                    <a:pt x="314" y="304"/>
                    <a:pt x="274" y="304"/>
                  </a:cubicBezTo>
                  <a:cubicBezTo>
                    <a:pt x="234" y="304"/>
                    <a:pt x="218" y="242"/>
                    <a:pt x="209" y="208"/>
                  </a:cubicBezTo>
                  <a:cubicBezTo>
                    <a:pt x="199" y="173"/>
                    <a:pt x="185" y="96"/>
                    <a:pt x="144" y="96"/>
                  </a:cubicBezTo>
                  <a:cubicBezTo>
                    <a:pt x="104" y="97"/>
                    <a:pt x="82" y="208"/>
                    <a:pt x="82" y="208"/>
                  </a:cubicBezTo>
                  <a:cubicBezTo>
                    <a:pt x="0" y="208"/>
                    <a:pt x="0" y="208"/>
                    <a:pt x="0" y="208"/>
                  </a:cubicBezTo>
                  <a:cubicBezTo>
                    <a:pt x="0" y="207"/>
                    <a:pt x="0" y="207"/>
                    <a:pt x="0" y="207"/>
                  </a:cubicBezTo>
                  <a:cubicBezTo>
                    <a:pt x="0" y="93"/>
                    <a:pt x="93" y="0"/>
                    <a:pt x="207" y="0"/>
                  </a:cubicBezTo>
                  <a:cubicBezTo>
                    <a:pt x="289" y="0"/>
                    <a:pt x="360" y="48"/>
                    <a:pt x="393" y="117"/>
                  </a:cubicBezTo>
                </a:path>
              </a:pathLst>
            </a:custGeom>
            <a:grpFill/>
            <a:ln w="31750"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57" name="Line 404"/>
            <p:cNvSpPr>
              <a:spLocks noChangeShapeType="1"/>
            </p:cNvSpPr>
            <p:nvPr/>
          </p:nvSpPr>
          <p:spPr bwMode="auto">
            <a:xfrm flipH="1">
              <a:off x="5492751" y="5551488"/>
              <a:ext cx="7938" cy="63500"/>
            </a:xfrm>
            <a:prstGeom prst="line">
              <a:avLst/>
            </a:prstGeom>
            <a:grpFill/>
            <a:ln w="31750"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58" name="Line 405"/>
            <p:cNvSpPr>
              <a:spLocks noChangeShapeType="1"/>
            </p:cNvSpPr>
            <p:nvPr/>
          </p:nvSpPr>
          <p:spPr bwMode="auto">
            <a:xfrm>
              <a:off x="5500688" y="5551488"/>
              <a:ext cx="57150" cy="25400"/>
            </a:xfrm>
            <a:prstGeom prst="line">
              <a:avLst/>
            </a:prstGeom>
            <a:grpFill/>
            <a:ln w="31750"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grpSp>
      <p:sp>
        <p:nvSpPr>
          <p:cNvPr id="59" name="Freeform 441"/>
          <p:cNvSpPr>
            <a:spLocks/>
          </p:cNvSpPr>
          <p:nvPr/>
        </p:nvSpPr>
        <p:spPr bwMode="auto">
          <a:xfrm>
            <a:off x="5183188" y="1746250"/>
            <a:ext cx="288925" cy="515938"/>
          </a:xfrm>
          <a:custGeom>
            <a:avLst/>
            <a:gdLst/>
            <a:ahLst/>
            <a:cxnLst>
              <a:cxn ang="0">
                <a:pos x="109" y="15"/>
              </a:cxn>
              <a:cxn ang="0">
                <a:pos x="84" y="49"/>
              </a:cxn>
              <a:cxn ang="0">
                <a:pos x="3" y="118"/>
              </a:cxn>
              <a:cxn ang="0">
                <a:pos x="0" y="142"/>
              </a:cxn>
              <a:cxn ang="0">
                <a:pos x="13" y="189"/>
              </a:cxn>
              <a:cxn ang="0">
                <a:pos x="65" y="230"/>
              </a:cxn>
              <a:cxn ang="0">
                <a:pos x="77" y="274"/>
              </a:cxn>
              <a:cxn ang="0">
                <a:pos x="77" y="283"/>
              </a:cxn>
              <a:cxn ang="0">
                <a:pos x="31" y="439"/>
              </a:cxn>
              <a:cxn ang="0">
                <a:pos x="30" y="445"/>
              </a:cxn>
              <a:cxn ang="0">
                <a:pos x="32" y="452"/>
              </a:cxn>
              <a:cxn ang="0">
                <a:pos x="43" y="458"/>
              </a:cxn>
              <a:cxn ang="0">
                <a:pos x="241" y="458"/>
              </a:cxn>
              <a:cxn ang="0">
                <a:pos x="252" y="452"/>
              </a:cxn>
              <a:cxn ang="0">
                <a:pos x="253" y="439"/>
              </a:cxn>
              <a:cxn ang="0">
                <a:pos x="221" y="226"/>
              </a:cxn>
              <a:cxn ang="0">
                <a:pos x="223" y="216"/>
              </a:cxn>
              <a:cxn ang="0">
                <a:pos x="217" y="208"/>
              </a:cxn>
              <a:cxn ang="0">
                <a:pos x="107" y="195"/>
              </a:cxn>
              <a:cxn ang="0">
                <a:pos x="97" y="210"/>
              </a:cxn>
              <a:cxn ang="0">
                <a:pos x="112" y="221"/>
              </a:cxn>
              <a:cxn ang="0">
                <a:pos x="192" y="225"/>
              </a:cxn>
              <a:cxn ang="0">
                <a:pos x="180" y="283"/>
              </a:cxn>
              <a:cxn ang="0">
                <a:pos x="219" y="432"/>
              </a:cxn>
              <a:cxn ang="0">
                <a:pos x="64" y="432"/>
              </a:cxn>
              <a:cxn ang="0">
                <a:pos x="104" y="284"/>
              </a:cxn>
              <a:cxn ang="0">
                <a:pos x="103" y="268"/>
              </a:cxn>
              <a:cxn ang="0">
                <a:pos x="85" y="213"/>
              </a:cxn>
              <a:cxn ang="0">
                <a:pos x="77" y="206"/>
              </a:cxn>
              <a:cxn ang="0">
                <a:pos x="36" y="175"/>
              </a:cxn>
              <a:cxn ang="0">
                <a:pos x="27" y="142"/>
              </a:cxn>
              <a:cxn ang="0">
                <a:pos x="29" y="125"/>
              </a:cxn>
              <a:cxn ang="0">
                <a:pos x="94" y="75"/>
              </a:cxn>
              <a:cxn ang="0">
                <a:pos x="98" y="75"/>
              </a:cxn>
              <a:cxn ang="0">
                <a:pos x="98" y="75"/>
              </a:cxn>
              <a:cxn ang="0">
                <a:pos x="108" y="64"/>
              </a:cxn>
              <a:cxn ang="0">
                <a:pos x="125" y="37"/>
              </a:cxn>
              <a:cxn ang="0">
                <a:pos x="156" y="30"/>
              </a:cxn>
              <a:cxn ang="0">
                <a:pos x="184" y="47"/>
              </a:cxn>
              <a:cxn ang="0">
                <a:pos x="191" y="78"/>
              </a:cxn>
              <a:cxn ang="0">
                <a:pos x="202" y="93"/>
              </a:cxn>
              <a:cxn ang="0">
                <a:pos x="217" y="83"/>
              </a:cxn>
              <a:cxn ang="0">
                <a:pos x="205" y="31"/>
              </a:cxn>
              <a:cxn ang="0">
                <a:pos x="161" y="3"/>
              </a:cxn>
              <a:cxn ang="0">
                <a:pos x="109" y="15"/>
              </a:cxn>
            </a:cxnLst>
            <a:rect l="0" t="0" r="r" b="b"/>
            <a:pathLst>
              <a:path w="255" h="458">
                <a:moveTo>
                  <a:pt x="109" y="15"/>
                </a:moveTo>
                <a:cubicBezTo>
                  <a:pt x="97" y="23"/>
                  <a:pt x="89" y="35"/>
                  <a:pt x="84" y="49"/>
                </a:cubicBezTo>
                <a:cubicBezTo>
                  <a:pt x="46" y="53"/>
                  <a:pt x="13" y="80"/>
                  <a:pt x="3" y="118"/>
                </a:cubicBezTo>
                <a:cubicBezTo>
                  <a:pt x="1" y="126"/>
                  <a:pt x="0" y="134"/>
                  <a:pt x="0" y="142"/>
                </a:cubicBezTo>
                <a:cubicBezTo>
                  <a:pt x="0" y="158"/>
                  <a:pt x="5" y="174"/>
                  <a:pt x="13" y="189"/>
                </a:cubicBezTo>
                <a:cubicBezTo>
                  <a:pt x="25" y="209"/>
                  <a:pt x="43" y="223"/>
                  <a:pt x="65" y="230"/>
                </a:cubicBezTo>
                <a:cubicBezTo>
                  <a:pt x="68" y="235"/>
                  <a:pt x="75" y="249"/>
                  <a:pt x="77" y="274"/>
                </a:cubicBezTo>
                <a:cubicBezTo>
                  <a:pt x="77" y="277"/>
                  <a:pt x="77" y="280"/>
                  <a:pt x="77" y="283"/>
                </a:cubicBezTo>
                <a:cubicBezTo>
                  <a:pt x="77" y="315"/>
                  <a:pt x="68" y="366"/>
                  <a:pt x="31" y="439"/>
                </a:cubicBezTo>
                <a:cubicBezTo>
                  <a:pt x="30" y="441"/>
                  <a:pt x="30" y="443"/>
                  <a:pt x="30" y="445"/>
                </a:cubicBezTo>
                <a:cubicBezTo>
                  <a:pt x="30" y="448"/>
                  <a:pt x="30" y="450"/>
                  <a:pt x="32" y="452"/>
                </a:cubicBezTo>
                <a:cubicBezTo>
                  <a:pt x="34" y="456"/>
                  <a:pt x="38" y="458"/>
                  <a:pt x="43" y="458"/>
                </a:cubicBezTo>
                <a:cubicBezTo>
                  <a:pt x="241" y="458"/>
                  <a:pt x="241" y="458"/>
                  <a:pt x="241" y="458"/>
                </a:cubicBezTo>
                <a:cubicBezTo>
                  <a:pt x="246" y="458"/>
                  <a:pt x="250" y="456"/>
                  <a:pt x="252" y="452"/>
                </a:cubicBezTo>
                <a:cubicBezTo>
                  <a:pt x="255" y="448"/>
                  <a:pt x="255" y="443"/>
                  <a:pt x="253" y="439"/>
                </a:cubicBezTo>
                <a:cubicBezTo>
                  <a:pt x="252" y="437"/>
                  <a:pt x="176" y="295"/>
                  <a:pt x="221" y="226"/>
                </a:cubicBezTo>
                <a:cubicBezTo>
                  <a:pt x="223" y="223"/>
                  <a:pt x="224" y="220"/>
                  <a:pt x="223" y="216"/>
                </a:cubicBezTo>
                <a:cubicBezTo>
                  <a:pt x="222" y="213"/>
                  <a:pt x="220" y="210"/>
                  <a:pt x="217" y="208"/>
                </a:cubicBezTo>
                <a:cubicBezTo>
                  <a:pt x="215" y="207"/>
                  <a:pt x="175" y="181"/>
                  <a:pt x="107" y="195"/>
                </a:cubicBezTo>
                <a:cubicBezTo>
                  <a:pt x="100" y="196"/>
                  <a:pt x="95" y="203"/>
                  <a:pt x="97" y="210"/>
                </a:cubicBezTo>
                <a:cubicBezTo>
                  <a:pt x="98" y="217"/>
                  <a:pt x="105" y="222"/>
                  <a:pt x="112" y="221"/>
                </a:cubicBezTo>
                <a:cubicBezTo>
                  <a:pt x="150" y="213"/>
                  <a:pt x="177" y="220"/>
                  <a:pt x="192" y="225"/>
                </a:cubicBezTo>
                <a:cubicBezTo>
                  <a:pt x="184" y="243"/>
                  <a:pt x="180" y="262"/>
                  <a:pt x="180" y="283"/>
                </a:cubicBezTo>
                <a:cubicBezTo>
                  <a:pt x="180" y="339"/>
                  <a:pt x="205" y="401"/>
                  <a:pt x="219" y="432"/>
                </a:cubicBezTo>
                <a:cubicBezTo>
                  <a:pt x="189" y="432"/>
                  <a:pt x="94" y="432"/>
                  <a:pt x="64" y="432"/>
                </a:cubicBezTo>
                <a:cubicBezTo>
                  <a:pt x="91" y="376"/>
                  <a:pt x="104" y="326"/>
                  <a:pt x="104" y="284"/>
                </a:cubicBezTo>
                <a:cubicBezTo>
                  <a:pt x="104" y="279"/>
                  <a:pt x="104" y="273"/>
                  <a:pt x="103" y="268"/>
                </a:cubicBezTo>
                <a:cubicBezTo>
                  <a:pt x="100" y="237"/>
                  <a:pt x="90" y="219"/>
                  <a:pt x="85" y="213"/>
                </a:cubicBezTo>
                <a:cubicBezTo>
                  <a:pt x="84" y="210"/>
                  <a:pt x="81" y="207"/>
                  <a:pt x="77" y="206"/>
                </a:cubicBezTo>
                <a:cubicBezTo>
                  <a:pt x="60" y="202"/>
                  <a:pt x="45" y="191"/>
                  <a:pt x="36" y="175"/>
                </a:cubicBezTo>
                <a:cubicBezTo>
                  <a:pt x="30" y="165"/>
                  <a:pt x="27" y="154"/>
                  <a:pt x="27" y="142"/>
                </a:cubicBezTo>
                <a:cubicBezTo>
                  <a:pt x="27" y="136"/>
                  <a:pt x="28" y="131"/>
                  <a:pt x="29" y="125"/>
                </a:cubicBezTo>
                <a:cubicBezTo>
                  <a:pt x="37" y="95"/>
                  <a:pt x="64" y="75"/>
                  <a:pt x="94" y="75"/>
                </a:cubicBezTo>
                <a:cubicBezTo>
                  <a:pt x="95" y="75"/>
                  <a:pt x="97" y="75"/>
                  <a:pt x="98" y="75"/>
                </a:cubicBezTo>
                <a:cubicBezTo>
                  <a:pt x="98" y="75"/>
                  <a:pt x="98" y="75"/>
                  <a:pt x="98" y="75"/>
                </a:cubicBezTo>
                <a:cubicBezTo>
                  <a:pt x="103" y="73"/>
                  <a:pt x="107" y="69"/>
                  <a:pt x="108" y="64"/>
                </a:cubicBezTo>
                <a:cubicBezTo>
                  <a:pt x="110" y="53"/>
                  <a:pt x="116" y="43"/>
                  <a:pt x="125" y="37"/>
                </a:cubicBezTo>
                <a:cubicBezTo>
                  <a:pt x="134" y="30"/>
                  <a:pt x="145" y="28"/>
                  <a:pt x="156" y="30"/>
                </a:cubicBezTo>
                <a:cubicBezTo>
                  <a:pt x="167" y="31"/>
                  <a:pt x="177" y="37"/>
                  <a:pt x="184" y="47"/>
                </a:cubicBezTo>
                <a:cubicBezTo>
                  <a:pt x="190" y="56"/>
                  <a:pt x="193" y="67"/>
                  <a:pt x="191" y="78"/>
                </a:cubicBezTo>
                <a:cubicBezTo>
                  <a:pt x="189" y="85"/>
                  <a:pt x="194" y="92"/>
                  <a:pt x="202" y="93"/>
                </a:cubicBezTo>
                <a:cubicBezTo>
                  <a:pt x="209" y="95"/>
                  <a:pt x="216" y="90"/>
                  <a:pt x="217" y="83"/>
                </a:cubicBezTo>
                <a:cubicBezTo>
                  <a:pt x="220" y="64"/>
                  <a:pt x="216" y="46"/>
                  <a:pt x="205" y="31"/>
                </a:cubicBezTo>
                <a:cubicBezTo>
                  <a:pt x="195" y="16"/>
                  <a:pt x="179" y="6"/>
                  <a:pt x="161" y="3"/>
                </a:cubicBezTo>
                <a:cubicBezTo>
                  <a:pt x="143" y="0"/>
                  <a:pt x="124" y="4"/>
                  <a:pt x="109" y="1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0" name="Freeform 497"/>
          <p:cNvSpPr>
            <a:spLocks noEditPoints="1"/>
          </p:cNvSpPr>
          <p:nvPr/>
        </p:nvSpPr>
        <p:spPr bwMode="auto">
          <a:xfrm>
            <a:off x="5073650" y="3771900"/>
            <a:ext cx="508000" cy="328613"/>
          </a:xfrm>
          <a:custGeom>
            <a:avLst/>
            <a:gdLst/>
            <a:ahLst/>
            <a:cxnLst>
              <a:cxn ang="0">
                <a:pos x="25" y="33"/>
              </a:cxn>
              <a:cxn ang="0">
                <a:pos x="0" y="87"/>
              </a:cxn>
              <a:cxn ang="0">
                <a:pos x="51" y="166"/>
              </a:cxn>
              <a:cxn ang="0">
                <a:pos x="12" y="178"/>
              </a:cxn>
              <a:cxn ang="0">
                <a:pos x="24" y="231"/>
              </a:cxn>
              <a:cxn ang="0">
                <a:pos x="32" y="241"/>
              </a:cxn>
              <a:cxn ang="0">
                <a:pos x="131" y="241"/>
              </a:cxn>
              <a:cxn ang="0">
                <a:pos x="140" y="231"/>
              </a:cxn>
              <a:cxn ang="0">
                <a:pos x="188" y="290"/>
              </a:cxn>
              <a:cxn ang="0">
                <a:pos x="205" y="194"/>
              </a:cxn>
              <a:cxn ang="0">
                <a:pos x="189" y="202"/>
              </a:cxn>
              <a:cxn ang="0">
                <a:pos x="213" y="241"/>
              </a:cxn>
              <a:cxn ang="0">
                <a:pos x="163" y="241"/>
              </a:cxn>
              <a:cxn ang="0">
                <a:pos x="169" y="213"/>
              </a:cxn>
              <a:cxn ang="0">
                <a:pos x="111" y="207"/>
              </a:cxn>
              <a:cxn ang="0">
                <a:pos x="101" y="226"/>
              </a:cxn>
              <a:cxn ang="0">
                <a:pos x="81" y="266"/>
              </a:cxn>
              <a:cxn ang="0">
                <a:pos x="61" y="226"/>
              </a:cxn>
              <a:cxn ang="0">
                <a:pos x="51" y="206"/>
              </a:cxn>
              <a:cxn ang="0">
                <a:pos x="36" y="207"/>
              </a:cxn>
              <a:cxn ang="0">
                <a:pos x="78" y="190"/>
              </a:cxn>
              <a:cxn ang="0">
                <a:pos x="89" y="183"/>
              </a:cxn>
              <a:cxn ang="0">
                <a:pos x="87" y="168"/>
              </a:cxn>
              <a:cxn ang="0">
                <a:pos x="44" y="49"/>
              </a:cxn>
              <a:cxn ang="0">
                <a:pos x="230" y="88"/>
              </a:cxn>
              <a:cxn ang="0">
                <a:pos x="229" y="138"/>
              </a:cxn>
              <a:cxn ang="0">
                <a:pos x="211" y="170"/>
              </a:cxn>
              <a:cxn ang="0">
                <a:pos x="220" y="190"/>
              </a:cxn>
              <a:cxn ang="0">
                <a:pos x="302" y="178"/>
              </a:cxn>
              <a:cxn ang="0">
                <a:pos x="339" y="105"/>
              </a:cxn>
              <a:cxn ang="0">
                <a:pos x="364" y="153"/>
              </a:cxn>
              <a:cxn ang="0">
                <a:pos x="425" y="207"/>
              </a:cxn>
              <a:cxn ang="0">
                <a:pos x="391" y="207"/>
              </a:cxn>
              <a:cxn ang="0">
                <a:pos x="378" y="213"/>
              </a:cxn>
              <a:cxn ang="0">
                <a:pos x="384" y="241"/>
              </a:cxn>
              <a:cxn ang="0">
                <a:pos x="334" y="241"/>
              </a:cxn>
              <a:cxn ang="0">
                <a:pos x="357" y="211"/>
              </a:cxn>
              <a:cxn ang="0">
                <a:pos x="351" y="195"/>
              </a:cxn>
              <a:cxn ang="0">
                <a:pos x="309" y="241"/>
              </a:cxn>
              <a:cxn ang="0">
                <a:pos x="408" y="241"/>
              </a:cxn>
              <a:cxn ang="0">
                <a:pos x="437" y="231"/>
              </a:cxn>
              <a:cxn ang="0">
                <a:pos x="449" y="157"/>
              </a:cxn>
              <a:cxn ang="0">
                <a:pos x="376" y="131"/>
              </a:cxn>
              <a:cxn ang="0">
                <a:pos x="348" y="81"/>
              </a:cxn>
              <a:cxn ang="0">
                <a:pos x="278" y="93"/>
              </a:cxn>
              <a:cxn ang="0">
                <a:pos x="243" y="166"/>
              </a:cxn>
              <a:cxn ang="0">
                <a:pos x="252" y="147"/>
              </a:cxn>
              <a:cxn ang="0">
                <a:pos x="260" y="105"/>
              </a:cxn>
              <a:cxn ang="0">
                <a:pos x="247" y="71"/>
              </a:cxn>
              <a:cxn ang="0">
                <a:pos x="33" y="26"/>
              </a:cxn>
              <a:cxn ang="0">
                <a:pos x="33" y="26"/>
              </a:cxn>
            </a:cxnLst>
            <a:rect l="0" t="0" r="r" b="b"/>
            <a:pathLst>
              <a:path w="449" h="290">
                <a:moveTo>
                  <a:pt x="33" y="26"/>
                </a:moveTo>
                <a:cubicBezTo>
                  <a:pt x="30" y="27"/>
                  <a:pt x="26" y="30"/>
                  <a:pt x="25" y="33"/>
                </a:cubicBezTo>
                <a:cubicBezTo>
                  <a:pt x="1" y="82"/>
                  <a:pt x="1" y="82"/>
                  <a:pt x="1" y="82"/>
                </a:cubicBezTo>
                <a:cubicBezTo>
                  <a:pt x="0" y="84"/>
                  <a:pt x="0" y="85"/>
                  <a:pt x="0" y="87"/>
                </a:cubicBezTo>
                <a:cubicBezTo>
                  <a:pt x="0" y="89"/>
                  <a:pt x="0" y="91"/>
                  <a:pt x="1" y="93"/>
                </a:cubicBezTo>
                <a:cubicBezTo>
                  <a:pt x="2" y="95"/>
                  <a:pt x="23" y="133"/>
                  <a:pt x="51" y="166"/>
                </a:cubicBezTo>
                <a:cubicBezTo>
                  <a:pt x="45" y="166"/>
                  <a:pt x="24" y="166"/>
                  <a:pt x="24" y="166"/>
                </a:cubicBezTo>
                <a:cubicBezTo>
                  <a:pt x="17" y="166"/>
                  <a:pt x="12" y="171"/>
                  <a:pt x="12" y="178"/>
                </a:cubicBezTo>
                <a:cubicBezTo>
                  <a:pt x="12" y="219"/>
                  <a:pt x="12" y="219"/>
                  <a:pt x="12" y="219"/>
                </a:cubicBezTo>
                <a:cubicBezTo>
                  <a:pt x="12" y="226"/>
                  <a:pt x="17" y="231"/>
                  <a:pt x="24" y="231"/>
                </a:cubicBezTo>
                <a:cubicBezTo>
                  <a:pt x="24" y="231"/>
                  <a:pt x="30" y="231"/>
                  <a:pt x="33" y="231"/>
                </a:cubicBezTo>
                <a:cubicBezTo>
                  <a:pt x="32" y="234"/>
                  <a:pt x="32" y="238"/>
                  <a:pt x="32" y="241"/>
                </a:cubicBezTo>
                <a:cubicBezTo>
                  <a:pt x="32" y="268"/>
                  <a:pt x="54" y="290"/>
                  <a:pt x="81" y="290"/>
                </a:cubicBezTo>
                <a:cubicBezTo>
                  <a:pt x="108" y="290"/>
                  <a:pt x="131" y="268"/>
                  <a:pt x="131" y="241"/>
                </a:cubicBezTo>
                <a:cubicBezTo>
                  <a:pt x="131" y="238"/>
                  <a:pt x="130" y="234"/>
                  <a:pt x="129" y="231"/>
                </a:cubicBezTo>
                <a:cubicBezTo>
                  <a:pt x="131" y="231"/>
                  <a:pt x="137" y="231"/>
                  <a:pt x="140" y="231"/>
                </a:cubicBezTo>
                <a:cubicBezTo>
                  <a:pt x="139" y="234"/>
                  <a:pt x="139" y="238"/>
                  <a:pt x="139" y="241"/>
                </a:cubicBezTo>
                <a:cubicBezTo>
                  <a:pt x="139" y="268"/>
                  <a:pt x="161" y="290"/>
                  <a:pt x="188" y="290"/>
                </a:cubicBezTo>
                <a:cubicBezTo>
                  <a:pt x="215" y="290"/>
                  <a:pt x="237" y="268"/>
                  <a:pt x="237" y="241"/>
                </a:cubicBezTo>
                <a:cubicBezTo>
                  <a:pt x="237" y="220"/>
                  <a:pt x="224" y="201"/>
                  <a:pt x="205" y="194"/>
                </a:cubicBezTo>
                <a:cubicBezTo>
                  <a:pt x="201" y="193"/>
                  <a:pt x="198" y="194"/>
                  <a:pt x="195" y="195"/>
                </a:cubicBezTo>
                <a:cubicBezTo>
                  <a:pt x="192" y="196"/>
                  <a:pt x="190" y="199"/>
                  <a:pt x="189" y="202"/>
                </a:cubicBezTo>
                <a:cubicBezTo>
                  <a:pt x="187" y="208"/>
                  <a:pt x="190" y="215"/>
                  <a:pt x="196" y="217"/>
                </a:cubicBezTo>
                <a:cubicBezTo>
                  <a:pt x="206" y="221"/>
                  <a:pt x="213" y="230"/>
                  <a:pt x="213" y="241"/>
                </a:cubicBezTo>
                <a:cubicBezTo>
                  <a:pt x="213" y="255"/>
                  <a:pt x="202" y="266"/>
                  <a:pt x="188" y="266"/>
                </a:cubicBezTo>
                <a:cubicBezTo>
                  <a:pt x="174" y="266"/>
                  <a:pt x="163" y="255"/>
                  <a:pt x="163" y="241"/>
                </a:cubicBezTo>
                <a:cubicBezTo>
                  <a:pt x="163" y="235"/>
                  <a:pt x="165" y="230"/>
                  <a:pt x="168" y="226"/>
                </a:cubicBezTo>
                <a:cubicBezTo>
                  <a:pt x="170" y="222"/>
                  <a:pt x="171" y="217"/>
                  <a:pt x="169" y="213"/>
                </a:cubicBezTo>
                <a:cubicBezTo>
                  <a:pt x="167" y="209"/>
                  <a:pt x="163" y="207"/>
                  <a:pt x="158" y="207"/>
                </a:cubicBezTo>
                <a:cubicBezTo>
                  <a:pt x="111" y="207"/>
                  <a:pt x="111" y="207"/>
                  <a:pt x="111" y="207"/>
                </a:cubicBezTo>
                <a:cubicBezTo>
                  <a:pt x="107" y="207"/>
                  <a:pt x="102" y="209"/>
                  <a:pt x="100" y="213"/>
                </a:cubicBezTo>
                <a:cubicBezTo>
                  <a:pt x="98" y="217"/>
                  <a:pt x="99" y="222"/>
                  <a:pt x="101" y="226"/>
                </a:cubicBezTo>
                <a:cubicBezTo>
                  <a:pt x="105" y="230"/>
                  <a:pt x="106" y="235"/>
                  <a:pt x="106" y="241"/>
                </a:cubicBezTo>
                <a:cubicBezTo>
                  <a:pt x="106" y="255"/>
                  <a:pt x="95" y="266"/>
                  <a:pt x="81" y="266"/>
                </a:cubicBezTo>
                <a:cubicBezTo>
                  <a:pt x="67" y="266"/>
                  <a:pt x="56" y="255"/>
                  <a:pt x="56" y="241"/>
                </a:cubicBezTo>
                <a:cubicBezTo>
                  <a:pt x="56" y="235"/>
                  <a:pt x="58" y="230"/>
                  <a:pt x="61" y="226"/>
                </a:cubicBezTo>
                <a:cubicBezTo>
                  <a:pt x="64" y="222"/>
                  <a:pt x="64" y="217"/>
                  <a:pt x="62" y="213"/>
                </a:cubicBezTo>
                <a:cubicBezTo>
                  <a:pt x="60" y="209"/>
                  <a:pt x="56" y="206"/>
                  <a:pt x="51" y="206"/>
                </a:cubicBezTo>
                <a:cubicBezTo>
                  <a:pt x="43" y="207"/>
                  <a:pt x="43" y="207"/>
                  <a:pt x="43" y="207"/>
                </a:cubicBezTo>
                <a:cubicBezTo>
                  <a:pt x="43" y="207"/>
                  <a:pt x="38" y="207"/>
                  <a:pt x="36" y="207"/>
                </a:cubicBezTo>
                <a:cubicBezTo>
                  <a:pt x="36" y="204"/>
                  <a:pt x="36" y="193"/>
                  <a:pt x="36" y="190"/>
                </a:cubicBezTo>
                <a:cubicBezTo>
                  <a:pt x="40" y="190"/>
                  <a:pt x="78" y="190"/>
                  <a:pt x="78" y="190"/>
                </a:cubicBezTo>
                <a:cubicBezTo>
                  <a:pt x="83" y="190"/>
                  <a:pt x="86" y="188"/>
                  <a:pt x="89" y="184"/>
                </a:cubicBezTo>
                <a:cubicBezTo>
                  <a:pt x="89" y="184"/>
                  <a:pt x="89" y="183"/>
                  <a:pt x="89" y="183"/>
                </a:cubicBezTo>
                <a:cubicBezTo>
                  <a:pt x="90" y="181"/>
                  <a:pt x="91" y="179"/>
                  <a:pt x="91" y="177"/>
                </a:cubicBezTo>
                <a:cubicBezTo>
                  <a:pt x="91" y="174"/>
                  <a:pt x="90" y="170"/>
                  <a:pt x="87" y="168"/>
                </a:cubicBezTo>
                <a:cubicBezTo>
                  <a:pt x="59" y="143"/>
                  <a:pt x="33" y="101"/>
                  <a:pt x="25" y="87"/>
                </a:cubicBezTo>
                <a:cubicBezTo>
                  <a:pt x="26" y="85"/>
                  <a:pt x="43" y="51"/>
                  <a:pt x="44" y="49"/>
                </a:cubicBezTo>
                <a:cubicBezTo>
                  <a:pt x="109" y="39"/>
                  <a:pt x="156" y="49"/>
                  <a:pt x="183" y="60"/>
                </a:cubicBezTo>
                <a:cubicBezTo>
                  <a:pt x="214" y="72"/>
                  <a:pt x="230" y="88"/>
                  <a:pt x="230" y="88"/>
                </a:cubicBezTo>
                <a:cubicBezTo>
                  <a:pt x="230" y="88"/>
                  <a:pt x="231" y="89"/>
                  <a:pt x="231" y="89"/>
                </a:cubicBezTo>
                <a:cubicBezTo>
                  <a:pt x="239" y="96"/>
                  <a:pt x="235" y="122"/>
                  <a:pt x="229" y="138"/>
                </a:cubicBezTo>
                <a:cubicBezTo>
                  <a:pt x="229" y="137"/>
                  <a:pt x="229" y="139"/>
                  <a:pt x="229" y="139"/>
                </a:cubicBezTo>
                <a:cubicBezTo>
                  <a:pt x="229" y="140"/>
                  <a:pt x="222" y="158"/>
                  <a:pt x="211" y="170"/>
                </a:cubicBezTo>
                <a:cubicBezTo>
                  <a:pt x="208" y="174"/>
                  <a:pt x="207" y="179"/>
                  <a:pt x="209" y="183"/>
                </a:cubicBezTo>
                <a:cubicBezTo>
                  <a:pt x="211" y="187"/>
                  <a:pt x="216" y="190"/>
                  <a:pt x="220" y="190"/>
                </a:cubicBezTo>
                <a:cubicBezTo>
                  <a:pt x="290" y="190"/>
                  <a:pt x="290" y="190"/>
                  <a:pt x="290" y="190"/>
                </a:cubicBezTo>
                <a:cubicBezTo>
                  <a:pt x="297" y="190"/>
                  <a:pt x="302" y="185"/>
                  <a:pt x="302" y="178"/>
                </a:cubicBezTo>
                <a:cubicBezTo>
                  <a:pt x="302" y="178"/>
                  <a:pt x="302" y="109"/>
                  <a:pt x="302" y="105"/>
                </a:cubicBezTo>
                <a:cubicBezTo>
                  <a:pt x="306" y="105"/>
                  <a:pt x="337" y="105"/>
                  <a:pt x="339" y="105"/>
                </a:cubicBezTo>
                <a:cubicBezTo>
                  <a:pt x="340" y="108"/>
                  <a:pt x="356" y="146"/>
                  <a:pt x="356" y="146"/>
                </a:cubicBezTo>
                <a:cubicBezTo>
                  <a:pt x="357" y="150"/>
                  <a:pt x="360" y="152"/>
                  <a:pt x="364" y="153"/>
                </a:cubicBezTo>
                <a:cubicBezTo>
                  <a:pt x="364" y="153"/>
                  <a:pt x="415" y="165"/>
                  <a:pt x="425" y="167"/>
                </a:cubicBezTo>
                <a:cubicBezTo>
                  <a:pt x="425" y="170"/>
                  <a:pt x="425" y="203"/>
                  <a:pt x="425" y="207"/>
                </a:cubicBezTo>
                <a:cubicBezTo>
                  <a:pt x="421" y="207"/>
                  <a:pt x="391" y="207"/>
                  <a:pt x="391" y="207"/>
                </a:cubicBezTo>
                <a:cubicBezTo>
                  <a:pt x="391" y="207"/>
                  <a:pt x="391" y="207"/>
                  <a:pt x="391" y="207"/>
                </a:cubicBezTo>
                <a:cubicBezTo>
                  <a:pt x="391" y="207"/>
                  <a:pt x="390" y="207"/>
                  <a:pt x="389" y="207"/>
                </a:cubicBezTo>
                <a:cubicBezTo>
                  <a:pt x="384" y="207"/>
                  <a:pt x="380" y="209"/>
                  <a:pt x="378" y="213"/>
                </a:cubicBezTo>
                <a:cubicBezTo>
                  <a:pt x="376" y="217"/>
                  <a:pt x="376" y="222"/>
                  <a:pt x="379" y="226"/>
                </a:cubicBezTo>
                <a:cubicBezTo>
                  <a:pt x="382" y="230"/>
                  <a:pt x="384" y="236"/>
                  <a:pt x="384" y="241"/>
                </a:cubicBezTo>
                <a:cubicBezTo>
                  <a:pt x="384" y="255"/>
                  <a:pt x="373" y="266"/>
                  <a:pt x="359" y="266"/>
                </a:cubicBezTo>
                <a:cubicBezTo>
                  <a:pt x="345" y="266"/>
                  <a:pt x="334" y="255"/>
                  <a:pt x="334" y="241"/>
                </a:cubicBezTo>
                <a:cubicBezTo>
                  <a:pt x="334" y="230"/>
                  <a:pt x="340" y="221"/>
                  <a:pt x="350" y="217"/>
                </a:cubicBezTo>
                <a:cubicBezTo>
                  <a:pt x="353" y="216"/>
                  <a:pt x="355" y="214"/>
                  <a:pt x="357" y="211"/>
                </a:cubicBezTo>
                <a:cubicBezTo>
                  <a:pt x="358" y="208"/>
                  <a:pt x="358" y="205"/>
                  <a:pt x="357" y="202"/>
                </a:cubicBezTo>
                <a:cubicBezTo>
                  <a:pt x="356" y="199"/>
                  <a:pt x="354" y="196"/>
                  <a:pt x="351" y="195"/>
                </a:cubicBezTo>
                <a:cubicBezTo>
                  <a:pt x="348" y="194"/>
                  <a:pt x="345" y="194"/>
                  <a:pt x="342" y="195"/>
                </a:cubicBezTo>
                <a:cubicBezTo>
                  <a:pt x="322" y="202"/>
                  <a:pt x="309" y="220"/>
                  <a:pt x="309" y="241"/>
                </a:cubicBezTo>
                <a:cubicBezTo>
                  <a:pt x="309" y="268"/>
                  <a:pt x="332" y="290"/>
                  <a:pt x="359" y="290"/>
                </a:cubicBezTo>
                <a:cubicBezTo>
                  <a:pt x="386" y="290"/>
                  <a:pt x="408" y="268"/>
                  <a:pt x="408" y="241"/>
                </a:cubicBezTo>
                <a:cubicBezTo>
                  <a:pt x="408" y="238"/>
                  <a:pt x="408" y="234"/>
                  <a:pt x="407" y="231"/>
                </a:cubicBezTo>
                <a:cubicBezTo>
                  <a:pt x="411" y="231"/>
                  <a:pt x="437" y="231"/>
                  <a:pt x="437" y="231"/>
                </a:cubicBezTo>
                <a:cubicBezTo>
                  <a:pt x="444" y="231"/>
                  <a:pt x="449" y="226"/>
                  <a:pt x="449" y="219"/>
                </a:cubicBezTo>
                <a:cubicBezTo>
                  <a:pt x="449" y="157"/>
                  <a:pt x="449" y="157"/>
                  <a:pt x="449" y="157"/>
                </a:cubicBezTo>
                <a:cubicBezTo>
                  <a:pt x="449" y="152"/>
                  <a:pt x="445" y="147"/>
                  <a:pt x="440" y="146"/>
                </a:cubicBezTo>
                <a:cubicBezTo>
                  <a:pt x="440" y="146"/>
                  <a:pt x="378" y="132"/>
                  <a:pt x="376" y="131"/>
                </a:cubicBezTo>
                <a:cubicBezTo>
                  <a:pt x="375" y="129"/>
                  <a:pt x="359" y="89"/>
                  <a:pt x="359" y="89"/>
                </a:cubicBezTo>
                <a:cubicBezTo>
                  <a:pt x="357" y="84"/>
                  <a:pt x="353" y="81"/>
                  <a:pt x="348" y="81"/>
                </a:cubicBezTo>
                <a:cubicBezTo>
                  <a:pt x="290" y="81"/>
                  <a:pt x="290" y="81"/>
                  <a:pt x="290" y="81"/>
                </a:cubicBezTo>
                <a:cubicBezTo>
                  <a:pt x="283" y="81"/>
                  <a:pt x="278" y="87"/>
                  <a:pt x="278" y="93"/>
                </a:cubicBezTo>
                <a:cubicBezTo>
                  <a:pt x="278" y="93"/>
                  <a:pt x="278" y="162"/>
                  <a:pt x="278" y="166"/>
                </a:cubicBezTo>
                <a:cubicBezTo>
                  <a:pt x="275" y="166"/>
                  <a:pt x="248" y="166"/>
                  <a:pt x="243" y="166"/>
                </a:cubicBezTo>
                <a:cubicBezTo>
                  <a:pt x="249" y="156"/>
                  <a:pt x="252" y="147"/>
                  <a:pt x="252" y="147"/>
                </a:cubicBezTo>
                <a:cubicBezTo>
                  <a:pt x="252" y="147"/>
                  <a:pt x="252" y="147"/>
                  <a:pt x="252" y="147"/>
                </a:cubicBezTo>
                <a:cubicBezTo>
                  <a:pt x="252" y="147"/>
                  <a:pt x="252" y="146"/>
                  <a:pt x="252" y="146"/>
                </a:cubicBezTo>
                <a:cubicBezTo>
                  <a:pt x="253" y="142"/>
                  <a:pt x="260" y="124"/>
                  <a:pt x="260" y="105"/>
                </a:cubicBezTo>
                <a:cubicBezTo>
                  <a:pt x="260" y="93"/>
                  <a:pt x="257" y="80"/>
                  <a:pt x="247" y="71"/>
                </a:cubicBezTo>
                <a:cubicBezTo>
                  <a:pt x="247" y="71"/>
                  <a:pt x="247" y="71"/>
                  <a:pt x="247" y="71"/>
                </a:cubicBezTo>
                <a:cubicBezTo>
                  <a:pt x="247" y="71"/>
                  <a:pt x="247" y="71"/>
                  <a:pt x="247" y="71"/>
                </a:cubicBezTo>
                <a:cubicBezTo>
                  <a:pt x="244" y="68"/>
                  <a:pt x="176" y="0"/>
                  <a:pt x="33" y="26"/>
                </a:cubicBezTo>
                <a:moveTo>
                  <a:pt x="33" y="26"/>
                </a:moveTo>
                <a:cubicBezTo>
                  <a:pt x="33" y="26"/>
                  <a:pt x="33" y="26"/>
                  <a:pt x="33" y="26"/>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1" name="Freeform 263"/>
          <p:cNvSpPr>
            <a:spLocks/>
          </p:cNvSpPr>
          <p:nvPr/>
        </p:nvSpPr>
        <p:spPr bwMode="auto">
          <a:xfrm>
            <a:off x="5732463" y="1160463"/>
            <a:ext cx="409575" cy="522287"/>
          </a:xfrm>
          <a:custGeom>
            <a:avLst/>
            <a:gdLst/>
            <a:ahLst/>
            <a:cxnLst>
              <a:cxn ang="0">
                <a:pos x="269" y="4"/>
              </a:cxn>
              <a:cxn ang="0">
                <a:pos x="259" y="0"/>
              </a:cxn>
              <a:cxn ang="0">
                <a:pos x="250" y="4"/>
              </a:cxn>
              <a:cxn ang="0">
                <a:pos x="184" y="70"/>
              </a:cxn>
              <a:cxn ang="0">
                <a:pos x="180" y="80"/>
              </a:cxn>
              <a:cxn ang="0">
                <a:pos x="184" y="89"/>
              </a:cxn>
              <a:cxn ang="0">
                <a:pos x="243" y="231"/>
              </a:cxn>
              <a:cxn ang="0">
                <a:pos x="193" y="362"/>
              </a:cxn>
              <a:cxn ang="0">
                <a:pos x="148" y="316"/>
              </a:cxn>
              <a:cxn ang="0">
                <a:pos x="178" y="230"/>
              </a:cxn>
              <a:cxn ang="0">
                <a:pos x="139" y="135"/>
              </a:cxn>
              <a:cxn ang="0">
                <a:pos x="120" y="134"/>
              </a:cxn>
              <a:cxn ang="0">
                <a:pos x="54" y="195"/>
              </a:cxn>
              <a:cxn ang="0">
                <a:pos x="44" y="193"/>
              </a:cxn>
              <a:cxn ang="0">
                <a:pos x="15" y="202"/>
              </a:cxn>
              <a:cxn ang="0">
                <a:pos x="2" y="229"/>
              </a:cxn>
              <a:cxn ang="0">
                <a:pos x="37" y="271"/>
              </a:cxn>
              <a:cxn ang="0">
                <a:pos x="66" y="262"/>
              </a:cxn>
              <a:cxn ang="0">
                <a:pos x="80" y="236"/>
              </a:cxn>
              <a:cxn ang="0">
                <a:pos x="74" y="213"/>
              </a:cxn>
              <a:cxn ang="0">
                <a:pos x="128" y="163"/>
              </a:cxn>
              <a:cxn ang="0">
                <a:pos x="152" y="230"/>
              </a:cxn>
              <a:cxn ang="0">
                <a:pos x="120" y="307"/>
              </a:cxn>
              <a:cxn ang="0">
                <a:pos x="116" y="317"/>
              </a:cxn>
              <a:cxn ang="0">
                <a:pos x="120" y="326"/>
              </a:cxn>
              <a:cxn ang="0">
                <a:pos x="184" y="391"/>
              </a:cxn>
              <a:cxn ang="0">
                <a:pos x="193" y="395"/>
              </a:cxn>
              <a:cxn ang="0">
                <a:pos x="203" y="391"/>
              </a:cxn>
              <a:cxn ang="0">
                <a:pos x="269" y="231"/>
              </a:cxn>
              <a:cxn ang="0">
                <a:pos x="269" y="231"/>
              </a:cxn>
              <a:cxn ang="0">
                <a:pos x="212" y="80"/>
              </a:cxn>
              <a:cxn ang="0">
                <a:pos x="259" y="32"/>
              </a:cxn>
              <a:cxn ang="0">
                <a:pos x="336" y="230"/>
              </a:cxn>
              <a:cxn ang="0">
                <a:pos x="336" y="230"/>
              </a:cxn>
              <a:cxn ang="0">
                <a:pos x="250" y="438"/>
              </a:cxn>
              <a:cxn ang="0">
                <a:pos x="246" y="448"/>
              </a:cxn>
              <a:cxn ang="0">
                <a:pos x="250" y="457"/>
              </a:cxn>
              <a:cxn ang="0">
                <a:pos x="269" y="457"/>
              </a:cxn>
              <a:cxn ang="0">
                <a:pos x="363" y="230"/>
              </a:cxn>
              <a:cxn ang="0">
                <a:pos x="269" y="4"/>
              </a:cxn>
            </a:cxnLst>
            <a:rect l="0" t="0" r="r" b="b"/>
            <a:pathLst>
              <a:path w="363" h="462">
                <a:moveTo>
                  <a:pt x="269" y="4"/>
                </a:moveTo>
                <a:cubicBezTo>
                  <a:pt x="266" y="1"/>
                  <a:pt x="263" y="0"/>
                  <a:pt x="259" y="0"/>
                </a:cubicBezTo>
                <a:cubicBezTo>
                  <a:pt x="255" y="0"/>
                  <a:pt x="252" y="1"/>
                  <a:pt x="250" y="4"/>
                </a:cubicBezTo>
                <a:cubicBezTo>
                  <a:pt x="184" y="70"/>
                  <a:pt x="184" y="70"/>
                  <a:pt x="184" y="70"/>
                </a:cubicBezTo>
                <a:cubicBezTo>
                  <a:pt x="181" y="73"/>
                  <a:pt x="180" y="76"/>
                  <a:pt x="180" y="80"/>
                </a:cubicBezTo>
                <a:cubicBezTo>
                  <a:pt x="180" y="83"/>
                  <a:pt x="181" y="87"/>
                  <a:pt x="184" y="89"/>
                </a:cubicBezTo>
                <a:cubicBezTo>
                  <a:pt x="222" y="127"/>
                  <a:pt x="243" y="177"/>
                  <a:pt x="243" y="231"/>
                </a:cubicBezTo>
                <a:cubicBezTo>
                  <a:pt x="243" y="280"/>
                  <a:pt x="225" y="326"/>
                  <a:pt x="193" y="362"/>
                </a:cubicBezTo>
                <a:cubicBezTo>
                  <a:pt x="181" y="350"/>
                  <a:pt x="158" y="327"/>
                  <a:pt x="148" y="316"/>
                </a:cubicBezTo>
                <a:cubicBezTo>
                  <a:pt x="168" y="291"/>
                  <a:pt x="178" y="261"/>
                  <a:pt x="178" y="230"/>
                </a:cubicBezTo>
                <a:cubicBezTo>
                  <a:pt x="178" y="196"/>
                  <a:pt x="165" y="161"/>
                  <a:pt x="139" y="135"/>
                </a:cubicBezTo>
                <a:cubicBezTo>
                  <a:pt x="134" y="130"/>
                  <a:pt x="126" y="129"/>
                  <a:pt x="120" y="134"/>
                </a:cubicBezTo>
                <a:cubicBezTo>
                  <a:pt x="54" y="195"/>
                  <a:pt x="54" y="195"/>
                  <a:pt x="54" y="195"/>
                </a:cubicBezTo>
                <a:cubicBezTo>
                  <a:pt x="51" y="194"/>
                  <a:pt x="48" y="193"/>
                  <a:pt x="44" y="193"/>
                </a:cubicBezTo>
                <a:cubicBezTo>
                  <a:pt x="33" y="193"/>
                  <a:pt x="24" y="195"/>
                  <a:pt x="15" y="202"/>
                </a:cubicBezTo>
                <a:cubicBezTo>
                  <a:pt x="8" y="209"/>
                  <a:pt x="3" y="218"/>
                  <a:pt x="2" y="229"/>
                </a:cubicBezTo>
                <a:cubicBezTo>
                  <a:pt x="0" y="248"/>
                  <a:pt x="16" y="271"/>
                  <a:pt x="37" y="271"/>
                </a:cubicBezTo>
                <a:cubicBezTo>
                  <a:pt x="48" y="271"/>
                  <a:pt x="57" y="269"/>
                  <a:pt x="66" y="262"/>
                </a:cubicBezTo>
                <a:cubicBezTo>
                  <a:pt x="74" y="256"/>
                  <a:pt x="79" y="246"/>
                  <a:pt x="80" y="236"/>
                </a:cubicBezTo>
                <a:cubicBezTo>
                  <a:pt x="80" y="228"/>
                  <a:pt x="78" y="220"/>
                  <a:pt x="74" y="213"/>
                </a:cubicBezTo>
                <a:cubicBezTo>
                  <a:pt x="84" y="203"/>
                  <a:pt x="116" y="174"/>
                  <a:pt x="128" y="163"/>
                </a:cubicBezTo>
                <a:cubicBezTo>
                  <a:pt x="144" y="183"/>
                  <a:pt x="152" y="207"/>
                  <a:pt x="152" y="230"/>
                </a:cubicBezTo>
                <a:cubicBezTo>
                  <a:pt x="152" y="258"/>
                  <a:pt x="141" y="286"/>
                  <a:pt x="120" y="307"/>
                </a:cubicBezTo>
                <a:cubicBezTo>
                  <a:pt x="117" y="310"/>
                  <a:pt x="116" y="313"/>
                  <a:pt x="116" y="317"/>
                </a:cubicBezTo>
                <a:cubicBezTo>
                  <a:pt x="116" y="320"/>
                  <a:pt x="117" y="323"/>
                  <a:pt x="120" y="326"/>
                </a:cubicBezTo>
                <a:cubicBezTo>
                  <a:pt x="184" y="391"/>
                  <a:pt x="184" y="391"/>
                  <a:pt x="184" y="391"/>
                </a:cubicBezTo>
                <a:cubicBezTo>
                  <a:pt x="186" y="394"/>
                  <a:pt x="190" y="395"/>
                  <a:pt x="193" y="395"/>
                </a:cubicBezTo>
                <a:cubicBezTo>
                  <a:pt x="197" y="395"/>
                  <a:pt x="200" y="394"/>
                  <a:pt x="203" y="391"/>
                </a:cubicBezTo>
                <a:cubicBezTo>
                  <a:pt x="246" y="348"/>
                  <a:pt x="269" y="291"/>
                  <a:pt x="269" y="231"/>
                </a:cubicBezTo>
                <a:cubicBezTo>
                  <a:pt x="269" y="231"/>
                  <a:pt x="269" y="231"/>
                  <a:pt x="269" y="231"/>
                </a:cubicBezTo>
                <a:cubicBezTo>
                  <a:pt x="269" y="175"/>
                  <a:pt x="249" y="122"/>
                  <a:pt x="212" y="80"/>
                </a:cubicBezTo>
                <a:cubicBezTo>
                  <a:pt x="223" y="69"/>
                  <a:pt x="247" y="44"/>
                  <a:pt x="259" y="32"/>
                </a:cubicBezTo>
                <a:cubicBezTo>
                  <a:pt x="309" y="86"/>
                  <a:pt x="336" y="156"/>
                  <a:pt x="336" y="230"/>
                </a:cubicBezTo>
                <a:cubicBezTo>
                  <a:pt x="336" y="230"/>
                  <a:pt x="336" y="230"/>
                  <a:pt x="336" y="230"/>
                </a:cubicBezTo>
                <a:cubicBezTo>
                  <a:pt x="336" y="309"/>
                  <a:pt x="305" y="383"/>
                  <a:pt x="250" y="438"/>
                </a:cubicBezTo>
                <a:cubicBezTo>
                  <a:pt x="247" y="441"/>
                  <a:pt x="246" y="444"/>
                  <a:pt x="246" y="448"/>
                </a:cubicBezTo>
                <a:cubicBezTo>
                  <a:pt x="246" y="451"/>
                  <a:pt x="247" y="454"/>
                  <a:pt x="250" y="457"/>
                </a:cubicBezTo>
                <a:cubicBezTo>
                  <a:pt x="255" y="462"/>
                  <a:pt x="263" y="462"/>
                  <a:pt x="269" y="457"/>
                </a:cubicBezTo>
                <a:cubicBezTo>
                  <a:pt x="329" y="396"/>
                  <a:pt x="363" y="316"/>
                  <a:pt x="363" y="230"/>
                </a:cubicBezTo>
                <a:cubicBezTo>
                  <a:pt x="363" y="145"/>
                  <a:pt x="329" y="64"/>
                  <a:pt x="269" y="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2" name="Freeform 357"/>
          <p:cNvSpPr>
            <a:spLocks/>
          </p:cNvSpPr>
          <p:nvPr/>
        </p:nvSpPr>
        <p:spPr bwMode="auto">
          <a:xfrm>
            <a:off x="5670550" y="4389438"/>
            <a:ext cx="533400" cy="542925"/>
          </a:xfrm>
          <a:custGeom>
            <a:avLst/>
            <a:gdLst/>
            <a:ahLst/>
            <a:cxnLst>
              <a:cxn ang="0">
                <a:pos x="470" y="225"/>
              </a:cxn>
              <a:cxn ang="0">
                <a:pos x="376" y="221"/>
              </a:cxn>
              <a:cxn ang="0">
                <a:pos x="392" y="271"/>
              </a:cxn>
              <a:cxn ang="0">
                <a:pos x="404" y="280"/>
              </a:cxn>
              <a:cxn ang="0">
                <a:pos x="362" y="365"/>
              </a:cxn>
              <a:cxn ang="0">
                <a:pos x="349" y="345"/>
              </a:cxn>
              <a:cxn ang="0">
                <a:pos x="302" y="280"/>
              </a:cxn>
              <a:cxn ang="0">
                <a:pos x="320" y="245"/>
              </a:cxn>
              <a:cxn ang="0">
                <a:pos x="361" y="188"/>
              </a:cxn>
              <a:cxn ang="0">
                <a:pos x="293" y="188"/>
              </a:cxn>
              <a:cxn ang="0">
                <a:pos x="320" y="146"/>
              </a:cxn>
              <a:cxn ang="0">
                <a:pos x="362" y="161"/>
              </a:cxn>
              <a:cxn ang="0">
                <a:pos x="404" y="143"/>
              </a:cxn>
              <a:cxn ang="0">
                <a:pos x="377" y="138"/>
              </a:cxn>
              <a:cxn ang="0">
                <a:pos x="354" y="129"/>
              </a:cxn>
              <a:cxn ang="0">
                <a:pos x="266" y="187"/>
              </a:cxn>
              <a:cxn ang="0">
                <a:pos x="340" y="205"/>
              </a:cxn>
              <a:cxn ang="0">
                <a:pos x="336" y="218"/>
              </a:cxn>
              <a:cxn ang="0">
                <a:pos x="261" y="260"/>
              </a:cxn>
              <a:cxn ang="0">
                <a:pos x="321" y="338"/>
              </a:cxn>
              <a:cxn ang="0">
                <a:pos x="353" y="394"/>
              </a:cxn>
              <a:cxn ang="0">
                <a:pos x="427" y="295"/>
              </a:cxn>
              <a:cxn ang="0">
                <a:pos x="409" y="251"/>
              </a:cxn>
              <a:cxn ang="0">
                <a:pos x="440" y="221"/>
              </a:cxn>
              <a:cxn ang="0">
                <a:pos x="445" y="245"/>
              </a:cxn>
              <a:cxn ang="0">
                <a:pos x="215" y="448"/>
              </a:cxn>
              <a:cxn ang="0">
                <a:pos x="266" y="335"/>
              </a:cxn>
              <a:cxn ang="0">
                <a:pos x="191" y="271"/>
              </a:cxn>
              <a:cxn ang="0">
                <a:pos x="148" y="236"/>
              </a:cxn>
              <a:cxn ang="0">
                <a:pos x="216" y="176"/>
              </a:cxn>
              <a:cxn ang="0">
                <a:pos x="102" y="117"/>
              </a:cxn>
              <a:cxn ang="0">
                <a:pos x="55" y="221"/>
              </a:cxn>
              <a:cxn ang="0">
                <a:pos x="126" y="313"/>
              </a:cxn>
              <a:cxn ang="0">
                <a:pos x="133" y="366"/>
              </a:cxn>
              <a:cxn ang="0">
                <a:pos x="127" y="416"/>
              </a:cxn>
              <a:cxn ang="0">
                <a:pos x="266" y="42"/>
              </a:cxn>
              <a:cxn ang="0">
                <a:pos x="316" y="86"/>
              </a:cxn>
              <a:cxn ang="0">
                <a:pos x="383" y="90"/>
              </a:cxn>
              <a:cxn ang="0">
                <a:pos x="384" y="24"/>
              </a:cxn>
              <a:cxn ang="0">
                <a:pos x="358" y="29"/>
              </a:cxn>
              <a:cxn ang="0">
                <a:pos x="269" y="16"/>
              </a:cxn>
              <a:cxn ang="0">
                <a:pos x="138" y="443"/>
              </a:cxn>
              <a:cxn ang="0">
                <a:pos x="144" y="334"/>
              </a:cxn>
              <a:cxn ang="0">
                <a:pos x="142" y="292"/>
              </a:cxn>
              <a:cxn ang="0">
                <a:pos x="85" y="194"/>
              </a:cxn>
              <a:cxn ang="0">
                <a:pos x="131" y="142"/>
              </a:cxn>
              <a:cxn ang="0">
                <a:pos x="186" y="188"/>
              </a:cxn>
              <a:cxn ang="0">
                <a:pos x="112" y="230"/>
              </a:cxn>
              <a:cxn ang="0">
                <a:pos x="176" y="294"/>
              </a:cxn>
              <a:cxn ang="0">
                <a:pos x="239" y="334"/>
              </a:cxn>
              <a:cxn ang="0">
                <a:pos x="184" y="393"/>
              </a:cxn>
              <a:cxn ang="0">
                <a:pos x="164" y="463"/>
              </a:cxn>
              <a:cxn ang="0">
                <a:pos x="470" y="274"/>
              </a:cxn>
            </a:cxnLst>
            <a:rect l="0" t="0" r="r" b="b"/>
            <a:pathLst>
              <a:path w="472" h="481">
                <a:moveTo>
                  <a:pt x="471" y="235"/>
                </a:moveTo>
                <a:cubicBezTo>
                  <a:pt x="471" y="234"/>
                  <a:pt x="471" y="234"/>
                  <a:pt x="471" y="234"/>
                </a:cubicBezTo>
                <a:cubicBezTo>
                  <a:pt x="470" y="225"/>
                  <a:pt x="470" y="225"/>
                  <a:pt x="470" y="225"/>
                </a:cubicBezTo>
                <a:cubicBezTo>
                  <a:pt x="470" y="224"/>
                  <a:pt x="470" y="224"/>
                  <a:pt x="470" y="224"/>
                </a:cubicBezTo>
                <a:cubicBezTo>
                  <a:pt x="467" y="207"/>
                  <a:pt x="458" y="200"/>
                  <a:pt x="450" y="197"/>
                </a:cubicBezTo>
                <a:cubicBezTo>
                  <a:pt x="426" y="187"/>
                  <a:pt x="390" y="210"/>
                  <a:pt x="376" y="221"/>
                </a:cubicBezTo>
                <a:cubicBezTo>
                  <a:pt x="370" y="225"/>
                  <a:pt x="367" y="231"/>
                  <a:pt x="367" y="238"/>
                </a:cubicBezTo>
                <a:cubicBezTo>
                  <a:pt x="367" y="238"/>
                  <a:pt x="367" y="238"/>
                  <a:pt x="367" y="238"/>
                </a:cubicBezTo>
                <a:cubicBezTo>
                  <a:pt x="367" y="252"/>
                  <a:pt x="380" y="262"/>
                  <a:pt x="392" y="271"/>
                </a:cubicBezTo>
                <a:cubicBezTo>
                  <a:pt x="393" y="272"/>
                  <a:pt x="393" y="272"/>
                  <a:pt x="393" y="272"/>
                </a:cubicBezTo>
                <a:cubicBezTo>
                  <a:pt x="393" y="272"/>
                  <a:pt x="400" y="277"/>
                  <a:pt x="400" y="277"/>
                </a:cubicBezTo>
                <a:cubicBezTo>
                  <a:pt x="401" y="278"/>
                  <a:pt x="403" y="279"/>
                  <a:pt x="404" y="280"/>
                </a:cubicBezTo>
                <a:cubicBezTo>
                  <a:pt x="404" y="280"/>
                  <a:pt x="404" y="281"/>
                  <a:pt x="403" y="282"/>
                </a:cubicBezTo>
                <a:cubicBezTo>
                  <a:pt x="397" y="293"/>
                  <a:pt x="393" y="305"/>
                  <a:pt x="388" y="316"/>
                </a:cubicBezTo>
                <a:cubicBezTo>
                  <a:pt x="381" y="334"/>
                  <a:pt x="374" y="352"/>
                  <a:pt x="362" y="365"/>
                </a:cubicBezTo>
                <a:cubicBezTo>
                  <a:pt x="360" y="367"/>
                  <a:pt x="357" y="368"/>
                  <a:pt x="356" y="368"/>
                </a:cubicBezTo>
                <a:cubicBezTo>
                  <a:pt x="355" y="368"/>
                  <a:pt x="355" y="367"/>
                  <a:pt x="354" y="366"/>
                </a:cubicBezTo>
                <a:cubicBezTo>
                  <a:pt x="351" y="361"/>
                  <a:pt x="350" y="353"/>
                  <a:pt x="349" y="345"/>
                </a:cubicBezTo>
                <a:cubicBezTo>
                  <a:pt x="348" y="341"/>
                  <a:pt x="348" y="337"/>
                  <a:pt x="347" y="333"/>
                </a:cubicBezTo>
                <a:cubicBezTo>
                  <a:pt x="342" y="305"/>
                  <a:pt x="323" y="294"/>
                  <a:pt x="305" y="282"/>
                </a:cubicBezTo>
                <a:cubicBezTo>
                  <a:pt x="302" y="280"/>
                  <a:pt x="302" y="280"/>
                  <a:pt x="302" y="280"/>
                </a:cubicBezTo>
                <a:cubicBezTo>
                  <a:pt x="294" y="275"/>
                  <a:pt x="288" y="266"/>
                  <a:pt x="287" y="259"/>
                </a:cubicBezTo>
                <a:cubicBezTo>
                  <a:pt x="287" y="255"/>
                  <a:pt x="289" y="252"/>
                  <a:pt x="292" y="250"/>
                </a:cubicBezTo>
                <a:cubicBezTo>
                  <a:pt x="299" y="245"/>
                  <a:pt x="307" y="245"/>
                  <a:pt x="320" y="245"/>
                </a:cubicBezTo>
                <a:cubicBezTo>
                  <a:pt x="326" y="245"/>
                  <a:pt x="333" y="245"/>
                  <a:pt x="340" y="245"/>
                </a:cubicBezTo>
                <a:cubicBezTo>
                  <a:pt x="350" y="243"/>
                  <a:pt x="359" y="235"/>
                  <a:pt x="364" y="224"/>
                </a:cubicBezTo>
                <a:cubicBezTo>
                  <a:pt x="370" y="211"/>
                  <a:pt x="368" y="197"/>
                  <a:pt x="361" y="188"/>
                </a:cubicBezTo>
                <a:cubicBezTo>
                  <a:pt x="349" y="172"/>
                  <a:pt x="327" y="179"/>
                  <a:pt x="312" y="184"/>
                </a:cubicBezTo>
                <a:cubicBezTo>
                  <a:pt x="306" y="186"/>
                  <a:pt x="298" y="188"/>
                  <a:pt x="296" y="188"/>
                </a:cubicBezTo>
                <a:cubicBezTo>
                  <a:pt x="294" y="188"/>
                  <a:pt x="293" y="188"/>
                  <a:pt x="293" y="188"/>
                </a:cubicBezTo>
                <a:cubicBezTo>
                  <a:pt x="293" y="187"/>
                  <a:pt x="293" y="187"/>
                  <a:pt x="293" y="186"/>
                </a:cubicBezTo>
                <a:cubicBezTo>
                  <a:pt x="293" y="184"/>
                  <a:pt x="294" y="179"/>
                  <a:pt x="297" y="173"/>
                </a:cubicBezTo>
                <a:cubicBezTo>
                  <a:pt x="304" y="158"/>
                  <a:pt x="316" y="147"/>
                  <a:pt x="320" y="146"/>
                </a:cubicBezTo>
                <a:cubicBezTo>
                  <a:pt x="325" y="145"/>
                  <a:pt x="332" y="148"/>
                  <a:pt x="339" y="152"/>
                </a:cubicBezTo>
                <a:cubicBezTo>
                  <a:pt x="342" y="153"/>
                  <a:pt x="342" y="153"/>
                  <a:pt x="342" y="153"/>
                </a:cubicBezTo>
                <a:cubicBezTo>
                  <a:pt x="348" y="156"/>
                  <a:pt x="355" y="159"/>
                  <a:pt x="362" y="161"/>
                </a:cubicBezTo>
                <a:cubicBezTo>
                  <a:pt x="362" y="161"/>
                  <a:pt x="365" y="162"/>
                  <a:pt x="365" y="162"/>
                </a:cubicBezTo>
                <a:cubicBezTo>
                  <a:pt x="371" y="164"/>
                  <a:pt x="382" y="168"/>
                  <a:pt x="391" y="162"/>
                </a:cubicBezTo>
                <a:cubicBezTo>
                  <a:pt x="398" y="157"/>
                  <a:pt x="401" y="150"/>
                  <a:pt x="404" y="143"/>
                </a:cubicBezTo>
                <a:cubicBezTo>
                  <a:pt x="406" y="136"/>
                  <a:pt x="403" y="129"/>
                  <a:pt x="396" y="126"/>
                </a:cubicBezTo>
                <a:cubicBezTo>
                  <a:pt x="389" y="123"/>
                  <a:pt x="381" y="127"/>
                  <a:pt x="379" y="134"/>
                </a:cubicBezTo>
                <a:cubicBezTo>
                  <a:pt x="378" y="136"/>
                  <a:pt x="377" y="137"/>
                  <a:pt x="377" y="138"/>
                </a:cubicBezTo>
                <a:cubicBezTo>
                  <a:pt x="376" y="138"/>
                  <a:pt x="375" y="137"/>
                  <a:pt x="374" y="137"/>
                </a:cubicBezTo>
                <a:cubicBezTo>
                  <a:pt x="371" y="136"/>
                  <a:pt x="371" y="136"/>
                  <a:pt x="371" y="136"/>
                </a:cubicBezTo>
                <a:cubicBezTo>
                  <a:pt x="364" y="134"/>
                  <a:pt x="359" y="131"/>
                  <a:pt x="354" y="129"/>
                </a:cubicBezTo>
                <a:cubicBezTo>
                  <a:pt x="350" y="128"/>
                  <a:pt x="350" y="128"/>
                  <a:pt x="350" y="128"/>
                </a:cubicBezTo>
                <a:cubicBezTo>
                  <a:pt x="341" y="123"/>
                  <a:pt x="329" y="117"/>
                  <a:pt x="314" y="120"/>
                </a:cubicBezTo>
                <a:cubicBezTo>
                  <a:pt x="293" y="125"/>
                  <a:pt x="266" y="162"/>
                  <a:pt x="266" y="187"/>
                </a:cubicBezTo>
                <a:cubicBezTo>
                  <a:pt x="267" y="202"/>
                  <a:pt x="276" y="212"/>
                  <a:pt x="292" y="215"/>
                </a:cubicBezTo>
                <a:cubicBezTo>
                  <a:pt x="300" y="216"/>
                  <a:pt x="310" y="213"/>
                  <a:pt x="320" y="209"/>
                </a:cubicBezTo>
                <a:cubicBezTo>
                  <a:pt x="326" y="208"/>
                  <a:pt x="337" y="204"/>
                  <a:pt x="340" y="205"/>
                </a:cubicBezTo>
                <a:cubicBezTo>
                  <a:pt x="341" y="205"/>
                  <a:pt x="341" y="206"/>
                  <a:pt x="341" y="207"/>
                </a:cubicBezTo>
                <a:cubicBezTo>
                  <a:pt x="341" y="209"/>
                  <a:pt x="341" y="212"/>
                  <a:pt x="340" y="214"/>
                </a:cubicBezTo>
                <a:cubicBezTo>
                  <a:pt x="338" y="217"/>
                  <a:pt x="337" y="218"/>
                  <a:pt x="336" y="218"/>
                </a:cubicBezTo>
                <a:cubicBezTo>
                  <a:pt x="332" y="219"/>
                  <a:pt x="326" y="218"/>
                  <a:pt x="321" y="218"/>
                </a:cubicBezTo>
                <a:cubicBezTo>
                  <a:pt x="307" y="218"/>
                  <a:pt x="290" y="217"/>
                  <a:pt x="276" y="229"/>
                </a:cubicBezTo>
                <a:cubicBezTo>
                  <a:pt x="265" y="237"/>
                  <a:pt x="260" y="248"/>
                  <a:pt x="261" y="260"/>
                </a:cubicBezTo>
                <a:cubicBezTo>
                  <a:pt x="262" y="279"/>
                  <a:pt x="275" y="295"/>
                  <a:pt x="288" y="303"/>
                </a:cubicBezTo>
                <a:cubicBezTo>
                  <a:pt x="290" y="305"/>
                  <a:pt x="290" y="305"/>
                  <a:pt x="290" y="305"/>
                </a:cubicBezTo>
                <a:cubicBezTo>
                  <a:pt x="308" y="316"/>
                  <a:pt x="318" y="323"/>
                  <a:pt x="321" y="338"/>
                </a:cubicBezTo>
                <a:cubicBezTo>
                  <a:pt x="321" y="341"/>
                  <a:pt x="322" y="345"/>
                  <a:pt x="322" y="348"/>
                </a:cubicBezTo>
                <a:cubicBezTo>
                  <a:pt x="324" y="358"/>
                  <a:pt x="325" y="370"/>
                  <a:pt x="331" y="380"/>
                </a:cubicBezTo>
                <a:cubicBezTo>
                  <a:pt x="336" y="388"/>
                  <a:pt x="344" y="393"/>
                  <a:pt x="353" y="394"/>
                </a:cubicBezTo>
                <a:cubicBezTo>
                  <a:pt x="363" y="395"/>
                  <a:pt x="374" y="391"/>
                  <a:pt x="381" y="383"/>
                </a:cubicBezTo>
                <a:cubicBezTo>
                  <a:pt x="397" y="366"/>
                  <a:pt x="405" y="345"/>
                  <a:pt x="413" y="325"/>
                </a:cubicBezTo>
                <a:cubicBezTo>
                  <a:pt x="418" y="315"/>
                  <a:pt x="422" y="304"/>
                  <a:pt x="427" y="295"/>
                </a:cubicBezTo>
                <a:cubicBezTo>
                  <a:pt x="430" y="288"/>
                  <a:pt x="432" y="283"/>
                  <a:pt x="432" y="279"/>
                </a:cubicBezTo>
                <a:cubicBezTo>
                  <a:pt x="432" y="266"/>
                  <a:pt x="421" y="259"/>
                  <a:pt x="415" y="254"/>
                </a:cubicBezTo>
                <a:cubicBezTo>
                  <a:pt x="409" y="251"/>
                  <a:pt x="409" y="251"/>
                  <a:pt x="409" y="251"/>
                </a:cubicBezTo>
                <a:cubicBezTo>
                  <a:pt x="407" y="249"/>
                  <a:pt x="407" y="249"/>
                  <a:pt x="407" y="249"/>
                </a:cubicBezTo>
                <a:cubicBezTo>
                  <a:pt x="401" y="245"/>
                  <a:pt x="398" y="242"/>
                  <a:pt x="396" y="240"/>
                </a:cubicBezTo>
                <a:cubicBezTo>
                  <a:pt x="414" y="227"/>
                  <a:pt x="434" y="219"/>
                  <a:pt x="440" y="221"/>
                </a:cubicBezTo>
                <a:cubicBezTo>
                  <a:pt x="442" y="222"/>
                  <a:pt x="443" y="225"/>
                  <a:pt x="444" y="228"/>
                </a:cubicBezTo>
                <a:cubicBezTo>
                  <a:pt x="444" y="229"/>
                  <a:pt x="445" y="235"/>
                  <a:pt x="445" y="236"/>
                </a:cubicBezTo>
                <a:cubicBezTo>
                  <a:pt x="445" y="239"/>
                  <a:pt x="445" y="242"/>
                  <a:pt x="445" y="245"/>
                </a:cubicBezTo>
                <a:cubicBezTo>
                  <a:pt x="445" y="254"/>
                  <a:pt x="444" y="262"/>
                  <a:pt x="443" y="271"/>
                </a:cubicBezTo>
                <a:cubicBezTo>
                  <a:pt x="436" y="325"/>
                  <a:pt x="409" y="373"/>
                  <a:pt x="366" y="406"/>
                </a:cubicBezTo>
                <a:cubicBezTo>
                  <a:pt x="323" y="439"/>
                  <a:pt x="269" y="454"/>
                  <a:pt x="215" y="448"/>
                </a:cubicBezTo>
                <a:cubicBezTo>
                  <a:pt x="201" y="447"/>
                  <a:pt x="188" y="443"/>
                  <a:pt x="180" y="440"/>
                </a:cubicBezTo>
                <a:cubicBezTo>
                  <a:pt x="185" y="431"/>
                  <a:pt x="203" y="409"/>
                  <a:pt x="246" y="372"/>
                </a:cubicBezTo>
                <a:cubicBezTo>
                  <a:pt x="259" y="360"/>
                  <a:pt x="266" y="347"/>
                  <a:pt x="266" y="335"/>
                </a:cubicBezTo>
                <a:cubicBezTo>
                  <a:pt x="266" y="333"/>
                  <a:pt x="266" y="332"/>
                  <a:pt x="266" y="330"/>
                </a:cubicBezTo>
                <a:cubicBezTo>
                  <a:pt x="262" y="304"/>
                  <a:pt x="229" y="289"/>
                  <a:pt x="202" y="276"/>
                </a:cubicBezTo>
                <a:cubicBezTo>
                  <a:pt x="191" y="271"/>
                  <a:pt x="191" y="271"/>
                  <a:pt x="191" y="271"/>
                </a:cubicBezTo>
                <a:cubicBezTo>
                  <a:pt x="185" y="269"/>
                  <a:pt x="185" y="269"/>
                  <a:pt x="185" y="269"/>
                </a:cubicBezTo>
                <a:cubicBezTo>
                  <a:pt x="147" y="255"/>
                  <a:pt x="137" y="247"/>
                  <a:pt x="135" y="244"/>
                </a:cubicBezTo>
                <a:cubicBezTo>
                  <a:pt x="137" y="242"/>
                  <a:pt x="140" y="239"/>
                  <a:pt x="148" y="236"/>
                </a:cubicBezTo>
                <a:cubicBezTo>
                  <a:pt x="152" y="235"/>
                  <a:pt x="157" y="233"/>
                  <a:pt x="161" y="232"/>
                </a:cubicBezTo>
                <a:cubicBezTo>
                  <a:pt x="178" y="227"/>
                  <a:pt x="199" y="220"/>
                  <a:pt x="210" y="200"/>
                </a:cubicBezTo>
                <a:cubicBezTo>
                  <a:pt x="214" y="192"/>
                  <a:pt x="216" y="184"/>
                  <a:pt x="216" y="176"/>
                </a:cubicBezTo>
                <a:cubicBezTo>
                  <a:pt x="216" y="161"/>
                  <a:pt x="209" y="147"/>
                  <a:pt x="196" y="138"/>
                </a:cubicBezTo>
                <a:cubicBezTo>
                  <a:pt x="178" y="126"/>
                  <a:pt x="157" y="118"/>
                  <a:pt x="134" y="115"/>
                </a:cubicBezTo>
                <a:cubicBezTo>
                  <a:pt x="122" y="114"/>
                  <a:pt x="111" y="114"/>
                  <a:pt x="102" y="117"/>
                </a:cubicBezTo>
                <a:cubicBezTo>
                  <a:pt x="74" y="123"/>
                  <a:pt x="65" y="161"/>
                  <a:pt x="60" y="184"/>
                </a:cubicBezTo>
                <a:cubicBezTo>
                  <a:pt x="59" y="188"/>
                  <a:pt x="59" y="188"/>
                  <a:pt x="59" y="188"/>
                </a:cubicBezTo>
                <a:cubicBezTo>
                  <a:pt x="56" y="200"/>
                  <a:pt x="55" y="211"/>
                  <a:pt x="55" y="221"/>
                </a:cubicBezTo>
                <a:cubicBezTo>
                  <a:pt x="55" y="237"/>
                  <a:pt x="58" y="250"/>
                  <a:pt x="65" y="261"/>
                </a:cubicBezTo>
                <a:cubicBezTo>
                  <a:pt x="77" y="281"/>
                  <a:pt x="97" y="294"/>
                  <a:pt x="114" y="306"/>
                </a:cubicBezTo>
                <a:cubicBezTo>
                  <a:pt x="114" y="306"/>
                  <a:pt x="125" y="313"/>
                  <a:pt x="126" y="313"/>
                </a:cubicBezTo>
                <a:cubicBezTo>
                  <a:pt x="122" y="318"/>
                  <a:pt x="118" y="324"/>
                  <a:pt x="118" y="334"/>
                </a:cubicBezTo>
                <a:cubicBezTo>
                  <a:pt x="118" y="334"/>
                  <a:pt x="118" y="334"/>
                  <a:pt x="118" y="335"/>
                </a:cubicBezTo>
                <a:cubicBezTo>
                  <a:pt x="118" y="349"/>
                  <a:pt x="126" y="358"/>
                  <a:pt x="133" y="366"/>
                </a:cubicBezTo>
                <a:cubicBezTo>
                  <a:pt x="139" y="373"/>
                  <a:pt x="142" y="377"/>
                  <a:pt x="142" y="384"/>
                </a:cubicBezTo>
                <a:cubicBezTo>
                  <a:pt x="142" y="385"/>
                  <a:pt x="142" y="385"/>
                  <a:pt x="142" y="386"/>
                </a:cubicBezTo>
                <a:cubicBezTo>
                  <a:pt x="142" y="397"/>
                  <a:pt x="134" y="408"/>
                  <a:pt x="127" y="416"/>
                </a:cubicBezTo>
                <a:cubicBezTo>
                  <a:pt x="70" y="377"/>
                  <a:pt x="36" y="313"/>
                  <a:pt x="36" y="245"/>
                </a:cubicBezTo>
                <a:cubicBezTo>
                  <a:pt x="36" y="237"/>
                  <a:pt x="36" y="228"/>
                  <a:pt x="37" y="220"/>
                </a:cubicBezTo>
                <a:cubicBezTo>
                  <a:pt x="52" y="108"/>
                  <a:pt x="154" y="28"/>
                  <a:pt x="266" y="42"/>
                </a:cubicBezTo>
                <a:cubicBezTo>
                  <a:pt x="294" y="46"/>
                  <a:pt x="321" y="55"/>
                  <a:pt x="345" y="70"/>
                </a:cubicBezTo>
                <a:cubicBezTo>
                  <a:pt x="335" y="72"/>
                  <a:pt x="327" y="73"/>
                  <a:pt x="327" y="73"/>
                </a:cubicBezTo>
                <a:cubicBezTo>
                  <a:pt x="320" y="74"/>
                  <a:pt x="316" y="80"/>
                  <a:pt x="316" y="86"/>
                </a:cubicBezTo>
                <a:cubicBezTo>
                  <a:pt x="316" y="87"/>
                  <a:pt x="316" y="88"/>
                  <a:pt x="316" y="89"/>
                </a:cubicBezTo>
                <a:cubicBezTo>
                  <a:pt x="317" y="96"/>
                  <a:pt x="324" y="101"/>
                  <a:pt x="332" y="99"/>
                </a:cubicBezTo>
                <a:cubicBezTo>
                  <a:pt x="383" y="90"/>
                  <a:pt x="383" y="90"/>
                  <a:pt x="383" y="90"/>
                </a:cubicBezTo>
                <a:cubicBezTo>
                  <a:pt x="386" y="89"/>
                  <a:pt x="389" y="87"/>
                  <a:pt x="391" y="84"/>
                </a:cubicBezTo>
                <a:cubicBezTo>
                  <a:pt x="393" y="81"/>
                  <a:pt x="394" y="78"/>
                  <a:pt x="394" y="74"/>
                </a:cubicBezTo>
                <a:cubicBezTo>
                  <a:pt x="384" y="24"/>
                  <a:pt x="384" y="24"/>
                  <a:pt x="384" y="24"/>
                </a:cubicBezTo>
                <a:cubicBezTo>
                  <a:pt x="383" y="16"/>
                  <a:pt x="376" y="12"/>
                  <a:pt x="368" y="13"/>
                </a:cubicBezTo>
                <a:cubicBezTo>
                  <a:pt x="362" y="14"/>
                  <a:pt x="357" y="20"/>
                  <a:pt x="357" y="26"/>
                </a:cubicBezTo>
                <a:cubicBezTo>
                  <a:pt x="357" y="27"/>
                  <a:pt x="358" y="28"/>
                  <a:pt x="358" y="29"/>
                </a:cubicBezTo>
                <a:cubicBezTo>
                  <a:pt x="358" y="29"/>
                  <a:pt x="360" y="38"/>
                  <a:pt x="362" y="48"/>
                </a:cubicBezTo>
                <a:cubicBezTo>
                  <a:pt x="361" y="48"/>
                  <a:pt x="361" y="48"/>
                  <a:pt x="361" y="48"/>
                </a:cubicBezTo>
                <a:cubicBezTo>
                  <a:pt x="333" y="31"/>
                  <a:pt x="302" y="20"/>
                  <a:pt x="269" y="16"/>
                </a:cubicBezTo>
                <a:cubicBezTo>
                  <a:pt x="143" y="0"/>
                  <a:pt x="27" y="90"/>
                  <a:pt x="11" y="216"/>
                </a:cubicBezTo>
                <a:cubicBezTo>
                  <a:pt x="0" y="307"/>
                  <a:pt x="43" y="397"/>
                  <a:pt x="122" y="444"/>
                </a:cubicBezTo>
                <a:cubicBezTo>
                  <a:pt x="127" y="447"/>
                  <a:pt x="133" y="447"/>
                  <a:pt x="138" y="443"/>
                </a:cubicBezTo>
                <a:cubicBezTo>
                  <a:pt x="141" y="440"/>
                  <a:pt x="167" y="417"/>
                  <a:pt x="169" y="388"/>
                </a:cubicBezTo>
                <a:cubicBezTo>
                  <a:pt x="171" y="368"/>
                  <a:pt x="160" y="356"/>
                  <a:pt x="153" y="348"/>
                </a:cubicBezTo>
                <a:cubicBezTo>
                  <a:pt x="147" y="342"/>
                  <a:pt x="144" y="339"/>
                  <a:pt x="144" y="334"/>
                </a:cubicBezTo>
                <a:cubicBezTo>
                  <a:pt x="144" y="333"/>
                  <a:pt x="145" y="332"/>
                  <a:pt x="148" y="329"/>
                </a:cubicBezTo>
                <a:cubicBezTo>
                  <a:pt x="151" y="325"/>
                  <a:pt x="156" y="319"/>
                  <a:pt x="155" y="310"/>
                </a:cubicBezTo>
                <a:cubicBezTo>
                  <a:pt x="154" y="302"/>
                  <a:pt x="147" y="296"/>
                  <a:pt x="142" y="292"/>
                </a:cubicBezTo>
                <a:cubicBezTo>
                  <a:pt x="142" y="292"/>
                  <a:pt x="129" y="283"/>
                  <a:pt x="129" y="283"/>
                </a:cubicBezTo>
                <a:cubicBezTo>
                  <a:pt x="113" y="273"/>
                  <a:pt x="97" y="262"/>
                  <a:pt x="88" y="248"/>
                </a:cubicBezTo>
                <a:cubicBezTo>
                  <a:pt x="81" y="235"/>
                  <a:pt x="80" y="218"/>
                  <a:pt x="85" y="194"/>
                </a:cubicBezTo>
                <a:cubicBezTo>
                  <a:pt x="86" y="190"/>
                  <a:pt x="86" y="190"/>
                  <a:pt x="86" y="190"/>
                </a:cubicBezTo>
                <a:cubicBezTo>
                  <a:pt x="89" y="178"/>
                  <a:pt x="96" y="145"/>
                  <a:pt x="108" y="142"/>
                </a:cubicBezTo>
                <a:cubicBezTo>
                  <a:pt x="115" y="141"/>
                  <a:pt x="122" y="141"/>
                  <a:pt x="131" y="142"/>
                </a:cubicBezTo>
                <a:cubicBezTo>
                  <a:pt x="150" y="144"/>
                  <a:pt x="166" y="150"/>
                  <a:pt x="181" y="160"/>
                </a:cubicBezTo>
                <a:cubicBezTo>
                  <a:pt x="188" y="165"/>
                  <a:pt x="190" y="170"/>
                  <a:pt x="190" y="175"/>
                </a:cubicBezTo>
                <a:cubicBezTo>
                  <a:pt x="190" y="180"/>
                  <a:pt x="188" y="185"/>
                  <a:pt x="186" y="188"/>
                </a:cubicBezTo>
                <a:cubicBezTo>
                  <a:pt x="181" y="198"/>
                  <a:pt x="168" y="202"/>
                  <a:pt x="153" y="206"/>
                </a:cubicBezTo>
                <a:cubicBezTo>
                  <a:pt x="148" y="208"/>
                  <a:pt x="143" y="210"/>
                  <a:pt x="138" y="211"/>
                </a:cubicBezTo>
                <a:cubicBezTo>
                  <a:pt x="125" y="217"/>
                  <a:pt x="117" y="222"/>
                  <a:pt x="112" y="230"/>
                </a:cubicBezTo>
                <a:cubicBezTo>
                  <a:pt x="109" y="234"/>
                  <a:pt x="108" y="239"/>
                  <a:pt x="108" y="243"/>
                </a:cubicBezTo>
                <a:cubicBezTo>
                  <a:pt x="108" y="246"/>
                  <a:pt x="108" y="248"/>
                  <a:pt x="109" y="251"/>
                </a:cubicBezTo>
                <a:cubicBezTo>
                  <a:pt x="114" y="266"/>
                  <a:pt x="134" y="279"/>
                  <a:pt x="176" y="294"/>
                </a:cubicBezTo>
                <a:cubicBezTo>
                  <a:pt x="176" y="294"/>
                  <a:pt x="179" y="295"/>
                  <a:pt x="179" y="295"/>
                </a:cubicBezTo>
                <a:cubicBezTo>
                  <a:pt x="181" y="296"/>
                  <a:pt x="191" y="301"/>
                  <a:pt x="191" y="301"/>
                </a:cubicBezTo>
                <a:cubicBezTo>
                  <a:pt x="208" y="309"/>
                  <a:pt x="238" y="322"/>
                  <a:pt x="239" y="334"/>
                </a:cubicBezTo>
                <a:cubicBezTo>
                  <a:pt x="239" y="334"/>
                  <a:pt x="239" y="335"/>
                  <a:pt x="239" y="335"/>
                </a:cubicBezTo>
                <a:cubicBezTo>
                  <a:pt x="239" y="339"/>
                  <a:pt x="235" y="345"/>
                  <a:pt x="228" y="352"/>
                </a:cubicBezTo>
                <a:cubicBezTo>
                  <a:pt x="211" y="367"/>
                  <a:pt x="196" y="381"/>
                  <a:pt x="184" y="393"/>
                </a:cubicBezTo>
                <a:cubicBezTo>
                  <a:pt x="157" y="422"/>
                  <a:pt x="151" y="435"/>
                  <a:pt x="151" y="444"/>
                </a:cubicBezTo>
                <a:cubicBezTo>
                  <a:pt x="151" y="446"/>
                  <a:pt x="151" y="447"/>
                  <a:pt x="151" y="448"/>
                </a:cubicBezTo>
                <a:cubicBezTo>
                  <a:pt x="152" y="455"/>
                  <a:pt x="157" y="461"/>
                  <a:pt x="164" y="463"/>
                </a:cubicBezTo>
                <a:cubicBezTo>
                  <a:pt x="165" y="464"/>
                  <a:pt x="189" y="472"/>
                  <a:pt x="212" y="475"/>
                </a:cubicBezTo>
                <a:cubicBezTo>
                  <a:pt x="273" y="481"/>
                  <a:pt x="334" y="464"/>
                  <a:pt x="382" y="427"/>
                </a:cubicBezTo>
                <a:cubicBezTo>
                  <a:pt x="431" y="389"/>
                  <a:pt x="462" y="335"/>
                  <a:pt x="470" y="274"/>
                </a:cubicBezTo>
                <a:cubicBezTo>
                  <a:pt x="471" y="261"/>
                  <a:pt x="472" y="248"/>
                  <a:pt x="471" y="23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3" name="Freeform 373"/>
          <p:cNvSpPr>
            <a:spLocks/>
          </p:cNvSpPr>
          <p:nvPr/>
        </p:nvSpPr>
        <p:spPr bwMode="auto">
          <a:xfrm>
            <a:off x="5751513" y="2381250"/>
            <a:ext cx="371475" cy="520700"/>
          </a:xfrm>
          <a:custGeom>
            <a:avLst/>
            <a:gdLst/>
            <a:ahLst/>
            <a:cxnLst>
              <a:cxn ang="0">
                <a:pos x="162" y="17"/>
              </a:cxn>
              <a:cxn ang="0">
                <a:pos x="162" y="19"/>
              </a:cxn>
              <a:cxn ang="0">
                <a:pos x="150" y="136"/>
              </a:cxn>
              <a:cxn ang="0">
                <a:pos x="47" y="205"/>
              </a:cxn>
              <a:cxn ang="0">
                <a:pos x="45" y="207"/>
              </a:cxn>
              <a:cxn ang="0">
                <a:pos x="38" y="223"/>
              </a:cxn>
              <a:cxn ang="0">
                <a:pos x="41" y="234"/>
              </a:cxn>
              <a:cxn ang="0">
                <a:pos x="67" y="244"/>
              </a:cxn>
              <a:cxn ang="0">
                <a:pos x="68" y="243"/>
              </a:cxn>
              <a:cxn ang="0">
                <a:pos x="152" y="210"/>
              </a:cxn>
              <a:cxn ang="0">
                <a:pos x="142" y="391"/>
              </a:cxn>
              <a:cxn ang="0">
                <a:pos x="142" y="392"/>
              </a:cxn>
              <a:cxn ang="0">
                <a:pos x="155" y="405"/>
              </a:cxn>
              <a:cxn ang="0">
                <a:pos x="169" y="393"/>
              </a:cxn>
              <a:cxn ang="0">
                <a:pos x="179" y="190"/>
              </a:cxn>
              <a:cxn ang="0">
                <a:pos x="174" y="179"/>
              </a:cxn>
              <a:cxn ang="0">
                <a:pos x="161" y="177"/>
              </a:cxn>
              <a:cxn ang="0">
                <a:pos x="99" y="202"/>
              </a:cxn>
              <a:cxn ang="0">
                <a:pos x="170" y="154"/>
              </a:cxn>
              <a:cxn ang="0">
                <a:pos x="176" y="145"/>
              </a:cxn>
              <a:cxn ang="0">
                <a:pos x="183" y="68"/>
              </a:cxn>
              <a:cxn ang="0">
                <a:pos x="191" y="144"/>
              </a:cxn>
              <a:cxn ang="0">
                <a:pos x="197" y="154"/>
              </a:cxn>
              <a:cxn ang="0">
                <a:pos x="268" y="203"/>
              </a:cxn>
              <a:cxn ang="0">
                <a:pos x="207" y="178"/>
              </a:cxn>
              <a:cxn ang="0">
                <a:pos x="194" y="179"/>
              </a:cxn>
              <a:cxn ang="0">
                <a:pos x="189" y="190"/>
              </a:cxn>
              <a:cxn ang="0">
                <a:pos x="189" y="191"/>
              </a:cxn>
              <a:cxn ang="0">
                <a:pos x="204" y="418"/>
              </a:cxn>
              <a:cxn ang="0">
                <a:pos x="42" y="418"/>
              </a:cxn>
              <a:cxn ang="0">
                <a:pos x="36" y="420"/>
              </a:cxn>
              <a:cxn ang="0">
                <a:pos x="7" y="434"/>
              </a:cxn>
              <a:cxn ang="0">
                <a:pos x="0" y="446"/>
              </a:cxn>
              <a:cxn ang="0">
                <a:pos x="1" y="451"/>
              </a:cxn>
              <a:cxn ang="0">
                <a:pos x="19" y="457"/>
              </a:cxn>
              <a:cxn ang="0">
                <a:pos x="45" y="445"/>
              </a:cxn>
              <a:cxn ang="0">
                <a:pos x="219" y="445"/>
              </a:cxn>
              <a:cxn ang="0">
                <a:pos x="228" y="440"/>
              </a:cxn>
              <a:cxn ang="0">
                <a:pos x="232" y="431"/>
              </a:cxn>
              <a:cxn ang="0">
                <a:pos x="232" y="430"/>
              </a:cxn>
              <a:cxn ang="0">
                <a:pos x="217" y="211"/>
              </a:cxn>
              <a:cxn ang="0">
                <a:pos x="299" y="245"/>
              </a:cxn>
              <a:cxn ang="0">
                <a:pos x="300" y="245"/>
              </a:cxn>
              <a:cxn ang="0">
                <a:pos x="326" y="235"/>
              </a:cxn>
              <a:cxn ang="0">
                <a:pos x="329" y="224"/>
              </a:cxn>
              <a:cxn ang="0">
                <a:pos x="322" y="208"/>
              </a:cxn>
              <a:cxn ang="0">
                <a:pos x="320" y="207"/>
              </a:cxn>
              <a:cxn ang="0">
                <a:pos x="217" y="135"/>
              </a:cxn>
              <a:cxn ang="0">
                <a:pos x="205" y="19"/>
              </a:cxn>
              <a:cxn ang="0">
                <a:pos x="205" y="17"/>
              </a:cxn>
              <a:cxn ang="0">
                <a:pos x="183" y="0"/>
              </a:cxn>
              <a:cxn ang="0">
                <a:pos x="162" y="17"/>
              </a:cxn>
            </a:cxnLst>
            <a:rect l="0" t="0" r="r" b="b"/>
            <a:pathLst>
              <a:path w="329" h="461">
                <a:moveTo>
                  <a:pt x="162" y="17"/>
                </a:moveTo>
                <a:cubicBezTo>
                  <a:pt x="162" y="18"/>
                  <a:pt x="162" y="18"/>
                  <a:pt x="162" y="19"/>
                </a:cubicBezTo>
                <a:cubicBezTo>
                  <a:pt x="162" y="19"/>
                  <a:pt x="151" y="124"/>
                  <a:pt x="150" y="136"/>
                </a:cubicBezTo>
                <a:cubicBezTo>
                  <a:pt x="140" y="142"/>
                  <a:pt x="47" y="205"/>
                  <a:pt x="47" y="205"/>
                </a:cubicBezTo>
                <a:cubicBezTo>
                  <a:pt x="46" y="206"/>
                  <a:pt x="46" y="206"/>
                  <a:pt x="45" y="207"/>
                </a:cubicBezTo>
                <a:cubicBezTo>
                  <a:pt x="41" y="210"/>
                  <a:pt x="38" y="216"/>
                  <a:pt x="38" y="223"/>
                </a:cubicBezTo>
                <a:cubicBezTo>
                  <a:pt x="38" y="226"/>
                  <a:pt x="39" y="230"/>
                  <a:pt x="41" y="234"/>
                </a:cubicBezTo>
                <a:cubicBezTo>
                  <a:pt x="47" y="244"/>
                  <a:pt x="59" y="246"/>
                  <a:pt x="67" y="244"/>
                </a:cubicBezTo>
                <a:cubicBezTo>
                  <a:pt x="67" y="243"/>
                  <a:pt x="68" y="243"/>
                  <a:pt x="68" y="243"/>
                </a:cubicBezTo>
                <a:cubicBezTo>
                  <a:pt x="68" y="243"/>
                  <a:pt x="126" y="220"/>
                  <a:pt x="152" y="210"/>
                </a:cubicBezTo>
                <a:cubicBezTo>
                  <a:pt x="150" y="243"/>
                  <a:pt x="142" y="391"/>
                  <a:pt x="142" y="391"/>
                </a:cubicBezTo>
                <a:cubicBezTo>
                  <a:pt x="142" y="391"/>
                  <a:pt x="142" y="392"/>
                  <a:pt x="142" y="392"/>
                </a:cubicBezTo>
                <a:cubicBezTo>
                  <a:pt x="142" y="399"/>
                  <a:pt x="148" y="405"/>
                  <a:pt x="155" y="405"/>
                </a:cubicBezTo>
                <a:cubicBezTo>
                  <a:pt x="162" y="406"/>
                  <a:pt x="168" y="400"/>
                  <a:pt x="169" y="393"/>
                </a:cubicBezTo>
                <a:cubicBezTo>
                  <a:pt x="179" y="190"/>
                  <a:pt x="179" y="190"/>
                  <a:pt x="179" y="190"/>
                </a:cubicBezTo>
                <a:cubicBezTo>
                  <a:pt x="180" y="186"/>
                  <a:pt x="178" y="181"/>
                  <a:pt x="174" y="179"/>
                </a:cubicBezTo>
                <a:cubicBezTo>
                  <a:pt x="170" y="176"/>
                  <a:pt x="165" y="176"/>
                  <a:pt x="161" y="177"/>
                </a:cubicBezTo>
                <a:cubicBezTo>
                  <a:pt x="161" y="177"/>
                  <a:pt x="129" y="190"/>
                  <a:pt x="99" y="202"/>
                </a:cubicBezTo>
                <a:cubicBezTo>
                  <a:pt x="131" y="181"/>
                  <a:pt x="170" y="154"/>
                  <a:pt x="170" y="154"/>
                </a:cubicBezTo>
                <a:cubicBezTo>
                  <a:pt x="173" y="152"/>
                  <a:pt x="175" y="148"/>
                  <a:pt x="176" y="145"/>
                </a:cubicBezTo>
                <a:cubicBezTo>
                  <a:pt x="176" y="145"/>
                  <a:pt x="180" y="104"/>
                  <a:pt x="183" y="68"/>
                </a:cubicBezTo>
                <a:cubicBezTo>
                  <a:pt x="187" y="104"/>
                  <a:pt x="191" y="144"/>
                  <a:pt x="191" y="144"/>
                </a:cubicBezTo>
                <a:cubicBezTo>
                  <a:pt x="192" y="148"/>
                  <a:pt x="194" y="152"/>
                  <a:pt x="197" y="154"/>
                </a:cubicBezTo>
                <a:cubicBezTo>
                  <a:pt x="197" y="154"/>
                  <a:pt x="236" y="181"/>
                  <a:pt x="268" y="203"/>
                </a:cubicBezTo>
                <a:cubicBezTo>
                  <a:pt x="239" y="191"/>
                  <a:pt x="207" y="178"/>
                  <a:pt x="207" y="178"/>
                </a:cubicBezTo>
                <a:cubicBezTo>
                  <a:pt x="203" y="176"/>
                  <a:pt x="198" y="177"/>
                  <a:pt x="194" y="179"/>
                </a:cubicBezTo>
                <a:cubicBezTo>
                  <a:pt x="191" y="182"/>
                  <a:pt x="189" y="186"/>
                  <a:pt x="189" y="190"/>
                </a:cubicBezTo>
                <a:cubicBezTo>
                  <a:pt x="189" y="191"/>
                  <a:pt x="189" y="191"/>
                  <a:pt x="189" y="191"/>
                </a:cubicBezTo>
                <a:cubicBezTo>
                  <a:pt x="189" y="191"/>
                  <a:pt x="203" y="393"/>
                  <a:pt x="204" y="418"/>
                </a:cubicBezTo>
                <a:cubicBezTo>
                  <a:pt x="180" y="418"/>
                  <a:pt x="42" y="418"/>
                  <a:pt x="42" y="418"/>
                </a:cubicBezTo>
                <a:cubicBezTo>
                  <a:pt x="40" y="418"/>
                  <a:pt x="38" y="419"/>
                  <a:pt x="36" y="420"/>
                </a:cubicBezTo>
                <a:cubicBezTo>
                  <a:pt x="7" y="434"/>
                  <a:pt x="7" y="434"/>
                  <a:pt x="7" y="434"/>
                </a:cubicBezTo>
                <a:cubicBezTo>
                  <a:pt x="3" y="436"/>
                  <a:pt x="0" y="441"/>
                  <a:pt x="0" y="446"/>
                </a:cubicBezTo>
                <a:cubicBezTo>
                  <a:pt x="0" y="447"/>
                  <a:pt x="0" y="449"/>
                  <a:pt x="1" y="451"/>
                </a:cubicBezTo>
                <a:cubicBezTo>
                  <a:pt x="4" y="458"/>
                  <a:pt x="12" y="461"/>
                  <a:pt x="19" y="457"/>
                </a:cubicBezTo>
                <a:cubicBezTo>
                  <a:pt x="19" y="457"/>
                  <a:pt x="40" y="447"/>
                  <a:pt x="45" y="445"/>
                </a:cubicBezTo>
                <a:cubicBezTo>
                  <a:pt x="51" y="445"/>
                  <a:pt x="219" y="445"/>
                  <a:pt x="219" y="445"/>
                </a:cubicBezTo>
                <a:cubicBezTo>
                  <a:pt x="222" y="445"/>
                  <a:pt x="226" y="443"/>
                  <a:pt x="228" y="440"/>
                </a:cubicBezTo>
                <a:cubicBezTo>
                  <a:pt x="231" y="438"/>
                  <a:pt x="232" y="435"/>
                  <a:pt x="232" y="431"/>
                </a:cubicBezTo>
                <a:cubicBezTo>
                  <a:pt x="232" y="431"/>
                  <a:pt x="232" y="431"/>
                  <a:pt x="232" y="430"/>
                </a:cubicBezTo>
                <a:cubicBezTo>
                  <a:pt x="232" y="430"/>
                  <a:pt x="219" y="246"/>
                  <a:pt x="217" y="211"/>
                </a:cubicBezTo>
                <a:cubicBezTo>
                  <a:pt x="243" y="221"/>
                  <a:pt x="299" y="245"/>
                  <a:pt x="299" y="245"/>
                </a:cubicBezTo>
                <a:cubicBezTo>
                  <a:pt x="299" y="245"/>
                  <a:pt x="300" y="245"/>
                  <a:pt x="300" y="245"/>
                </a:cubicBezTo>
                <a:cubicBezTo>
                  <a:pt x="308" y="248"/>
                  <a:pt x="320" y="246"/>
                  <a:pt x="326" y="235"/>
                </a:cubicBezTo>
                <a:cubicBezTo>
                  <a:pt x="328" y="232"/>
                  <a:pt x="329" y="228"/>
                  <a:pt x="329" y="224"/>
                </a:cubicBezTo>
                <a:cubicBezTo>
                  <a:pt x="329" y="218"/>
                  <a:pt x="326" y="212"/>
                  <a:pt x="322" y="208"/>
                </a:cubicBezTo>
                <a:cubicBezTo>
                  <a:pt x="321" y="208"/>
                  <a:pt x="321" y="207"/>
                  <a:pt x="320" y="207"/>
                </a:cubicBezTo>
                <a:cubicBezTo>
                  <a:pt x="320" y="207"/>
                  <a:pt x="226" y="142"/>
                  <a:pt x="217" y="135"/>
                </a:cubicBezTo>
                <a:cubicBezTo>
                  <a:pt x="216" y="124"/>
                  <a:pt x="205" y="19"/>
                  <a:pt x="205" y="19"/>
                </a:cubicBezTo>
                <a:cubicBezTo>
                  <a:pt x="205" y="18"/>
                  <a:pt x="205" y="17"/>
                  <a:pt x="205" y="17"/>
                </a:cubicBezTo>
                <a:cubicBezTo>
                  <a:pt x="203" y="9"/>
                  <a:pt x="195" y="0"/>
                  <a:pt x="183" y="0"/>
                </a:cubicBezTo>
                <a:cubicBezTo>
                  <a:pt x="171" y="0"/>
                  <a:pt x="164" y="9"/>
                  <a:pt x="162" y="1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4" name="Freeform 429"/>
          <p:cNvSpPr>
            <a:spLocks/>
          </p:cNvSpPr>
          <p:nvPr/>
        </p:nvSpPr>
        <p:spPr bwMode="auto">
          <a:xfrm>
            <a:off x="5722938" y="3090863"/>
            <a:ext cx="430212" cy="314325"/>
          </a:xfrm>
          <a:custGeom>
            <a:avLst/>
            <a:gdLst/>
            <a:ahLst/>
            <a:cxnLst>
              <a:cxn ang="0">
                <a:pos x="72" y="39"/>
              </a:cxn>
              <a:cxn ang="0">
                <a:pos x="3" y="134"/>
              </a:cxn>
              <a:cxn ang="0">
                <a:pos x="47" y="230"/>
              </a:cxn>
              <a:cxn ang="0">
                <a:pos x="172" y="276"/>
              </a:cxn>
              <a:cxn ang="0">
                <a:pos x="307" y="247"/>
              </a:cxn>
              <a:cxn ang="0">
                <a:pos x="365" y="188"/>
              </a:cxn>
              <a:cxn ang="0">
                <a:pos x="371" y="115"/>
              </a:cxn>
              <a:cxn ang="0">
                <a:pos x="356" y="106"/>
              </a:cxn>
              <a:cxn ang="0">
                <a:pos x="347" y="122"/>
              </a:cxn>
              <a:cxn ang="0">
                <a:pos x="294" y="225"/>
              </a:cxn>
              <a:cxn ang="0">
                <a:pos x="64" y="211"/>
              </a:cxn>
              <a:cxn ang="0">
                <a:pos x="28" y="137"/>
              </a:cxn>
              <a:cxn ang="0">
                <a:pos x="84" y="61"/>
              </a:cxn>
              <a:cxn ang="0">
                <a:pos x="297" y="63"/>
              </a:cxn>
              <a:cxn ang="0">
                <a:pos x="297" y="63"/>
              </a:cxn>
              <a:cxn ang="0">
                <a:pos x="311" y="64"/>
              </a:cxn>
              <a:cxn ang="0">
                <a:pos x="334" y="51"/>
              </a:cxn>
              <a:cxn ang="0">
                <a:pos x="346" y="61"/>
              </a:cxn>
              <a:cxn ang="0">
                <a:pos x="237" y="124"/>
              </a:cxn>
              <a:cxn ang="0">
                <a:pos x="230" y="135"/>
              </a:cxn>
              <a:cxn ang="0">
                <a:pos x="231" y="139"/>
              </a:cxn>
              <a:cxn ang="0">
                <a:pos x="232" y="143"/>
              </a:cxn>
              <a:cxn ang="0">
                <a:pos x="218" y="162"/>
              </a:cxn>
              <a:cxn ang="0">
                <a:pos x="171" y="166"/>
              </a:cxn>
              <a:cxn ang="0">
                <a:pos x="162" y="168"/>
              </a:cxn>
              <a:cxn ang="0">
                <a:pos x="154" y="172"/>
              </a:cxn>
              <a:cxn ang="0">
                <a:pos x="142" y="161"/>
              </a:cxn>
              <a:cxn ang="0">
                <a:pos x="148" y="151"/>
              </a:cxn>
              <a:cxn ang="0">
                <a:pos x="147" y="147"/>
              </a:cxn>
              <a:cxn ang="0">
                <a:pos x="147" y="143"/>
              </a:cxn>
              <a:cxn ang="0">
                <a:pos x="160" y="124"/>
              </a:cxn>
              <a:cxn ang="0">
                <a:pos x="206" y="120"/>
              </a:cxn>
              <a:cxn ang="0">
                <a:pos x="216" y="119"/>
              </a:cxn>
              <a:cxn ang="0">
                <a:pos x="241" y="104"/>
              </a:cxn>
              <a:cxn ang="0">
                <a:pos x="246" y="87"/>
              </a:cxn>
              <a:cxn ang="0">
                <a:pos x="228" y="82"/>
              </a:cxn>
              <a:cxn ang="0">
                <a:pos x="208" y="94"/>
              </a:cxn>
              <a:cxn ang="0">
                <a:pos x="148" y="103"/>
              </a:cxn>
              <a:cxn ang="0">
                <a:pos x="121" y="143"/>
              </a:cxn>
              <a:cxn ang="0">
                <a:pos x="121" y="144"/>
              </a:cxn>
              <a:cxn ang="0">
                <a:pos x="114" y="149"/>
              </a:cxn>
              <a:cxn ang="0">
                <a:pos x="107" y="158"/>
              </a:cxn>
              <a:cxn ang="0">
                <a:pos x="107" y="159"/>
              </a:cxn>
              <a:cxn ang="0">
                <a:pos x="112" y="169"/>
              </a:cxn>
              <a:cxn ang="0">
                <a:pos x="145" y="197"/>
              </a:cxn>
              <a:cxn ang="0">
                <a:pos x="159" y="198"/>
              </a:cxn>
              <a:cxn ang="0">
                <a:pos x="170" y="192"/>
              </a:cxn>
              <a:cxn ang="0">
                <a:pos x="231" y="184"/>
              </a:cxn>
              <a:cxn ang="0">
                <a:pos x="257" y="143"/>
              </a:cxn>
              <a:cxn ang="0">
                <a:pos x="257" y="142"/>
              </a:cxn>
              <a:cxn ang="0">
                <a:pos x="375" y="74"/>
              </a:cxn>
              <a:cxn ang="0">
                <a:pos x="381" y="64"/>
              </a:cxn>
              <a:cxn ang="0">
                <a:pos x="381" y="63"/>
              </a:cxn>
              <a:cxn ang="0">
                <a:pos x="376" y="53"/>
              </a:cxn>
              <a:cxn ang="0">
                <a:pos x="344" y="25"/>
              </a:cxn>
              <a:cxn ang="0">
                <a:pos x="329" y="24"/>
              </a:cxn>
              <a:cxn ang="0">
                <a:pos x="305" y="38"/>
              </a:cxn>
              <a:cxn ang="0">
                <a:pos x="72" y="39"/>
              </a:cxn>
            </a:cxnLst>
            <a:rect l="0" t="0" r="r" b="b"/>
            <a:pathLst>
              <a:path w="381" h="279">
                <a:moveTo>
                  <a:pt x="72" y="39"/>
                </a:moveTo>
                <a:cubicBezTo>
                  <a:pt x="31" y="62"/>
                  <a:pt x="6" y="97"/>
                  <a:pt x="3" y="134"/>
                </a:cubicBezTo>
                <a:cubicBezTo>
                  <a:pt x="0" y="169"/>
                  <a:pt x="16" y="203"/>
                  <a:pt x="47" y="230"/>
                </a:cubicBezTo>
                <a:cubicBezTo>
                  <a:pt x="79" y="257"/>
                  <a:pt x="123" y="273"/>
                  <a:pt x="172" y="276"/>
                </a:cubicBezTo>
                <a:cubicBezTo>
                  <a:pt x="221" y="279"/>
                  <a:pt x="269" y="269"/>
                  <a:pt x="307" y="247"/>
                </a:cubicBezTo>
                <a:cubicBezTo>
                  <a:pt x="334" y="232"/>
                  <a:pt x="354" y="211"/>
                  <a:pt x="365" y="188"/>
                </a:cubicBezTo>
                <a:cubicBezTo>
                  <a:pt x="377" y="164"/>
                  <a:pt x="379" y="139"/>
                  <a:pt x="371" y="115"/>
                </a:cubicBezTo>
                <a:cubicBezTo>
                  <a:pt x="369" y="108"/>
                  <a:pt x="362" y="104"/>
                  <a:pt x="356" y="106"/>
                </a:cubicBezTo>
                <a:cubicBezTo>
                  <a:pt x="349" y="108"/>
                  <a:pt x="345" y="115"/>
                  <a:pt x="347" y="122"/>
                </a:cubicBezTo>
                <a:cubicBezTo>
                  <a:pt x="359" y="160"/>
                  <a:pt x="338" y="200"/>
                  <a:pt x="294" y="225"/>
                </a:cubicBezTo>
                <a:cubicBezTo>
                  <a:pt x="224" y="266"/>
                  <a:pt x="121" y="259"/>
                  <a:pt x="64" y="211"/>
                </a:cubicBezTo>
                <a:cubicBezTo>
                  <a:pt x="38" y="190"/>
                  <a:pt x="26" y="163"/>
                  <a:pt x="28" y="137"/>
                </a:cubicBezTo>
                <a:cubicBezTo>
                  <a:pt x="31" y="107"/>
                  <a:pt x="51" y="80"/>
                  <a:pt x="84" y="61"/>
                </a:cubicBezTo>
                <a:cubicBezTo>
                  <a:pt x="146" y="25"/>
                  <a:pt x="237" y="26"/>
                  <a:pt x="297" y="63"/>
                </a:cubicBezTo>
                <a:cubicBezTo>
                  <a:pt x="297" y="63"/>
                  <a:pt x="297" y="63"/>
                  <a:pt x="297" y="63"/>
                </a:cubicBezTo>
                <a:cubicBezTo>
                  <a:pt x="301" y="66"/>
                  <a:pt x="307" y="66"/>
                  <a:pt x="311" y="64"/>
                </a:cubicBezTo>
                <a:cubicBezTo>
                  <a:pt x="311" y="64"/>
                  <a:pt x="325" y="56"/>
                  <a:pt x="334" y="51"/>
                </a:cubicBezTo>
                <a:cubicBezTo>
                  <a:pt x="338" y="54"/>
                  <a:pt x="340" y="56"/>
                  <a:pt x="346" y="61"/>
                </a:cubicBezTo>
                <a:cubicBezTo>
                  <a:pt x="322" y="75"/>
                  <a:pt x="237" y="124"/>
                  <a:pt x="237" y="124"/>
                </a:cubicBezTo>
                <a:cubicBezTo>
                  <a:pt x="233" y="126"/>
                  <a:pt x="230" y="131"/>
                  <a:pt x="230" y="135"/>
                </a:cubicBezTo>
                <a:cubicBezTo>
                  <a:pt x="230" y="136"/>
                  <a:pt x="231" y="138"/>
                  <a:pt x="231" y="139"/>
                </a:cubicBezTo>
                <a:cubicBezTo>
                  <a:pt x="231" y="140"/>
                  <a:pt x="232" y="142"/>
                  <a:pt x="232" y="143"/>
                </a:cubicBezTo>
                <a:cubicBezTo>
                  <a:pt x="232" y="150"/>
                  <a:pt x="227" y="157"/>
                  <a:pt x="218" y="162"/>
                </a:cubicBezTo>
                <a:cubicBezTo>
                  <a:pt x="205" y="169"/>
                  <a:pt x="187" y="171"/>
                  <a:pt x="171" y="166"/>
                </a:cubicBezTo>
                <a:cubicBezTo>
                  <a:pt x="168" y="165"/>
                  <a:pt x="165" y="166"/>
                  <a:pt x="162" y="168"/>
                </a:cubicBezTo>
                <a:cubicBezTo>
                  <a:pt x="162" y="168"/>
                  <a:pt x="158" y="170"/>
                  <a:pt x="154" y="172"/>
                </a:cubicBezTo>
                <a:cubicBezTo>
                  <a:pt x="150" y="168"/>
                  <a:pt x="148" y="166"/>
                  <a:pt x="142" y="161"/>
                </a:cubicBezTo>
                <a:cubicBezTo>
                  <a:pt x="146" y="159"/>
                  <a:pt x="148" y="155"/>
                  <a:pt x="148" y="151"/>
                </a:cubicBezTo>
                <a:cubicBezTo>
                  <a:pt x="148" y="150"/>
                  <a:pt x="148" y="148"/>
                  <a:pt x="147" y="147"/>
                </a:cubicBezTo>
                <a:cubicBezTo>
                  <a:pt x="147" y="146"/>
                  <a:pt x="147" y="144"/>
                  <a:pt x="147" y="143"/>
                </a:cubicBezTo>
                <a:cubicBezTo>
                  <a:pt x="147" y="136"/>
                  <a:pt x="152" y="130"/>
                  <a:pt x="160" y="124"/>
                </a:cubicBezTo>
                <a:cubicBezTo>
                  <a:pt x="173" y="117"/>
                  <a:pt x="191" y="115"/>
                  <a:pt x="206" y="120"/>
                </a:cubicBezTo>
                <a:cubicBezTo>
                  <a:pt x="210" y="121"/>
                  <a:pt x="213" y="120"/>
                  <a:pt x="216" y="119"/>
                </a:cubicBezTo>
                <a:cubicBezTo>
                  <a:pt x="241" y="104"/>
                  <a:pt x="241" y="104"/>
                  <a:pt x="241" y="104"/>
                </a:cubicBezTo>
                <a:cubicBezTo>
                  <a:pt x="247" y="101"/>
                  <a:pt x="249" y="93"/>
                  <a:pt x="246" y="87"/>
                </a:cubicBezTo>
                <a:cubicBezTo>
                  <a:pt x="242" y="81"/>
                  <a:pt x="234" y="79"/>
                  <a:pt x="228" y="82"/>
                </a:cubicBezTo>
                <a:cubicBezTo>
                  <a:pt x="228" y="82"/>
                  <a:pt x="214" y="91"/>
                  <a:pt x="208" y="94"/>
                </a:cubicBezTo>
                <a:cubicBezTo>
                  <a:pt x="187" y="90"/>
                  <a:pt x="165" y="93"/>
                  <a:pt x="148" y="103"/>
                </a:cubicBezTo>
                <a:cubicBezTo>
                  <a:pt x="131" y="112"/>
                  <a:pt x="121" y="127"/>
                  <a:pt x="121" y="143"/>
                </a:cubicBezTo>
                <a:cubicBezTo>
                  <a:pt x="121" y="143"/>
                  <a:pt x="121" y="144"/>
                  <a:pt x="121" y="144"/>
                </a:cubicBezTo>
                <a:cubicBezTo>
                  <a:pt x="118" y="146"/>
                  <a:pt x="114" y="149"/>
                  <a:pt x="114" y="149"/>
                </a:cubicBezTo>
                <a:cubicBezTo>
                  <a:pt x="110" y="151"/>
                  <a:pt x="108" y="154"/>
                  <a:pt x="107" y="158"/>
                </a:cubicBezTo>
                <a:cubicBezTo>
                  <a:pt x="107" y="159"/>
                  <a:pt x="107" y="159"/>
                  <a:pt x="107" y="159"/>
                </a:cubicBezTo>
                <a:cubicBezTo>
                  <a:pt x="107" y="163"/>
                  <a:pt x="109" y="167"/>
                  <a:pt x="112" y="169"/>
                </a:cubicBezTo>
                <a:cubicBezTo>
                  <a:pt x="145" y="197"/>
                  <a:pt x="145" y="197"/>
                  <a:pt x="145" y="197"/>
                </a:cubicBezTo>
                <a:cubicBezTo>
                  <a:pt x="149" y="200"/>
                  <a:pt x="155" y="201"/>
                  <a:pt x="159" y="198"/>
                </a:cubicBezTo>
                <a:cubicBezTo>
                  <a:pt x="159" y="198"/>
                  <a:pt x="165" y="195"/>
                  <a:pt x="170" y="192"/>
                </a:cubicBezTo>
                <a:cubicBezTo>
                  <a:pt x="191" y="197"/>
                  <a:pt x="214" y="194"/>
                  <a:pt x="231" y="184"/>
                </a:cubicBezTo>
                <a:cubicBezTo>
                  <a:pt x="247" y="174"/>
                  <a:pt x="257" y="159"/>
                  <a:pt x="257" y="143"/>
                </a:cubicBezTo>
                <a:cubicBezTo>
                  <a:pt x="257" y="143"/>
                  <a:pt x="257" y="142"/>
                  <a:pt x="257" y="142"/>
                </a:cubicBezTo>
                <a:cubicBezTo>
                  <a:pt x="270" y="134"/>
                  <a:pt x="375" y="74"/>
                  <a:pt x="375" y="74"/>
                </a:cubicBezTo>
                <a:cubicBezTo>
                  <a:pt x="378" y="72"/>
                  <a:pt x="381" y="68"/>
                  <a:pt x="381" y="64"/>
                </a:cubicBezTo>
                <a:cubicBezTo>
                  <a:pt x="381" y="63"/>
                  <a:pt x="381" y="63"/>
                  <a:pt x="381" y="63"/>
                </a:cubicBezTo>
                <a:cubicBezTo>
                  <a:pt x="381" y="59"/>
                  <a:pt x="379" y="55"/>
                  <a:pt x="376" y="53"/>
                </a:cubicBezTo>
                <a:cubicBezTo>
                  <a:pt x="344" y="25"/>
                  <a:pt x="344" y="25"/>
                  <a:pt x="344" y="25"/>
                </a:cubicBezTo>
                <a:cubicBezTo>
                  <a:pt x="339" y="22"/>
                  <a:pt x="334" y="21"/>
                  <a:pt x="329" y="24"/>
                </a:cubicBezTo>
                <a:cubicBezTo>
                  <a:pt x="329" y="24"/>
                  <a:pt x="313" y="34"/>
                  <a:pt x="305" y="38"/>
                </a:cubicBezTo>
                <a:cubicBezTo>
                  <a:pt x="237" y="0"/>
                  <a:pt x="140" y="0"/>
                  <a:pt x="72" y="39"/>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5" name="Freeform 445"/>
          <p:cNvSpPr>
            <a:spLocks noEditPoints="1"/>
          </p:cNvSpPr>
          <p:nvPr/>
        </p:nvSpPr>
        <p:spPr bwMode="auto">
          <a:xfrm>
            <a:off x="5686425" y="1744663"/>
            <a:ext cx="503238" cy="519112"/>
          </a:xfrm>
          <a:custGeom>
            <a:avLst/>
            <a:gdLst/>
            <a:ahLst/>
            <a:cxnLst>
              <a:cxn ang="0">
                <a:pos x="388" y="238"/>
              </a:cxn>
              <a:cxn ang="0">
                <a:pos x="429" y="217"/>
              </a:cxn>
              <a:cxn ang="0">
                <a:pos x="406" y="201"/>
              </a:cxn>
              <a:cxn ang="0">
                <a:pos x="388" y="161"/>
              </a:cxn>
              <a:cxn ang="0">
                <a:pos x="388" y="154"/>
              </a:cxn>
              <a:cxn ang="0">
                <a:pos x="366" y="147"/>
              </a:cxn>
              <a:cxn ang="0">
                <a:pos x="205" y="148"/>
              </a:cxn>
              <a:cxn ang="0">
                <a:pos x="283" y="139"/>
              </a:cxn>
              <a:cxn ang="0">
                <a:pos x="446" y="69"/>
              </a:cxn>
              <a:cxn ang="0">
                <a:pos x="283" y="0"/>
              </a:cxn>
              <a:cxn ang="0">
                <a:pos x="120" y="69"/>
              </a:cxn>
              <a:cxn ang="0">
                <a:pos x="178" y="123"/>
              </a:cxn>
              <a:cxn ang="0">
                <a:pos x="178" y="158"/>
              </a:cxn>
              <a:cxn ang="0">
                <a:pos x="178" y="243"/>
              </a:cxn>
              <a:cxn ang="0">
                <a:pos x="0" y="348"/>
              </a:cxn>
              <a:cxn ang="0">
                <a:pos x="157" y="449"/>
              </a:cxn>
              <a:cxn ang="0">
                <a:pos x="150" y="432"/>
              </a:cxn>
              <a:cxn ang="0">
                <a:pos x="27" y="347"/>
              </a:cxn>
              <a:cxn ang="0">
                <a:pos x="178" y="271"/>
              </a:cxn>
              <a:cxn ang="0">
                <a:pos x="120" y="331"/>
              </a:cxn>
              <a:cxn ang="0">
                <a:pos x="283" y="400"/>
              </a:cxn>
              <a:cxn ang="0">
                <a:pos x="446" y="331"/>
              </a:cxn>
              <a:cxn ang="0">
                <a:pos x="147" y="69"/>
              </a:cxn>
              <a:cxn ang="0">
                <a:pos x="283" y="27"/>
              </a:cxn>
              <a:cxn ang="0">
                <a:pos x="420" y="69"/>
              </a:cxn>
              <a:cxn ang="0">
                <a:pos x="283" y="112"/>
              </a:cxn>
              <a:cxn ang="0">
                <a:pos x="147" y="69"/>
              </a:cxn>
              <a:cxn ang="0">
                <a:pos x="361" y="175"/>
              </a:cxn>
              <a:cxn ang="0">
                <a:pos x="251" y="182"/>
              </a:cxn>
              <a:cxn ang="0">
                <a:pos x="221" y="198"/>
              </a:cxn>
              <a:cxn ang="0">
                <a:pos x="292" y="225"/>
              </a:cxn>
              <a:cxn ang="0">
                <a:pos x="205" y="189"/>
              </a:cxn>
              <a:cxn ang="0">
                <a:pos x="384" y="358"/>
              </a:cxn>
              <a:cxn ang="0">
                <a:pos x="182" y="358"/>
              </a:cxn>
              <a:cxn ang="0">
                <a:pos x="195" y="299"/>
              </a:cxn>
              <a:cxn ang="0">
                <a:pos x="205" y="265"/>
              </a:cxn>
              <a:cxn ang="0">
                <a:pos x="361" y="242"/>
              </a:cxn>
              <a:cxn ang="0">
                <a:pos x="371" y="299"/>
              </a:cxn>
              <a:cxn ang="0">
                <a:pos x="384" y="358"/>
              </a:cxn>
            </a:cxnLst>
            <a:rect l="0" t="0" r="r" b="b"/>
            <a:pathLst>
              <a:path w="446" h="459">
                <a:moveTo>
                  <a:pt x="388" y="277"/>
                </a:moveTo>
                <a:cubicBezTo>
                  <a:pt x="388" y="238"/>
                  <a:pt x="388" y="238"/>
                  <a:pt x="388" y="238"/>
                </a:cubicBezTo>
                <a:cubicBezTo>
                  <a:pt x="396" y="236"/>
                  <a:pt x="403" y="235"/>
                  <a:pt x="408" y="234"/>
                </a:cubicBezTo>
                <a:cubicBezTo>
                  <a:pt x="415" y="232"/>
                  <a:pt x="429" y="229"/>
                  <a:pt x="429" y="217"/>
                </a:cubicBezTo>
                <a:cubicBezTo>
                  <a:pt x="429" y="217"/>
                  <a:pt x="429" y="216"/>
                  <a:pt x="429" y="216"/>
                </a:cubicBezTo>
                <a:cubicBezTo>
                  <a:pt x="428" y="203"/>
                  <a:pt x="413" y="202"/>
                  <a:pt x="406" y="201"/>
                </a:cubicBezTo>
                <a:cubicBezTo>
                  <a:pt x="402" y="201"/>
                  <a:pt x="396" y="201"/>
                  <a:pt x="388" y="201"/>
                </a:cubicBezTo>
                <a:cubicBezTo>
                  <a:pt x="388" y="161"/>
                  <a:pt x="388" y="161"/>
                  <a:pt x="388" y="161"/>
                </a:cubicBezTo>
                <a:cubicBezTo>
                  <a:pt x="388" y="159"/>
                  <a:pt x="388" y="157"/>
                  <a:pt x="388" y="154"/>
                </a:cubicBezTo>
                <a:cubicBezTo>
                  <a:pt x="388" y="154"/>
                  <a:pt x="388" y="154"/>
                  <a:pt x="388" y="154"/>
                </a:cubicBezTo>
                <a:cubicBezTo>
                  <a:pt x="386" y="148"/>
                  <a:pt x="381" y="143"/>
                  <a:pt x="375" y="143"/>
                </a:cubicBezTo>
                <a:cubicBezTo>
                  <a:pt x="371" y="143"/>
                  <a:pt x="368" y="145"/>
                  <a:pt x="366" y="147"/>
                </a:cubicBezTo>
                <a:cubicBezTo>
                  <a:pt x="342" y="153"/>
                  <a:pt x="313" y="156"/>
                  <a:pt x="283" y="156"/>
                </a:cubicBezTo>
                <a:cubicBezTo>
                  <a:pt x="255" y="156"/>
                  <a:pt x="228" y="154"/>
                  <a:pt x="205" y="148"/>
                </a:cubicBezTo>
                <a:cubicBezTo>
                  <a:pt x="205" y="131"/>
                  <a:pt x="205" y="131"/>
                  <a:pt x="205" y="131"/>
                </a:cubicBezTo>
                <a:cubicBezTo>
                  <a:pt x="229" y="136"/>
                  <a:pt x="255" y="139"/>
                  <a:pt x="283" y="139"/>
                </a:cubicBezTo>
                <a:cubicBezTo>
                  <a:pt x="325" y="139"/>
                  <a:pt x="364" y="133"/>
                  <a:pt x="394" y="121"/>
                </a:cubicBezTo>
                <a:cubicBezTo>
                  <a:pt x="418" y="112"/>
                  <a:pt x="446" y="96"/>
                  <a:pt x="446" y="69"/>
                </a:cubicBezTo>
                <a:cubicBezTo>
                  <a:pt x="446" y="54"/>
                  <a:pt x="437" y="33"/>
                  <a:pt x="394" y="17"/>
                </a:cubicBezTo>
                <a:cubicBezTo>
                  <a:pt x="364" y="6"/>
                  <a:pt x="325" y="0"/>
                  <a:pt x="283" y="0"/>
                </a:cubicBezTo>
                <a:cubicBezTo>
                  <a:pt x="242" y="0"/>
                  <a:pt x="202" y="6"/>
                  <a:pt x="172" y="17"/>
                </a:cubicBezTo>
                <a:cubicBezTo>
                  <a:pt x="148" y="26"/>
                  <a:pt x="120" y="42"/>
                  <a:pt x="120" y="69"/>
                </a:cubicBezTo>
                <a:cubicBezTo>
                  <a:pt x="120" y="84"/>
                  <a:pt x="129" y="105"/>
                  <a:pt x="172" y="121"/>
                </a:cubicBezTo>
                <a:cubicBezTo>
                  <a:pt x="174" y="122"/>
                  <a:pt x="176" y="123"/>
                  <a:pt x="178" y="123"/>
                </a:cubicBezTo>
                <a:cubicBezTo>
                  <a:pt x="178" y="156"/>
                  <a:pt x="178" y="156"/>
                  <a:pt x="178" y="156"/>
                </a:cubicBezTo>
                <a:cubicBezTo>
                  <a:pt x="178" y="157"/>
                  <a:pt x="178" y="157"/>
                  <a:pt x="178" y="158"/>
                </a:cubicBezTo>
                <a:cubicBezTo>
                  <a:pt x="178" y="159"/>
                  <a:pt x="178" y="160"/>
                  <a:pt x="178" y="160"/>
                </a:cubicBezTo>
                <a:cubicBezTo>
                  <a:pt x="178" y="243"/>
                  <a:pt x="178" y="243"/>
                  <a:pt x="178" y="243"/>
                </a:cubicBezTo>
                <a:cubicBezTo>
                  <a:pt x="97" y="263"/>
                  <a:pt x="4" y="293"/>
                  <a:pt x="0" y="345"/>
                </a:cubicBezTo>
                <a:cubicBezTo>
                  <a:pt x="0" y="346"/>
                  <a:pt x="0" y="347"/>
                  <a:pt x="0" y="348"/>
                </a:cubicBezTo>
                <a:cubicBezTo>
                  <a:pt x="0" y="385"/>
                  <a:pt x="45" y="420"/>
                  <a:pt x="140" y="457"/>
                </a:cubicBezTo>
                <a:cubicBezTo>
                  <a:pt x="147" y="459"/>
                  <a:pt x="155" y="456"/>
                  <a:pt x="157" y="449"/>
                </a:cubicBezTo>
                <a:cubicBezTo>
                  <a:pt x="158" y="447"/>
                  <a:pt x="158" y="446"/>
                  <a:pt x="158" y="444"/>
                </a:cubicBezTo>
                <a:cubicBezTo>
                  <a:pt x="158" y="439"/>
                  <a:pt x="155" y="434"/>
                  <a:pt x="150" y="432"/>
                </a:cubicBezTo>
                <a:cubicBezTo>
                  <a:pt x="40" y="389"/>
                  <a:pt x="27" y="360"/>
                  <a:pt x="27" y="348"/>
                </a:cubicBezTo>
                <a:cubicBezTo>
                  <a:pt x="27" y="347"/>
                  <a:pt x="27" y="347"/>
                  <a:pt x="27" y="347"/>
                </a:cubicBezTo>
                <a:cubicBezTo>
                  <a:pt x="28" y="331"/>
                  <a:pt x="50" y="314"/>
                  <a:pt x="89" y="298"/>
                </a:cubicBezTo>
                <a:cubicBezTo>
                  <a:pt x="121" y="285"/>
                  <a:pt x="156" y="276"/>
                  <a:pt x="178" y="271"/>
                </a:cubicBezTo>
                <a:cubicBezTo>
                  <a:pt x="178" y="277"/>
                  <a:pt x="178" y="277"/>
                  <a:pt x="178" y="277"/>
                </a:cubicBezTo>
                <a:cubicBezTo>
                  <a:pt x="141" y="289"/>
                  <a:pt x="120" y="308"/>
                  <a:pt x="120" y="331"/>
                </a:cubicBezTo>
                <a:cubicBezTo>
                  <a:pt x="120" y="346"/>
                  <a:pt x="129" y="367"/>
                  <a:pt x="172" y="383"/>
                </a:cubicBezTo>
                <a:cubicBezTo>
                  <a:pt x="202" y="394"/>
                  <a:pt x="242" y="400"/>
                  <a:pt x="283" y="400"/>
                </a:cubicBezTo>
                <a:cubicBezTo>
                  <a:pt x="325" y="400"/>
                  <a:pt x="364" y="394"/>
                  <a:pt x="394" y="383"/>
                </a:cubicBezTo>
                <a:cubicBezTo>
                  <a:pt x="418" y="374"/>
                  <a:pt x="446" y="358"/>
                  <a:pt x="446" y="331"/>
                </a:cubicBezTo>
                <a:cubicBezTo>
                  <a:pt x="446" y="308"/>
                  <a:pt x="426" y="289"/>
                  <a:pt x="388" y="277"/>
                </a:cubicBezTo>
                <a:close/>
                <a:moveTo>
                  <a:pt x="147" y="69"/>
                </a:moveTo>
                <a:cubicBezTo>
                  <a:pt x="147" y="63"/>
                  <a:pt x="156" y="52"/>
                  <a:pt x="182" y="42"/>
                </a:cubicBezTo>
                <a:cubicBezTo>
                  <a:pt x="209" y="32"/>
                  <a:pt x="245" y="27"/>
                  <a:pt x="283" y="27"/>
                </a:cubicBezTo>
                <a:cubicBezTo>
                  <a:pt x="322" y="27"/>
                  <a:pt x="358" y="32"/>
                  <a:pt x="384" y="42"/>
                </a:cubicBezTo>
                <a:cubicBezTo>
                  <a:pt x="410" y="52"/>
                  <a:pt x="420" y="63"/>
                  <a:pt x="420" y="69"/>
                </a:cubicBezTo>
                <a:cubicBezTo>
                  <a:pt x="420" y="76"/>
                  <a:pt x="410" y="87"/>
                  <a:pt x="384" y="96"/>
                </a:cubicBezTo>
                <a:cubicBezTo>
                  <a:pt x="358" y="106"/>
                  <a:pt x="322" y="112"/>
                  <a:pt x="283" y="112"/>
                </a:cubicBezTo>
                <a:cubicBezTo>
                  <a:pt x="245" y="112"/>
                  <a:pt x="209" y="106"/>
                  <a:pt x="182" y="96"/>
                </a:cubicBezTo>
                <a:cubicBezTo>
                  <a:pt x="156" y="87"/>
                  <a:pt x="147" y="76"/>
                  <a:pt x="147" y="69"/>
                </a:cubicBezTo>
                <a:close/>
                <a:moveTo>
                  <a:pt x="283" y="183"/>
                </a:moveTo>
                <a:cubicBezTo>
                  <a:pt x="311" y="183"/>
                  <a:pt x="338" y="180"/>
                  <a:pt x="361" y="175"/>
                </a:cubicBezTo>
                <a:cubicBezTo>
                  <a:pt x="361" y="200"/>
                  <a:pt x="361" y="200"/>
                  <a:pt x="361" y="200"/>
                </a:cubicBezTo>
                <a:cubicBezTo>
                  <a:pt x="310" y="199"/>
                  <a:pt x="275" y="191"/>
                  <a:pt x="251" y="182"/>
                </a:cubicBezTo>
                <a:cubicBezTo>
                  <a:pt x="261" y="183"/>
                  <a:pt x="272" y="183"/>
                  <a:pt x="283" y="183"/>
                </a:cubicBezTo>
                <a:close/>
                <a:moveTo>
                  <a:pt x="221" y="198"/>
                </a:moveTo>
                <a:cubicBezTo>
                  <a:pt x="244" y="210"/>
                  <a:pt x="273" y="218"/>
                  <a:pt x="306" y="223"/>
                </a:cubicBezTo>
                <a:cubicBezTo>
                  <a:pt x="302" y="224"/>
                  <a:pt x="297" y="224"/>
                  <a:pt x="292" y="225"/>
                </a:cubicBezTo>
                <a:cubicBezTo>
                  <a:pt x="258" y="230"/>
                  <a:pt x="226" y="234"/>
                  <a:pt x="205" y="238"/>
                </a:cubicBezTo>
                <a:cubicBezTo>
                  <a:pt x="205" y="189"/>
                  <a:pt x="205" y="189"/>
                  <a:pt x="205" y="189"/>
                </a:cubicBezTo>
                <a:cubicBezTo>
                  <a:pt x="209" y="192"/>
                  <a:pt x="215" y="195"/>
                  <a:pt x="221" y="198"/>
                </a:cubicBezTo>
                <a:close/>
                <a:moveTo>
                  <a:pt x="384" y="358"/>
                </a:moveTo>
                <a:cubicBezTo>
                  <a:pt x="358" y="368"/>
                  <a:pt x="322" y="373"/>
                  <a:pt x="283" y="373"/>
                </a:cubicBezTo>
                <a:cubicBezTo>
                  <a:pt x="245" y="373"/>
                  <a:pt x="209" y="368"/>
                  <a:pt x="182" y="358"/>
                </a:cubicBezTo>
                <a:cubicBezTo>
                  <a:pt x="156" y="348"/>
                  <a:pt x="147" y="337"/>
                  <a:pt x="147" y="331"/>
                </a:cubicBezTo>
                <a:cubicBezTo>
                  <a:pt x="147" y="322"/>
                  <a:pt x="162" y="309"/>
                  <a:pt x="195" y="299"/>
                </a:cubicBezTo>
                <a:cubicBezTo>
                  <a:pt x="201" y="298"/>
                  <a:pt x="205" y="292"/>
                  <a:pt x="205" y="286"/>
                </a:cubicBezTo>
                <a:cubicBezTo>
                  <a:pt x="205" y="265"/>
                  <a:pt x="205" y="265"/>
                  <a:pt x="205" y="265"/>
                </a:cubicBezTo>
                <a:cubicBezTo>
                  <a:pt x="225" y="261"/>
                  <a:pt x="261" y="256"/>
                  <a:pt x="296" y="251"/>
                </a:cubicBezTo>
                <a:cubicBezTo>
                  <a:pt x="318" y="248"/>
                  <a:pt x="341" y="245"/>
                  <a:pt x="361" y="242"/>
                </a:cubicBezTo>
                <a:cubicBezTo>
                  <a:pt x="361" y="286"/>
                  <a:pt x="361" y="286"/>
                  <a:pt x="361" y="286"/>
                </a:cubicBezTo>
                <a:cubicBezTo>
                  <a:pt x="361" y="292"/>
                  <a:pt x="365" y="298"/>
                  <a:pt x="371" y="299"/>
                </a:cubicBezTo>
                <a:cubicBezTo>
                  <a:pt x="404" y="309"/>
                  <a:pt x="420" y="322"/>
                  <a:pt x="420" y="331"/>
                </a:cubicBezTo>
                <a:cubicBezTo>
                  <a:pt x="420" y="337"/>
                  <a:pt x="410" y="348"/>
                  <a:pt x="384" y="35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6" name="Freeform 485"/>
          <p:cNvSpPr>
            <a:spLocks/>
          </p:cNvSpPr>
          <p:nvPr/>
        </p:nvSpPr>
        <p:spPr bwMode="auto">
          <a:xfrm>
            <a:off x="5680075" y="3814763"/>
            <a:ext cx="514350" cy="242887"/>
          </a:xfrm>
          <a:custGeom>
            <a:avLst/>
            <a:gdLst/>
            <a:ahLst/>
            <a:cxnLst>
              <a:cxn ang="0">
                <a:pos x="109" y="12"/>
              </a:cxn>
              <a:cxn ang="0">
                <a:pos x="51" y="53"/>
              </a:cxn>
              <a:cxn ang="0">
                <a:pos x="109" y="93"/>
              </a:cxn>
              <a:cxn ang="0">
                <a:pos x="227" y="105"/>
              </a:cxn>
              <a:cxn ang="0">
                <a:pos x="227" y="105"/>
              </a:cxn>
              <a:cxn ang="0">
                <a:pos x="346" y="93"/>
              </a:cxn>
              <a:cxn ang="0">
                <a:pos x="388" y="77"/>
              </a:cxn>
              <a:cxn ang="0">
                <a:pos x="427" y="152"/>
              </a:cxn>
              <a:cxn ang="0">
                <a:pos x="227" y="188"/>
              </a:cxn>
              <a:cxn ang="0">
                <a:pos x="28" y="152"/>
              </a:cxn>
              <a:cxn ang="0">
                <a:pos x="56" y="94"/>
              </a:cxn>
              <a:cxn ang="0">
                <a:pos x="58" y="88"/>
              </a:cxn>
              <a:cxn ang="0">
                <a:pos x="50" y="76"/>
              </a:cxn>
              <a:cxn ang="0">
                <a:pos x="32" y="82"/>
              </a:cxn>
              <a:cxn ang="0">
                <a:pos x="1" y="146"/>
              </a:cxn>
              <a:cxn ang="0">
                <a:pos x="0" y="152"/>
              </a:cxn>
              <a:cxn ang="0">
                <a:pos x="34" y="189"/>
              </a:cxn>
              <a:cxn ang="0">
                <a:pos x="227" y="215"/>
              </a:cxn>
              <a:cxn ang="0">
                <a:pos x="420" y="189"/>
              </a:cxn>
              <a:cxn ang="0">
                <a:pos x="455" y="152"/>
              </a:cxn>
              <a:cxn ang="0">
                <a:pos x="454" y="146"/>
              </a:cxn>
              <a:cxn ang="0">
                <a:pos x="402" y="46"/>
              </a:cxn>
              <a:cxn ang="0">
                <a:pos x="387" y="40"/>
              </a:cxn>
              <a:cxn ang="0">
                <a:pos x="377" y="52"/>
              </a:cxn>
              <a:cxn ang="0">
                <a:pos x="333" y="69"/>
              </a:cxn>
              <a:cxn ang="0">
                <a:pos x="227" y="79"/>
              </a:cxn>
              <a:cxn ang="0">
                <a:pos x="122" y="69"/>
              </a:cxn>
              <a:cxn ang="0">
                <a:pos x="79" y="53"/>
              </a:cxn>
              <a:cxn ang="0">
                <a:pos x="122" y="36"/>
              </a:cxn>
              <a:cxn ang="0">
                <a:pos x="227" y="27"/>
              </a:cxn>
              <a:cxn ang="0">
                <a:pos x="241" y="13"/>
              </a:cxn>
              <a:cxn ang="0">
                <a:pos x="227" y="0"/>
              </a:cxn>
              <a:cxn ang="0">
                <a:pos x="109" y="12"/>
              </a:cxn>
            </a:cxnLst>
            <a:rect l="0" t="0" r="r" b="b"/>
            <a:pathLst>
              <a:path w="455" h="215">
                <a:moveTo>
                  <a:pt x="109" y="12"/>
                </a:moveTo>
                <a:cubicBezTo>
                  <a:pt x="70" y="21"/>
                  <a:pt x="51" y="35"/>
                  <a:pt x="51" y="53"/>
                </a:cubicBezTo>
                <a:cubicBezTo>
                  <a:pt x="51" y="71"/>
                  <a:pt x="70" y="84"/>
                  <a:pt x="109" y="93"/>
                </a:cubicBezTo>
                <a:cubicBezTo>
                  <a:pt x="141" y="101"/>
                  <a:pt x="183" y="105"/>
                  <a:pt x="227" y="105"/>
                </a:cubicBezTo>
                <a:cubicBezTo>
                  <a:pt x="227" y="105"/>
                  <a:pt x="227" y="105"/>
                  <a:pt x="227" y="105"/>
                </a:cubicBezTo>
                <a:cubicBezTo>
                  <a:pt x="272" y="105"/>
                  <a:pt x="314" y="101"/>
                  <a:pt x="346" y="93"/>
                </a:cubicBezTo>
                <a:cubicBezTo>
                  <a:pt x="365" y="89"/>
                  <a:pt x="379" y="83"/>
                  <a:pt x="388" y="77"/>
                </a:cubicBezTo>
                <a:cubicBezTo>
                  <a:pt x="400" y="99"/>
                  <a:pt x="419" y="135"/>
                  <a:pt x="427" y="152"/>
                </a:cubicBezTo>
                <a:cubicBezTo>
                  <a:pt x="421" y="160"/>
                  <a:pt x="388" y="188"/>
                  <a:pt x="227" y="188"/>
                </a:cubicBezTo>
                <a:cubicBezTo>
                  <a:pt x="67" y="188"/>
                  <a:pt x="34" y="160"/>
                  <a:pt x="28" y="152"/>
                </a:cubicBezTo>
                <a:cubicBezTo>
                  <a:pt x="37" y="131"/>
                  <a:pt x="56" y="95"/>
                  <a:pt x="56" y="94"/>
                </a:cubicBezTo>
                <a:cubicBezTo>
                  <a:pt x="57" y="92"/>
                  <a:pt x="58" y="90"/>
                  <a:pt x="58" y="88"/>
                </a:cubicBezTo>
                <a:cubicBezTo>
                  <a:pt x="58" y="83"/>
                  <a:pt x="55" y="79"/>
                  <a:pt x="50" y="76"/>
                </a:cubicBezTo>
                <a:cubicBezTo>
                  <a:pt x="44" y="73"/>
                  <a:pt x="36" y="75"/>
                  <a:pt x="32" y="82"/>
                </a:cubicBezTo>
                <a:cubicBezTo>
                  <a:pt x="32" y="84"/>
                  <a:pt x="9" y="127"/>
                  <a:pt x="1" y="146"/>
                </a:cubicBezTo>
                <a:cubicBezTo>
                  <a:pt x="0" y="148"/>
                  <a:pt x="0" y="150"/>
                  <a:pt x="0" y="152"/>
                </a:cubicBezTo>
                <a:cubicBezTo>
                  <a:pt x="0" y="157"/>
                  <a:pt x="2" y="174"/>
                  <a:pt x="34" y="189"/>
                </a:cubicBezTo>
                <a:cubicBezTo>
                  <a:pt x="72" y="206"/>
                  <a:pt x="137" y="215"/>
                  <a:pt x="227" y="215"/>
                </a:cubicBezTo>
                <a:cubicBezTo>
                  <a:pt x="318" y="215"/>
                  <a:pt x="383" y="206"/>
                  <a:pt x="420" y="189"/>
                </a:cubicBezTo>
                <a:cubicBezTo>
                  <a:pt x="452" y="174"/>
                  <a:pt x="455" y="157"/>
                  <a:pt x="455" y="152"/>
                </a:cubicBezTo>
                <a:cubicBezTo>
                  <a:pt x="455" y="150"/>
                  <a:pt x="455" y="148"/>
                  <a:pt x="454" y="146"/>
                </a:cubicBezTo>
                <a:cubicBezTo>
                  <a:pt x="445" y="127"/>
                  <a:pt x="404" y="50"/>
                  <a:pt x="402" y="46"/>
                </a:cubicBezTo>
                <a:cubicBezTo>
                  <a:pt x="399" y="41"/>
                  <a:pt x="393" y="38"/>
                  <a:pt x="387" y="40"/>
                </a:cubicBezTo>
                <a:cubicBezTo>
                  <a:pt x="381" y="41"/>
                  <a:pt x="378" y="46"/>
                  <a:pt x="377" y="52"/>
                </a:cubicBezTo>
                <a:cubicBezTo>
                  <a:pt x="375" y="54"/>
                  <a:pt x="365" y="62"/>
                  <a:pt x="333" y="69"/>
                </a:cubicBezTo>
                <a:cubicBezTo>
                  <a:pt x="304" y="75"/>
                  <a:pt x="266" y="79"/>
                  <a:pt x="227" y="79"/>
                </a:cubicBezTo>
                <a:cubicBezTo>
                  <a:pt x="188" y="79"/>
                  <a:pt x="151" y="75"/>
                  <a:pt x="122" y="69"/>
                </a:cubicBezTo>
                <a:cubicBezTo>
                  <a:pt x="94" y="63"/>
                  <a:pt x="82" y="56"/>
                  <a:pt x="79" y="53"/>
                </a:cubicBezTo>
                <a:cubicBezTo>
                  <a:pt x="82" y="49"/>
                  <a:pt x="94" y="42"/>
                  <a:pt x="122" y="36"/>
                </a:cubicBezTo>
                <a:cubicBezTo>
                  <a:pt x="151" y="30"/>
                  <a:pt x="188" y="27"/>
                  <a:pt x="227" y="27"/>
                </a:cubicBezTo>
                <a:cubicBezTo>
                  <a:pt x="235" y="27"/>
                  <a:pt x="241" y="21"/>
                  <a:pt x="241" y="13"/>
                </a:cubicBezTo>
                <a:cubicBezTo>
                  <a:pt x="241" y="6"/>
                  <a:pt x="235" y="0"/>
                  <a:pt x="227" y="0"/>
                </a:cubicBezTo>
                <a:cubicBezTo>
                  <a:pt x="183" y="0"/>
                  <a:pt x="141" y="4"/>
                  <a:pt x="109" y="12"/>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7" name="Freeform 505"/>
          <p:cNvSpPr>
            <a:spLocks/>
          </p:cNvSpPr>
          <p:nvPr/>
        </p:nvSpPr>
        <p:spPr bwMode="auto">
          <a:xfrm>
            <a:off x="5688013" y="5100638"/>
            <a:ext cx="498475" cy="446087"/>
          </a:xfrm>
          <a:custGeom>
            <a:avLst/>
            <a:gdLst/>
            <a:ahLst/>
            <a:cxnLst>
              <a:cxn ang="0">
                <a:pos x="273" y="396"/>
              </a:cxn>
              <a:cxn ang="0">
                <a:pos x="15" y="396"/>
              </a:cxn>
              <a:cxn ang="0">
                <a:pos x="5" y="374"/>
              </a:cxn>
              <a:cxn ang="0">
                <a:pos x="91" y="278"/>
              </a:cxn>
              <a:cxn ang="0">
                <a:pos x="224" y="283"/>
              </a:cxn>
              <a:cxn ang="0">
                <a:pos x="341" y="240"/>
              </a:cxn>
              <a:cxn ang="0">
                <a:pos x="248" y="270"/>
              </a:cxn>
              <a:cxn ang="0">
                <a:pos x="109" y="274"/>
              </a:cxn>
              <a:cxn ang="0">
                <a:pos x="99" y="252"/>
              </a:cxn>
              <a:cxn ang="0">
                <a:pos x="182" y="167"/>
              </a:cxn>
              <a:cxn ang="0">
                <a:pos x="282" y="181"/>
              </a:cxn>
              <a:cxn ang="0">
                <a:pos x="188" y="194"/>
              </a:cxn>
              <a:cxn ang="0">
                <a:pos x="233" y="248"/>
              </a:cxn>
              <a:cxn ang="0">
                <a:pos x="306" y="172"/>
              </a:cxn>
              <a:cxn ang="0">
                <a:pos x="369" y="231"/>
              </a:cxn>
              <a:cxn ang="0">
                <a:pos x="272" y="352"/>
              </a:cxn>
              <a:cxn ang="0">
                <a:pos x="262" y="356"/>
              </a:cxn>
              <a:cxn ang="0">
                <a:pos x="209" y="305"/>
              </a:cxn>
              <a:cxn ang="0">
                <a:pos x="43" y="369"/>
              </a:cxn>
              <a:cxn ang="0">
                <a:pos x="361" y="337"/>
              </a:cxn>
              <a:cxn ang="0">
                <a:pos x="412" y="66"/>
              </a:cxn>
              <a:cxn ang="0">
                <a:pos x="343" y="51"/>
              </a:cxn>
              <a:cxn ang="0">
                <a:pos x="262" y="51"/>
              </a:cxn>
              <a:cxn ang="0">
                <a:pos x="181" y="51"/>
              </a:cxn>
              <a:cxn ang="0">
                <a:pos x="101" y="51"/>
              </a:cxn>
              <a:cxn ang="0">
                <a:pos x="6" y="17"/>
              </a:cxn>
              <a:cxn ang="0">
                <a:pos x="32" y="12"/>
              </a:cxn>
              <a:cxn ang="0">
                <a:pos x="87" y="13"/>
              </a:cxn>
              <a:cxn ang="0">
                <a:pos x="113" y="11"/>
              </a:cxn>
              <a:cxn ang="0">
                <a:pos x="168" y="12"/>
              </a:cxn>
              <a:cxn ang="0">
                <a:pos x="194" y="11"/>
              </a:cxn>
              <a:cxn ang="0">
                <a:pos x="249" y="12"/>
              </a:cxn>
              <a:cxn ang="0">
                <a:pos x="262" y="1"/>
              </a:cxn>
              <a:cxn ang="0">
                <a:pos x="303" y="51"/>
              </a:cxn>
              <a:cxn ang="0">
                <a:pos x="343" y="1"/>
              </a:cxn>
              <a:cxn ang="0">
                <a:pos x="356" y="11"/>
              </a:cxn>
              <a:cxn ang="0">
                <a:pos x="411" y="12"/>
              </a:cxn>
              <a:cxn ang="0">
                <a:pos x="437" y="14"/>
              </a:cxn>
              <a:cxn ang="0">
                <a:pos x="379" y="357"/>
              </a:cxn>
              <a:cxn ang="0">
                <a:pos x="290" y="396"/>
              </a:cxn>
            </a:cxnLst>
            <a:rect l="0" t="0" r="r" b="b"/>
            <a:pathLst>
              <a:path w="441" h="396">
                <a:moveTo>
                  <a:pt x="279" y="396"/>
                </a:moveTo>
                <a:cubicBezTo>
                  <a:pt x="275" y="396"/>
                  <a:pt x="273" y="396"/>
                  <a:pt x="273" y="396"/>
                </a:cubicBezTo>
                <a:cubicBezTo>
                  <a:pt x="272" y="396"/>
                  <a:pt x="271" y="396"/>
                  <a:pt x="271" y="396"/>
                </a:cubicBezTo>
                <a:cubicBezTo>
                  <a:pt x="15" y="396"/>
                  <a:pt x="15" y="396"/>
                  <a:pt x="15" y="396"/>
                </a:cubicBezTo>
                <a:cubicBezTo>
                  <a:pt x="10" y="396"/>
                  <a:pt x="5" y="393"/>
                  <a:pt x="3" y="388"/>
                </a:cubicBezTo>
                <a:cubicBezTo>
                  <a:pt x="0" y="383"/>
                  <a:pt x="1" y="378"/>
                  <a:pt x="5" y="374"/>
                </a:cubicBezTo>
                <a:cubicBezTo>
                  <a:pt x="81" y="283"/>
                  <a:pt x="81" y="283"/>
                  <a:pt x="81" y="283"/>
                </a:cubicBezTo>
                <a:cubicBezTo>
                  <a:pt x="83" y="280"/>
                  <a:pt x="87" y="278"/>
                  <a:pt x="91" y="278"/>
                </a:cubicBezTo>
                <a:cubicBezTo>
                  <a:pt x="214" y="278"/>
                  <a:pt x="214" y="278"/>
                  <a:pt x="214" y="278"/>
                </a:cubicBezTo>
                <a:cubicBezTo>
                  <a:pt x="218" y="278"/>
                  <a:pt x="222" y="280"/>
                  <a:pt x="224" y="283"/>
                </a:cubicBezTo>
                <a:cubicBezTo>
                  <a:pt x="263" y="323"/>
                  <a:pt x="263" y="323"/>
                  <a:pt x="263" y="323"/>
                </a:cubicBezTo>
                <a:cubicBezTo>
                  <a:pt x="341" y="240"/>
                  <a:pt x="341" y="240"/>
                  <a:pt x="341" y="240"/>
                </a:cubicBezTo>
                <a:cubicBezTo>
                  <a:pt x="307" y="205"/>
                  <a:pt x="307" y="205"/>
                  <a:pt x="307" y="205"/>
                </a:cubicBezTo>
                <a:cubicBezTo>
                  <a:pt x="248" y="270"/>
                  <a:pt x="248" y="270"/>
                  <a:pt x="248" y="270"/>
                </a:cubicBezTo>
                <a:cubicBezTo>
                  <a:pt x="246" y="273"/>
                  <a:pt x="242" y="274"/>
                  <a:pt x="238" y="274"/>
                </a:cubicBezTo>
                <a:cubicBezTo>
                  <a:pt x="109" y="274"/>
                  <a:pt x="109" y="274"/>
                  <a:pt x="109" y="274"/>
                </a:cubicBezTo>
                <a:cubicBezTo>
                  <a:pt x="104" y="274"/>
                  <a:pt x="99" y="271"/>
                  <a:pt x="97" y="266"/>
                </a:cubicBezTo>
                <a:cubicBezTo>
                  <a:pt x="95" y="262"/>
                  <a:pt x="96" y="256"/>
                  <a:pt x="99" y="252"/>
                </a:cubicBezTo>
                <a:cubicBezTo>
                  <a:pt x="172" y="172"/>
                  <a:pt x="172" y="172"/>
                  <a:pt x="172" y="172"/>
                </a:cubicBezTo>
                <a:cubicBezTo>
                  <a:pt x="175" y="169"/>
                  <a:pt x="178" y="167"/>
                  <a:pt x="182" y="167"/>
                </a:cubicBezTo>
                <a:cubicBezTo>
                  <a:pt x="268" y="167"/>
                  <a:pt x="268" y="167"/>
                  <a:pt x="268" y="167"/>
                </a:cubicBezTo>
                <a:cubicBezTo>
                  <a:pt x="276" y="167"/>
                  <a:pt x="282" y="173"/>
                  <a:pt x="282" y="181"/>
                </a:cubicBezTo>
                <a:cubicBezTo>
                  <a:pt x="282" y="188"/>
                  <a:pt x="276" y="194"/>
                  <a:pt x="268" y="194"/>
                </a:cubicBezTo>
                <a:cubicBezTo>
                  <a:pt x="188" y="194"/>
                  <a:pt x="188" y="194"/>
                  <a:pt x="188" y="194"/>
                </a:cubicBezTo>
                <a:cubicBezTo>
                  <a:pt x="139" y="248"/>
                  <a:pt x="139" y="248"/>
                  <a:pt x="139" y="248"/>
                </a:cubicBezTo>
                <a:cubicBezTo>
                  <a:pt x="233" y="248"/>
                  <a:pt x="233" y="248"/>
                  <a:pt x="233" y="248"/>
                </a:cubicBezTo>
                <a:cubicBezTo>
                  <a:pt x="297" y="176"/>
                  <a:pt x="297" y="176"/>
                  <a:pt x="297" y="176"/>
                </a:cubicBezTo>
                <a:cubicBezTo>
                  <a:pt x="299" y="174"/>
                  <a:pt x="302" y="172"/>
                  <a:pt x="306" y="172"/>
                </a:cubicBezTo>
                <a:cubicBezTo>
                  <a:pt x="310" y="172"/>
                  <a:pt x="313" y="173"/>
                  <a:pt x="316" y="176"/>
                </a:cubicBezTo>
                <a:cubicBezTo>
                  <a:pt x="369" y="231"/>
                  <a:pt x="369" y="231"/>
                  <a:pt x="369" y="231"/>
                </a:cubicBezTo>
                <a:cubicBezTo>
                  <a:pt x="374" y="236"/>
                  <a:pt x="374" y="244"/>
                  <a:pt x="369" y="250"/>
                </a:cubicBezTo>
                <a:cubicBezTo>
                  <a:pt x="272" y="352"/>
                  <a:pt x="272" y="352"/>
                  <a:pt x="272" y="352"/>
                </a:cubicBezTo>
                <a:cubicBezTo>
                  <a:pt x="270" y="355"/>
                  <a:pt x="266" y="356"/>
                  <a:pt x="262" y="356"/>
                </a:cubicBezTo>
                <a:cubicBezTo>
                  <a:pt x="262" y="356"/>
                  <a:pt x="262" y="356"/>
                  <a:pt x="262" y="356"/>
                </a:cubicBezTo>
                <a:cubicBezTo>
                  <a:pt x="259" y="356"/>
                  <a:pt x="255" y="355"/>
                  <a:pt x="253" y="352"/>
                </a:cubicBezTo>
                <a:cubicBezTo>
                  <a:pt x="209" y="305"/>
                  <a:pt x="209" y="305"/>
                  <a:pt x="209" y="305"/>
                </a:cubicBezTo>
                <a:cubicBezTo>
                  <a:pt x="97" y="305"/>
                  <a:pt x="97" y="305"/>
                  <a:pt x="97" y="305"/>
                </a:cubicBezTo>
                <a:cubicBezTo>
                  <a:pt x="43" y="369"/>
                  <a:pt x="43" y="369"/>
                  <a:pt x="43" y="369"/>
                </a:cubicBezTo>
                <a:cubicBezTo>
                  <a:pt x="288" y="369"/>
                  <a:pt x="288" y="369"/>
                  <a:pt x="288" y="369"/>
                </a:cubicBezTo>
                <a:cubicBezTo>
                  <a:pt x="305" y="368"/>
                  <a:pt x="335" y="361"/>
                  <a:pt x="361" y="337"/>
                </a:cubicBezTo>
                <a:cubicBezTo>
                  <a:pt x="396" y="306"/>
                  <a:pt x="413" y="253"/>
                  <a:pt x="414" y="181"/>
                </a:cubicBezTo>
                <a:cubicBezTo>
                  <a:pt x="414" y="141"/>
                  <a:pt x="413" y="98"/>
                  <a:pt x="412" y="66"/>
                </a:cubicBezTo>
                <a:cubicBezTo>
                  <a:pt x="405" y="73"/>
                  <a:pt x="395" y="78"/>
                  <a:pt x="384" y="78"/>
                </a:cubicBezTo>
                <a:cubicBezTo>
                  <a:pt x="366" y="78"/>
                  <a:pt x="352" y="65"/>
                  <a:pt x="343" y="51"/>
                </a:cubicBezTo>
                <a:cubicBezTo>
                  <a:pt x="335" y="65"/>
                  <a:pt x="321" y="78"/>
                  <a:pt x="303" y="78"/>
                </a:cubicBezTo>
                <a:cubicBezTo>
                  <a:pt x="285" y="78"/>
                  <a:pt x="271" y="65"/>
                  <a:pt x="262" y="51"/>
                </a:cubicBezTo>
                <a:cubicBezTo>
                  <a:pt x="254" y="65"/>
                  <a:pt x="240" y="78"/>
                  <a:pt x="222" y="78"/>
                </a:cubicBezTo>
                <a:cubicBezTo>
                  <a:pt x="204" y="78"/>
                  <a:pt x="190" y="65"/>
                  <a:pt x="181" y="51"/>
                </a:cubicBezTo>
                <a:cubicBezTo>
                  <a:pt x="173" y="65"/>
                  <a:pt x="160" y="78"/>
                  <a:pt x="141" y="78"/>
                </a:cubicBezTo>
                <a:cubicBezTo>
                  <a:pt x="123" y="78"/>
                  <a:pt x="110" y="65"/>
                  <a:pt x="101" y="51"/>
                </a:cubicBezTo>
                <a:cubicBezTo>
                  <a:pt x="92" y="66"/>
                  <a:pt x="79" y="78"/>
                  <a:pt x="60" y="78"/>
                </a:cubicBezTo>
                <a:cubicBezTo>
                  <a:pt x="28" y="78"/>
                  <a:pt x="11" y="40"/>
                  <a:pt x="6" y="17"/>
                </a:cubicBezTo>
                <a:cubicBezTo>
                  <a:pt x="5" y="10"/>
                  <a:pt x="9" y="3"/>
                  <a:pt x="16" y="2"/>
                </a:cubicBezTo>
                <a:cubicBezTo>
                  <a:pt x="24" y="0"/>
                  <a:pt x="31" y="5"/>
                  <a:pt x="32" y="12"/>
                </a:cubicBezTo>
                <a:cubicBezTo>
                  <a:pt x="35" y="25"/>
                  <a:pt x="46" y="51"/>
                  <a:pt x="60" y="51"/>
                </a:cubicBezTo>
                <a:cubicBezTo>
                  <a:pt x="76" y="51"/>
                  <a:pt x="85" y="22"/>
                  <a:pt x="87" y="13"/>
                </a:cubicBezTo>
                <a:cubicBezTo>
                  <a:pt x="88" y="7"/>
                  <a:pt x="92" y="2"/>
                  <a:pt x="99" y="1"/>
                </a:cubicBezTo>
                <a:cubicBezTo>
                  <a:pt x="105" y="0"/>
                  <a:pt x="112" y="5"/>
                  <a:pt x="113" y="11"/>
                </a:cubicBezTo>
                <a:cubicBezTo>
                  <a:pt x="116" y="24"/>
                  <a:pt x="127" y="51"/>
                  <a:pt x="141" y="51"/>
                </a:cubicBezTo>
                <a:cubicBezTo>
                  <a:pt x="157" y="51"/>
                  <a:pt x="166" y="20"/>
                  <a:pt x="168" y="12"/>
                </a:cubicBezTo>
                <a:cubicBezTo>
                  <a:pt x="169" y="6"/>
                  <a:pt x="175" y="1"/>
                  <a:pt x="181" y="1"/>
                </a:cubicBezTo>
                <a:cubicBezTo>
                  <a:pt x="187" y="1"/>
                  <a:pt x="193" y="5"/>
                  <a:pt x="194" y="11"/>
                </a:cubicBezTo>
                <a:cubicBezTo>
                  <a:pt x="197" y="24"/>
                  <a:pt x="208" y="51"/>
                  <a:pt x="222" y="51"/>
                </a:cubicBezTo>
                <a:cubicBezTo>
                  <a:pt x="238" y="51"/>
                  <a:pt x="247" y="20"/>
                  <a:pt x="249" y="12"/>
                </a:cubicBezTo>
                <a:cubicBezTo>
                  <a:pt x="250" y="6"/>
                  <a:pt x="255" y="1"/>
                  <a:pt x="262" y="1"/>
                </a:cubicBezTo>
                <a:cubicBezTo>
                  <a:pt x="262" y="1"/>
                  <a:pt x="262" y="1"/>
                  <a:pt x="262" y="1"/>
                </a:cubicBezTo>
                <a:cubicBezTo>
                  <a:pt x="268" y="1"/>
                  <a:pt x="274" y="5"/>
                  <a:pt x="275" y="11"/>
                </a:cubicBezTo>
                <a:cubicBezTo>
                  <a:pt x="278" y="24"/>
                  <a:pt x="289" y="51"/>
                  <a:pt x="303" y="51"/>
                </a:cubicBezTo>
                <a:cubicBezTo>
                  <a:pt x="319" y="51"/>
                  <a:pt x="328" y="20"/>
                  <a:pt x="330" y="12"/>
                </a:cubicBezTo>
                <a:cubicBezTo>
                  <a:pt x="331" y="6"/>
                  <a:pt x="336" y="1"/>
                  <a:pt x="343" y="1"/>
                </a:cubicBezTo>
                <a:cubicBezTo>
                  <a:pt x="343" y="1"/>
                  <a:pt x="343" y="1"/>
                  <a:pt x="343" y="1"/>
                </a:cubicBezTo>
                <a:cubicBezTo>
                  <a:pt x="349" y="1"/>
                  <a:pt x="355" y="5"/>
                  <a:pt x="356" y="11"/>
                </a:cubicBezTo>
                <a:cubicBezTo>
                  <a:pt x="359" y="24"/>
                  <a:pt x="369" y="51"/>
                  <a:pt x="384" y="51"/>
                </a:cubicBezTo>
                <a:cubicBezTo>
                  <a:pt x="400" y="51"/>
                  <a:pt x="409" y="20"/>
                  <a:pt x="411" y="12"/>
                </a:cubicBezTo>
                <a:cubicBezTo>
                  <a:pt x="412" y="5"/>
                  <a:pt x="418" y="1"/>
                  <a:pt x="425" y="1"/>
                </a:cubicBezTo>
                <a:cubicBezTo>
                  <a:pt x="432" y="2"/>
                  <a:pt x="437" y="7"/>
                  <a:pt x="437" y="14"/>
                </a:cubicBezTo>
                <a:cubicBezTo>
                  <a:pt x="437" y="15"/>
                  <a:pt x="441" y="103"/>
                  <a:pt x="441" y="181"/>
                </a:cubicBezTo>
                <a:cubicBezTo>
                  <a:pt x="440" y="261"/>
                  <a:pt x="419" y="320"/>
                  <a:pt x="379" y="357"/>
                </a:cubicBezTo>
                <a:cubicBezTo>
                  <a:pt x="348" y="386"/>
                  <a:pt x="313" y="394"/>
                  <a:pt x="292" y="396"/>
                </a:cubicBezTo>
                <a:cubicBezTo>
                  <a:pt x="291" y="396"/>
                  <a:pt x="291" y="396"/>
                  <a:pt x="290" y="396"/>
                </a:cubicBezTo>
                <a:cubicBezTo>
                  <a:pt x="285" y="396"/>
                  <a:pt x="282" y="396"/>
                  <a:pt x="279" y="396"/>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8" name="Freeform 167"/>
          <p:cNvSpPr>
            <a:spLocks/>
          </p:cNvSpPr>
          <p:nvPr/>
        </p:nvSpPr>
        <p:spPr bwMode="auto">
          <a:xfrm>
            <a:off x="6303963" y="1163638"/>
            <a:ext cx="490537" cy="517525"/>
          </a:xfrm>
          <a:custGeom>
            <a:avLst/>
            <a:gdLst/>
            <a:ahLst/>
            <a:cxnLst>
              <a:cxn ang="0">
                <a:pos x="114" y="13"/>
              </a:cxn>
              <a:cxn ang="0">
                <a:pos x="128" y="71"/>
              </a:cxn>
              <a:cxn ang="0">
                <a:pos x="150" y="112"/>
              </a:cxn>
              <a:cxn ang="0">
                <a:pos x="153" y="123"/>
              </a:cxn>
              <a:cxn ang="0">
                <a:pos x="160" y="137"/>
              </a:cxn>
              <a:cxn ang="0">
                <a:pos x="141" y="181"/>
              </a:cxn>
              <a:cxn ang="0">
                <a:pos x="145" y="193"/>
              </a:cxn>
              <a:cxn ang="0">
                <a:pos x="146" y="217"/>
              </a:cxn>
              <a:cxn ang="0">
                <a:pos x="118" y="299"/>
              </a:cxn>
              <a:cxn ang="0">
                <a:pos x="129" y="314"/>
              </a:cxn>
              <a:cxn ang="0">
                <a:pos x="157" y="244"/>
              </a:cxn>
              <a:cxn ang="0">
                <a:pos x="220" y="236"/>
              </a:cxn>
              <a:cxn ang="0">
                <a:pos x="216" y="221"/>
              </a:cxn>
              <a:cxn ang="0">
                <a:pos x="171" y="163"/>
              </a:cxn>
              <a:cxn ang="0">
                <a:pos x="209" y="156"/>
              </a:cxn>
              <a:cxn ang="0">
                <a:pos x="206" y="141"/>
              </a:cxn>
              <a:cxn ang="0">
                <a:pos x="186" y="60"/>
              </a:cxn>
              <a:cxn ang="0">
                <a:pos x="183" y="49"/>
              </a:cxn>
              <a:cxn ang="0">
                <a:pos x="141" y="44"/>
              </a:cxn>
              <a:cxn ang="0">
                <a:pos x="244" y="26"/>
              </a:cxn>
              <a:cxn ang="0">
                <a:pos x="214" y="44"/>
              </a:cxn>
              <a:cxn ang="0">
                <a:pos x="201" y="57"/>
              </a:cxn>
              <a:cxn ang="0">
                <a:pos x="246" y="321"/>
              </a:cxn>
              <a:cxn ang="0">
                <a:pos x="0" y="334"/>
              </a:cxn>
              <a:cxn ang="0">
                <a:pos x="13" y="411"/>
              </a:cxn>
              <a:cxn ang="0">
                <a:pos x="145" y="445"/>
              </a:cxn>
              <a:cxn ang="0">
                <a:pos x="213" y="459"/>
              </a:cxn>
              <a:cxn ang="0">
                <a:pos x="254" y="423"/>
              </a:cxn>
              <a:cxn ang="0">
                <a:pos x="295" y="459"/>
              </a:cxn>
              <a:cxn ang="0">
                <a:pos x="337" y="423"/>
              </a:cxn>
              <a:cxn ang="0">
                <a:pos x="378" y="459"/>
              </a:cxn>
              <a:cxn ang="0">
                <a:pos x="432" y="397"/>
              </a:cxn>
              <a:cxn ang="0">
                <a:pos x="407" y="388"/>
              </a:cxn>
              <a:cxn ang="0">
                <a:pos x="349" y="388"/>
              </a:cxn>
              <a:cxn ang="0">
                <a:pos x="324" y="388"/>
              </a:cxn>
              <a:cxn ang="0">
                <a:pos x="267" y="387"/>
              </a:cxn>
              <a:cxn ang="0">
                <a:pos x="242" y="387"/>
              </a:cxn>
              <a:cxn ang="0">
                <a:pos x="172" y="432"/>
              </a:cxn>
              <a:cxn ang="0">
                <a:pos x="158" y="384"/>
              </a:cxn>
              <a:cxn ang="0">
                <a:pos x="26" y="347"/>
              </a:cxn>
              <a:cxn ang="0">
                <a:pos x="272" y="343"/>
              </a:cxn>
              <a:cxn ang="0">
                <a:pos x="275" y="332"/>
              </a:cxn>
              <a:cxn ang="0">
                <a:pos x="258" y="71"/>
              </a:cxn>
              <a:cxn ang="0">
                <a:pos x="271" y="13"/>
              </a:cxn>
              <a:cxn ang="0">
                <a:pos x="128" y="0"/>
              </a:cxn>
            </a:cxnLst>
            <a:rect l="0" t="0" r="r" b="b"/>
            <a:pathLst>
              <a:path w="435" h="459">
                <a:moveTo>
                  <a:pt x="128" y="0"/>
                </a:moveTo>
                <a:cubicBezTo>
                  <a:pt x="120" y="0"/>
                  <a:pt x="114" y="6"/>
                  <a:pt x="114" y="13"/>
                </a:cubicBezTo>
                <a:cubicBezTo>
                  <a:pt x="114" y="57"/>
                  <a:pt x="114" y="57"/>
                  <a:pt x="114" y="57"/>
                </a:cubicBezTo>
                <a:cubicBezTo>
                  <a:pt x="114" y="65"/>
                  <a:pt x="120" y="71"/>
                  <a:pt x="128" y="71"/>
                </a:cubicBezTo>
                <a:cubicBezTo>
                  <a:pt x="128" y="71"/>
                  <a:pt x="144" y="71"/>
                  <a:pt x="157" y="71"/>
                </a:cubicBezTo>
                <a:cubicBezTo>
                  <a:pt x="154" y="87"/>
                  <a:pt x="150" y="112"/>
                  <a:pt x="150" y="112"/>
                </a:cubicBezTo>
                <a:cubicBezTo>
                  <a:pt x="150" y="113"/>
                  <a:pt x="150" y="113"/>
                  <a:pt x="150" y="114"/>
                </a:cubicBezTo>
                <a:cubicBezTo>
                  <a:pt x="150" y="117"/>
                  <a:pt x="151" y="121"/>
                  <a:pt x="153" y="123"/>
                </a:cubicBezTo>
                <a:cubicBezTo>
                  <a:pt x="153" y="123"/>
                  <a:pt x="160" y="130"/>
                  <a:pt x="166" y="137"/>
                </a:cubicBezTo>
                <a:cubicBezTo>
                  <a:pt x="164" y="137"/>
                  <a:pt x="160" y="137"/>
                  <a:pt x="160" y="137"/>
                </a:cubicBezTo>
                <a:cubicBezTo>
                  <a:pt x="153" y="137"/>
                  <a:pt x="147" y="141"/>
                  <a:pt x="146" y="148"/>
                </a:cubicBezTo>
                <a:cubicBezTo>
                  <a:pt x="141" y="181"/>
                  <a:pt x="141" y="181"/>
                  <a:pt x="141" y="181"/>
                </a:cubicBezTo>
                <a:cubicBezTo>
                  <a:pt x="141" y="181"/>
                  <a:pt x="141" y="182"/>
                  <a:pt x="141" y="183"/>
                </a:cubicBezTo>
                <a:cubicBezTo>
                  <a:pt x="141" y="186"/>
                  <a:pt x="142" y="190"/>
                  <a:pt x="145" y="193"/>
                </a:cubicBezTo>
                <a:cubicBezTo>
                  <a:pt x="145" y="193"/>
                  <a:pt x="159" y="205"/>
                  <a:pt x="173" y="217"/>
                </a:cubicBezTo>
                <a:cubicBezTo>
                  <a:pt x="160" y="217"/>
                  <a:pt x="146" y="217"/>
                  <a:pt x="146" y="217"/>
                </a:cubicBezTo>
                <a:cubicBezTo>
                  <a:pt x="140" y="217"/>
                  <a:pt x="134" y="222"/>
                  <a:pt x="133" y="228"/>
                </a:cubicBezTo>
                <a:cubicBezTo>
                  <a:pt x="118" y="299"/>
                  <a:pt x="118" y="299"/>
                  <a:pt x="118" y="299"/>
                </a:cubicBezTo>
                <a:cubicBezTo>
                  <a:pt x="118" y="300"/>
                  <a:pt x="118" y="300"/>
                  <a:pt x="118" y="301"/>
                </a:cubicBezTo>
                <a:cubicBezTo>
                  <a:pt x="118" y="308"/>
                  <a:pt x="122" y="313"/>
                  <a:pt x="129" y="314"/>
                </a:cubicBezTo>
                <a:cubicBezTo>
                  <a:pt x="136" y="316"/>
                  <a:pt x="143" y="311"/>
                  <a:pt x="145" y="304"/>
                </a:cubicBezTo>
                <a:cubicBezTo>
                  <a:pt x="145" y="304"/>
                  <a:pt x="154" y="260"/>
                  <a:pt x="157" y="244"/>
                </a:cubicBezTo>
                <a:cubicBezTo>
                  <a:pt x="171" y="244"/>
                  <a:pt x="207" y="244"/>
                  <a:pt x="207" y="244"/>
                </a:cubicBezTo>
                <a:cubicBezTo>
                  <a:pt x="213" y="244"/>
                  <a:pt x="218" y="241"/>
                  <a:pt x="220" y="236"/>
                </a:cubicBezTo>
                <a:cubicBezTo>
                  <a:pt x="221" y="234"/>
                  <a:pt x="221" y="232"/>
                  <a:pt x="221" y="231"/>
                </a:cubicBezTo>
                <a:cubicBezTo>
                  <a:pt x="221" y="227"/>
                  <a:pt x="219" y="224"/>
                  <a:pt x="216" y="221"/>
                </a:cubicBezTo>
                <a:cubicBezTo>
                  <a:pt x="216" y="221"/>
                  <a:pt x="177" y="186"/>
                  <a:pt x="168" y="178"/>
                </a:cubicBezTo>
                <a:cubicBezTo>
                  <a:pt x="169" y="173"/>
                  <a:pt x="170" y="170"/>
                  <a:pt x="171" y="163"/>
                </a:cubicBezTo>
                <a:cubicBezTo>
                  <a:pt x="182" y="163"/>
                  <a:pt x="197" y="163"/>
                  <a:pt x="197" y="163"/>
                </a:cubicBezTo>
                <a:cubicBezTo>
                  <a:pt x="202" y="164"/>
                  <a:pt x="207" y="160"/>
                  <a:pt x="209" y="156"/>
                </a:cubicBezTo>
                <a:cubicBezTo>
                  <a:pt x="210" y="154"/>
                  <a:pt x="210" y="152"/>
                  <a:pt x="210" y="150"/>
                </a:cubicBezTo>
                <a:cubicBezTo>
                  <a:pt x="210" y="147"/>
                  <a:pt x="209" y="144"/>
                  <a:pt x="206" y="141"/>
                </a:cubicBezTo>
                <a:cubicBezTo>
                  <a:pt x="206" y="141"/>
                  <a:pt x="184" y="117"/>
                  <a:pt x="177" y="110"/>
                </a:cubicBezTo>
                <a:cubicBezTo>
                  <a:pt x="179" y="100"/>
                  <a:pt x="186" y="60"/>
                  <a:pt x="186" y="60"/>
                </a:cubicBezTo>
                <a:cubicBezTo>
                  <a:pt x="186" y="59"/>
                  <a:pt x="186" y="58"/>
                  <a:pt x="186" y="57"/>
                </a:cubicBezTo>
                <a:cubicBezTo>
                  <a:pt x="186" y="54"/>
                  <a:pt x="185" y="51"/>
                  <a:pt x="183" y="49"/>
                </a:cubicBezTo>
                <a:cubicBezTo>
                  <a:pt x="181" y="46"/>
                  <a:pt x="177" y="44"/>
                  <a:pt x="173" y="44"/>
                </a:cubicBezTo>
                <a:cubicBezTo>
                  <a:pt x="173" y="44"/>
                  <a:pt x="154" y="44"/>
                  <a:pt x="141" y="44"/>
                </a:cubicBezTo>
                <a:cubicBezTo>
                  <a:pt x="141" y="37"/>
                  <a:pt x="141" y="34"/>
                  <a:pt x="141" y="26"/>
                </a:cubicBezTo>
                <a:cubicBezTo>
                  <a:pt x="160" y="26"/>
                  <a:pt x="225" y="26"/>
                  <a:pt x="244" y="26"/>
                </a:cubicBezTo>
                <a:cubicBezTo>
                  <a:pt x="244" y="34"/>
                  <a:pt x="244" y="37"/>
                  <a:pt x="244" y="44"/>
                </a:cubicBezTo>
                <a:cubicBezTo>
                  <a:pt x="232" y="44"/>
                  <a:pt x="214" y="44"/>
                  <a:pt x="214" y="44"/>
                </a:cubicBezTo>
                <a:cubicBezTo>
                  <a:pt x="210" y="44"/>
                  <a:pt x="207" y="46"/>
                  <a:pt x="204" y="49"/>
                </a:cubicBezTo>
                <a:cubicBezTo>
                  <a:pt x="202" y="51"/>
                  <a:pt x="201" y="54"/>
                  <a:pt x="201" y="57"/>
                </a:cubicBezTo>
                <a:cubicBezTo>
                  <a:pt x="201" y="58"/>
                  <a:pt x="201" y="59"/>
                  <a:pt x="201" y="60"/>
                </a:cubicBezTo>
                <a:cubicBezTo>
                  <a:pt x="201" y="60"/>
                  <a:pt x="241" y="293"/>
                  <a:pt x="246" y="321"/>
                </a:cubicBezTo>
                <a:cubicBezTo>
                  <a:pt x="218" y="321"/>
                  <a:pt x="13" y="321"/>
                  <a:pt x="13" y="321"/>
                </a:cubicBezTo>
                <a:cubicBezTo>
                  <a:pt x="6" y="321"/>
                  <a:pt x="0" y="327"/>
                  <a:pt x="0" y="334"/>
                </a:cubicBezTo>
                <a:cubicBezTo>
                  <a:pt x="0" y="397"/>
                  <a:pt x="0" y="397"/>
                  <a:pt x="0" y="397"/>
                </a:cubicBezTo>
                <a:cubicBezTo>
                  <a:pt x="0" y="405"/>
                  <a:pt x="6" y="411"/>
                  <a:pt x="13" y="411"/>
                </a:cubicBezTo>
                <a:cubicBezTo>
                  <a:pt x="13" y="411"/>
                  <a:pt x="123" y="411"/>
                  <a:pt x="145" y="411"/>
                </a:cubicBezTo>
                <a:cubicBezTo>
                  <a:pt x="145" y="425"/>
                  <a:pt x="145" y="445"/>
                  <a:pt x="145" y="445"/>
                </a:cubicBezTo>
                <a:cubicBezTo>
                  <a:pt x="145" y="453"/>
                  <a:pt x="151" y="459"/>
                  <a:pt x="158" y="459"/>
                </a:cubicBezTo>
                <a:cubicBezTo>
                  <a:pt x="213" y="459"/>
                  <a:pt x="213" y="459"/>
                  <a:pt x="213" y="459"/>
                </a:cubicBezTo>
                <a:cubicBezTo>
                  <a:pt x="226" y="459"/>
                  <a:pt x="240" y="448"/>
                  <a:pt x="253" y="426"/>
                </a:cubicBezTo>
                <a:cubicBezTo>
                  <a:pt x="253" y="425"/>
                  <a:pt x="254" y="424"/>
                  <a:pt x="254" y="423"/>
                </a:cubicBezTo>
                <a:cubicBezTo>
                  <a:pt x="254" y="424"/>
                  <a:pt x="255" y="425"/>
                  <a:pt x="255" y="426"/>
                </a:cubicBezTo>
                <a:cubicBezTo>
                  <a:pt x="268" y="448"/>
                  <a:pt x="281" y="459"/>
                  <a:pt x="295" y="459"/>
                </a:cubicBezTo>
                <a:cubicBezTo>
                  <a:pt x="309" y="459"/>
                  <a:pt x="322" y="448"/>
                  <a:pt x="335" y="426"/>
                </a:cubicBezTo>
                <a:cubicBezTo>
                  <a:pt x="336" y="425"/>
                  <a:pt x="336" y="424"/>
                  <a:pt x="337" y="423"/>
                </a:cubicBezTo>
                <a:cubicBezTo>
                  <a:pt x="337" y="424"/>
                  <a:pt x="338" y="425"/>
                  <a:pt x="338" y="426"/>
                </a:cubicBezTo>
                <a:cubicBezTo>
                  <a:pt x="351" y="448"/>
                  <a:pt x="364" y="459"/>
                  <a:pt x="378" y="459"/>
                </a:cubicBezTo>
                <a:cubicBezTo>
                  <a:pt x="392" y="459"/>
                  <a:pt x="405" y="448"/>
                  <a:pt x="418" y="426"/>
                </a:cubicBezTo>
                <a:cubicBezTo>
                  <a:pt x="426" y="412"/>
                  <a:pt x="432" y="398"/>
                  <a:pt x="432" y="397"/>
                </a:cubicBezTo>
                <a:cubicBezTo>
                  <a:pt x="435" y="391"/>
                  <a:pt x="431" y="383"/>
                  <a:pt x="424" y="380"/>
                </a:cubicBezTo>
                <a:cubicBezTo>
                  <a:pt x="418" y="378"/>
                  <a:pt x="410" y="381"/>
                  <a:pt x="407" y="388"/>
                </a:cubicBezTo>
                <a:cubicBezTo>
                  <a:pt x="398" y="411"/>
                  <a:pt x="384" y="431"/>
                  <a:pt x="378" y="432"/>
                </a:cubicBezTo>
                <a:cubicBezTo>
                  <a:pt x="372" y="431"/>
                  <a:pt x="358" y="411"/>
                  <a:pt x="349" y="388"/>
                </a:cubicBezTo>
                <a:cubicBezTo>
                  <a:pt x="347" y="383"/>
                  <a:pt x="342" y="379"/>
                  <a:pt x="337" y="379"/>
                </a:cubicBezTo>
                <a:cubicBezTo>
                  <a:pt x="331" y="379"/>
                  <a:pt x="326" y="382"/>
                  <a:pt x="324" y="388"/>
                </a:cubicBezTo>
                <a:cubicBezTo>
                  <a:pt x="315" y="411"/>
                  <a:pt x="301" y="431"/>
                  <a:pt x="295" y="432"/>
                </a:cubicBezTo>
                <a:cubicBezTo>
                  <a:pt x="290" y="431"/>
                  <a:pt x="276" y="411"/>
                  <a:pt x="267" y="387"/>
                </a:cubicBezTo>
                <a:cubicBezTo>
                  <a:pt x="265" y="382"/>
                  <a:pt x="260" y="379"/>
                  <a:pt x="254" y="379"/>
                </a:cubicBezTo>
                <a:cubicBezTo>
                  <a:pt x="249" y="379"/>
                  <a:pt x="244" y="382"/>
                  <a:pt x="242" y="387"/>
                </a:cubicBezTo>
                <a:cubicBezTo>
                  <a:pt x="232" y="411"/>
                  <a:pt x="218" y="431"/>
                  <a:pt x="213" y="432"/>
                </a:cubicBezTo>
                <a:cubicBezTo>
                  <a:pt x="213" y="432"/>
                  <a:pt x="187" y="432"/>
                  <a:pt x="172" y="432"/>
                </a:cubicBezTo>
                <a:cubicBezTo>
                  <a:pt x="172" y="418"/>
                  <a:pt x="172" y="397"/>
                  <a:pt x="172" y="397"/>
                </a:cubicBezTo>
                <a:cubicBezTo>
                  <a:pt x="172" y="390"/>
                  <a:pt x="166" y="384"/>
                  <a:pt x="158" y="384"/>
                </a:cubicBezTo>
                <a:cubicBezTo>
                  <a:pt x="158" y="384"/>
                  <a:pt x="48" y="384"/>
                  <a:pt x="26" y="384"/>
                </a:cubicBezTo>
                <a:cubicBezTo>
                  <a:pt x="26" y="372"/>
                  <a:pt x="26" y="359"/>
                  <a:pt x="26" y="347"/>
                </a:cubicBezTo>
                <a:cubicBezTo>
                  <a:pt x="50" y="347"/>
                  <a:pt x="261" y="347"/>
                  <a:pt x="261" y="347"/>
                </a:cubicBezTo>
                <a:cubicBezTo>
                  <a:pt x="265" y="347"/>
                  <a:pt x="269" y="346"/>
                  <a:pt x="272" y="343"/>
                </a:cubicBezTo>
                <a:cubicBezTo>
                  <a:pt x="274" y="340"/>
                  <a:pt x="275" y="337"/>
                  <a:pt x="275" y="334"/>
                </a:cubicBezTo>
                <a:cubicBezTo>
                  <a:pt x="275" y="333"/>
                  <a:pt x="275" y="332"/>
                  <a:pt x="275" y="332"/>
                </a:cubicBezTo>
                <a:cubicBezTo>
                  <a:pt x="275" y="332"/>
                  <a:pt x="235" y="99"/>
                  <a:pt x="230" y="71"/>
                </a:cubicBezTo>
                <a:cubicBezTo>
                  <a:pt x="243" y="71"/>
                  <a:pt x="258" y="71"/>
                  <a:pt x="258" y="71"/>
                </a:cubicBezTo>
                <a:cubicBezTo>
                  <a:pt x="265" y="71"/>
                  <a:pt x="271" y="65"/>
                  <a:pt x="271" y="57"/>
                </a:cubicBezTo>
                <a:cubicBezTo>
                  <a:pt x="271" y="13"/>
                  <a:pt x="271" y="13"/>
                  <a:pt x="271" y="13"/>
                </a:cubicBezTo>
                <a:cubicBezTo>
                  <a:pt x="271" y="6"/>
                  <a:pt x="265" y="0"/>
                  <a:pt x="258" y="0"/>
                </a:cubicBezTo>
                <a:lnTo>
                  <a:pt x="128" y="0"/>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9" name="Freeform 385"/>
          <p:cNvSpPr>
            <a:spLocks noEditPoints="1"/>
          </p:cNvSpPr>
          <p:nvPr/>
        </p:nvSpPr>
        <p:spPr bwMode="auto">
          <a:xfrm>
            <a:off x="6292850" y="4427538"/>
            <a:ext cx="512763" cy="468312"/>
          </a:xfrm>
          <a:custGeom>
            <a:avLst/>
            <a:gdLst/>
            <a:ahLst/>
            <a:cxnLst>
              <a:cxn ang="0">
                <a:pos x="67" y="59"/>
              </a:cxn>
              <a:cxn ang="0">
                <a:pos x="67" y="61"/>
              </a:cxn>
              <a:cxn ang="0">
                <a:pos x="79" y="147"/>
              </a:cxn>
              <a:cxn ang="0">
                <a:pos x="23" y="157"/>
              </a:cxn>
              <a:cxn ang="0">
                <a:pos x="0" y="192"/>
              </a:cxn>
              <a:cxn ang="0">
                <a:pos x="0" y="202"/>
              </a:cxn>
              <a:cxn ang="0">
                <a:pos x="53" y="280"/>
              </a:cxn>
              <a:cxn ang="0">
                <a:pos x="103" y="308"/>
              </a:cxn>
              <a:cxn ang="0">
                <a:pos x="108" y="347"/>
              </a:cxn>
              <a:cxn ang="0">
                <a:pos x="157" y="398"/>
              </a:cxn>
              <a:cxn ang="0">
                <a:pos x="261" y="415"/>
              </a:cxn>
              <a:cxn ang="0">
                <a:pos x="365" y="398"/>
              </a:cxn>
              <a:cxn ang="0">
                <a:pos x="415" y="347"/>
              </a:cxn>
              <a:cxn ang="0">
                <a:pos x="455" y="64"/>
              </a:cxn>
              <a:cxn ang="0">
                <a:pos x="455" y="62"/>
              </a:cxn>
              <a:cxn ang="0">
                <a:pos x="449" y="51"/>
              </a:cxn>
              <a:cxn ang="0">
                <a:pos x="434" y="51"/>
              </a:cxn>
              <a:cxn ang="0">
                <a:pos x="261" y="92"/>
              </a:cxn>
              <a:cxn ang="0">
                <a:pos x="141" y="80"/>
              </a:cxn>
              <a:cxn ang="0">
                <a:pos x="93" y="59"/>
              </a:cxn>
              <a:cxn ang="0">
                <a:pos x="93" y="59"/>
              </a:cxn>
              <a:cxn ang="0">
                <a:pos x="141" y="39"/>
              </a:cxn>
              <a:cxn ang="0">
                <a:pos x="261" y="27"/>
              </a:cxn>
              <a:cxn ang="0">
                <a:pos x="367" y="36"/>
              </a:cxn>
              <a:cxn ang="0">
                <a:pos x="383" y="25"/>
              </a:cxn>
              <a:cxn ang="0">
                <a:pos x="372" y="9"/>
              </a:cxn>
              <a:cxn ang="0">
                <a:pos x="261" y="0"/>
              </a:cxn>
              <a:cxn ang="0">
                <a:pos x="67" y="59"/>
              </a:cxn>
              <a:cxn ang="0">
                <a:pos x="425" y="86"/>
              </a:cxn>
              <a:cxn ang="0">
                <a:pos x="388" y="344"/>
              </a:cxn>
              <a:cxn ang="0">
                <a:pos x="388" y="346"/>
              </a:cxn>
              <a:cxn ang="0">
                <a:pos x="261" y="388"/>
              </a:cxn>
              <a:cxn ang="0">
                <a:pos x="134" y="346"/>
              </a:cxn>
              <a:cxn ang="0">
                <a:pos x="134" y="344"/>
              </a:cxn>
              <a:cxn ang="0">
                <a:pos x="128" y="297"/>
              </a:cxn>
              <a:cxn ang="0">
                <a:pos x="120" y="287"/>
              </a:cxn>
              <a:cxn ang="0">
                <a:pos x="27" y="196"/>
              </a:cxn>
              <a:cxn ang="0">
                <a:pos x="37" y="179"/>
              </a:cxn>
              <a:cxn ang="0">
                <a:pos x="91" y="176"/>
              </a:cxn>
              <a:cxn ang="0">
                <a:pos x="104" y="173"/>
              </a:cxn>
              <a:cxn ang="0">
                <a:pos x="108" y="163"/>
              </a:cxn>
              <a:cxn ang="0">
                <a:pos x="108" y="161"/>
              </a:cxn>
              <a:cxn ang="0">
                <a:pos x="98" y="94"/>
              </a:cxn>
              <a:cxn ang="0">
                <a:pos x="261" y="119"/>
              </a:cxn>
              <a:cxn ang="0">
                <a:pos x="425" y="86"/>
              </a:cxn>
            </a:cxnLst>
            <a:rect l="0" t="0" r="r" b="b"/>
            <a:pathLst>
              <a:path w="455" h="415">
                <a:moveTo>
                  <a:pt x="67" y="59"/>
                </a:moveTo>
                <a:cubicBezTo>
                  <a:pt x="67" y="60"/>
                  <a:pt x="67" y="61"/>
                  <a:pt x="67" y="61"/>
                </a:cubicBezTo>
                <a:cubicBezTo>
                  <a:pt x="67" y="61"/>
                  <a:pt x="75" y="122"/>
                  <a:pt x="79" y="147"/>
                </a:cubicBezTo>
                <a:cubicBezTo>
                  <a:pt x="63" y="145"/>
                  <a:pt x="40" y="146"/>
                  <a:pt x="23" y="157"/>
                </a:cubicBezTo>
                <a:cubicBezTo>
                  <a:pt x="11" y="165"/>
                  <a:pt x="3" y="177"/>
                  <a:pt x="0" y="192"/>
                </a:cubicBezTo>
                <a:cubicBezTo>
                  <a:pt x="0" y="195"/>
                  <a:pt x="0" y="198"/>
                  <a:pt x="0" y="202"/>
                </a:cubicBezTo>
                <a:cubicBezTo>
                  <a:pt x="0" y="222"/>
                  <a:pt x="10" y="250"/>
                  <a:pt x="53" y="280"/>
                </a:cubicBezTo>
                <a:cubicBezTo>
                  <a:pt x="72" y="294"/>
                  <a:pt x="92" y="304"/>
                  <a:pt x="103" y="308"/>
                </a:cubicBezTo>
                <a:cubicBezTo>
                  <a:pt x="104" y="319"/>
                  <a:pt x="108" y="347"/>
                  <a:pt x="108" y="347"/>
                </a:cubicBezTo>
                <a:cubicBezTo>
                  <a:pt x="108" y="367"/>
                  <a:pt x="126" y="385"/>
                  <a:pt x="157" y="398"/>
                </a:cubicBezTo>
                <a:cubicBezTo>
                  <a:pt x="185" y="409"/>
                  <a:pt x="222" y="415"/>
                  <a:pt x="261" y="415"/>
                </a:cubicBezTo>
                <a:cubicBezTo>
                  <a:pt x="300" y="415"/>
                  <a:pt x="337" y="409"/>
                  <a:pt x="365" y="398"/>
                </a:cubicBezTo>
                <a:cubicBezTo>
                  <a:pt x="396" y="385"/>
                  <a:pt x="414" y="367"/>
                  <a:pt x="415" y="347"/>
                </a:cubicBezTo>
                <a:cubicBezTo>
                  <a:pt x="415" y="347"/>
                  <a:pt x="455" y="64"/>
                  <a:pt x="455" y="64"/>
                </a:cubicBezTo>
                <a:cubicBezTo>
                  <a:pt x="455" y="64"/>
                  <a:pt x="455" y="63"/>
                  <a:pt x="455" y="62"/>
                </a:cubicBezTo>
                <a:cubicBezTo>
                  <a:pt x="455" y="58"/>
                  <a:pt x="453" y="53"/>
                  <a:pt x="449" y="51"/>
                </a:cubicBezTo>
                <a:cubicBezTo>
                  <a:pt x="445" y="48"/>
                  <a:pt x="439" y="48"/>
                  <a:pt x="434" y="51"/>
                </a:cubicBezTo>
                <a:cubicBezTo>
                  <a:pt x="434" y="52"/>
                  <a:pt x="372" y="92"/>
                  <a:pt x="261" y="92"/>
                </a:cubicBezTo>
                <a:cubicBezTo>
                  <a:pt x="216" y="92"/>
                  <a:pt x="173" y="88"/>
                  <a:pt x="141" y="80"/>
                </a:cubicBezTo>
                <a:cubicBezTo>
                  <a:pt x="106" y="72"/>
                  <a:pt x="95" y="62"/>
                  <a:pt x="93" y="59"/>
                </a:cubicBezTo>
                <a:cubicBezTo>
                  <a:pt x="93" y="59"/>
                  <a:pt x="93" y="59"/>
                  <a:pt x="93" y="59"/>
                </a:cubicBezTo>
                <a:cubicBezTo>
                  <a:pt x="95" y="56"/>
                  <a:pt x="106" y="47"/>
                  <a:pt x="141" y="39"/>
                </a:cubicBezTo>
                <a:cubicBezTo>
                  <a:pt x="173" y="31"/>
                  <a:pt x="216" y="27"/>
                  <a:pt x="261" y="27"/>
                </a:cubicBezTo>
                <a:cubicBezTo>
                  <a:pt x="300" y="27"/>
                  <a:pt x="337" y="30"/>
                  <a:pt x="367" y="36"/>
                </a:cubicBezTo>
                <a:cubicBezTo>
                  <a:pt x="375" y="37"/>
                  <a:pt x="382" y="32"/>
                  <a:pt x="383" y="25"/>
                </a:cubicBezTo>
                <a:cubicBezTo>
                  <a:pt x="384" y="18"/>
                  <a:pt x="380" y="11"/>
                  <a:pt x="372" y="9"/>
                </a:cubicBezTo>
                <a:cubicBezTo>
                  <a:pt x="340" y="3"/>
                  <a:pt x="302" y="0"/>
                  <a:pt x="261" y="0"/>
                </a:cubicBezTo>
                <a:cubicBezTo>
                  <a:pt x="189" y="0"/>
                  <a:pt x="67" y="12"/>
                  <a:pt x="67" y="59"/>
                </a:cubicBezTo>
                <a:close/>
                <a:moveTo>
                  <a:pt x="425" y="86"/>
                </a:moveTo>
                <a:cubicBezTo>
                  <a:pt x="419" y="129"/>
                  <a:pt x="388" y="344"/>
                  <a:pt x="388" y="344"/>
                </a:cubicBezTo>
                <a:cubicBezTo>
                  <a:pt x="388" y="345"/>
                  <a:pt x="388" y="345"/>
                  <a:pt x="388" y="346"/>
                </a:cubicBezTo>
                <a:cubicBezTo>
                  <a:pt x="388" y="363"/>
                  <a:pt x="339" y="388"/>
                  <a:pt x="261" y="388"/>
                </a:cubicBezTo>
                <a:cubicBezTo>
                  <a:pt x="184" y="388"/>
                  <a:pt x="134" y="363"/>
                  <a:pt x="134" y="346"/>
                </a:cubicBezTo>
                <a:cubicBezTo>
                  <a:pt x="134" y="345"/>
                  <a:pt x="134" y="345"/>
                  <a:pt x="134" y="344"/>
                </a:cubicBezTo>
                <a:cubicBezTo>
                  <a:pt x="128" y="297"/>
                  <a:pt x="128" y="297"/>
                  <a:pt x="128" y="297"/>
                </a:cubicBezTo>
                <a:cubicBezTo>
                  <a:pt x="128" y="293"/>
                  <a:pt x="125" y="289"/>
                  <a:pt x="120" y="287"/>
                </a:cubicBezTo>
                <a:cubicBezTo>
                  <a:pt x="92" y="275"/>
                  <a:pt x="20" y="236"/>
                  <a:pt x="27" y="196"/>
                </a:cubicBezTo>
                <a:cubicBezTo>
                  <a:pt x="28" y="189"/>
                  <a:pt x="31" y="183"/>
                  <a:pt x="37" y="179"/>
                </a:cubicBezTo>
                <a:cubicBezTo>
                  <a:pt x="53" y="169"/>
                  <a:pt x="82" y="173"/>
                  <a:pt x="91" y="176"/>
                </a:cubicBezTo>
                <a:cubicBezTo>
                  <a:pt x="96" y="177"/>
                  <a:pt x="100" y="175"/>
                  <a:pt x="104" y="173"/>
                </a:cubicBezTo>
                <a:cubicBezTo>
                  <a:pt x="106" y="170"/>
                  <a:pt x="108" y="166"/>
                  <a:pt x="108" y="163"/>
                </a:cubicBezTo>
                <a:cubicBezTo>
                  <a:pt x="108" y="162"/>
                  <a:pt x="108" y="161"/>
                  <a:pt x="108" y="161"/>
                </a:cubicBezTo>
                <a:cubicBezTo>
                  <a:pt x="108" y="161"/>
                  <a:pt x="103" y="124"/>
                  <a:pt x="98" y="94"/>
                </a:cubicBezTo>
                <a:cubicBezTo>
                  <a:pt x="140" y="113"/>
                  <a:pt x="213" y="119"/>
                  <a:pt x="261" y="119"/>
                </a:cubicBezTo>
                <a:cubicBezTo>
                  <a:pt x="340" y="119"/>
                  <a:pt x="395" y="100"/>
                  <a:pt x="425" y="86"/>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0" name="Freeform 437"/>
          <p:cNvSpPr>
            <a:spLocks/>
          </p:cNvSpPr>
          <p:nvPr/>
        </p:nvSpPr>
        <p:spPr bwMode="auto">
          <a:xfrm>
            <a:off x="6342063" y="2392363"/>
            <a:ext cx="414337" cy="500062"/>
          </a:xfrm>
          <a:custGeom>
            <a:avLst/>
            <a:gdLst/>
            <a:ahLst/>
            <a:cxnLst>
              <a:cxn ang="0">
                <a:pos x="0" y="183"/>
              </a:cxn>
              <a:cxn ang="0">
                <a:pos x="0" y="183"/>
              </a:cxn>
              <a:cxn ang="0">
                <a:pos x="0" y="199"/>
              </a:cxn>
              <a:cxn ang="0">
                <a:pos x="14" y="212"/>
              </a:cxn>
              <a:cxn ang="0">
                <a:pos x="27" y="199"/>
              </a:cxn>
              <a:cxn ang="0">
                <a:pos x="55" y="170"/>
              </a:cxn>
              <a:cxn ang="0">
                <a:pos x="84" y="199"/>
              </a:cxn>
              <a:cxn ang="0">
                <a:pos x="97" y="212"/>
              </a:cxn>
              <a:cxn ang="0">
                <a:pos x="110" y="199"/>
              </a:cxn>
              <a:cxn ang="0">
                <a:pos x="55" y="144"/>
              </a:cxn>
              <a:cxn ang="0">
                <a:pos x="30" y="150"/>
              </a:cxn>
              <a:cxn ang="0">
                <a:pos x="183" y="26"/>
              </a:cxn>
              <a:cxn ang="0">
                <a:pos x="335" y="149"/>
              </a:cxn>
              <a:cxn ang="0">
                <a:pos x="312" y="144"/>
              </a:cxn>
              <a:cxn ang="0">
                <a:pos x="271" y="163"/>
              </a:cxn>
              <a:cxn ang="0">
                <a:pos x="229" y="144"/>
              </a:cxn>
              <a:cxn ang="0">
                <a:pos x="174" y="199"/>
              </a:cxn>
              <a:cxn ang="0">
                <a:pos x="174" y="388"/>
              </a:cxn>
              <a:cxn ang="0">
                <a:pos x="146" y="416"/>
              </a:cxn>
              <a:cxn ang="0">
                <a:pos x="132" y="430"/>
              </a:cxn>
              <a:cxn ang="0">
                <a:pos x="146" y="443"/>
              </a:cxn>
              <a:cxn ang="0">
                <a:pos x="201" y="388"/>
              </a:cxn>
              <a:cxn ang="0">
                <a:pos x="201" y="199"/>
              </a:cxn>
              <a:cxn ang="0">
                <a:pos x="229" y="170"/>
              </a:cxn>
              <a:cxn ang="0">
                <a:pos x="257" y="199"/>
              </a:cxn>
              <a:cxn ang="0">
                <a:pos x="271" y="212"/>
              </a:cxn>
              <a:cxn ang="0">
                <a:pos x="284" y="199"/>
              </a:cxn>
              <a:cxn ang="0">
                <a:pos x="312" y="170"/>
              </a:cxn>
              <a:cxn ang="0">
                <a:pos x="340" y="198"/>
              </a:cxn>
              <a:cxn ang="0">
                <a:pos x="340" y="199"/>
              </a:cxn>
              <a:cxn ang="0">
                <a:pos x="354" y="212"/>
              </a:cxn>
              <a:cxn ang="0">
                <a:pos x="367" y="199"/>
              </a:cxn>
              <a:cxn ang="0">
                <a:pos x="367" y="197"/>
              </a:cxn>
              <a:cxn ang="0">
                <a:pos x="367" y="198"/>
              </a:cxn>
              <a:cxn ang="0">
                <a:pos x="367" y="197"/>
              </a:cxn>
              <a:cxn ang="0">
                <a:pos x="367" y="192"/>
              </a:cxn>
              <a:cxn ang="0">
                <a:pos x="366" y="182"/>
              </a:cxn>
              <a:cxn ang="0">
                <a:pos x="183" y="0"/>
              </a:cxn>
              <a:cxn ang="0">
                <a:pos x="0" y="183"/>
              </a:cxn>
            </a:cxnLst>
            <a:rect l="0" t="0" r="r" b="b"/>
            <a:pathLst>
              <a:path w="367" h="443">
                <a:moveTo>
                  <a:pt x="0" y="183"/>
                </a:moveTo>
                <a:cubicBezTo>
                  <a:pt x="0" y="183"/>
                  <a:pt x="0" y="183"/>
                  <a:pt x="0" y="183"/>
                </a:cubicBezTo>
                <a:cubicBezTo>
                  <a:pt x="0" y="199"/>
                  <a:pt x="0" y="199"/>
                  <a:pt x="0" y="199"/>
                </a:cubicBezTo>
                <a:cubicBezTo>
                  <a:pt x="1" y="206"/>
                  <a:pt x="7" y="212"/>
                  <a:pt x="14" y="212"/>
                </a:cubicBezTo>
                <a:cubicBezTo>
                  <a:pt x="21" y="212"/>
                  <a:pt x="27" y="206"/>
                  <a:pt x="27" y="199"/>
                </a:cubicBezTo>
                <a:cubicBezTo>
                  <a:pt x="27" y="183"/>
                  <a:pt x="40" y="170"/>
                  <a:pt x="55" y="170"/>
                </a:cubicBezTo>
                <a:cubicBezTo>
                  <a:pt x="71" y="170"/>
                  <a:pt x="84" y="183"/>
                  <a:pt x="84" y="199"/>
                </a:cubicBezTo>
                <a:cubicBezTo>
                  <a:pt x="84" y="206"/>
                  <a:pt x="90" y="212"/>
                  <a:pt x="97" y="212"/>
                </a:cubicBezTo>
                <a:cubicBezTo>
                  <a:pt x="104" y="212"/>
                  <a:pt x="110" y="206"/>
                  <a:pt x="110" y="199"/>
                </a:cubicBezTo>
                <a:cubicBezTo>
                  <a:pt x="110" y="168"/>
                  <a:pt x="86" y="144"/>
                  <a:pt x="55" y="144"/>
                </a:cubicBezTo>
                <a:cubicBezTo>
                  <a:pt x="46" y="144"/>
                  <a:pt x="38" y="146"/>
                  <a:pt x="30" y="150"/>
                </a:cubicBezTo>
                <a:cubicBezTo>
                  <a:pt x="45" y="79"/>
                  <a:pt x="108" y="26"/>
                  <a:pt x="183" y="26"/>
                </a:cubicBezTo>
                <a:cubicBezTo>
                  <a:pt x="257" y="26"/>
                  <a:pt x="320" y="79"/>
                  <a:pt x="335" y="149"/>
                </a:cubicBezTo>
                <a:cubicBezTo>
                  <a:pt x="328" y="145"/>
                  <a:pt x="320" y="144"/>
                  <a:pt x="312" y="144"/>
                </a:cubicBezTo>
                <a:cubicBezTo>
                  <a:pt x="295" y="144"/>
                  <a:pt x="281" y="151"/>
                  <a:pt x="271" y="163"/>
                </a:cubicBezTo>
                <a:cubicBezTo>
                  <a:pt x="261" y="151"/>
                  <a:pt x="246" y="144"/>
                  <a:pt x="229" y="144"/>
                </a:cubicBezTo>
                <a:cubicBezTo>
                  <a:pt x="199" y="144"/>
                  <a:pt x="174" y="168"/>
                  <a:pt x="174" y="199"/>
                </a:cubicBezTo>
                <a:cubicBezTo>
                  <a:pt x="174" y="388"/>
                  <a:pt x="174" y="388"/>
                  <a:pt x="174" y="388"/>
                </a:cubicBezTo>
                <a:cubicBezTo>
                  <a:pt x="174" y="404"/>
                  <a:pt x="161" y="416"/>
                  <a:pt x="146" y="416"/>
                </a:cubicBezTo>
                <a:cubicBezTo>
                  <a:pt x="138" y="416"/>
                  <a:pt x="132" y="422"/>
                  <a:pt x="132" y="430"/>
                </a:cubicBezTo>
                <a:cubicBezTo>
                  <a:pt x="132" y="437"/>
                  <a:pt x="138" y="443"/>
                  <a:pt x="146" y="443"/>
                </a:cubicBezTo>
                <a:cubicBezTo>
                  <a:pt x="176" y="443"/>
                  <a:pt x="201" y="418"/>
                  <a:pt x="201" y="388"/>
                </a:cubicBezTo>
                <a:cubicBezTo>
                  <a:pt x="201" y="199"/>
                  <a:pt x="201" y="199"/>
                  <a:pt x="201" y="199"/>
                </a:cubicBezTo>
                <a:cubicBezTo>
                  <a:pt x="201" y="183"/>
                  <a:pt x="213" y="170"/>
                  <a:pt x="229" y="170"/>
                </a:cubicBezTo>
                <a:cubicBezTo>
                  <a:pt x="245" y="170"/>
                  <a:pt x="257" y="183"/>
                  <a:pt x="257" y="199"/>
                </a:cubicBezTo>
                <a:cubicBezTo>
                  <a:pt x="257" y="206"/>
                  <a:pt x="263" y="212"/>
                  <a:pt x="271" y="212"/>
                </a:cubicBezTo>
                <a:cubicBezTo>
                  <a:pt x="278" y="212"/>
                  <a:pt x="284" y="206"/>
                  <a:pt x="284" y="199"/>
                </a:cubicBezTo>
                <a:cubicBezTo>
                  <a:pt x="284" y="183"/>
                  <a:pt x="296" y="170"/>
                  <a:pt x="312" y="170"/>
                </a:cubicBezTo>
                <a:cubicBezTo>
                  <a:pt x="327" y="170"/>
                  <a:pt x="340" y="182"/>
                  <a:pt x="340" y="198"/>
                </a:cubicBezTo>
                <a:cubicBezTo>
                  <a:pt x="340" y="198"/>
                  <a:pt x="340" y="199"/>
                  <a:pt x="340" y="199"/>
                </a:cubicBezTo>
                <a:cubicBezTo>
                  <a:pt x="341" y="207"/>
                  <a:pt x="347" y="212"/>
                  <a:pt x="354" y="212"/>
                </a:cubicBezTo>
                <a:cubicBezTo>
                  <a:pt x="361" y="212"/>
                  <a:pt x="367" y="206"/>
                  <a:pt x="367" y="199"/>
                </a:cubicBezTo>
                <a:cubicBezTo>
                  <a:pt x="367" y="198"/>
                  <a:pt x="367" y="198"/>
                  <a:pt x="367" y="197"/>
                </a:cubicBezTo>
                <a:cubicBezTo>
                  <a:pt x="367" y="198"/>
                  <a:pt x="367" y="198"/>
                  <a:pt x="367" y="198"/>
                </a:cubicBezTo>
                <a:cubicBezTo>
                  <a:pt x="367" y="198"/>
                  <a:pt x="367" y="197"/>
                  <a:pt x="367" y="197"/>
                </a:cubicBezTo>
                <a:cubicBezTo>
                  <a:pt x="367" y="195"/>
                  <a:pt x="367" y="194"/>
                  <a:pt x="367" y="192"/>
                </a:cubicBezTo>
                <a:cubicBezTo>
                  <a:pt x="366" y="188"/>
                  <a:pt x="366" y="182"/>
                  <a:pt x="366" y="182"/>
                </a:cubicBezTo>
                <a:cubicBezTo>
                  <a:pt x="365" y="81"/>
                  <a:pt x="284" y="0"/>
                  <a:pt x="183" y="0"/>
                </a:cubicBezTo>
                <a:cubicBezTo>
                  <a:pt x="82" y="0"/>
                  <a:pt x="0" y="82"/>
                  <a:pt x="0" y="183"/>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1" name="Freeform 453"/>
          <p:cNvSpPr>
            <a:spLocks/>
          </p:cNvSpPr>
          <p:nvPr/>
        </p:nvSpPr>
        <p:spPr bwMode="auto">
          <a:xfrm>
            <a:off x="6289675" y="1835150"/>
            <a:ext cx="517525" cy="338138"/>
          </a:xfrm>
          <a:custGeom>
            <a:avLst/>
            <a:gdLst/>
            <a:ahLst/>
            <a:cxnLst>
              <a:cxn ang="0">
                <a:pos x="10" y="68"/>
              </a:cxn>
              <a:cxn ang="0">
                <a:pos x="0" y="165"/>
              </a:cxn>
              <a:cxn ang="0">
                <a:pos x="48" y="198"/>
              </a:cxn>
              <a:cxn ang="0">
                <a:pos x="68" y="186"/>
              </a:cxn>
              <a:cxn ang="0">
                <a:pos x="73" y="136"/>
              </a:cxn>
              <a:cxn ang="0">
                <a:pos x="79" y="215"/>
              </a:cxn>
              <a:cxn ang="0">
                <a:pos x="125" y="234"/>
              </a:cxn>
              <a:cxn ang="0">
                <a:pos x="132" y="168"/>
              </a:cxn>
              <a:cxn ang="0">
                <a:pos x="137" y="240"/>
              </a:cxn>
              <a:cxn ang="0">
                <a:pos x="226" y="297"/>
              </a:cxn>
              <a:cxn ang="0">
                <a:pos x="375" y="219"/>
              </a:cxn>
              <a:cxn ang="0">
                <a:pos x="382" y="196"/>
              </a:cxn>
              <a:cxn ang="0">
                <a:pos x="404" y="144"/>
              </a:cxn>
              <a:cxn ang="0">
                <a:pos x="331" y="145"/>
              </a:cxn>
              <a:cxn ang="0">
                <a:pos x="346" y="171"/>
              </a:cxn>
              <a:cxn ang="0">
                <a:pos x="358" y="147"/>
              </a:cxn>
              <a:cxn ang="0">
                <a:pos x="377" y="144"/>
              </a:cxn>
              <a:cxn ang="0">
                <a:pos x="366" y="174"/>
              </a:cxn>
              <a:cxn ang="0">
                <a:pos x="355" y="200"/>
              </a:cxn>
              <a:cxn ang="0">
                <a:pos x="164" y="232"/>
              </a:cxn>
              <a:cxn ang="0">
                <a:pos x="157" y="151"/>
              </a:cxn>
              <a:cxn ang="0">
                <a:pos x="112" y="135"/>
              </a:cxn>
              <a:cxn ang="0">
                <a:pos x="105" y="199"/>
              </a:cxn>
              <a:cxn ang="0">
                <a:pos x="99" y="128"/>
              </a:cxn>
              <a:cxn ang="0">
                <a:pos x="60" y="100"/>
              </a:cxn>
              <a:cxn ang="0">
                <a:pos x="41" y="112"/>
              </a:cxn>
              <a:cxn ang="0">
                <a:pos x="27" y="157"/>
              </a:cxn>
              <a:cxn ang="0">
                <a:pos x="242" y="27"/>
              </a:cxn>
              <a:cxn ang="0">
                <a:pos x="432" y="163"/>
              </a:cxn>
              <a:cxn ang="0">
                <a:pos x="459" y="163"/>
              </a:cxn>
              <a:cxn ang="0">
                <a:pos x="449" y="61"/>
              </a:cxn>
              <a:cxn ang="0">
                <a:pos x="238" y="0"/>
              </a:cxn>
            </a:cxnLst>
            <a:rect l="0" t="0" r="r" b="b"/>
            <a:pathLst>
              <a:path w="459" h="299">
                <a:moveTo>
                  <a:pt x="238" y="0"/>
                </a:moveTo>
                <a:cubicBezTo>
                  <a:pt x="10" y="68"/>
                  <a:pt x="10" y="68"/>
                  <a:pt x="10" y="68"/>
                </a:cubicBezTo>
                <a:cubicBezTo>
                  <a:pt x="4" y="70"/>
                  <a:pt x="0" y="75"/>
                  <a:pt x="0" y="81"/>
                </a:cubicBezTo>
                <a:cubicBezTo>
                  <a:pt x="0" y="165"/>
                  <a:pt x="0" y="165"/>
                  <a:pt x="0" y="165"/>
                </a:cubicBezTo>
                <a:cubicBezTo>
                  <a:pt x="0" y="170"/>
                  <a:pt x="3" y="175"/>
                  <a:pt x="7" y="177"/>
                </a:cubicBezTo>
                <a:cubicBezTo>
                  <a:pt x="48" y="198"/>
                  <a:pt x="48" y="198"/>
                  <a:pt x="48" y="198"/>
                </a:cubicBezTo>
                <a:cubicBezTo>
                  <a:pt x="52" y="200"/>
                  <a:pt x="57" y="200"/>
                  <a:pt x="61" y="198"/>
                </a:cubicBezTo>
                <a:cubicBezTo>
                  <a:pt x="65" y="195"/>
                  <a:pt x="68" y="191"/>
                  <a:pt x="68" y="186"/>
                </a:cubicBezTo>
                <a:cubicBezTo>
                  <a:pt x="68" y="186"/>
                  <a:pt x="68" y="155"/>
                  <a:pt x="68" y="133"/>
                </a:cubicBezTo>
                <a:cubicBezTo>
                  <a:pt x="70" y="135"/>
                  <a:pt x="71" y="135"/>
                  <a:pt x="73" y="136"/>
                </a:cubicBezTo>
                <a:cubicBezTo>
                  <a:pt x="73" y="149"/>
                  <a:pt x="73" y="203"/>
                  <a:pt x="73" y="203"/>
                </a:cubicBezTo>
                <a:cubicBezTo>
                  <a:pt x="73" y="208"/>
                  <a:pt x="75" y="212"/>
                  <a:pt x="79" y="215"/>
                </a:cubicBezTo>
                <a:cubicBezTo>
                  <a:pt x="112" y="234"/>
                  <a:pt x="112" y="234"/>
                  <a:pt x="112" y="234"/>
                </a:cubicBezTo>
                <a:cubicBezTo>
                  <a:pt x="116" y="236"/>
                  <a:pt x="121" y="236"/>
                  <a:pt x="125" y="234"/>
                </a:cubicBezTo>
                <a:cubicBezTo>
                  <a:pt x="129" y="231"/>
                  <a:pt x="132" y="227"/>
                  <a:pt x="132" y="222"/>
                </a:cubicBezTo>
                <a:cubicBezTo>
                  <a:pt x="132" y="222"/>
                  <a:pt x="132" y="190"/>
                  <a:pt x="132" y="168"/>
                </a:cubicBezTo>
                <a:cubicBezTo>
                  <a:pt x="134" y="170"/>
                  <a:pt x="135" y="170"/>
                  <a:pt x="137" y="171"/>
                </a:cubicBezTo>
                <a:cubicBezTo>
                  <a:pt x="137" y="184"/>
                  <a:pt x="137" y="240"/>
                  <a:pt x="137" y="240"/>
                </a:cubicBezTo>
                <a:cubicBezTo>
                  <a:pt x="137" y="245"/>
                  <a:pt x="140" y="249"/>
                  <a:pt x="144" y="252"/>
                </a:cubicBezTo>
                <a:cubicBezTo>
                  <a:pt x="226" y="297"/>
                  <a:pt x="226" y="297"/>
                  <a:pt x="226" y="297"/>
                </a:cubicBezTo>
                <a:cubicBezTo>
                  <a:pt x="230" y="299"/>
                  <a:pt x="235" y="299"/>
                  <a:pt x="239" y="297"/>
                </a:cubicBezTo>
                <a:cubicBezTo>
                  <a:pt x="375" y="219"/>
                  <a:pt x="375" y="219"/>
                  <a:pt x="375" y="219"/>
                </a:cubicBezTo>
                <a:cubicBezTo>
                  <a:pt x="380" y="217"/>
                  <a:pt x="382" y="213"/>
                  <a:pt x="382" y="208"/>
                </a:cubicBezTo>
                <a:cubicBezTo>
                  <a:pt x="382" y="208"/>
                  <a:pt x="382" y="202"/>
                  <a:pt x="382" y="196"/>
                </a:cubicBezTo>
                <a:cubicBezTo>
                  <a:pt x="394" y="187"/>
                  <a:pt x="402" y="171"/>
                  <a:pt x="404" y="150"/>
                </a:cubicBezTo>
                <a:cubicBezTo>
                  <a:pt x="404" y="148"/>
                  <a:pt x="404" y="146"/>
                  <a:pt x="404" y="144"/>
                </a:cubicBezTo>
                <a:cubicBezTo>
                  <a:pt x="404" y="117"/>
                  <a:pt x="390" y="96"/>
                  <a:pt x="371" y="94"/>
                </a:cubicBezTo>
                <a:cubicBezTo>
                  <a:pt x="350" y="93"/>
                  <a:pt x="333" y="115"/>
                  <a:pt x="331" y="145"/>
                </a:cubicBezTo>
                <a:cubicBezTo>
                  <a:pt x="331" y="150"/>
                  <a:pt x="331" y="155"/>
                  <a:pt x="331" y="159"/>
                </a:cubicBezTo>
                <a:cubicBezTo>
                  <a:pt x="332" y="166"/>
                  <a:pt x="338" y="172"/>
                  <a:pt x="346" y="171"/>
                </a:cubicBezTo>
                <a:cubicBezTo>
                  <a:pt x="353" y="170"/>
                  <a:pt x="358" y="164"/>
                  <a:pt x="358" y="156"/>
                </a:cubicBezTo>
                <a:cubicBezTo>
                  <a:pt x="357" y="153"/>
                  <a:pt x="357" y="150"/>
                  <a:pt x="358" y="147"/>
                </a:cubicBezTo>
                <a:cubicBezTo>
                  <a:pt x="359" y="129"/>
                  <a:pt x="367" y="121"/>
                  <a:pt x="369" y="121"/>
                </a:cubicBezTo>
                <a:cubicBezTo>
                  <a:pt x="371" y="121"/>
                  <a:pt x="377" y="129"/>
                  <a:pt x="377" y="144"/>
                </a:cubicBezTo>
                <a:cubicBezTo>
                  <a:pt x="377" y="146"/>
                  <a:pt x="377" y="147"/>
                  <a:pt x="377" y="148"/>
                </a:cubicBezTo>
                <a:cubicBezTo>
                  <a:pt x="376" y="164"/>
                  <a:pt x="369" y="174"/>
                  <a:pt x="366" y="174"/>
                </a:cubicBezTo>
                <a:cubicBezTo>
                  <a:pt x="360" y="176"/>
                  <a:pt x="355" y="181"/>
                  <a:pt x="355" y="187"/>
                </a:cubicBezTo>
                <a:cubicBezTo>
                  <a:pt x="355" y="187"/>
                  <a:pt x="355" y="194"/>
                  <a:pt x="355" y="200"/>
                </a:cubicBezTo>
                <a:cubicBezTo>
                  <a:pt x="344" y="207"/>
                  <a:pt x="243" y="264"/>
                  <a:pt x="232" y="270"/>
                </a:cubicBezTo>
                <a:cubicBezTo>
                  <a:pt x="222" y="265"/>
                  <a:pt x="175" y="238"/>
                  <a:pt x="164" y="232"/>
                </a:cubicBezTo>
                <a:cubicBezTo>
                  <a:pt x="164" y="220"/>
                  <a:pt x="164" y="163"/>
                  <a:pt x="164" y="163"/>
                </a:cubicBezTo>
                <a:cubicBezTo>
                  <a:pt x="164" y="158"/>
                  <a:pt x="161" y="154"/>
                  <a:pt x="157" y="151"/>
                </a:cubicBezTo>
                <a:cubicBezTo>
                  <a:pt x="125" y="134"/>
                  <a:pt x="125" y="134"/>
                  <a:pt x="125" y="134"/>
                </a:cubicBezTo>
                <a:cubicBezTo>
                  <a:pt x="121" y="132"/>
                  <a:pt x="116" y="132"/>
                  <a:pt x="112" y="135"/>
                </a:cubicBezTo>
                <a:cubicBezTo>
                  <a:pt x="108" y="137"/>
                  <a:pt x="105" y="142"/>
                  <a:pt x="105" y="146"/>
                </a:cubicBezTo>
                <a:cubicBezTo>
                  <a:pt x="105" y="146"/>
                  <a:pt x="105" y="177"/>
                  <a:pt x="105" y="199"/>
                </a:cubicBezTo>
                <a:cubicBezTo>
                  <a:pt x="102" y="197"/>
                  <a:pt x="101" y="197"/>
                  <a:pt x="99" y="196"/>
                </a:cubicBezTo>
                <a:cubicBezTo>
                  <a:pt x="99" y="183"/>
                  <a:pt x="99" y="128"/>
                  <a:pt x="99" y="128"/>
                </a:cubicBezTo>
                <a:cubicBezTo>
                  <a:pt x="99" y="123"/>
                  <a:pt x="96" y="118"/>
                  <a:pt x="92" y="116"/>
                </a:cubicBezTo>
                <a:cubicBezTo>
                  <a:pt x="60" y="100"/>
                  <a:pt x="60" y="100"/>
                  <a:pt x="60" y="100"/>
                </a:cubicBezTo>
                <a:cubicBezTo>
                  <a:pt x="56" y="98"/>
                  <a:pt x="51" y="98"/>
                  <a:pt x="47" y="101"/>
                </a:cubicBezTo>
                <a:cubicBezTo>
                  <a:pt x="44" y="103"/>
                  <a:pt x="41" y="107"/>
                  <a:pt x="41" y="112"/>
                </a:cubicBezTo>
                <a:cubicBezTo>
                  <a:pt x="41" y="112"/>
                  <a:pt x="41" y="143"/>
                  <a:pt x="41" y="164"/>
                </a:cubicBezTo>
                <a:cubicBezTo>
                  <a:pt x="34" y="161"/>
                  <a:pt x="31" y="159"/>
                  <a:pt x="27" y="157"/>
                </a:cubicBezTo>
                <a:cubicBezTo>
                  <a:pt x="27" y="145"/>
                  <a:pt x="27" y="105"/>
                  <a:pt x="27" y="91"/>
                </a:cubicBezTo>
                <a:cubicBezTo>
                  <a:pt x="44" y="86"/>
                  <a:pt x="235" y="29"/>
                  <a:pt x="242" y="27"/>
                </a:cubicBezTo>
                <a:cubicBezTo>
                  <a:pt x="249" y="29"/>
                  <a:pt x="415" y="78"/>
                  <a:pt x="432" y="83"/>
                </a:cubicBezTo>
                <a:cubicBezTo>
                  <a:pt x="432" y="99"/>
                  <a:pt x="432" y="163"/>
                  <a:pt x="432" y="163"/>
                </a:cubicBezTo>
                <a:cubicBezTo>
                  <a:pt x="432" y="171"/>
                  <a:pt x="438" y="176"/>
                  <a:pt x="445" y="176"/>
                </a:cubicBezTo>
                <a:cubicBezTo>
                  <a:pt x="453" y="176"/>
                  <a:pt x="459" y="171"/>
                  <a:pt x="459" y="163"/>
                </a:cubicBezTo>
                <a:cubicBezTo>
                  <a:pt x="459" y="73"/>
                  <a:pt x="459" y="73"/>
                  <a:pt x="459" y="73"/>
                </a:cubicBezTo>
                <a:cubicBezTo>
                  <a:pt x="459" y="68"/>
                  <a:pt x="455" y="62"/>
                  <a:pt x="449" y="61"/>
                </a:cubicBezTo>
                <a:cubicBezTo>
                  <a:pt x="246" y="0"/>
                  <a:pt x="246" y="0"/>
                  <a:pt x="246" y="0"/>
                </a:cubicBezTo>
                <a:cubicBezTo>
                  <a:pt x="243" y="0"/>
                  <a:pt x="240" y="0"/>
                  <a:pt x="238" y="0"/>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2" name="Freeform 461"/>
          <p:cNvSpPr>
            <a:spLocks noEditPoints="1"/>
          </p:cNvSpPr>
          <p:nvPr/>
        </p:nvSpPr>
        <p:spPr bwMode="auto">
          <a:xfrm>
            <a:off x="6392863" y="2995613"/>
            <a:ext cx="312737" cy="504825"/>
          </a:xfrm>
          <a:custGeom>
            <a:avLst/>
            <a:gdLst/>
            <a:ahLst/>
            <a:cxnLst>
              <a:cxn ang="0">
                <a:pos x="85" y="1"/>
              </a:cxn>
              <a:cxn ang="0">
                <a:pos x="71" y="7"/>
              </a:cxn>
              <a:cxn ang="0">
                <a:pos x="64" y="24"/>
              </a:cxn>
              <a:cxn ang="0">
                <a:pos x="81" y="31"/>
              </a:cxn>
              <a:cxn ang="0">
                <a:pos x="92" y="27"/>
              </a:cxn>
              <a:cxn ang="0">
                <a:pos x="220" y="43"/>
              </a:cxn>
              <a:cxn ang="0">
                <a:pos x="180" y="63"/>
              </a:cxn>
              <a:cxn ang="0">
                <a:pos x="15" y="40"/>
              </a:cxn>
              <a:cxn ang="0">
                <a:pos x="5" y="43"/>
              </a:cxn>
              <a:cxn ang="0">
                <a:pos x="0" y="53"/>
              </a:cxn>
              <a:cxn ang="0">
                <a:pos x="0" y="385"/>
              </a:cxn>
              <a:cxn ang="0">
                <a:pos x="10" y="397"/>
              </a:cxn>
              <a:cxn ang="0">
                <a:pos x="121" y="432"/>
              </a:cxn>
              <a:cxn ang="0">
                <a:pos x="137" y="423"/>
              </a:cxn>
              <a:cxn ang="0">
                <a:pos x="138" y="419"/>
              </a:cxn>
              <a:cxn ang="0">
                <a:pos x="129" y="407"/>
              </a:cxn>
              <a:cxn ang="0">
                <a:pos x="27" y="375"/>
              </a:cxn>
              <a:cxn ang="0">
                <a:pos x="27" y="68"/>
              </a:cxn>
              <a:cxn ang="0">
                <a:pos x="169" y="88"/>
              </a:cxn>
              <a:cxn ang="0">
                <a:pos x="170" y="435"/>
              </a:cxn>
              <a:cxn ang="0">
                <a:pos x="177" y="447"/>
              </a:cxn>
              <a:cxn ang="0">
                <a:pos x="191" y="446"/>
              </a:cxn>
              <a:cxn ang="0">
                <a:pos x="273" y="391"/>
              </a:cxn>
              <a:cxn ang="0">
                <a:pos x="278" y="380"/>
              </a:cxn>
              <a:cxn ang="0">
                <a:pos x="278" y="35"/>
              </a:cxn>
              <a:cxn ang="0">
                <a:pos x="278" y="35"/>
              </a:cxn>
              <a:cxn ang="0">
                <a:pos x="278" y="33"/>
              </a:cxn>
              <a:cxn ang="0">
                <a:pos x="278" y="32"/>
              </a:cxn>
              <a:cxn ang="0">
                <a:pos x="277" y="30"/>
              </a:cxn>
              <a:cxn ang="0">
                <a:pos x="277" y="29"/>
              </a:cxn>
              <a:cxn ang="0">
                <a:pos x="276" y="28"/>
              </a:cxn>
              <a:cxn ang="0">
                <a:pos x="276" y="27"/>
              </a:cxn>
              <a:cxn ang="0">
                <a:pos x="274" y="26"/>
              </a:cxn>
              <a:cxn ang="0">
                <a:pos x="274" y="25"/>
              </a:cxn>
              <a:cxn ang="0">
                <a:pos x="274" y="25"/>
              </a:cxn>
              <a:cxn ang="0">
                <a:pos x="273" y="24"/>
              </a:cxn>
              <a:cxn ang="0">
                <a:pos x="272" y="24"/>
              </a:cxn>
              <a:cxn ang="0">
                <a:pos x="271" y="23"/>
              </a:cxn>
              <a:cxn ang="0">
                <a:pos x="270" y="23"/>
              </a:cxn>
              <a:cxn ang="0">
                <a:pos x="268" y="22"/>
              </a:cxn>
              <a:cxn ang="0">
                <a:pos x="267" y="22"/>
              </a:cxn>
              <a:cxn ang="0">
                <a:pos x="267" y="22"/>
              </a:cxn>
              <a:cxn ang="0">
                <a:pos x="91" y="0"/>
              </a:cxn>
              <a:cxn ang="0">
                <a:pos x="85" y="1"/>
              </a:cxn>
              <a:cxn ang="0">
                <a:pos x="240" y="63"/>
              </a:cxn>
              <a:cxn ang="0">
                <a:pos x="225" y="102"/>
              </a:cxn>
              <a:cxn ang="0">
                <a:pos x="204" y="80"/>
              </a:cxn>
              <a:cxn ang="0">
                <a:pos x="240" y="63"/>
              </a:cxn>
              <a:cxn ang="0">
                <a:pos x="232" y="140"/>
              </a:cxn>
              <a:cxn ang="0">
                <a:pos x="242" y="132"/>
              </a:cxn>
              <a:cxn ang="0">
                <a:pos x="252" y="106"/>
              </a:cxn>
              <a:cxn ang="0">
                <a:pos x="252" y="373"/>
              </a:cxn>
              <a:cxn ang="0">
                <a:pos x="196" y="410"/>
              </a:cxn>
              <a:cxn ang="0">
                <a:pos x="196" y="110"/>
              </a:cxn>
              <a:cxn ang="0">
                <a:pos x="219" y="136"/>
              </a:cxn>
              <a:cxn ang="0">
                <a:pos x="232" y="140"/>
              </a:cxn>
            </a:cxnLst>
            <a:rect l="0" t="0" r="r" b="b"/>
            <a:pathLst>
              <a:path w="278" h="449">
                <a:moveTo>
                  <a:pt x="85" y="1"/>
                </a:moveTo>
                <a:cubicBezTo>
                  <a:pt x="71" y="7"/>
                  <a:pt x="71" y="7"/>
                  <a:pt x="71" y="7"/>
                </a:cubicBezTo>
                <a:cubicBezTo>
                  <a:pt x="64" y="10"/>
                  <a:pt x="61" y="18"/>
                  <a:pt x="64" y="24"/>
                </a:cubicBezTo>
                <a:cubicBezTo>
                  <a:pt x="67" y="31"/>
                  <a:pt x="74" y="34"/>
                  <a:pt x="81" y="31"/>
                </a:cubicBezTo>
                <a:cubicBezTo>
                  <a:pt x="81" y="31"/>
                  <a:pt x="88" y="29"/>
                  <a:pt x="92" y="27"/>
                </a:cubicBezTo>
                <a:cubicBezTo>
                  <a:pt x="97" y="28"/>
                  <a:pt x="172" y="37"/>
                  <a:pt x="220" y="43"/>
                </a:cubicBezTo>
                <a:cubicBezTo>
                  <a:pt x="200" y="53"/>
                  <a:pt x="184" y="61"/>
                  <a:pt x="180" y="63"/>
                </a:cubicBezTo>
                <a:cubicBezTo>
                  <a:pt x="173" y="62"/>
                  <a:pt x="15" y="40"/>
                  <a:pt x="15" y="40"/>
                </a:cubicBezTo>
                <a:cubicBezTo>
                  <a:pt x="12" y="39"/>
                  <a:pt x="8" y="40"/>
                  <a:pt x="5" y="43"/>
                </a:cubicBezTo>
                <a:cubicBezTo>
                  <a:pt x="2" y="45"/>
                  <a:pt x="0" y="49"/>
                  <a:pt x="0" y="53"/>
                </a:cubicBezTo>
                <a:cubicBezTo>
                  <a:pt x="0" y="385"/>
                  <a:pt x="0" y="385"/>
                  <a:pt x="0" y="385"/>
                </a:cubicBezTo>
                <a:cubicBezTo>
                  <a:pt x="0" y="390"/>
                  <a:pt x="4" y="396"/>
                  <a:pt x="10" y="397"/>
                </a:cubicBezTo>
                <a:cubicBezTo>
                  <a:pt x="121" y="432"/>
                  <a:pt x="121" y="432"/>
                  <a:pt x="121" y="432"/>
                </a:cubicBezTo>
                <a:cubicBezTo>
                  <a:pt x="128" y="434"/>
                  <a:pt x="135" y="430"/>
                  <a:pt x="137" y="423"/>
                </a:cubicBezTo>
                <a:cubicBezTo>
                  <a:pt x="138" y="422"/>
                  <a:pt x="138" y="421"/>
                  <a:pt x="138" y="419"/>
                </a:cubicBezTo>
                <a:cubicBezTo>
                  <a:pt x="138" y="414"/>
                  <a:pt x="134" y="408"/>
                  <a:pt x="129" y="407"/>
                </a:cubicBezTo>
                <a:cubicBezTo>
                  <a:pt x="129" y="407"/>
                  <a:pt x="43" y="380"/>
                  <a:pt x="27" y="375"/>
                </a:cubicBezTo>
                <a:cubicBezTo>
                  <a:pt x="27" y="357"/>
                  <a:pt x="27" y="95"/>
                  <a:pt x="27" y="68"/>
                </a:cubicBezTo>
                <a:cubicBezTo>
                  <a:pt x="50" y="71"/>
                  <a:pt x="151" y="85"/>
                  <a:pt x="169" y="88"/>
                </a:cubicBezTo>
                <a:cubicBezTo>
                  <a:pt x="169" y="110"/>
                  <a:pt x="170" y="435"/>
                  <a:pt x="170" y="435"/>
                </a:cubicBezTo>
                <a:cubicBezTo>
                  <a:pt x="170" y="440"/>
                  <a:pt x="173" y="445"/>
                  <a:pt x="177" y="447"/>
                </a:cubicBezTo>
                <a:cubicBezTo>
                  <a:pt x="181" y="449"/>
                  <a:pt x="187" y="449"/>
                  <a:pt x="191" y="446"/>
                </a:cubicBezTo>
                <a:cubicBezTo>
                  <a:pt x="273" y="391"/>
                  <a:pt x="273" y="391"/>
                  <a:pt x="273" y="391"/>
                </a:cubicBezTo>
                <a:cubicBezTo>
                  <a:pt x="276" y="389"/>
                  <a:pt x="278" y="384"/>
                  <a:pt x="278" y="380"/>
                </a:cubicBezTo>
                <a:cubicBezTo>
                  <a:pt x="278" y="380"/>
                  <a:pt x="278" y="35"/>
                  <a:pt x="278" y="35"/>
                </a:cubicBezTo>
                <a:cubicBezTo>
                  <a:pt x="278" y="35"/>
                  <a:pt x="278" y="35"/>
                  <a:pt x="278" y="35"/>
                </a:cubicBezTo>
                <a:cubicBezTo>
                  <a:pt x="278" y="34"/>
                  <a:pt x="278" y="33"/>
                  <a:pt x="278" y="33"/>
                </a:cubicBezTo>
                <a:cubicBezTo>
                  <a:pt x="278" y="32"/>
                  <a:pt x="278" y="32"/>
                  <a:pt x="278" y="32"/>
                </a:cubicBezTo>
                <a:cubicBezTo>
                  <a:pt x="278" y="31"/>
                  <a:pt x="278" y="31"/>
                  <a:pt x="277" y="30"/>
                </a:cubicBezTo>
                <a:cubicBezTo>
                  <a:pt x="277" y="30"/>
                  <a:pt x="277" y="29"/>
                  <a:pt x="277" y="29"/>
                </a:cubicBezTo>
                <a:cubicBezTo>
                  <a:pt x="277" y="29"/>
                  <a:pt x="276" y="28"/>
                  <a:pt x="276" y="28"/>
                </a:cubicBezTo>
                <a:cubicBezTo>
                  <a:pt x="276" y="27"/>
                  <a:pt x="276" y="27"/>
                  <a:pt x="276" y="27"/>
                </a:cubicBezTo>
                <a:cubicBezTo>
                  <a:pt x="275" y="27"/>
                  <a:pt x="275" y="26"/>
                  <a:pt x="274" y="26"/>
                </a:cubicBezTo>
                <a:cubicBezTo>
                  <a:pt x="274" y="26"/>
                  <a:pt x="274" y="25"/>
                  <a:pt x="274" y="25"/>
                </a:cubicBezTo>
                <a:cubicBezTo>
                  <a:pt x="274" y="25"/>
                  <a:pt x="274" y="25"/>
                  <a:pt x="274" y="25"/>
                </a:cubicBezTo>
                <a:cubicBezTo>
                  <a:pt x="273" y="25"/>
                  <a:pt x="273" y="24"/>
                  <a:pt x="273" y="24"/>
                </a:cubicBezTo>
                <a:cubicBezTo>
                  <a:pt x="272" y="24"/>
                  <a:pt x="272" y="24"/>
                  <a:pt x="272" y="24"/>
                </a:cubicBezTo>
                <a:cubicBezTo>
                  <a:pt x="271" y="23"/>
                  <a:pt x="271" y="23"/>
                  <a:pt x="271" y="23"/>
                </a:cubicBezTo>
                <a:cubicBezTo>
                  <a:pt x="270" y="23"/>
                  <a:pt x="270" y="23"/>
                  <a:pt x="270" y="23"/>
                </a:cubicBezTo>
                <a:cubicBezTo>
                  <a:pt x="269" y="22"/>
                  <a:pt x="269" y="22"/>
                  <a:pt x="268" y="22"/>
                </a:cubicBezTo>
                <a:cubicBezTo>
                  <a:pt x="268" y="22"/>
                  <a:pt x="268" y="22"/>
                  <a:pt x="267" y="22"/>
                </a:cubicBezTo>
                <a:cubicBezTo>
                  <a:pt x="267" y="22"/>
                  <a:pt x="267" y="22"/>
                  <a:pt x="267" y="22"/>
                </a:cubicBezTo>
                <a:cubicBezTo>
                  <a:pt x="91" y="0"/>
                  <a:pt x="91" y="0"/>
                  <a:pt x="91" y="0"/>
                </a:cubicBezTo>
                <a:cubicBezTo>
                  <a:pt x="89" y="0"/>
                  <a:pt x="87" y="0"/>
                  <a:pt x="85" y="1"/>
                </a:cubicBezTo>
                <a:close/>
                <a:moveTo>
                  <a:pt x="240" y="63"/>
                </a:moveTo>
                <a:cubicBezTo>
                  <a:pt x="233" y="81"/>
                  <a:pt x="230" y="89"/>
                  <a:pt x="225" y="102"/>
                </a:cubicBezTo>
                <a:cubicBezTo>
                  <a:pt x="216" y="93"/>
                  <a:pt x="212" y="89"/>
                  <a:pt x="204" y="80"/>
                </a:cubicBezTo>
                <a:cubicBezTo>
                  <a:pt x="216" y="75"/>
                  <a:pt x="223" y="71"/>
                  <a:pt x="240" y="63"/>
                </a:cubicBezTo>
                <a:close/>
                <a:moveTo>
                  <a:pt x="232" y="140"/>
                </a:moveTo>
                <a:cubicBezTo>
                  <a:pt x="236" y="139"/>
                  <a:pt x="240" y="136"/>
                  <a:pt x="242" y="132"/>
                </a:cubicBezTo>
                <a:cubicBezTo>
                  <a:pt x="242" y="132"/>
                  <a:pt x="248" y="116"/>
                  <a:pt x="252" y="106"/>
                </a:cubicBezTo>
                <a:cubicBezTo>
                  <a:pt x="252" y="193"/>
                  <a:pt x="252" y="362"/>
                  <a:pt x="252" y="373"/>
                </a:cubicBezTo>
                <a:cubicBezTo>
                  <a:pt x="244" y="378"/>
                  <a:pt x="217" y="396"/>
                  <a:pt x="196" y="410"/>
                </a:cubicBezTo>
                <a:cubicBezTo>
                  <a:pt x="196" y="371"/>
                  <a:pt x="196" y="162"/>
                  <a:pt x="196" y="110"/>
                </a:cubicBezTo>
                <a:cubicBezTo>
                  <a:pt x="208" y="123"/>
                  <a:pt x="219" y="136"/>
                  <a:pt x="219" y="136"/>
                </a:cubicBezTo>
                <a:cubicBezTo>
                  <a:pt x="223" y="139"/>
                  <a:pt x="227" y="141"/>
                  <a:pt x="232" y="140"/>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3" name="Freeform 489"/>
          <p:cNvSpPr>
            <a:spLocks/>
          </p:cNvSpPr>
          <p:nvPr/>
        </p:nvSpPr>
        <p:spPr bwMode="auto">
          <a:xfrm>
            <a:off x="6289675" y="3765550"/>
            <a:ext cx="517525" cy="342900"/>
          </a:xfrm>
          <a:custGeom>
            <a:avLst/>
            <a:gdLst/>
            <a:ahLst/>
            <a:cxnLst>
              <a:cxn ang="0">
                <a:pos x="223" y="2"/>
              </a:cxn>
              <a:cxn ang="0">
                <a:pos x="115" y="55"/>
              </a:cxn>
              <a:cxn ang="0">
                <a:pos x="26" y="68"/>
              </a:cxn>
              <a:cxn ang="0">
                <a:pos x="13" y="112"/>
              </a:cxn>
              <a:cxn ang="0">
                <a:pos x="13" y="139"/>
              </a:cxn>
              <a:cxn ang="0">
                <a:pos x="53" y="126"/>
              </a:cxn>
              <a:cxn ang="0">
                <a:pos x="102" y="82"/>
              </a:cxn>
              <a:cxn ang="0">
                <a:pos x="109" y="103"/>
              </a:cxn>
              <a:cxn ang="0">
                <a:pos x="234" y="26"/>
              </a:cxn>
              <a:cxn ang="0">
                <a:pos x="315" y="51"/>
              </a:cxn>
              <a:cxn ang="0">
                <a:pos x="432" y="64"/>
              </a:cxn>
              <a:cxn ang="0">
                <a:pos x="328" y="87"/>
              </a:cxn>
              <a:cxn ang="0">
                <a:pos x="315" y="101"/>
              </a:cxn>
              <a:cxn ang="0">
                <a:pos x="328" y="214"/>
              </a:cxn>
              <a:cxn ang="0">
                <a:pos x="432" y="237"/>
              </a:cxn>
              <a:cxn ang="0">
                <a:pos x="315" y="250"/>
              </a:cxn>
              <a:cxn ang="0">
                <a:pos x="234" y="278"/>
              </a:cxn>
              <a:cxn ang="0">
                <a:pos x="109" y="197"/>
              </a:cxn>
              <a:cxn ang="0">
                <a:pos x="102" y="219"/>
              </a:cxn>
              <a:cxn ang="0">
                <a:pos x="53" y="177"/>
              </a:cxn>
              <a:cxn ang="0">
                <a:pos x="39" y="164"/>
              </a:cxn>
              <a:cxn ang="0">
                <a:pos x="0" y="177"/>
              </a:cxn>
              <a:cxn ang="0">
                <a:pos x="26" y="190"/>
              </a:cxn>
              <a:cxn ang="0">
                <a:pos x="30" y="242"/>
              </a:cxn>
              <a:cxn ang="0">
                <a:pos x="115" y="246"/>
              </a:cxn>
              <a:cxn ang="0">
                <a:pos x="222" y="302"/>
              </a:cxn>
              <a:cxn ang="0">
                <a:pos x="328" y="305"/>
              </a:cxn>
              <a:cxn ang="0">
                <a:pos x="342" y="263"/>
              </a:cxn>
              <a:cxn ang="0">
                <a:pos x="459" y="250"/>
              </a:cxn>
              <a:cxn ang="0">
                <a:pos x="445" y="187"/>
              </a:cxn>
              <a:cxn ang="0">
                <a:pos x="342" y="114"/>
              </a:cxn>
              <a:cxn ang="0">
                <a:pos x="455" y="110"/>
              </a:cxn>
              <a:cxn ang="0">
                <a:pos x="459" y="51"/>
              </a:cxn>
              <a:cxn ang="0">
                <a:pos x="342" y="37"/>
              </a:cxn>
              <a:cxn ang="0">
                <a:pos x="328" y="0"/>
              </a:cxn>
            </a:cxnLst>
            <a:rect l="0" t="0" r="r" b="b"/>
            <a:pathLst>
              <a:path w="459" h="305">
                <a:moveTo>
                  <a:pt x="230" y="0"/>
                </a:moveTo>
                <a:cubicBezTo>
                  <a:pt x="227" y="0"/>
                  <a:pt x="225" y="1"/>
                  <a:pt x="223" y="2"/>
                </a:cubicBezTo>
                <a:cubicBezTo>
                  <a:pt x="223" y="2"/>
                  <a:pt x="156" y="47"/>
                  <a:pt x="128" y="66"/>
                </a:cubicBezTo>
                <a:cubicBezTo>
                  <a:pt x="127" y="60"/>
                  <a:pt x="122" y="55"/>
                  <a:pt x="115" y="55"/>
                </a:cubicBezTo>
                <a:cubicBezTo>
                  <a:pt x="39" y="55"/>
                  <a:pt x="39" y="55"/>
                  <a:pt x="39" y="55"/>
                </a:cubicBezTo>
                <a:cubicBezTo>
                  <a:pt x="32" y="55"/>
                  <a:pt x="26" y="61"/>
                  <a:pt x="26" y="68"/>
                </a:cubicBezTo>
                <a:cubicBezTo>
                  <a:pt x="26" y="68"/>
                  <a:pt x="26" y="97"/>
                  <a:pt x="26" y="112"/>
                </a:cubicBezTo>
                <a:cubicBezTo>
                  <a:pt x="20" y="112"/>
                  <a:pt x="13" y="112"/>
                  <a:pt x="13" y="112"/>
                </a:cubicBezTo>
                <a:cubicBezTo>
                  <a:pt x="6" y="112"/>
                  <a:pt x="0" y="118"/>
                  <a:pt x="0" y="126"/>
                </a:cubicBezTo>
                <a:cubicBezTo>
                  <a:pt x="0" y="133"/>
                  <a:pt x="6" y="139"/>
                  <a:pt x="13" y="139"/>
                </a:cubicBezTo>
                <a:cubicBezTo>
                  <a:pt x="39" y="139"/>
                  <a:pt x="39" y="139"/>
                  <a:pt x="39" y="139"/>
                </a:cubicBezTo>
                <a:cubicBezTo>
                  <a:pt x="47" y="139"/>
                  <a:pt x="53" y="133"/>
                  <a:pt x="53" y="126"/>
                </a:cubicBezTo>
                <a:cubicBezTo>
                  <a:pt x="53" y="126"/>
                  <a:pt x="53" y="97"/>
                  <a:pt x="53" y="82"/>
                </a:cubicBezTo>
                <a:cubicBezTo>
                  <a:pt x="67" y="82"/>
                  <a:pt x="88" y="82"/>
                  <a:pt x="102" y="82"/>
                </a:cubicBezTo>
                <a:cubicBezTo>
                  <a:pt x="102" y="86"/>
                  <a:pt x="102" y="91"/>
                  <a:pt x="102" y="91"/>
                </a:cubicBezTo>
                <a:cubicBezTo>
                  <a:pt x="102" y="96"/>
                  <a:pt x="105" y="101"/>
                  <a:pt x="109" y="103"/>
                </a:cubicBezTo>
                <a:cubicBezTo>
                  <a:pt x="113" y="105"/>
                  <a:pt x="119" y="105"/>
                  <a:pt x="123" y="102"/>
                </a:cubicBezTo>
                <a:cubicBezTo>
                  <a:pt x="123" y="102"/>
                  <a:pt x="228" y="31"/>
                  <a:pt x="234" y="26"/>
                </a:cubicBezTo>
                <a:cubicBezTo>
                  <a:pt x="241" y="26"/>
                  <a:pt x="296" y="26"/>
                  <a:pt x="315" y="26"/>
                </a:cubicBezTo>
                <a:cubicBezTo>
                  <a:pt x="315" y="38"/>
                  <a:pt x="315" y="51"/>
                  <a:pt x="315" y="51"/>
                </a:cubicBezTo>
                <a:cubicBezTo>
                  <a:pt x="315" y="58"/>
                  <a:pt x="321" y="64"/>
                  <a:pt x="328" y="64"/>
                </a:cubicBezTo>
                <a:cubicBezTo>
                  <a:pt x="328" y="64"/>
                  <a:pt x="411" y="64"/>
                  <a:pt x="432" y="64"/>
                </a:cubicBezTo>
                <a:cubicBezTo>
                  <a:pt x="432" y="73"/>
                  <a:pt x="432" y="78"/>
                  <a:pt x="432" y="87"/>
                </a:cubicBezTo>
                <a:cubicBezTo>
                  <a:pt x="411" y="87"/>
                  <a:pt x="328" y="87"/>
                  <a:pt x="328" y="87"/>
                </a:cubicBezTo>
                <a:cubicBezTo>
                  <a:pt x="325" y="87"/>
                  <a:pt x="321" y="89"/>
                  <a:pt x="319" y="91"/>
                </a:cubicBezTo>
                <a:cubicBezTo>
                  <a:pt x="316" y="94"/>
                  <a:pt x="315" y="97"/>
                  <a:pt x="315" y="101"/>
                </a:cubicBezTo>
                <a:cubicBezTo>
                  <a:pt x="315" y="200"/>
                  <a:pt x="315" y="200"/>
                  <a:pt x="315" y="200"/>
                </a:cubicBezTo>
                <a:cubicBezTo>
                  <a:pt x="315" y="208"/>
                  <a:pt x="321" y="214"/>
                  <a:pt x="328" y="214"/>
                </a:cubicBezTo>
                <a:cubicBezTo>
                  <a:pt x="328" y="214"/>
                  <a:pt x="411" y="214"/>
                  <a:pt x="432" y="214"/>
                </a:cubicBezTo>
                <a:cubicBezTo>
                  <a:pt x="432" y="223"/>
                  <a:pt x="432" y="228"/>
                  <a:pt x="432" y="237"/>
                </a:cubicBezTo>
                <a:cubicBezTo>
                  <a:pt x="411" y="237"/>
                  <a:pt x="328" y="237"/>
                  <a:pt x="328" y="237"/>
                </a:cubicBezTo>
                <a:cubicBezTo>
                  <a:pt x="321" y="237"/>
                  <a:pt x="315" y="243"/>
                  <a:pt x="315" y="250"/>
                </a:cubicBezTo>
                <a:cubicBezTo>
                  <a:pt x="315" y="250"/>
                  <a:pt x="315" y="266"/>
                  <a:pt x="315" y="278"/>
                </a:cubicBezTo>
                <a:cubicBezTo>
                  <a:pt x="296" y="278"/>
                  <a:pt x="241" y="278"/>
                  <a:pt x="234" y="278"/>
                </a:cubicBezTo>
                <a:cubicBezTo>
                  <a:pt x="228" y="274"/>
                  <a:pt x="123" y="198"/>
                  <a:pt x="123" y="198"/>
                </a:cubicBezTo>
                <a:cubicBezTo>
                  <a:pt x="119" y="195"/>
                  <a:pt x="114" y="195"/>
                  <a:pt x="109" y="197"/>
                </a:cubicBezTo>
                <a:cubicBezTo>
                  <a:pt x="105" y="200"/>
                  <a:pt x="102" y="204"/>
                  <a:pt x="102" y="209"/>
                </a:cubicBezTo>
                <a:cubicBezTo>
                  <a:pt x="102" y="209"/>
                  <a:pt x="102" y="214"/>
                  <a:pt x="102" y="219"/>
                </a:cubicBezTo>
                <a:cubicBezTo>
                  <a:pt x="88" y="219"/>
                  <a:pt x="67" y="219"/>
                  <a:pt x="53" y="219"/>
                </a:cubicBezTo>
                <a:cubicBezTo>
                  <a:pt x="53" y="204"/>
                  <a:pt x="53" y="177"/>
                  <a:pt x="53" y="177"/>
                </a:cubicBezTo>
                <a:cubicBezTo>
                  <a:pt x="53" y="174"/>
                  <a:pt x="51" y="170"/>
                  <a:pt x="49" y="168"/>
                </a:cubicBezTo>
                <a:cubicBezTo>
                  <a:pt x="46" y="165"/>
                  <a:pt x="43" y="164"/>
                  <a:pt x="39" y="164"/>
                </a:cubicBezTo>
                <a:cubicBezTo>
                  <a:pt x="13" y="164"/>
                  <a:pt x="13" y="164"/>
                  <a:pt x="13" y="164"/>
                </a:cubicBezTo>
                <a:cubicBezTo>
                  <a:pt x="6" y="164"/>
                  <a:pt x="0" y="170"/>
                  <a:pt x="0" y="177"/>
                </a:cubicBezTo>
                <a:cubicBezTo>
                  <a:pt x="0" y="185"/>
                  <a:pt x="6" y="191"/>
                  <a:pt x="13" y="190"/>
                </a:cubicBezTo>
                <a:cubicBezTo>
                  <a:pt x="13" y="190"/>
                  <a:pt x="20" y="190"/>
                  <a:pt x="26" y="190"/>
                </a:cubicBezTo>
                <a:cubicBezTo>
                  <a:pt x="26" y="206"/>
                  <a:pt x="26" y="233"/>
                  <a:pt x="26" y="233"/>
                </a:cubicBezTo>
                <a:cubicBezTo>
                  <a:pt x="26" y="236"/>
                  <a:pt x="27" y="240"/>
                  <a:pt x="30" y="242"/>
                </a:cubicBezTo>
                <a:cubicBezTo>
                  <a:pt x="32" y="245"/>
                  <a:pt x="36" y="246"/>
                  <a:pt x="39" y="246"/>
                </a:cubicBezTo>
                <a:cubicBezTo>
                  <a:pt x="115" y="246"/>
                  <a:pt x="115" y="246"/>
                  <a:pt x="115" y="246"/>
                </a:cubicBezTo>
                <a:cubicBezTo>
                  <a:pt x="122" y="246"/>
                  <a:pt x="127" y="241"/>
                  <a:pt x="128" y="235"/>
                </a:cubicBezTo>
                <a:cubicBezTo>
                  <a:pt x="156" y="255"/>
                  <a:pt x="222" y="302"/>
                  <a:pt x="222" y="302"/>
                </a:cubicBezTo>
                <a:cubicBezTo>
                  <a:pt x="225" y="304"/>
                  <a:pt x="227" y="305"/>
                  <a:pt x="230" y="305"/>
                </a:cubicBezTo>
                <a:cubicBezTo>
                  <a:pt x="328" y="305"/>
                  <a:pt x="328" y="305"/>
                  <a:pt x="328" y="305"/>
                </a:cubicBezTo>
                <a:cubicBezTo>
                  <a:pt x="336" y="305"/>
                  <a:pt x="342" y="299"/>
                  <a:pt x="342" y="292"/>
                </a:cubicBezTo>
                <a:cubicBezTo>
                  <a:pt x="342" y="292"/>
                  <a:pt x="342" y="276"/>
                  <a:pt x="342" y="263"/>
                </a:cubicBezTo>
                <a:cubicBezTo>
                  <a:pt x="363" y="263"/>
                  <a:pt x="445" y="263"/>
                  <a:pt x="445" y="263"/>
                </a:cubicBezTo>
                <a:cubicBezTo>
                  <a:pt x="453" y="263"/>
                  <a:pt x="459" y="257"/>
                  <a:pt x="459" y="250"/>
                </a:cubicBezTo>
                <a:cubicBezTo>
                  <a:pt x="459" y="200"/>
                  <a:pt x="459" y="200"/>
                  <a:pt x="459" y="200"/>
                </a:cubicBezTo>
                <a:cubicBezTo>
                  <a:pt x="459" y="193"/>
                  <a:pt x="453" y="187"/>
                  <a:pt x="445" y="187"/>
                </a:cubicBezTo>
                <a:cubicBezTo>
                  <a:pt x="445" y="187"/>
                  <a:pt x="363" y="187"/>
                  <a:pt x="342" y="187"/>
                </a:cubicBezTo>
                <a:cubicBezTo>
                  <a:pt x="342" y="170"/>
                  <a:pt x="342" y="131"/>
                  <a:pt x="342" y="114"/>
                </a:cubicBezTo>
                <a:cubicBezTo>
                  <a:pt x="363" y="114"/>
                  <a:pt x="445" y="114"/>
                  <a:pt x="445" y="114"/>
                </a:cubicBezTo>
                <a:cubicBezTo>
                  <a:pt x="449" y="114"/>
                  <a:pt x="452" y="113"/>
                  <a:pt x="455" y="110"/>
                </a:cubicBezTo>
                <a:cubicBezTo>
                  <a:pt x="457" y="108"/>
                  <a:pt x="459" y="104"/>
                  <a:pt x="459" y="101"/>
                </a:cubicBezTo>
                <a:cubicBezTo>
                  <a:pt x="459" y="51"/>
                  <a:pt x="459" y="51"/>
                  <a:pt x="459" y="51"/>
                </a:cubicBezTo>
                <a:cubicBezTo>
                  <a:pt x="459" y="43"/>
                  <a:pt x="453" y="37"/>
                  <a:pt x="445" y="37"/>
                </a:cubicBezTo>
                <a:cubicBezTo>
                  <a:pt x="445" y="37"/>
                  <a:pt x="363" y="37"/>
                  <a:pt x="342" y="37"/>
                </a:cubicBezTo>
                <a:cubicBezTo>
                  <a:pt x="342" y="26"/>
                  <a:pt x="342" y="13"/>
                  <a:pt x="342" y="13"/>
                </a:cubicBezTo>
                <a:cubicBezTo>
                  <a:pt x="342" y="6"/>
                  <a:pt x="336" y="0"/>
                  <a:pt x="328" y="0"/>
                </a:cubicBezTo>
                <a:lnTo>
                  <a:pt x="230" y="0"/>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4" name="Freeform 509"/>
          <p:cNvSpPr>
            <a:spLocks/>
          </p:cNvSpPr>
          <p:nvPr/>
        </p:nvSpPr>
        <p:spPr bwMode="auto">
          <a:xfrm>
            <a:off x="6327775" y="5200650"/>
            <a:ext cx="441325" cy="244475"/>
          </a:xfrm>
          <a:custGeom>
            <a:avLst/>
            <a:gdLst/>
            <a:ahLst/>
            <a:cxnLst>
              <a:cxn ang="0">
                <a:pos x="278" y="38"/>
              </a:cxn>
              <a:cxn ang="0">
                <a:pos x="278" y="154"/>
              </a:cxn>
              <a:cxn ang="0">
                <a:pos x="0" y="154"/>
              </a:cxn>
              <a:cxn ang="0">
                <a:pos x="0" y="0"/>
              </a:cxn>
              <a:cxn ang="0">
                <a:pos x="275" y="0"/>
              </a:cxn>
              <a:cxn ang="0">
                <a:pos x="146" y="115"/>
              </a:cxn>
              <a:cxn ang="0">
                <a:pos x="29" y="28"/>
              </a:cxn>
            </a:cxnLst>
            <a:rect l="0" t="0" r="r" b="b"/>
            <a:pathLst>
              <a:path w="278" h="154">
                <a:moveTo>
                  <a:pt x="278" y="38"/>
                </a:moveTo>
                <a:lnTo>
                  <a:pt x="278" y="154"/>
                </a:lnTo>
                <a:lnTo>
                  <a:pt x="0" y="154"/>
                </a:lnTo>
                <a:lnTo>
                  <a:pt x="0" y="0"/>
                </a:lnTo>
                <a:lnTo>
                  <a:pt x="275" y="0"/>
                </a:lnTo>
                <a:lnTo>
                  <a:pt x="146" y="115"/>
                </a:lnTo>
                <a:lnTo>
                  <a:pt x="29" y="28"/>
                </a:lnTo>
              </a:path>
            </a:pathLst>
          </a:custGeom>
          <a:noFill/>
          <a:ln w="30163"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75" name="Freeform 296"/>
          <p:cNvSpPr>
            <a:spLocks/>
          </p:cNvSpPr>
          <p:nvPr/>
        </p:nvSpPr>
        <p:spPr bwMode="auto">
          <a:xfrm>
            <a:off x="6892925" y="1160463"/>
            <a:ext cx="525463" cy="522287"/>
          </a:xfrm>
          <a:custGeom>
            <a:avLst/>
            <a:gdLst/>
            <a:ahLst/>
            <a:cxnLst>
              <a:cxn ang="0">
                <a:pos x="28" y="139"/>
              </a:cxn>
              <a:cxn ang="0">
                <a:pos x="97" y="174"/>
              </a:cxn>
              <a:cxn ang="0">
                <a:pos x="159" y="111"/>
              </a:cxn>
              <a:cxn ang="0">
                <a:pos x="181" y="104"/>
              </a:cxn>
              <a:cxn ang="0">
                <a:pos x="236" y="147"/>
              </a:cxn>
              <a:cxn ang="0">
                <a:pos x="263" y="100"/>
              </a:cxn>
              <a:cxn ang="0">
                <a:pos x="289" y="156"/>
              </a:cxn>
              <a:cxn ang="0">
                <a:pos x="303" y="239"/>
              </a:cxn>
              <a:cxn ang="0">
                <a:pos x="265" y="309"/>
              </a:cxn>
              <a:cxn ang="0">
                <a:pos x="230" y="305"/>
              </a:cxn>
              <a:cxn ang="0">
                <a:pos x="219" y="276"/>
              </a:cxn>
              <a:cxn ang="0">
                <a:pos x="119" y="263"/>
              </a:cxn>
              <a:cxn ang="0">
                <a:pos x="60" y="198"/>
              </a:cxn>
              <a:cxn ang="0">
                <a:pos x="10" y="287"/>
              </a:cxn>
              <a:cxn ang="0">
                <a:pos x="321" y="444"/>
              </a:cxn>
              <a:cxn ang="0">
                <a:pos x="164" y="379"/>
              </a:cxn>
              <a:cxn ang="0">
                <a:pos x="293" y="402"/>
              </a:cxn>
              <a:cxn ang="0">
                <a:pos x="306" y="421"/>
              </a:cxn>
              <a:cxn ang="0">
                <a:pos x="36" y="281"/>
              </a:cxn>
              <a:cxn ang="0">
                <a:pos x="37" y="212"/>
              </a:cxn>
              <a:cxn ang="0">
                <a:pos x="132" y="287"/>
              </a:cxn>
              <a:cxn ang="0">
                <a:pos x="196" y="289"/>
              </a:cxn>
              <a:cxn ang="0">
                <a:pos x="206" y="317"/>
              </a:cxn>
              <a:cxn ang="0">
                <a:pos x="250" y="332"/>
              </a:cxn>
              <a:cxn ang="0">
                <a:pos x="315" y="276"/>
              </a:cxn>
              <a:cxn ang="0">
                <a:pos x="305" y="133"/>
              </a:cxn>
              <a:cxn ang="0">
                <a:pos x="283" y="73"/>
              </a:cxn>
              <a:cxn ang="0">
                <a:pos x="221" y="118"/>
              </a:cxn>
              <a:cxn ang="0">
                <a:pos x="197" y="78"/>
              </a:cxn>
              <a:cxn ang="0">
                <a:pos x="124" y="109"/>
              </a:cxn>
              <a:cxn ang="0">
                <a:pos x="64" y="152"/>
              </a:cxn>
              <a:cxn ang="0">
                <a:pos x="177" y="45"/>
              </a:cxn>
              <a:cxn ang="0">
                <a:pos x="435" y="207"/>
              </a:cxn>
              <a:cxn ang="0">
                <a:pos x="421" y="243"/>
              </a:cxn>
              <a:cxn ang="0">
                <a:pos x="355" y="228"/>
              </a:cxn>
              <a:cxn ang="0">
                <a:pos x="334" y="277"/>
              </a:cxn>
              <a:cxn ang="0">
                <a:pos x="344" y="348"/>
              </a:cxn>
              <a:cxn ang="0">
                <a:pos x="407" y="308"/>
              </a:cxn>
              <a:cxn ang="0">
                <a:pos x="395" y="358"/>
              </a:cxn>
              <a:cxn ang="0">
                <a:pos x="353" y="416"/>
              </a:cxn>
              <a:cxn ang="0">
                <a:pos x="446" y="325"/>
              </a:cxn>
              <a:cxn ang="0">
                <a:pos x="405" y="281"/>
              </a:cxn>
              <a:cxn ang="0">
                <a:pos x="348" y="321"/>
              </a:cxn>
              <a:cxn ang="0">
                <a:pos x="368" y="282"/>
              </a:cxn>
              <a:cxn ang="0">
                <a:pos x="378" y="243"/>
              </a:cxn>
              <a:cxn ang="0">
                <a:pos x="402" y="263"/>
              </a:cxn>
              <a:cxn ang="0">
                <a:pos x="462" y="203"/>
              </a:cxn>
              <a:cxn ang="0">
                <a:pos x="168" y="19"/>
              </a:cxn>
            </a:cxnLst>
            <a:rect l="0" t="0" r="r" b="b"/>
            <a:pathLst>
              <a:path w="465" h="463">
                <a:moveTo>
                  <a:pt x="168" y="19"/>
                </a:moveTo>
                <a:cubicBezTo>
                  <a:pt x="158" y="22"/>
                  <a:pt x="75" y="46"/>
                  <a:pt x="30" y="133"/>
                </a:cubicBezTo>
                <a:cubicBezTo>
                  <a:pt x="29" y="135"/>
                  <a:pt x="28" y="137"/>
                  <a:pt x="28" y="139"/>
                </a:cubicBezTo>
                <a:cubicBezTo>
                  <a:pt x="28" y="141"/>
                  <a:pt x="29" y="157"/>
                  <a:pt x="46" y="172"/>
                </a:cubicBezTo>
                <a:cubicBezTo>
                  <a:pt x="62" y="186"/>
                  <a:pt x="84" y="181"/>
                  <a:pt x="94" y="175"/>
                </a:cubicBezTo>
                <a:cubicBezTo>
                  <a:pt x="95" y="175"/>
                  <a:pt x="96" y="174"/>
                  <a:pt x="97" y="174"/>
                </a:cubicBezTo>
                <a:cubicBezTo>
                  <a:pt x="105" y="168"/>
                  <a:pt x="110" y="160"/>
                  <a:pt x="116" y="152"/>
                </a:cubicBezTo>
                <a:cubicBezTo>
                  <a:pt x="121" y="145"/>
                  <a:pt x="127" y="136"/>
                  <a:pt x="131" y="135"/>
                </a:cubicBezTo>
                <a:cubicBezTo>
                  <a:pt x="146" y="132"/>
                  <a:pt x="153" y="120"/>
                  <a:pt x="159" y="111"/>
                </a:cubicBezTo>
                <a:cubicBezTo>
                  <a:pt x="161" y="108"/>
                  <a:pt x="163" y="104"/>
                  <a:pt x="164" y="103"/>
                </a:cubicBezTo>
                <a:cubicBezTo>
                  <a:pt x="168" y="100"/>
                  <a:pt x="175" y="100"/>
                  <a:pt x="181" y="101"/>
                </a:cubicBezTo>
                <a:cubicBezTo>
                  <a:pt x="181" y="102"/>
                  <a:pt x="181" y="103"/>
                  <a:pt x="181" y="104"/>
                </a:cubicBezTo>
                <a:cubicBezTo>
                  <a:pt x="184" y="117"/>
                  <a:pt x="188" y="134"/>
                  <a:pt x="202" y="138"/>
                </a:cubicBezTo>
                <a:cubicBezTo>
                  <a:pt x="203" y="139"/>
                  <a:pt x="206" y="141"/>
                  <a:pt x="209" y="142"/>
                </a:cubicBezTo>
                <a:cubicBezTo>
                  <a:pt x="217" y="146"/>
                  <a:pt x="227" y="151"/>
                  <a:pt x="236" y="147"/>
                </a:cubicBezTo>
                <a:cubicBezTo>
                  <a:pt x="239" y="145"/>
                  <a:pt x="244" y="141"/>
                  <a:pt x="246" y="133"/>
                </a:cubicBezTo>
                <a:cubicBezTo>
                  <a:pt x="249" y="112"/>
                  <a:pt x="255" y="93"/>
                  <a:pt x="260" y="86"/>
                </a:cubicBezTo>
                <a:cubicBezTo>
                  <a:pt x="261" y="90"/>
                  <a:pt x="262" y="96"/>
                  <a:pt x="263" y="100"/>
                </a:cubicBezTo>
                <a:cubicBezTo>
                  <a:pt x="264" y="105"/>
                  <a:pt x="265" y="110"/>
                  <a:pt x="266" y="114"/>
                </a:cubicBezTo>
                <a:cubicBezTo>
                  <a:pt x="272" y="131"/>
                  <a:pt x="277" y="142"/>
                  <a:pt x="285" y="151"/>
                </a:cubicBezTo>
                <a:cubicBezTo>
                  <a:pt x="285" y="151"/>
                  <a:pt x="289" y="156"/>
                  <a:pt x="289" y="156"/>
                </a:cubicBezTo>
                <a:cubicBezTo>
                  <a:pt x="301" y="169"/>
                  <a:pt x="311" y="180"/>
                  <a:pt x="314" y="191"/>
                </a:cubicBezTo>
                <a:cubicBezTo>
                  <a:pt x="315" y="194"/>
                  <a:pt x="315" y="197"/>
                  <a:pt x="315" y="200"/>
                </a:cubicBezTo>
                <a:cubicBezTo>
                  <a:pt x="315" y="209"/>
                  <a:pt x="312" y="220"/>
                  <a:pt x="303" y="239"/>
                </a:cubicBezTo>
                <a:cubicBezTo>
                  <a:pt x="299" y="246"/>
                  <a:pt x="295" y="255"/>
                  <a:pt x="290" y="265"/>
                </a:cubicBezTo>
                <a:cubicBezTo>
                  <a:pt x="284" y="278"/>
                  <a:pt x="274" y="301"/>
                  <a:pt x="267" y="310"/>
                </a:cubicBezTo>
                <a:cubicBezTo>
                  <a:pt x="266" y="310"/>
                  <a:pt x="266" y="310"/>
                  <a:pt x="265" y="309"/>
                </a:cubicBezTo>
                <a:cubicBezTo>
                  <a:pt x="261" y="307"/>
                  <a:pt x="257" y="305"/>
                  <a:pt x="250" y="305"/>
                </a:cubicBezTo>
                <a:cubicBezTo>
                  <a:pt x="244" y="305"/>
                  <a:pt x="244" y="305"/>
                  <a:pt x="244" y="305"/>
                </a:cubicBezTo>
                <a:cubicBezTo>
                  <a:pt x="241" y="305"/>
                  <a:pt x="234" y="306"/>
                  <a:pt x="230" y="305"/>
                </a:cubicBezTo>
                <a:cubicBezTo>
                  <a:pt x="230" y="303"/>
                  <a:pt x="229" y="301"/>
                  <a:pt x="229" y="300"/>
                </a:cubicBezTo>
                <a:cubicBezTo>
                  <a:pt x="228" y="294"/>
                  <a:pt x="227" y="288"/>
                  <a:pt x="223" y="282"/>
                </a:cubicBezTo>
                <a:cubicBezTo>
                  <a:pt x="223" y="282"/>
                  <a:pt x="219" y="276"/>
                  <a:pt x="219" y="276"/>
                </a:cubicBezTo>
                <a:cubicBezTo>
                  <a:pt x="216" y="270"/>
                  <a:pt x="213" y="265"/>
                  <a:pt x="204" y="258"/>
                </a:cubicBezTo>
                <a:cubicBezTo>
                  <a:pt x="189" y="243"/>
                  <a:pt x="167" y="246"/>
                  <a:pt x="148" y="250"/>
                </a:cubicBezTo>
                <a:cubicBezTo>
                  <a:pt x="141" y="252"/>
                  <a:pt x="132" y="256"/>
                  <a:pt x="119" y="263"/>
                </a:cubicBezTo>
                <a:cubicBezTo>
                  <a:pt x="111" y="268"/>
                  <a:pt x="94" y="277"/>
                  <a:pt x="87" y="278"/>
                </a:cubicBezTo>
                <a:cubicBezTo>
                  <a:pt x="84" y="275"/>
                  <a:pt x="77" y="264"/>
                  <a:pt x="77" y="255"/>
                </a:cubicBezTo>
                <a:cubicBezTo>
                  <a:pt x="76" y="240"/>
                  <a:pt x="74" y="218"/>
                  <a:pt x="60" y="198"/>
                </a:cubicBezTo>
                <a:cubicBezTo>
                  <a:pt x="49" y="181"/>
                  <a:pt x="36" y="180"/>
                  <a:pt x="24" y="180"/>
                </a:cubicBezTo>
                <a:cubicBezTo>
                  <a:pt x="20" y="180"/>
                  <a:pt x="16" y="182"/>
                  <a:pt x="13" y="185"/>
                </a:cubicBezTo>
                <a:cubicBezTo>
                  <a:pt x="4" y="196"/>
                  <a:pt x="0" y="240"/>
                  <a:pt x="10" y="287"/>
                </a:cubicBezTo>
                <a:cubicBezTo>
                  <a:pt x="15" y="313"/>
                  <a:pt x="29" y="343"/>
                  <a:pt x="48" y="370"/>
                </a:cubicBezTo>
                <a:cubicBezTo>
                  <a:pt x="79" y="412"/>
                  <a:pt x="145" y="463"/>
                  <a:pt x="231" y="463"/>
                </a:cubicBezTo>
                <a:cubicBezTo>
                  <a:pt x="272" y="463"/>
                  <a:pt x="302" y="456"/>
                  <a:pt x="321" y="444"/>
                </a:cubicBezTo>
                <a:cubicBezTo>
                  <a:pt x="330" y="438"/>
                  <a:pt x="334" y="429"/>
                  <a:pt x="333" y="418"/>
                </a:cubicBezTo>
                <a:cubicBezTo>
                  <a:pt x="332" y="400"/>
                  <a:pt x="315" y="383"/>
                  <a:pt x="304" y="378"/>
                </a:cubicBezTo>
                <a:cubicBezTo>
                  <a:pt x="282" y="368"/>
                  <a:pt x="211" y="353"/>
                  <a:pt x="164" y="379"/>
                </a:cubicBezTo>
                <a:cubicBezTo>
                  <a:pt x="157" y="383"/>
                  <a:pt x="155" y="391"/>
                  <a:pt x="159" y="397"/>
                </a:cubicBezTo>
                <a:cubicBezTo>
                  <a:pt x="162" y="404"/>
                  <a:pt x="171" y="406"/>
                  <a:pt x="177" y="403"/>
                </a:cubicBezTo>
                <a:cubicBezTo>
                  <a:pt x="214" y="382"/>
                  <a:pt x="276" y="394"/>
                  <a:pt x="293" y="402"/>
                </a:cubicBezTo>
                <a:cubicBezTo>
                  <a:pt x="298" y="405"/>
                  <a:pt x="306" y="416"/>
                  <a:pt x="306" y="421"/>
                </a:cubicBezTo>
                <a:cubicBezTo>
                  <a:pt x="306" y="421"/>
                  <a:pt x="306" y="421"/>
                  <a:pt x="306" y="421"/>
                </a:cubicBezTo>
                <a:cubicBezTo>
                  <a:pt x="306" y="421"/>
                  <a:pt x="306" y="421"/>
                  <a:pt x="306" y="421"/>
                </a:cubicBezTo>
                <a:cubicBezTo>
                  <a:pt x="298" y="427"/>
                  <a:pt x="278" y="436"/>
                  <a:pt x="231" y="436"/>
                </a:cubicBezTo>
                <a:cubicBezTo>
                  <a:pt x="160" y="435"/>
                  <a:pt x="99" y="394"/>
                  <a:pt x="70" y="354"/>
                </a:cubicBezTo>
                <a:cubicBezTo>
                  <a:pt x="53" y="330"/>
                  <a:pt x="41" y="304"/>
                  <a:pt x="36" y="281"/>
                </a:cubicBezTo>
                <a:cubicBezTo>
                  <a:pt x="33" y="262"/>
                  <a:pt x="31" y="246"/>
                  <a:pt x="31" y="234"/>
                </a:cubicBezTo>
                <a:cubicBezTo>
                  <a:pt x="31" y="222"/>
                  <a:pt x="32" y="214"/>
                  <a:pt x="33" y="208"/>
                </a:cubicBezTo>
                <a:cubicBezTo>
                  <a:pt x="35" y="209"/>
                  <a:pt x="36" y="210"/>
                  <a:pt x="37" y="212"/>
                </a:cubicBezTo>
                <a:cubicBezTo>
                  <a:pt x="47" y="227"/>
                  <a:pt x="49" y="244"/>
                  <a:pt x="50" y="256"/>
                </a:cubicBezTo>
                <a:cubicBezTo>
                  <a:pt x="51" y="272"/>
                  <a:pt x="63" y="303"/>
                  <a:pt x="84" y="305"/>
                </a:cubicBezTo>
                <a:cubicBezTo>
                  <a:pt x="96" y="306"/>
                  <a:pt x="110" y="299"/>
                  <a:pt x="132" y="287"/>
                </a:cubicBezTo>
                <a:cubicBezTo>
                  <a:pt x="140" y="283"/>
                  <a:pt x="150" y="277"/>
                  <a:pt x="154" y="277"/>
                </a:cubicBezTo>
                <a:cubicBezTo>
                  <a:pt x="165" y="274"/>
                  <a:pt x="180" y="272"/>
                  <a:pt x="186" y="277"/>
                </a:cubicBezTo>
                <a:cubicBezTo>
                  <a:pt x="192" y="283"/>
                  <a:pt x="193" y="285"/>
                  <a:pt x="196" y="289"/>
                </a:cubicBezTo>
                <a:cubicBezTo>
                  <a:pt x="200" y="297"/>
                  <a:pt x="200" y="297"/>
                  <a:pt x="200" y="297"/>
                </a:cubicBezTo>
                <a:cubicBezTo>
                  <a:pt x="201" y="298"/>
                  <a:pt x="202" y="302"/>
                  <a:pt x="202" y="305"/>
                </a:cubicBezTo>
                <a:cubicBezTo>
                  <a:pt x="203" y="309"/>
                  <a:pt x="204" y="313"/>
                  <a:pt x="206" y="317"/>
                </a:cubicBezTo>
                <a:cubicBezTo>
                  <a:pt x="213" y="334"/>
                  <a:pt x="234" y="333"/>
                  <a:pt x="246" y="332"/>
                </a:cubicBezTo>
                <a:cubicBezTo>
                  <a:pt x="246" y="332"/>
                  <a:pt x="249" y="332"/>
                  <a:pt x="250" y="332"/>
                </a:cubicBezTo>
                <a:cubicBezTo>
                  <a:pt x="250" y="332"/>
                  <a:pt x="250" y="332"/>
                  <a:pt x="250" y="332"/>
                </a:cubicBezTo>
                <a:cubicBezTo>
                  <a:pt x="253" y="333"/>
                  <a:pt x="256" y="336"/>
                  <a:pt x="261" y="338"/>
                </a:cubicBezTo>
                <a:cubicBezTo>
                  <a:pt x="278" y="346"/>
                  <a:pt x="290" y="325"/>
                  <a:pt x="295" y="317"/>
                </a:cubicBezTo>
                <a:cubicBezTo>
                  <a:pt x="302" y="305"/>
                  <a:pt x="308" y="290"/>
                  <a:pt x="315" y="276"/>
                </a:cubicBezTo>
                <a:cubicBezTo>
                  <a:pt x="319" y="267"/>
                  <a:pt x="323" y="258"/>
                  <a:pt x="327" y="251"/>
                </a:cubicBezTo>
                <a:cubicBezTo>
                  <a:pt x="358" y="192"/>
                  <a:pt x="336" y="168"/>
                  <a:pt x="309" y="138"/>
                </a:cubicBezTo>
                <a:cubicBezTo>
                  <a:pt x="305" y="133"/>
                  <a:pt x="305" y="133"/>
                  <a:pt x="305" y="133"/>
                </a:cubicBezTo>
                <a:cubicBezTo>
                  <a:pt x="300" y="127"/>
                  <a:pt x="296" y="119"/>
                  <a:pt x="292" y="106"/>
                </a:cubicBezTo>
                <a:cubicBezTo>
                  <a:pt x="291" y="103"/>
                  <a:pt x="291" y="99"/>
                  <a:pt x="290" y="95"/>
                </a:cubicBezTo>
                <a:cubicBezTo>
                  <a:pt x="288" y="88"/>
                  <a:pt x="287" y="80"/>
                  <a:pt x="283" y="73"/>
                </a:cubicBezTo>
                <a:cubicBezTo>
                  <a:pt x="278" y="62"/>
                  <a:pt x="268" y="57"/>
                  <a:pt x="257" y="58"/>
                </a:cubicBezTo>
                <a:cubicBezTo>
                  <a:pt x="240" y="59"/>
                  <a:pt x="232" y="79"/>
                  <a:pt x="227" y="93"/>
                </a:cubicBezTo>
                <a:cubicBezTo>
                  <a:pt x="224" y="102"/>
                  <a:pt x="222" y="111"/>
                  <a:pt x="221" y="118"/>
                </a:cubicBezTo>
                <a:cubicBezTo>
                  <a:pt x="218" y="116"/>
                  <a:pt x="215" y="115"/>
                  <a:pt x="213" y="114"/>
                </a:cubicBezTo>
                <a:cubicBezTo>
                  <a:pt x="211" y="111"/>
                  <a:pt x="209" y="102"/>
                  <a:pt x="208" y="98"/>
                </a:cubicBezTo>
                <a:cubicBezTo>
                  <a:pt x="206" y="89"/>
                  <a:pt x="204" y="82"/>
                  <a:pt x="197" y="78"/>
                </a:cubicBezTo>
                <a:cubicBezTo>
                  <a:pt x="190" y="75"/>
                  <a:pt x="164" y="68"/>
                  <a:pt x="147" y="82"/>
                </a:cubicBezTo>
                <a:cubicBezTo>
                  <a:pt x="142" y="86"/>
                  <a:pt x="139" y="92"/>
                  <a:pt x="136" y="97"/>
                </a:cubicBezTo>
                <a:cubicBezTo>
                  <a:pt x="131" y="104"/>
                  <a:pt x="128" y="108"/>
                  <a:pt x="124" y="109"/>
                </a:cubicBezTo>
                <a:cubicBezTo>
                  <a:pt x="111" y="112"/>
                  <a:pt x="102" y="124"/>
                  <a:pt x="94" y="136"/>
                </a:cubicBezTo>
                <a:cubicBezTo>
                  <a:pt x="90" y="142"/>
                  <a:pt x="85" y="148"/>
                  <a:pt x="81" y="152"/>
                </a:cubicBezTo>
                <a:cubicBezTo>
                  <a:pt x="77" y="153"/>
                  <a:pt x="68" y="155"/>
                  <a:pt x="64" y="152"/>
                </a:cubicBezTo>
                <a:cubicBezTo>
                  <a:pt x="59" y="147"/>
                  <a:pt x="57" y="144"/>
                  <a:pt x="56" y="141"/>
                </a:cubicBezTo>
                <a:cubicBezTo>
                  <a:pt x="98" y="65"/>
                  <a:pt x="175" y="46"/>
                  <a:pt x="176" y="46"/>
                </a:cubicBezTo>
                <a:cubicBezTo>
                  <a:pt x="176" y="45"/>
                  <a:pt x="177" y="45"/>
                  <a:pt x="177" y="45"/>
                </a:cubicBezTo>
                <a:cubicBezTo>
                  <a:pt x="178" y="45"/>
                  <a:pt x="223" y="28"/>
                  <a:pt x="288" y="44"/>
                </a:cubicBezTo>
                <a:cubicBezTo>
                  <a:pt x="312" y="50"/>
                  <a:pt x="371" y="71"/>
                  <a:pt x="410" y="136"/>
                </a:cubicBezTo>
                <a:cubicBezTo>
                  <a:pt x="424" y="161"/>
                  <a:pt x="433" y="190"/>
                  <a:pt x="435" y="207"/>
                </a:cubicBezTo>
                <a:cubicBezTo>
                  <a:pt x="437" y="220"/>
                  <a:pt x="437" y="231"/>
                  <a:pt x="437" y="240"/>
                </a:cubicBezTo>
                <a:cubicBezTo>
                  <a:pt x="437" y="243"/>
                  <a:pt x="437" y="245"/>
                  <a:pt x="437" y="247"/>
                </a:cubicBezTo>
                <a:cubicBezTo>
                  <a:pt x="432" y="247"/>
                  <a:pt x="425" y="245"/>
                  <a:pt x="421" y="243"/>
                </a:cubicBezTo>
                <a:cubicBezTo>
                  <a:pt x="421" y="243"/>
                  <a:pt x="421" y="242"/>
                  <a:pt x="421" y="242"/>
                </a:cubicBezTo>
                <a:cubicBezTo>
                  <a:pt x="421" y="230"/>
                  <a:pt x="414" y="219"/>
                  <a:pt x="402" y="214"/>
                </a:cubicBezTo>
                <a:cubicBezTo>
                  <a:pt x="387" y="209"/>
                  <a:pt x="365" y="212"/>
                  <a:pt x="355" y="228"/>
                </a:cubicBezTo>
                <a:cubicBezTo>
                  <a:pt x="351" y="234"/>
                  <a:pt x="350" y="240"/>
                  <a:pt x="350" y="245"/>
                </a:cubicBezTo>
                <a:cubicBezTo>
                  <a:pt x="350" y="250"/>
                  <a:pt x="351" y="255"/>
                  <a:pt x="353" y="260"/>
                </a:cubicBezTo>
                <a:cubicBezTo>
                  <a:pt x="346" y="264"/>
                  <a:pt x="339" y="271"/>
                  <a:pt x="334" y="277"/>
                </a:cubicBezTo>
                <a:cubicBezTo>
                  <a:pt x="329" y="283"/>
                  <a:pt x="316" y="301"/>
                  <a:pt x="316" y="318"/>
                </a:cubicBezTo>
                <a:cubicBezTo>
                  <a:pt x="316" y="322"/>
                  <a:pt x="316" y="326"/>
                  <a:pt x="318" y="329"/>
                </a:cubicBezTo>
                <a:cubicBezTo>
                  <a:pt x="322" y="339"/>
                  <a:pt x="332" y="346"/>
                  <a:pt x="344" y="348"/>
                </a:cubicBezTo>
                <a:cubicBezTo>
                  <a:pt x="361" y="350"/>
                  <a:pt x="378" y="343"/>
                  <a:pt x="390" y="329"/>
                </a:cubicBezTo>
                <a:cubicBezTo>
                  <a:pt x="399" y="317"/>
                  <a:pt x="399" y="317"/>
                  <a:pt x="399" y="317"/>
                </a:cubicBezTo>
                <a:cubicBezTo>
                  <a:pt x="402" y="314"/>
                  <a:pt x="405" y="310"/>
                  <a:pt x="407" y="308"/>
                </a:cubicBezTo>
                <a:cubicBezTo>
                  <a:pt x="413" y="308"/>
                  <a:pt x="420" y="309"/>
                  <a:pt x="423" y="310"/>
                </a:cubicBezTo>
                <a:cubicBezTo>
                  <a:pt x="422" y="311"/>
                  <a:pt x="422" y="312"/>
                  <a:pt x="421" y="314"/>
                </a:cubicBezTo>
                <a:cubicBezTo>
                  <a:pt x="415" y="327"/>
                  <a:pt x="405" y="346"/>
                  <a:pt x="395" y="358"/>
                </a:cubicBezTo>
                <a:cubicBezTo>
                  <a:pt x="381" y="376"/>
                  <a:pt x="361" y="392"/>
                  <a:pt x="355" y="397"/>
                </a:cubicBezTo>
                <a:cubicBezTo>
                  <a:pt x="352" y="400"/>
                  <a:pt x="350" y="404"/>
                  <a:pt x="350" y="408"/>
                </a:cubicBezTo>
                <a:cubicBezTo>
                  <a:pt x="350" y="411"/>
                  <a:pt x="351" y="413"/>
                  <a:pt x="353" y="416"/>
                </a:cubicBezTo>
                <a:cubicBezTo>
                  <a:pt x="357" y="422"/>
                  <a:pt x="366" y="423"/>
                  <a:pt x="372" y="418"/>
                </a:cubicBezTo>
                <a:cubicBezTo>
                  <a:pt x="384" y="408"/>
                  <a:pt x="402" y="393"/>
                  <a:pt x="416" y="375"/>
                </a:cubicBezTo>
                <a:cubicBezTo>
                  <a:pt x="430" y="357"/>
                  <a:pt x="442" y="332"/>
                  <a:pt x="446" y="325"/>
                </a:cubicBezTo>
                <a:cubicBezTo>
                  <a:pt x="453" y="311"/>
                  <a:pt x="450" y="301"/>
                  <a:pt x="446" y="296"/>
                </a:cubicBezTo>
                <a:cubicBezTo>
                  <a:pt x="437" y="281"/>
                  <a:pt x="417" y="281"/>
                  <a:pt x="406" y="281"/>
                </a:cubicBezTo>
                <a:cubicBezTo>
                  <a:pt x="405" y="281"/>
                  <a:pt x="405" y="281"/>
                  <a:pt x="405" y="281"/>
                </a:cubicBezTo>
                <a:cubicBezTo>
                  <a:pt x="393" y="281"/>
                  <a:pt x="387" y="290"/>
                  <a:pt x="378" y="301"/>
                </a:cubicBezTo>
                <a:cubicBezTo>
                  <a:pt x="369" y="312"/>
                  <a:pt x="369" y="312"/>
                  <a:pt x="369" y="312"/>
                </a:cubicBezTo>
                <a:cubicBezTo>
                  <a:pt x="363" y="319"/>
                  <a:pt x="354" y="322"/>
                  <a:pt x="348" y="321"/>
                </a:cubicBezTo>
                <a:cubicBezTo>
                  <a:pt x="347" y="320"/>
                  <a:pt x="344" y="320"/>
                  <a:pt x="343" y="318"/>
                </a:cubicBezTo>
                <a:cubicBezTo>
                  <a:pt x="343" y="318"/>
                  <a:pt x="343" y="318"/>
                  <a:pt x="343" y="318"/>
                </a:cubicBezTo>
                <a:cubicBezTo>
                  <a:pt x="343" y="309"/>
                  <a:pt x="360" y="285"/>
                  <a:pt x="368" y="282"/>
                </a:cubicBezTo>
                <a:cubicBezTo>
                  <a:pt x="373" y="283"/>
                  <a:pt x="378" y="281"/>
                  <a:pt x="381" y="277"/>
                </a:cubicBezTo>
                <a:cubicBezTo>
                  <a:pt x="387" y="270"/>
                  <a:pt x="383" y="262"/>
                  <a:pt x="381" y="257"/>
                </a:cubicBezTo>
                <a:cubicBezTo>
                  <a:pt x="379" y="253"/>
                  <a:pt x="376" y="246"/>
                  <a:pt x="378" y="243"/>
                </a:cubicBezTo>
                <a:cubicBezTo>
                  <a:pt x="380" y="239"/>
                  <a:pt x="387" y="238"/>
                  <a:pt x="392" y="240"/>
                </a:cubicBezTo>
                <a:cubicBezTo>
                  <a:pt x="394" y="241"/>
                  <a:pt x="394" y="241"/>
                  <a:pt x="394" y="243"/>
                </a:cubicBezTo>
                <a:cubicBezTo>
                  <a:pt x="393" y="250"/>
                  <a:pt x="396" y="258"/>
                  <a:pt x="402" y="263"/>
                </a:cubicBezTo>
                <a:cubicBezTo>
                  <a:pt x="414" y="272"/>
                  <a:pt x="440" y="277"/>
                  <a:pt x="453" y="273"/>
                </a:cubicBezTo>
                <a:cubicBezTo>
                  <a:pt x="459" y="270"/>
                  <a:pt x="463" y="265"/>
                  <a:pt x="463" y="259"/>
                </a:cubicBezTo>
                <a:cubicBezTo>
                  <a:pt x="464" y="251"/>
                  <a:pt x="465" y="230"/>
                  <a:pt x="462" y="203"/>
                </a:cubicBezTo>
                <a:cubicBezTo>
                  <a:pt x="459" y="183"/>
                  <a:pt x="450" y="150"/>
                  <a:pt x="433" y="123"/>
                </a:cubicBezTo>
                <a:cubicBezTo>
                  <a:pt x="389" y="48"/>
                  <a:pt x="322" y="24"/>
                  <a:pt x="295" y="18"/>
                </a:cubicBezTo>
                <a:cubicBezTo>
                  <a:pt x="225" y="0"/>
                  <a:pt x="176" y="17"/>
                  <a:pt x="168" y="19"/>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6" name="Freeform 397"/>
          <p:cNvSpPr>
            <a:spLocks noEditPoints="1"/>
          </p:cNvSpPr>
          <p:nvPr/>
        </p:nvSpPr>
        <p:spPr bwMode="auto">
          <a:xfrm>
            <a:off x="6964363" y="4400550"/>
            <a:ext cx="384175" cy="522288"/>
          </a:xfrm>
          <a:custGeom>
            <a:avLst/>
            <a:gdLst/>
            <a:ahLst/>
            <a:cxnLst>
              <a:cxn ang="0">
                <a:pos x="58" y="26"/>
              </a:cxn>
              <a:cxn ang="0">
                <a:pos x="35" y="72"/>
              </a:cxn>
              <a:cxn ang="0">
                <a:pos x="39" y="96"/>
              </a:cxn>
              <a:cxn ang="0">
                <a:pos x="130" y="182"/>
              </a:cxn>
              <a:cxn ang="0">
                <a:pos x="15" y="202"/>
              </a:cxn>
              <a:cxn ang="0">
                <a:pos x="4" y="205"/>
              </a:cxn>
              <a:cxn ang="0">
                <a:pos x="0" y="215"/>
              </a:cxn>
              <a:cxn ang="0">
                <a:pos x="0" y="379"/>
              </a:cxn>
              <a:cxn ang="0">
                <a:pos x="8" y="392"/>
              </a:cxn>
              <a:cxn ang="0">
                <a:pos x="170" y="461"/>
              </a:cxn>
              <a:cxn ang="0">
                <a:pos x="183" y="460"/>
              </a:cxn>
              <a:cxn ang="0">
                <a:pos x="189" y="449"/>
              </a:cxn>
              <a:cxn ang="0">
                <a:pos x="189" y="286"/>
              </a:cxn>
              <a:cxn ang="0">
                <a:pos x="175" y="273"/>
              </a:cxn>
              <a:cxn ang="0">
                <a:pos x="162" y="286"/>
              </a:cxn>
              <a:cxn ang="0">
                <a:pos x="162" y="428"/>
              </a:cxn>
              <a:cxn ang="0">
                <a:pos x="27" y="371"/>
              </a:cxn>
              <a:cxn ang="0">
                <a:pos x="27" y="228"/>
              </a:cxn>
              <a:cxn ang="0">
                <a:pos x="163" y="201"/>
              </a:cxn>
              <a:cxn ang="0">
                <a:pos x="171" y="199"/>
              </a:cxn>
              <a:cxn ang="0">
                <a:pos x="312" y="220"/>
              </a:cxn>
              <a:cxn ang="0">
                <a:pos x="312" y="358"/>
              </a:cxn>
              <a:cxn ang="0">
                <a:pos x="218" y="413"/>
              </a:cxn>
              <a:cxn ang="0">
                <a:pos x="211" y="424"/>
              </a:cxn>
              <a:cxn ang="0">
                <a:pos x="213" y="431"/>
              </a:cxn>
              <a:cxn ang="0">
                <a:pos x="231" y="436"/>
              </a:cxn>
              <a:cxn ang="0">
                <a:pos x="332" y="378"/>
              </a:cxn>
              <a:cxn ang="0">
                <a:pos x="339" y="366"/>
              </a:cxn>
              <a:cxn ang="0">
                <a:pos x="339" y="206"/>
              </a:cxn>
              <a:cxn ang="0">
                <a:pos x="335" y="197"/>
              </a:cxn>
              <a:cxn ang="0">
                <a:pos x="325" y="193"/>
              </a:cxn>
              <a:cxn ang="0">
                <a:pos x="216" y="184"/>
              </a:cxn>
              <a:cxn ang="0">
                <a:pos x="304" y="121"/>
              </a:cxn>
              <a:cxn ang="0">
                <a:pos x="307" y="107"/>
              </a:cxn>
              <a:cxn ang="0">
                <a:pos x="285" y="69"/>
              </a:cxn>
              <a:cxn ang="0">
                <a:pos x="225" y="56"/>
              </a:cxn>
              <a:cxn ang="0">
                <a:pos x="187" y="103"/>
              </a:cxn>
              <a:cxn ang="0">
                <a:pos x="131" y="9"/>
              </a:cxn>
              <a:cxn ang="0">
                <a:pos x="58" y="26"/>
              </a:cxn>
              <a:cxn ang="0">
                <a:pos x="64" y="87"/>
              </a:cxn>
              <a:cxn ang="0">
                <a:pos x="61" y="72"/>
              </a:cxn>
              <a:cxn ang="0">
                <a:pos x="74" y="47"/>
              </a:cxn>
              <a:cxn ang="0">
                <a:pos x="120" y="34"/>
              </a:cxn>
              <a:cxn ang="0">
                <a:pos x="170" y="170"/>
              </a:cxn>
              <a:cxn ang="0">
                <a:pos x="64" y="87"/>
              </a:cxn>
              <a:cxn ang="0">
                <a:pos x="236" y="81"/>
              </a:cxn>
              <a:cxn ang="0">
                <a:pos x="268" y="90"/>
              </a:cxn>
              <a:cxn ang="0">
                <a:pos x="281" y="107"/>
              </a:cxn>
              <a:cxn ang="0">
                <a:pos x="280" y="112"/>
              </a:cxn>
              <a:cxn ang="0">
                <a:pos x="199" y="161"/>
              </a:cxn>
              <a:cxn ang="0">
                <a:pos x="236" y="81"/>
              </a:cxn>
            </a:cxnLst>
            <a:rect l="0" t="0" r="r" b="b"/>
            <a:pathLst>
              <a:path w="339" h="463">
                <a:moveTo>
                  <a:pt x="58" y="26"/>
                </a:moveTo>
                <a:cubicBezTo>
                  <a:pt x="43" y="38"/>
                  <a:pt x="35" y="54"/>
                  <a:pt x="35" y="72"/>
                </a:cubicBezTo>
                <a:cubicBezTo>
                  <a:pt x="35" y="79"/>
                  <a:pt x="36" y="88"/>
                  <a:pt x="39" y="96"/>
                </a:cubicBezTo>
                <a:cubicBezTo>
                  <a:pt x="50" y="127"/>
                  <a:pt x="82" y="159"/>
                  <a:pt x="130" y="182"/>
                </a:cubicBezTo>
                <a:cubicBezTo>
                  <a:pt x="77" y="196"/>
                  <a:pt x="29" y="203"/>
                  <a:pt x="15" y="202"/>
                </a:cubicBezTo>
                <a:cubicBezTo>
                  <a:pt x="11" y="201"/>
                  <a:pt x="7" y="203"/>
                  <a:pt x="4" y="205"/>
                </a:cubicBezTo>
                <a:cubicBezTo>
                  <a:pt x="2" y="208"/>
                  <a:pt x="0" y="211"/>
                  <a:pt x="0" y="215"/>
                </a:cubicBezTo>
                <a:cubicBezTo>
                  <a:pt x="0" y="379"/>
                  <a:pt x="0" y="379"/>
                  <a:pt x="0" y="379"/>
                </a:cubicBezTo>
                <a:cubicBezTo>
                  <a:pt x="0" y="385"/>
                  <a:pt x="3" y="390"/>
                  <a:pt x="8" y="392"/>
                </a:cubicBezTo>
                <a:cubicBezTo>
                  <a:pt x="170" y="461"/>
                  <a:pt x="170" y="461"/>
                  <a:pt x="170" y="461"/>
                </a:cubicBezTo>
                <a:cubicBezTo>
                  <a:pt x="174" y="463"/>
                  <a:pt x="179" y="462"/>
                  <a:pt x="183" y="460"/>
                </a:cubicBezTo>
                <a:cubicBezTo>
                  <a:pt x="187" y="457"/>
                  <a:pt x="189" y="453"/>
                  <a:pt x="189" y="449"/>
                </a:cubicBezTo>
                <a:cubicBezTo>
                  <a:pt x="189" y="286"/>
                  <a:pt x="189" y="286"/>
                  <a:pt x="189" y="286"/>
                </a:cubicBezTo>
                <a:cubicBezTo>
                  <a:pt x="189" y="279"/>
                  <a:pt x="183" y="273"/>
                  <a:pt x="175" y="273"/>
                </a:cubicBezTo>
                <a:cubicBezTo>
                  <a:pt x="168" y="273"/>
                  <a:pt x="162" y="279"/>
                  <a:pt x="162" y="286"/>
                </a:cubicBezTo>
                <a:cubicBezTo>
                  <a:pt x="162" y="286"/>
                  <a:pt x="162" y="397"/>
                  <a:pt x="162" y="428"/>
                </a:cubicBezTo>
                <a:cubicBezTo>
                  <a:pt x="135" y="417"/>
                  <a:pt x="40" y="376"/>
                  <a:pt x="27" y="371"/>
                </a:cubicBezTo>
                <a:cubicBezTo>
                  <a:pt x="27" y="356"/>
                  <a:pt x="27" y="249"/>
                  <a:pt x="27" y="228"/>
                </a:cubicBezTo>
                <a:cubicBezTo>
                  <a:pt x="57" y="227"/>
                  <a:pt x="113" y="216"/>
                  <a:pt x="163" y="201"/>
                </a:cubicBezTo>
                <a:cubicBezTo>
                  <a:pt x="166" y="200"/>
                  <a:pt x="168" y="200"/>
                  <a:pt x="171" y="199"/>
                </a:cubicBezTo>
                <a:cubicBezTo>
                  <a:pt x="211" y="212"/>
                  <a:pt x="258" y="220"/>
                  <a:pt x="312" y="220"/>
                </a:cubicBezTo>
                <a:cubicBezTo>
                  <a:pt x="312" y="241"/>
                  <a:pt x="312" y="346"/>
                  <a:pt x="312" y="358"/>
                </a:cubicBezTo>
                <a:cubicBezTo>
                  <a:pt x="300" y="365"/>
                  <a:pt x="218" y="413"/>
                  <a:pt x="218" y="413"/>
                </a:cubicBezTo>
                <a:cubicBezTo>
                  <a:pt x="214" y="415"/>
                  <a:pt x="211" y="420"/>
                  <a:pt x="211" y="424"/>
                </a:cubicBezTo>
                <a:cubicBezTo>
                  <a:pt x="211" y="426"/>
                  <a:pt x="212" y="429"/>
                  <a:pt x="213" y="431"/>
                </a:cubicBezTo>
                <a:cubicBezTo>
                  <a:pt x="217" y="437"/>
                  <a:pt x="225" y="439"/>
                  <a:pt x="231" y="436"/>
                </a:cubicBezTo>
                <a:cubicBezTo>
                  <a:pt x="332" y="378"/>
                  <a:pt x="332" y="378"/>
                  <a:pt x="332" y="378"/>
                </a:cubicBezTo>
                <a:cubicBezTo>
                  <a:pt x="336" y="375"/>
                  <a:pt x="339" y="371"/>
                  <a:pt x="339" y="366"/>
                </a:cubicBezTo>
                <a:cubicBezTo>
                  <a:pt x="339" y="206"/>
                  <a:pt x="339" y="206"/>
                  <a:pt x="339" y="206"/>
                </a:cubicBezTo>
                <a:cubicBezTo>
                  <a:pt x="339" y="203"/>
                  <a:pt x="337" y="199"/>
                  <a:pt x="335" y="197"/>
                </a:cubicBezTo>
                <a:cubicBezTo>
                  <a:pt x="332" y="194"/>
                  <a:pt x="328" y="193"/>
                  <a:pt x="325" y="193"/>
                </a:cubicBezTo>
                <a:cubicBezTo>
                  <a:pt x="284" y="194"/>
                  <a:pt x="247" y="191"/>
                  <a:pt x="216" y="184"/>
                </a:cubicBezTo>
                <a:cubicBezTo>
                  <a:pt x="266" y="164"/>
                  <a:pt x="296" y="143"/>
                  <a:pt x="304" y="121"/>
                </a:cubicBezTo>
                <a:cubicBezTo>
                  <a:pt x="306" y="118"/>
                  <a:pt x="307" y="113"/>
                  <a:pt x="307" y="107"/>
                </a:cubicBezTo>
                <a:cubicBezTo>
                  <a:pt x="307" y="97"/>
                  <a:pt x="302" y="83"/>
                  <a:pt x="285" y="69"/>
                </a:cubicBezTo>
                <a:cubicBezTo>
                  <a:pt x="263" y="53"/>
                  <a:pt x="243" y="48"/>
                  <a:pt x="225" y="56"/>
                </a:cubicBezTo>
                <a:cubicBezTo>
                  <a:pt x="207" y="64"/>
                  <a:pt x="195" y="83"/>
                  <a:pt x="187" y="103"/>
                </a:cubicBezTo>
                <a:cubicBezTo>
                  <a:pt x="177" y="63"/>
                  <a:pt x="161" y="22"/>
                  <a:pt x="131" y="9"/>
                </a:cubicBezTo>
                <a:cubicBezTo>
                  <a:pt x="109" y="0"/>
                  <a:pt x="85" y="5"/>
                  <a:pt x="58" y="26"/>
                </a:cubicBezTo>
                <a:close/>
                <a:moveTo>
                  <a:pt x="64" y="87"/>
                </a:moveTo>
                <a:cubicBezTo>
                  <a:pt x="62" y="81"/>
                  <a:pt x="61" y="76"/>
                  <a:pt x="61" y="72"/>
                </a:cubicBezTo>
                <a:cubicBezTo>
                  <a:pt x="61" y="62"/>
                  <a:pt x="66" y="53"/>
                  <a:pt x="74" y="47"/>
                </a:cubicBezTo>
                <a:cubicBezTo>
                  <a:pt x="93" y="33"/>
                  <a:pt x="108" y="28"/>
                  <a:pt x="120" y="34"/>
                </a:cubicBezTo>
                <a:cubicBezTo>
                  <a:pt x="144" y="45"/>
                  <a:pt x="163" y="97"/>
                  <a:pt x="170" y="170"/>
                </a:cubicBezTo>
                <a:cubicBezTo>
                  <a:pt x="111" y="148"/>
                  <a:pt x="74" y="115"/>
                  <a:pt x="64" y="87"/>
                </a:cubicBezTo>
                <a:close/>
                <a:moveTo>
                  <a:pt x="236" y="81"/>
                </a:moveTo>
                <a:cubicBezTo>
                  <a:pt x="244" y="77"/>
                  <a:pt x="255" y="80"/>
                  <a:pt x="268" y="90"/>
                </a:cubicBezTo>
                <a:cubicBezTo>
                  <a:pt x="278" y="98"/>
                  <a:pt x="281" y="104"/>
                  <a:pt x="281" y="107"/>
                </a:cubicBezTo>
                <a:cubicBezTo>
                  <a:pt x="281" y="109"/>
                  <a:pt x="280" y="111"/>
                  <a:pt x="280" y="112"/>
                </a:cubicBezTo>
                <a:cubicBezTo>
                  <a:pt x="275" y="124"/>
                  <a:pt x="251" y="142"/>
                  <a:pt x="199" y="161"/>
                </a:cubicBezTo>
                <a:cubicBezTo>
                  <a:pt x="204" y="130"/>
                  <a:pt x="216" y="89"/>
                  <a:pt x="236" y="8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7" name="Freeform 449"/>
          <p:cNvSpPr>
            <a:spLocks/>
          </p:cNvSpPr>
          <p:nvPr/>
        </p:nvSpPr>
        <p:spPr bwMode="auto">
          <a:xfrm>
            <a:off x="7021513" y="2386013"/>
            <a:ext cx="269875" cy="511175"/>
          </a:xfrm>
          <a:custGeom>
            <a:avLst/>
            <a:gdLst/>
            <a:ahLst/>
            <a:cxnLst>
              <a:cxn ang="0">
                <a:pos x="129" y="2"/>
              </a:cxn>
              <a:cxn ang="0">
                <a:pos x="16" y="54"/>
              </a:cxn>
              <a:cxn ang="0">
                <a:pos x="16" y="77"/>
              </a:cxn>
              <a:cxn ang="0">
                <a:pos x="128" y="127"/>
              </a:cxn>
              <a:cxn ang="0">
                <a:pos x="176" y="119"/>
              </a:cxn>
              <a:cxn ang="0">
                <a:pos x="118" y="143"/>
              </a:cxn>
              <a:cxn ang="0">
                <a:pos x="115" y="145"/>
              </a:cxn>
              <a:cxn ang="0">
                <a:pos x="114" y="146"/>
              </a:cxn>
              <a:cxn ang="0">
                <a:pos x="113" y="147"/>
              </a:cxn>
              <a:cxn ang="0">
                <a:pos x="112" y="148"/>
              </a:cxn>
              <a:cxn ang="0">
                <a:pos x="112" y="148"/>
              </a:cxn>
              <a:cxn ang="0">
                <a:pos x="111" y="149"/>
              </a:cxn>
              <a:cxn ang="0">
                <a:pos x="111" y="150"/>
              </a:cxn>
              <a:cxn ang="0">
                <a:pos x="110" y="155"/>
              </a:cxn>
              <a:cxn ang="0">
                <a:pos x="110" y="196"/>
              </a:cxn>
              <a:cxn ang="0">
                <a:pos x="128" y="208"/>
              </a:cxn>
              <a:cxn ang="0">
                <a:pos x="177" y="200"/>
              </a:cxn>
              <a:cxn ang="0">
                <a:pos x="110" y="236"/>
              </a:cxn>
              <a:cxn ang="0">
                <a:pos x="116" y="288"/>
              </a:cxn>
              <a:cxn ang="0">
                <a:pos x="177" y="270"/>
              </a:cxn>
              <a:cxn ang="0">
                <a:pos x="119" y="305"/>
              </a:cxn>
              <a:cxn ang="0">
                <a:pos x="110" y="358"/>
              </a:cxn>
              <a:cxn ang="0">
                <a:pos x="128" y="370"/>
              </a:cxn>
              <a:cxn ang="0">
                <a:pos x="177" y="362"/>
              </a:cxn>
              <a:cxn ang="0">
                <a:pos x="111" y="404"/>
              </a:cxn>
              <a:cxn ang="0">
                <a:pos x="128" y="411"/>
              </a:cxn>
              <a:cxn ang="0">
                <a:pos x="203" y="371"/>
              </a:cxn>
              <a:cxn ang="0">
                <a:pos x="197" y="320"/>
              </a:cxn>
              <a:cxn ang="0">
                <a:pos x="136" y="338"/>
              </a:cxn>
              <a:cxn ang="0">
                <a:pos x="195" y="302"/>
              </a:cxn>
              <a:cxn ang="0">
                <a:pos x="203" y="250"/>
              </a:cxn>
              <a:cxn ang="0">
                <a:pos x="185" y="237"/>
              </a:cxn>
              <a:cxn ang="0">
                <a:pos x="136" y="245"/>
              </a:cxn>
              <a:cxn ang="0">
                <a:pos x="203" y="209"/>
              </a:cxn>
              <a:cxn ang="0">
                <a:pos x="197" y="158"/>
              </a:cxn>
              <a:cxn ang="0">
                <a:pos x="136" y="176"/>
              </a:cxn>
              <a:cxn ang="0">
                <a:pos x="195" y="140"/>
              </a:cxn>
              <a:cxn ang="0">
                <a:pos x="203" y="88"/>
              </a:cxn>
              <a:cxn ang="0">
                <a:pos x="185" y="75"/>
              </a:cxn>
              <a:cxn ang="0">
                <a:pos x="52" y="65"/>
              </a:cxn>
              <a:cxn ang="0">
                <a:pos x="212" y="74"/>
              </a:cxn>
              <a:cxn ang="0">
                <a:pos x="123" y="424"/>
              </a:cxn>
              <a:cxn ang="0">
                <a:pos x="27" y="129"/>
              </a:cxn>
              <a:cxn ang="0">
                <a:pos x="0" y="129"/>
              </a:cxn>
              <a:cxn ang="0">
                <a:pos x="7" y="398"/>
              </a:cxn>
              <a:cxn ang="0">
                <a:pos x="123" y="452"/>
              </a:cxn>
              <a:cxn ang="0">
                <a:pos x="231" y="406"/>
              </a:cxn>
              <a:cxn ang="0">
                <a:pos x="239" y="65"/>
              </a:cxn>
            </a:cxnLst>
            <a:rect l="0" t="0" r="r" b="b"/>
            <a:pathLst>
              <a:path w="239" h="452">
                <a:moveTo>
                  <a:pt x="231" y="54"/>
                </a:moveTo>
                <a:cubicBezTo>
                  <a:pt x="129" y="2"/>
                  <a:pt x="129" y="2"/>
                  <a:pt x="129" y="2"/>
                </a:cubicBezTo>
                <a:cubicBezTo>
                  <a:pt x="125" y="0"/>
                  <a:pt x="120" y="1"/>
                  <a:pt x="117" y="2"/>
                </a:cubicBezTo>
                <a:cubicBezTo>
                  <a:pt x="16" y="54"/>
                  <a:pt x="16" y="54"/>
                  <a:pt x="16" y="54"/>
                </a:cubicBezTo>
                <a:cubicBezTo>
                  <a:pt x="12" y="56"/>
                  <a:pt x="9" y="61"/>
                  <a:pt x="9" y="66"/>
                </a:cubicBezTo>
                <a:cubicBezTo>
                  <a:pt x="9" y="71"/>
                  <a:pt x="12" y="75"/>
                  <a:pt x="16" y="77"/>
                </a:cubicBezTo>
                <a:cubicBezTo>
                  <a:pt x="117" y="127"/>
                  <a:pt x="117" y="127"/>
                  <a:pt x="117" y="127"/>
                </a:cubicBezTo>
                <a:cubicBezTo>
                  <a:pt x="120" y="128"/>
                  <a:pt x="124" y="128"/>
                  <a:pt x="128" y="127"/>
                </a:cubicBezTo>
                <a:cubicBezTo>
                  <a:pt x="176" y="108"/>
                  <a:pt x="176" y="108"/>
                  <a:pt x="176" y="108"/>
                </a:cubicBezTo>
                <a:cubicBezTo>
                  <a:pt x="176" y="119"/>
                  <a:pt x="176" y="119"/>
                  <a:pt x="176" y="119"/>
                </a:cubicBezTo>
                <a:cubicBezTo>
                  <a:pt x="118" y="143"/>
                  <a:pt x="118" y="143"/>
                  <a:pt x="118" y="143"/>
                </a:cubicBezTo>
                <a:cubicBezTo>
                  <a:pt x="118" y="143"/>
                  <a:pt x="118" y="143"/>
                  <a:pt x="118" y="143"/>
                </a:cubicBezTo>
                <a:cubicBezTo>
                  <a:pt x="117" y="143"/>
                  <a:pt x="116" y="144"/>
                  <a:pt x="115" y="144"/>
                </a:cubicBezTo>
                <a:cubicBezTo>
                  <a:pt x="115" y="145"/>
                  <a:pt x="115" y="145"/>
                  <a:pt x="115" y="145"/>
                </a:cubicBezTo>
                <a:cubicBezTo>
                  <a:pt x="115" y="145"/>
                  <a:pt x="114" y="145"/>
                  <a:pt x="114" y="145"/>
                </a:cubicBezTo>
                <a:cubicBezTo>
                  <a:pt x="114" y="145"/>
                  <a:pt x="114" y="146"/>
                  <a:pt x="114" y="146"/>
                </a:cubicBezTo>
                <a:cubicBezTo>
                  <a:pt x="114" y="146"/>
                  <a:pt x="114" y="146"/>
                  <a:pt x="113" y="146"/>
                </a:cubicBezTo>
                <a:cubicBezTo>
                  <a:pt x="113" y="146"/>
                  <a:pt x="113" y="146"/>
                  <a:pt x="113" y="147"/>
                </a:cubicBezTo>
                <a:cubicBezTo>
                  <a:pt x="113" y="147"/>
                  <a:pt x="113" y="147"/>
                  <a:pt x="113" y="147"/>
                </a:cubicBezTo>
                <a:cubicBezTo>
                  <a:pt x="112" y="147"/>
                  <a:pt x="112" y="147"/>
                  <a:pt x="112" y="148"/>
                </a:cubicBezTo>
                <a:cubicBezTo>
                  <a:pt x="112" y="148"/>
                  <a:pt x="112" y="148"/>
                  <a:pt x="112" y="148"/>
                </a:cubicBezTo>
                <a:cubicBezTo>
                  <a:pt x="112" y="148"/>
                  <a:pt x="112" y="148"/>
                  <a:pt x="112" y="148"/>
                </a:cubicBezTo>
                <a:cubicBezTo>
                  <a:pt x="111" y="149"/>
                  <a:pt x="111" y="149"/>
                  <a:pt x="111" y="149"/>
                </a:cubicBezTo>
                <a:cubicBezTo>
                  <a:pt x="111" y="149"/>
                  <a:pt x="111" y="149"/>
                  <a:pt x="111" y="149"/>
                </a:cubicBezTo>
                <a:cubicBezTo>
                  <a:pt x="111" y="150"/>
                  <a:pt x="111" y="150"/>
                  <a:pt x="111" y="150"/>
                </a:cubicBezTo>
                <a:cubicBezTo>
                  <a:pt x="111" y="150"/>
                  <a:pt x="111" y="150"/>
                  <a:pt x="111" y="150"/>
                </a:cubicBezTo>
                <a:cubicBezTo>
                  <a:pt x="110" y="151"/>
                  <a:pt x="110" y="152"/>
                  <a:pt x="110" y="153"/>
                </a:cubicBezTo>
                <a:cubicBezTo>
                  <a:pt x="110" y="154"/>
                  <a:pt x="110" y="155"/>
                  <a:pt x="110" y="155"/>
                </a:cubicBezTo>
                <a:cubicBezTo>
                  <a:pt x="110" y="155"/>
                  <a:pt x="110" y="155"/>
                  <a:pt x="110" y="155"/>
                </a:cubicBezTo>
                <a:cubicBezTo>
                  <a:pt x="110" y="196"/>
                  <a:pt x="110" y="196"/>
                  <a:pt x="110" y="196"/>
                </a:cubicBezTo>
                <a:cubicBezTo>
                  <a:pt x="110" y="200"/>
                  <a:pt x="112" y="204"/>
                  <a:pt x="116" y="207"/>
                </a:cubicBezTo>
                <a:cubicBezTo>
                  <a:pt x="119" y="209"/>
                  <a:pt x="124" y="210"/>
                  <a:pt x="128" y="208"/>
                </a:cubicBezTo>
                <a:cubicBezTo>
                  <a:pt x="177" y="189"/>
                  <a:pt x="177" y="189"/>
                  <a:pt x="177" y="189"/>
                </a:cubicBezTo>
                <a:cubicBezTo>
                  <a:pt x="177" y="200"/>
                  <a:pt x="177" y="200"/>
                  <a:pt x="177" y="200"/>
                </a:cubicBezTo>
                <a:cubicBezTo>
                  <a:pt x="119" y="224"/>
                  <a:pt x="119" y="224"/>
                  <a:pt x="119" y="224"/>
                </a:cubicBezTo>
                <a:cubicBezTo>
                  <a:pt x="114" y="225"/>
                  <a:pt x="110" y="230"/>
                  <a:pt x="110" y="236"/>
                </a:cubicBezTo>
                <a:cubicBezTo>
                  <a:pt x="110" y="277"/>
                  <a:pt x="110" y="277"/>
                  <a:pt x="110" y="277"/>
                </a:cubicBezTo>
                <a:cubicBezTo>
                  <a:pt x="110" y="281"/>
                  <a:pt x="112" y="285"/>
                  <a:pt x="116" y="288"/>
                </a:cubicBezTo>
                <a:cubicBezTo>
                  <a:pt x="119" y="290"/>
                  <a:pt x="124" y="291"/>
                  <a:pt x="128" y="289"/>
                </a:cubicBezTo>
                <a:cubicBezTo>
                  <a:pt x="177" y="270"/>
                  <a:pt x="177" y="270"/>
                  <a:pt x="177" y="270"/>
                </a:cubicBezTo>
                <a:cubicBezTo>
                  <a:pt x="177" y="281"/>
                  <a:pt x="177" y="281"/>
                  <a:pt x="177" y="281"/>
                </a:cubicBezTo>
                <a:cubicBezTo>
                  <a:pt x="119" y="305"/>
                  <a:pt x="119" y="305"/>
                  <a:pt x="119" y="305"/>
                </a:cubicBezTo>
                <a:cubicBezTo>
                  <a:pt x="114" y="306"/>
                  <a:pt x="110" y="311"/>
                  <a:pt x="110" y="317"/>
                </a:cubicBezTo>
                <a:cubicBezTo>
                  <a:pt x="110" y="358"/>
                  <a:pt x="110" y="358"/>
                  <a:pt x="110" y="358"/>
                </a:cubicBezTo>
                <a:cubicBezTo>
                  <a:pt x="110" y="362"/>
                  <a:pt x="112" y="366"/>
                  <a:pt x="116" y="369"/>
                </a:cubicBezTo>
                <a:cubicBezTo>
                  <a:pt x="119" y="371"/>
                  <a:pt x="124" y="372"/>
                  <a:pt x="128" y="370"/>
                </a:cubicBezTo>
                <a:cubicBezTo>
                  <a:pt x="177" y="351"/>
                  <a:pt x="177" y="351"/>
                  <a:pt x="177" y="351"/>
                </a:cubicBezTo>
                <a:cubicBezTo>
                  <a:pt x="177" y="362"/>
                  <a:pt x="177" y="362"/>
                  <a:pt x="177" y="362"/>
                </a:cubicBezTo>
                <a:cubicBezTo>
                  <a:pt x="118" y="386"/>
                  <a:pt x="118" y="386"/>
                  <a:pt x="118" y="386"/>
                </a:cubicBezTo>
                <a:cubicBezTo>
                  <a:pt x="111" y="389"/>
                  <a:pt x="108" y="397"/>
                  <a:pt x="111" y="404"/>
                </a:cubicBezTo>
                <a:cubicBezTo>
                  <a:pt x="113" y="409"/>
                  <a:pt x="118" y="412"/>
                  <a:pt x="123" y="412"/>
                </a:cubicBezTo>
                <a:cubicBezTo>
                  <a:pt x="125" y="412"/>
                  <a:pt x="127" y="411"/>
                  <a:pt x="128" y="411"/>
                </a:cubicBezTo>
                <a:cubicBezTo>
                  <a:pt x="195" y="383"/>
                  <a:pt x="195" y="383"/>
                  <a:pt x="195" y="383"/>
                </a:cubicBezTo>
                <a:cubicBezTo>
                  <a:pt x="200" y="381"/>
                  <a:pt x="203" y="376"/>
                  <a:pt x="203" y="371"/>
                </a:cubicBezTo>
                <a:cubicBezTo>
                  <a:pt x="203" y="331"/>
                  <a:pt x="203" y="331"/>
                  <a:pt x="203" y="331"/>
                </a:cubicBezTo>
                <a:cubicBezTo>
                  <a:pt x="203" y="326"/>
                  <a:pt x="201" y="322"/>
                  <a:pt x="197" y="320"/>
                </a:cubicBezTo>
                <a:cubicBezTo>
                  <a:pt x="194" y="317"/>
                  <a:pt x="189" y="317"/>
                  <a:pt x="185" y="318"/>
                </a:cubicBezTo>
                <a:cubicBezTo>
                  <a:pt x="136" y="338"/>
                  <a:pt x="136" y="338"/>
                  <a:pt x="136" y="338"/>
                </a:cubicBezTo>
                <a:cubicBezTo>
                  <a:pt x="136" y="326"/>
                  <a:pt x="136" y="326"/>
                  <a:pt x="136" y="326"/>
                </a:cubicBezTo>
                <a:cubicBezTo>
                  <a:pt x="195" y="302"/>
                  <a:pt x="195" y="302"/>
                  <a:pt x="195" y="302"/>
                </a:cubicBezTo>
                <a:cubicBezTo>
                  <a:pt x="200" y="300"/>
                  <a:pt x="203" y="295"/>
                  <a:pt x="203" y="290"/>
                </a:cubicBezTo>
                <a:cubicBezTo>
                  <a:pt x="203" y="250"/>
                  <a:pt x="203" y="250"/>
                  <a:pt x="203" y="250"/>
                </a:cubicBezTo>
                <a:cubicBezTo>
                  <a:pt x="203" y="245"/>
                  <a:pt x="201" y="241"/>
                  <a:pt x="197" y="239"/>
                </a:cubicBezTo>
                <a:cubicBezTo>
                  <a:pt x="194" y="236"/>
                  <a:pt x="189" y="236"/>
                  <a:pt x="185" y="237"/>
                </a:cubicBezTo>
                <a:cubicBezTo>
                  <a:pt x="136" y="257"/>
                  <a:pt x="136" y="257"/>
                  <a:pt x="136" y="257"/>
                </a:cubicBezTo>
                <a:cubicBezTo>
                  <a:pt x="136" y="245"/>
                  <a:pt x="136" y="245"/>
                  <a:pt x="136" y="245"/>
                </a:cubicBezTo>
                <a:cubicBezTo>
                  <a:pt x="195" y="221"/>
                  <a:pt x="195" y="221"/>
                  <a:pt x="195" y="221"/>
                </a:cubicBezTo>
                <a:cubicBezTo>
                  <a:pt x="200" y="219"/>
                  <a:pt x="203" y="214"/>
                  <a:pt x="203" y="209"/>
                </a:cubicBezTo>
                <a:cubicBezTo>
                  <a:pt x="203" y="169"/>
                  <a:pt x="203" y="169"/>
                  <a:pt x="203" y="169"/>
                </a:cubicBezTo>
                <a:cubicBezTo>
                  <a:pt x="203" y="164"/>
                  <a:pt x="201" y="160"/>
                  <a:pt x="197" y="158"/>
                </a:cubicBezTo>
                <a:cubicBezTo>
                  <a:pt x="194" y="155"/>
                  <a:pt x="189" y="155"/>
                  <a:pt x="185" y="156"/>
                </a:cubicBezTo>
                <a:cubicBezTo>
                  <a:pt x="136" y="176"/>
                  <a:pt x="136" y="176"/>
                  <a:pt x="136" y="176"/>
                </a:cubicBezTo>
                <a:cubicBezTo>
                  <a:pt x="136" y="164"/>
                  <a:pt x="136" y="164"/>
                  <a:pt x="136" y="164"/>
                </a:cubicBezTo>
                <a:cubicBezTo>
                  <a:pt x="195" y="140"/>
                  <a:pt x="195" y="140"/>
                  <a:pt x="195" y="140"/>
                </a:cubicBezTo>
                <a:cubicBezTo>
                  <a:pt x="200" y="138"/>
                  <a:pt x="203" y="133"/>
                  <a:pt x="203" y="128"/>
                </a:cubicBezTo>
                <a:cubicBezTo>
                  <a:pt x="203" y="88"/>
                  <a:pt x="203" y="88"/>
                  <a:pt x="203" y="88"/>
                </a:cubicBezTo>
                <a:cubicBezTo>
                  <a:pt x="203" y="83"/>
                  <a:pt x="201" y="79"/>
                  <a:pt x="197" y="77"/>
                </a:cubicBezTo>
                <a:cubicBezTo>
                  <a:pt x="194" y="74"/>
                  <a:pt x="189" y="74"/>
                  <a:pt x="185" y="75"/>
                </a:cubicBezTo>
                <a:cubicBezTo>
                  <a:pt x="123" y="100"/>
                  <a:pt x="123" y="100"/>
                  <a:pt x="123" y="100"/>
                </a:cubicBezTo>
                <a:cubicBezTo>
                  <a:pt x="52" y="65"/>
                  <a:pt x="52" y="65"/>
                  <a:pt x="52" y="65"/>
                </a:cubicBezTo>
                <a:cubicBezTo>
                  <a:pt x="123" y="29"/>
                  <a:pt x="123" y="29"/>
                  <a:pt x="123" y="29"/>
                </a:cubicBezTo>
                <a:cubicBezTo>
                  <a:pt x="212" y="74"/>
                  <a:pt x="212" y="74"/>
                  <a:pt x="212" y="74"/>
                </a:cubicBezTo>
                <a:cubicBezTo>
                  <a:pt x="212" y="385"/>
                  <a:pt x="212" y="385"/>
                  <a:pt x="212" y="385"/>
                </a:cubicBezTo>
                <a:cubicBezTo>
                  <a:pt x="123" y="424"/>
                  <a:pt x="123" y="424"/>
                  <a:pt x="123" y="424"/>
                </a:cubicBezTo>
                <a:cubicBezTo>
                  <a:pt x="27" y="378"/>
                  <a:pt x="27" y="378"/>
                  <a:pt x="27" y="378"/>
                </a:cubicBezTo>
                <a:cubicBezTo>
                  <a:pt x="27" y="129"/>
                  <a:pt x="27" y="129"/>
                  <a:pt x="27" y="129"/>
                </a:cubicBezTo>
                <a:cubicBezTo>
                  <a:pt x="27" y="122"/>
                  <a:pt x="21" y="116"/>
                  <a:pt x="13" y="116"/>
                </a:cubicBezTo>
                <a:cubicBezTo>
                  <a:pt x="6" y="116"/>
                  <a:pt x="0" y="122"/>
                  <a:pt x="0" y="129"/>
                </a:cubicBezTo>
                <a:cubicBezTo>
                  <a:pt x="0" y="386"/>
                  <a:pt x="0" y="386"/>
                  <a:pt x="0" y="386"/>
                </a:cubicBezTo>
                <a:cubicBezTo>
                  <a:pt x="0" y="391"/>
                  <a:pt x="3" y="396"/>
                  <a:pt x="7" y="398"/>
                </a:cubicBezTo>
                <a:cubicBezTo>
                  <a:pt x="117" y="450"/>
                  <a:pt x="117" y="450"/>
                  <a:pt x="117" y="450"/>
                </a:cubicBezTo>
                <a:cubicBezTo>
                  <a:pt x="119" y="451"/>
                  <a:pt x="121" y="452"/>
                  <a:pt x="123" y="452"/>
                </a:cubicBezTo>
                <a:cubicBezTo>
                  <a:pt x="124" y="452"/>
                  <a:pt x="126" y="451"/>
                  <a:pt x="128" y="451"/>
                </a:cubicBezTo>
                <a:cubicBezTo>
                  <a:pt x="231" y="406"/>
                  <a:pt x="231" y="406"/>
                  <a:pt x="231" y="406"/>
                </a:cubicBezTo>
                <a:cubicBezTo>
                  <a:pt x="236" y="404"/>
                  <a:pt x="239" y="399"/>
                  <a:pt x="239" y="394"/>
                </a:cubicBezTo>
                <a:cubicBezTo>
                  <a:pt x="239" y="65"/>
                  <a:pt x="239" y="65"/>
                  <a:pt x="239" y="65"/>
                </a:cubicBezTo>
                <a:cubicBezTo>
                  <a:pt x="239" y="60"/>
                  <a:pt x="236" y="56"/>
                  <a:pt x="231" y="5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8" name="Freeform 469"/>
          <p:cNvSpPr>
            <a:spLocks/>
          </p:cNvSpPr>
          <p:nvPr/>
        </p:nvSpPr>
        <p:spPr bwMode="auto">
          <a:xfrm>
            <a:off x="6899275" y="1839913"/>
            <a:ext cx="514350" cy="328612"/>
          </a:xfrm>
          <a:custGeom>
            <a:avLst/>
            <a:gdLst/>
            <a:ahLst/>
            <a:cxnLst>
              <a:cxn ang="0">
                <a:pos x="210" y="6"/>
              </a:cxn>
              <a:cxn ang="0">
                <a:pos x="198" y="20"/>
              </a:cxn>
              <a:cxn ang="0">
                <a:pos x="212" y="32"/>
              </a:cxn>
              <a:cxn ang="0">
                <a:pos x="372" y="100"/>
              </a:cxn>
              <a:cxn ang="0">
                <a:pos x="421" y="165"/>
              </a:cxn>
              <a:cxn ang="0">
                <a:pos x="337" y="212"/>
              </a:cxn>
              <a:cxn ang="0">
                <a:pos x="222" y="258"/>
              </a:cxn>
              <a:cxn ang="0">
                <a:pos x="66" y="217"/>
              </a:cxn>
              <a:cxn ang="0">
                <a:pos x="29" y="173"/>
              </a:cxn>
              <a:cxn ang="0">
                <a:pos x="141" y="103"/>
              </a:cxn>
              <a:cxn ang="0">
                <a:pos x="129" y="149"/>
              </a:cxn>
              <a:cxn ang="0">
                <a:pos x="217" y="237"/>
              </a:cxn>
              <a:cxn ang="0">
                <a:pos x="306" y="149"/>
              </a:cxn>
              <a:cxn ang="0">
                <a:pos x="241" y="63"/>
              </a:cxn>
              <a:cxn ang="0">
                <a:pos x="225" y="73"/>
              </a:cxn>
              <a:cxn ang="0">
                <a:pos x="234" y="89"/>
              </a:cxn>
              <a:cxn ang="0">
                <a:pos x="279" y="149"/>
              </a:cxn>
              <a:cxn ang="0">
                <a:pos x="217" y="210"/>
              </a:cxn>
              <a:cxn ang="0">
                <a:pos x="155" y="149"/>
              </a:cxn>
              <a:cxn ang="0">
                <a:pos x="183" y="97"/>
              </a:cxn>
              <a:cxn ang="0">
                <a:pos x="188" y="83"/>
              </a:cxn>
              <a:cxn ang="0">
                <a:pos x="175" y="73"/>
              </a:cxn>
              <a:cxn ang="0">
                <a:pos x="108" y="84"/>
              </a:cxn>
              <a:cxn ang="0">
                <a:pos x="2" y="167"/>
              </a:cxn>
              <a:cxn ang="0">
                <a:pos x="1" y="178"/>
              </a:cxn>
              <a:cxn ang="0">
                <a:pos x="48" y="237"/>
              </a:cxn>
              <a:cxn ang="0">
                <a:pos x="224" y="285"/>
              </a:cxn>
              <a:cxn ang="0">
                <a:pos x="353" y="234"/>
              </a:cxn>
              <a:cxn ang="0">
                <a:pos x="444" y="186"/>
              </a:cxn>
              <a:cxn ang="0">
                <a:pos x="453" y="178"/>
              </a:cxn>
              <a:cxn ang="0">
                <a:pos x="453" y="167"/>
              </a:cxn>
              <a:cxn ang="0">
                <a:pos x="392" y="82"/>
              </a:cxn>
              <a:cxn ang="0">
                <a:pos x="210" y="6"/>
              </a:cxn>
            </a:cxnLst>
            <a:rect l="0" t="0" r="r" b="b"/>
            <a:pathLst>
              <a:path w="455" h="291">
                <a:moveTo>
                  <a:pt x="210" y="6"/>
                </a:moveTo>
                <a:cubicBezTo>
                  <a:pt x="202" y="7"/>
                  <a:pt x="197" y="13"/>
                  <a:pt x="198" y="20"/>
                </a:cubicBezTo>
                <a:cubicBezTo>
                  <a:pt x="198" y="28"/>
                  <a:pt x="205" y="33"/>
                  <a:pt x="212" y="32"/>
                </a:cubicBezTo>
                <a:cubicBezTo>
                  <a:pt x="270" y="27"/>
                  <a:pt x="324" y="50"/>
                  <a:pt x="372" y="100"/>
                </a:cubicBezTo>
                <a:cubicBezTo>
                  <a:pt x="396" y="124"/>
                  <a:pt x="413" y="150"/>
                  <a:pt x="421" y="165"/>
                </a:cubicBezTo>
                <a:cubicBezTo>
                  <a:pt x="383" y="178"/>
                  <a:pt x="359" y="196"/>
                  <a:pt x="337" y="212"/>
                </a:cubicBezTo>
                <a:cubicBezTo>
                  <a:pt x="308" y="235"/>
                  <a:pt x="282" y="254"/>
                  <a:pt x="222" y="258"/>
                </a:cubicBezTo>
                <a:cubicBezTo>
                  <a:pt x="158" y="263"/>
                  <a:pt x="105" y="249"/>
                  <a:pt x="66" y="217"/>
                </a:cubicBezTo>
                <a:cubicBezTo>
                  <a:pt x="45" y="200"/>
                  <a:pt x="34" y="182"/>
                  <a:pt x="29" y="173"/>
                </a:cubicBezTo>
                <a:cubicBezTo>
                  <a:pt x="56" y="126"/>
                  <a:pt x="108" y="109"/>
                  <a:pt x="141" y="103"/>
                </a:cubicBezTo>
                <a:cubicBezTo>
                  <a:pt x="133" y="117"/>
                  <a:pt x="129" y="132"/>
                  <a:pt x="129" y="149"/>
                </a:cubicBezTo>
                <a:cubicBezTo>
                  <a:pt x="129" y="197"/>
                  <a:pt x="168" y="237"/>
                  <a:pt x="217" y="237"/>
                </a:cubicBezTo>
                <a:cubicBezTo>
                  <a:pt x="266" y="237"/>
                  <a:pt x="306" y="197"/>
                  <a:pt x="306" y="149"/>
                </a:cubicBezTo>
                <a:cubicBezTo>
                  <a:pt x="306" y="109"/>
                  <a:pt x="279" y="74"/>
                  <a:pt x="241" y="63"/>
                </a:cubicBezTo>
                <a:cubicBezTo>
                  <a:pt x="234" y="61"/>
                  <a:pt x="226" y="66"/>
                  <a:pt x="225" y="73"/>
                </a:cubicBezTo>
                <a:cubicBezTo>
                  <a:pt x="223" y="80"/>
                  <a:pt x="227" y="87"/>
                  <a:pt x="234" y="89"/>
                </a:cubicBezTo>
                <a:cubicBezTo>
                  <a:pt x="260" y="97"/>
                  <a:pt x="279" y="121"/>
                  <a:pt x="279" y="149"/>
                </a:cubicBezTo>
                <a:cubicBezTo>
                  <a:pt x="279" y="183"/>
                  <a:pt x="251" y="210"/>
                  <a:pt x="217" y="210"/>
                </a:cubicBezTo>
                <a:cubicBezTo>
                  <a:pt x="183" y="210"/>
                  <a:pt x="155" y="183"/>
                  <a:pt x="155" y="149"/>
                </a:cubicBezTo>
                <a:cubicBezTo>
                  <a:pt x="155" y="128"/>
                  <a:pt x="166" y="109"/>
                  <a:pt x="183" y="97"/>
                </a:cubicBezTo>
                <a:cubicBezTo>
                  <a:pt x="188" y="94"/>
                  <a:pt x="190" y="88"/>
                  <a:pt x="188" y="83"/>
                </a:cubicBezTo>
                <a:cubicBezTo>
                  <a:pt x="186" y="77"/>
                  <a:pt x="181" y="73"/>
                  <a:pt x="175" y="73"/>
                </a:cubicBezTo>
                <a:cubicBezTo>
                  <a:pt x="174" y="73"/>
                  <a:pt x="144" y="73"/>
                  <a:pt x="108" y="84"/>
                </a:cubicBezTo>
                <a:cubicBezTo>
                  <a:pt x="59" y="99"/>
                  <a:pt x="22" y="127"/>
                  <a:pt x="2" y="167"/>
                </a:cubicBezTo>
                <a:cubicBezTo>
                  <a:pt x="0" y="170"/>
                  <a:pt x="0" y="174"/>
                  <a:pt x="1" y="178"/>
                </a:cubicBezTo>
                <a:cubicBezTo>
                  <a:pt x="2" y="179"/>
                  <a:pt x="14" y="209"/>
                  <a:pt x="48" y="237"/>
                </a:cubicBezTo>
                <a:cubicBezTo>
                  <a:pt x="79" y="262"/>
                  <a:pt x="134" y="291"/>
                  <a:pt x="224" y="285"/>
                </a:cubicBezTo>
                <a:cubicBezTo>
                  <a:pt x="292" y="280"/>
                  <a:pt x="322" y="258"/>
                  <a:pt x="353" y="234"/>
                </a:cubicBezTo>
                <a:cubicBezTo>
                  <a:pt x="377" y="216"/>
                  <a:pt x="401" y="198"/>
                  <a:pt x="444" y="186"/>
                </a:cubicBezTo>
                <a:cubicBezTo>
                  <a:pt x="448" y="185"/>
                  <a:pt x="451" y="182"/>
                  <a:pt x="453" y="178"/>
                </a:cubicBezTo>
                <a:cubicBezTo>
                  <a:pt x="455" y="175"/>
                  <a:pt x="455" y="171"/>
                  <a:pt x="453" y="167"/>
                </a:cubicBezTo>
                <a:cubicBezTo>
                  <a:pt x="452" y="165"/>
                  <a:pt x="432" y="123"/>
                  <a:pt x="392" y="82"/>
                </a:cubicBezTo>
                <a:cubicBezTo>
                  <a:pt x="338" y="26"/>
                  <a:pt x="275" y="0"/>
                  <a:pt x="210" y="6"/>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9" name="Freeform 477"/>
          <p:cNvSpPr>
            <a:spLocks noEditPoints="1"/>
          </p:cNvSpPr>
          <p:nvPr/>
        </p:nvSpPr>
        <p:spPr bwMode="auto">
          <a:xfrm>
            <a:off x="6894513" y="3113088"/>
            <a:ext cx="523875" cy="271462"/>
          </a:xfrm>
          <a:custGeom>
            <a:avLst/>
            <a:gdLst/>
            <a:ahLst/>
            <a:cxnLst>
              <a:cxn ang="0">
                <a:pos x="31" y="177"/>
              </a:cxn>
              <a:cxn ang="0">
                <a:pos x="0" y="134"/>
              </a:cxn>
              <a:cxn ang="0">
                <a:pos x="32" y="91"/>
              </a:cxn>
              <a:cxn ang="0">
                <a:pos x="45" y="31"/>
              </a:cxn>
              <a:cxn ang="0">
                <a:pos x="120" y="43"/>
              </a:cxn>
              <a:cxn ang="0">
                <a:pos x="121" y="50"/>
              </a:cxn>
              <a:cxn ang="0">
                <a:pos x="148" y="61"/>
              </a:cxn>
              <a:cxn ang="0">
                <a:pos x="158" y="44"/>
              </a:cxn>
              <a:cxn ang="0">
                <a:pos x="193" y="31"/>
              </a:cxn>
              <a:cxn ang="0">
                <a:pos x="182" y="58"/>
              </a:cxn>
              <a:cxn ang="0">
                <a:pos x="140" y="89"/>
              </a:cxn>
              <a:cxn ang="0">
                <a:pos x="100" y="67"/>
              </a:cxn>
              <a:cxn ang="0">
                <a:pos x="58" y="101"/>
              </a:cxn>
              <a:cxn ang="0">
                <a:pos x="44" y="115"/>
              </a:cxn>
              <a:cxn ang="0">
                <a:pos x="27" y="134"/>
              </a:cxn>
              <a:cxn ang="0">
                <a:pos x="45" y="153"/>
              </a:cxn>
              <a:cxn ang="0">
                <a:pos x="46" y="153"/>
              </a:cxn>
              <a:cxn ang="0">
                <a:pos x="96" y="213"/>
              </a:cxn>
              <a:cxn ang="0">
                <a:pos x="139" y="181"/>
              </a:cxn>
              <a:cxn ang="0">
                <a:pos x="178" y="204"/>
              </a:cxn>
              <a:cxn ang="0">
                <a:pos x="219" y="166"/>
              </a:cxn>
              <a:cxn ang="0">
                <a:pos x="247" y="144"/>
              </a:cxn>
              <a:cxn ang="0">
                <a:pos x="250" y="134"/>
              </a:cxn>
              <a:cxn ang="0">
                <a:pos x="242" y="119"/>
              </a:cxn>
              <a:cxn ang="0">
                <a:pos x="219" y="44"/>
              </a:cxn>
              <a:cxn ang="0">
                <a:pos x="287" y="19"/>
              </a:cxn>
              <a:cxn ang="0">
                <a:pos x="325" y="0"/>
              </a:cxn>
              <a:cxn ang="0">
                <a:pos x="367" y="31"/>
              </a:cxn>
              <a:cxn ang="0">
                <a:pos x="431" y="91"/>
              </a:cxn>
              <a:cxn ang="0">
                <a:pos x="463" y="134"/>
              </a:cxn>
              <a:cxn ang="0">
                <a:pos x="439" y="173"/>
              </a:cxn>
              <a:cxn ang="0">
                <a:pos x="427" y="235"/>
              </a:cxn>
              <a:cxn ang="0">
                <a:pos x="343" y="227"/>
              </a:cxn>
              <a:cxn ang="0">
                <a:pos x="325" y="208"/>
              </a:cxn>
              <a:cxn ang="0">
                <a:pos x="323" y="208"/>
              </a:cxn>
              <a:cxn ang="0">
                <a:pos x="306" y="227"/>
              </a:cxn>
              <a:cxn ang="0">
                <a:pos x="257" y="226"/>
              </a:cxn>
              <a:cxn ang="0">
                <a:pos x="288" y="200"/>
              </a:cxn>
              <a:cxn ang="0">
                <a:pos x="324" y="181"/>
              </a:cxn>
              <a:cxn ang="0">
                <a:pos x="325" y="181"/>
              </a:cxn>
              <a:cxn ang="0">
                <a:pos x="367" y="212"/>
              </a:cxn>
              <a:cxn ang="0">
                <a:pos x="417" y="153"/>
              </a:cxn>
              <a:cxn ang="0">
                <a:pos x="423" y="152"/>
              </a:cxn>
              <a:cxn ang="0">
                <a:pos x="434" y="125"/>
              </a:cxn>
              <a:cxn ang="0">
                <a:pos x="416" y="114"/>
              </a:cxn>
              <a:cxn ang="0">
                <a:pos x="356" y="58"/>
              </a:cxn>
              <a:cxn ang="0">
                <a:pos x="329" y="27"/>
              </a:cxn>
              <a:cxn ang="0">
                <a:pos x="318" y="27"/>
              </a:cxn>
              <a:cxn ang="0">
                <a:pos x="292" y="58"/>
              </a:cxn>
              <a:cxn ang="0">
                <a:pos x="257" y="97"/>
              </a:cxn>
              <a:cxn ang="0">
                <a:pos x="277" y="134"/>
              </a:cxn>
              <a:cxn ang="0">
                <a:pos x="245" y="177"/>
              </a:cxn>
              <a:cxn ang="0">
                <a:pos x="232" y="239"/>
              </a:cxn>
              <a:cxn ang="0">
                <a:pos x="157" y="226"/>
              </a:cxn>
              <a:cxn ang="0">
                <a:pos x="157" y="225"/>
              </a:cxn>
              <a:cxn ang="0">
                <a:pos x="139" y="207"/>
              </a:cxn>
              <a:cxn ang="0">
                <a:pos x="120" y="226"/>
              </a:cxn>
              <a:cxn ang="0">
                <a:pos x="106" y="239"/>
              </a:cxn>
              <a:cxn ang="0">
                <a:pos x="329" y="207"/>
              </a:cxn>
              <a:cxn ang="0">
                <a:pos x="335" y="202"/>
              </a:cxn>
              <a:cxn ang="0">
                <a:pos x="336" y="200"/>
              </a:cxn>
              <a:cxn ang="0">
                <a:pos x="336" y="200"/>
              </a:cxn>
            </a:cxnLst>
            <a:rect l="0" t="0" r="r" b="b"/>
            <a:pathLst>
              <a:path w="463" h="239">
                <a:moveTo>
                  <a:pt x="32" y="226"/>
                </a:moveTo>
                <a:cubicBezTo>
                  <a:pt x="32" y="177"/>
                  <a:pt x="32" y="177"/>
                  <a:pt x="32" y="177"/>
                </a:cubicBezTo>
                <a:cubicBezTo>
                  <a:pt x="32" y="177"/>
                  <a:pt x="32" y="177"/>
                  <a:pt x="31" y="177"/>
                </a:cubicBezTo>
                <a:cubicBezTo>
                  <a:pt x="24" y="174"/>
                  <a:pt x="15" y="170"/>
                  <a:pt x="8" y="160"/>
                </a:cubicBezTo>
                <a:cubicBezTo>
                  <a:pt x="4" y="153"/>
                  <a:pt x="1" y="145"/>
                  <a:pt x="0" y="135"/>
                </a:cubicBezTo>
                <a:cubicBezTo>
                  <a:pt x="0" y="134"/>
                  <a:pt x="0" y="134"/>
                  <a:pt x="0" y="134"/>
                </a:cubicBezTo>
                <a:cubicBezTo>
                  <a:pt x="1" y="124"/>
                  <a:pt x="3" y="115"/>
                  <a:pt x="8" y="108"/>
                </a:cubicBezTo>
                <a:cubicBezTo>
                  <a:pt x="12" y="102"/>
                  <a:pt x="18" y="97"/>
                  <a:pt x="23" y="94"/>
                </a:cubicBezTo>
                <a:cubicBezTo>
                  <a:pt x="26" y="93"/>
                  <a:pt x="29" y="91"/>
                  <a:pt x="32" y="91"/>
                </a:cubicBezTo>
                <a:cubicBezTo>
                  <a:pt x="32" y="44"/>
                  <a:pt x="32" y="44"/>
                  <a:pt x="32" y="44"/>
                </a:cubicBezTo>
                <a:cubicBezTo>
                  <a:pt x="32" y="41"/>
                  <a:pt x="33" y="38"/>
                  <a:pt x="36" y="35"/>
                </a:cubicBezTo>
                <a:cubicBezTo>
                  <a:pt x="38" y="33"/>
                  <a:pt x="42" y="31"/>
                  <a:pt x="45" y="31"/>
                </a:cubicBezTo>
                <a:cubicBezTo>
                  <a:pt x="106" y="31"/>
                  <a:pt x="106" y="31"/>
                  <a:pt x="106" y="31"/>
                </a:cubicBezTo>
                <a:cubicBezTo>
                  <a:pt x="113" y="31"/>
                  <a:pt x="119" y="37"/>
                  <a:pt x="119" y="43"/>
                </a:cubicBezTo>
                <a:cubicBezTo>
                  <a:pt x="120" y="43"/>
                  <a:pt x="120" y="43"/>
                  <a:pt x="120" y="43"/>
                </a:cubicBezTo>
                <a:cubicBezTo>
                  <a:pt x="120" y="43"/>
                  <a:pt x="120" y="44"/>
                  <a:pt x="120" y="44"/>
                </a:cubicBezTo>
                <a:cubicBezTo>
                  <a:pt x="120" y="44"/>
                  <a:pt x="120" y="44"/>
                  <a:pt x="120" y="45"/>
                </a:cubicBezTo>
                <a:cubicBezTo>
                  <a:pt x="120" y="46"/>
                  <a:pt x="120" y="48"/>
                  <a:pt x="121" y="50"/>
                </a:cubicBezTo>
                <a:cubicBezTo>
                  <a:pt x="123" y="54"/>
                  <a:pt x="125" y="58"/>
                  <a:pt x="128" y="60"/>
                </a:cubicBezTo>
                <a:cubicBezTo>
                  <a:pt x="131" y="62"/>
                  <a:pt x="134" y="63"/>
                  <a:pt x="139" y="63"/>
                </a:cubicBezTo>
                <a:cubicBezTo>
                  <a:pt x="143" y="63"/>
                  <a:pt x="146" y="62"/>
                  <a:pt x="148" y="61"/>
                </a:cubicBezTo>
                <a:cubicBezTo>
                  <a:pt x="151" y="59"/>
                  <a:pt x="152" y="58"/>
                  <a:pt x="154" y="56"/>
                </a:cubicBezTo>
                <a:cubicBezTo>
                  <a:pt x="156" y="52"/>
                  <a:pt x="158" y="47"/>
                  <a:pt x="158" y="45"/>
                </a:cubicBezTo>
                <a:cubicBezTo>
                  <a:pt x="158" y="44"/>
                  <a:pt x="158" y="44"/>
                  <a:pt x="158" y="44"/>
                </a:cubicBezTo>
                <a:cubicBezTo>
                  <a:pt x="158" y="37"/>
                  <a:pt x="164" y="31"/>
                  <a:pt x="171" y="31"/>
                </a:cubicBezTo>
                <a:cubicBezTo>
                  <a:pt x="193" y="31"/>
                  <a:pt x="193" y="31"/>
                  <a:pt x="193" y="31"/>
                </a:cubicBezTo>
                <a:cubicBezTo>
                  <a:pt x="193" y="31"/>
                  <a:pt x="193" y="31"/>
                  <a:pt x="193" y="31"/>
                </a:cubicBezTo>
                <a:cubicBezTo>
                  <a:pt x="200" y="31"/>
                  <a:pt x="206" y="37"/>
                  <a:pt x="206" y="45"/>
                </a:cubicBezTo>
                <a:cubicBezTo>
                  <a:pt x="206" y="52"/>
                  <a:pt x="200" y="58"/>
                  <a:pt x="193" y="58"/>
                </a:cubicBezTo>
                <a:cubicBezTo>
                  <a:pt x="182" y="58"/>
                  <a:pt x="182" y="58"/>
                  <a:pt x="182" y="58"/>
                </a:cubicBezTo>
                <a:cubicBezTo>
                  <a:pt x="182" y="58"/>
                  <a:pt x="182" y="58"/>
                  <a:pt x="182" y="59"/>
                </a:cubicBezTo>
                <a:cubicBezTo>
                  <a:pt x="179" y="66"/>
                  <a:pt x="174" y="75"/>
                  <a:pt x="164" y="82"/>
                </a:cubicBezTo>
                <a:cubicBezTo>
                  <a:pt x="158" y="86"/>
                  <a:pt x="149" y="89"/>
                  <a:pt x="140" y="89"/>
                </a:cubicBezTo>
                <a:cubicBezTo>
                  <a:pt x="139" y="89"/>
                  <a:pt x="139" y="89"/>
                  <a:pt x="139" y="89"/>
                </a:cubicBezTo>
                <a:cubicBezTo>
                  <a:pt x="129" y="89"/>
                  <a:pt x="120" y="87"/>
                  <a:pt x="114" y="82"/>
                </a:cubicBezTo>
                <a:cubicBezTo>
                  <a:pt x="107" y="78"/>
                  <a:pt x="103" y="72"/>
                  <a:pt x="100" y="67"/>
                </a:cubicBezTo>
                <a:cubicBezTo>
                  <a:pt x="98" y="64"/>
                  <a:pt x="97" y="61"/>
                  <a:pt x="96" y="58"/>
                </a:cubicBezTo>
                <a:cubicBezTo>
                  <a:pt x="58" y="58"/>
                  <a:pt x="58" y="58"/>
                  <a:pt x="58" y="58"/>
                </a:cubicBezTo>
                <a:cubicBezTo>
                  <a:pt x="58" y="101"/>
                  <a:pt x="58" y="101"/>
                  <a:pt x="58" y="101"/>
                </a:cubicBezTo>
                <a:cubicBezTo>
                  <a:pt x="58" y="108"/>
                  <a:pt x="53" y="114"/>
                  <a:pt x="46" y="115"/>
                </a:cubicBezTo>
                <a:cubicBezTo>
                  <a:pt x="46" y="115"/>
                  <a:pt x="46" y="115"/>
                  <a:pt x="46" y="115"/>
                </a:cubicBezTo>
                <a:cubicBezTo>
                  <a:pt x="45" y="115"/>
                  <a:pt x="45" y="115"/>
                  <a:pt x="44" y="115"/>
                </a:cubicBezTo>
                <a:cubicBezTo>
                  <a:pt x="43" y="115"/>
                  <a:pt x="42" y="115"/>
                  <a:pt x="40" y="116"/>
                </a:cubicBezTo>
                <a:cubicBezTo>
                  <a:pt x="36" y="117"/>
                  <a:pt x="32" y="119"/>
                  <a:pt x="30" y="123"/>
                </a:cubicBezTo>
                <a:cubicBezTo>
                  <a:pt x="28" y="125"/>
                  <a:pt x="27" y="129"/>
                  <a:pt x="27" y="134"/>
                </a:cubicBezTo>
                <a:cubicBezTo>
                  <a:pt x="27" y="139"/>
                  <a:pt x="28" y="141"/>
                  <a:pt x="29" y="144"/>
                </a:cubicBezTo>
                <a:cubicBezTo>
                  <a:pt x="30" y="146"/>
                  <a:pt x="32" y="147"/>
                  <a:pt x="34" y="149"/>
                </a:cubicBezTo>
                <a:cubicBezTo>
                  <a:pt x="38" y="151"/>
                  <a:pt x="43" y="152"/>
                  <a:pt x="45" y="153"/>
                </a:cubicBezTo>
                <a:cubicBezTo>
                  <a:pt x="45" y="153"/>
                  <a:pt x="46" y="153"/>
                  <a:pt x="46" y="153"/>
                </a:cubicBezTo>
                <a:cubicBezTo>
                  <a:pt x="46" y="153"/>
                  <a:pt x="46" y="153"/>
                  <a:pt x="46" y="153"/>
                </a:cubicBezTo>
                <a:cubicBezTo>
                  <a:pt x="46" y="153"/>
                  <a:pt x="46" y="153"/>
                  <a:pt x="46" y="153"/>
                </a:cubicBezTo>
                <a:cubicBezTo>
                  <a:pt x="53" y="153"/>
                  <a:pt x="59" y="159"/>
                  <a:pt x="59" y="166"/>
                </a:cubicBezTo>
                <a:cubicBezTo>
                  <a:pt x="59" y="213"/>
                  <a:pt x="59" y="213"/>
                  <a:pt x="59" y="213"/>
                </a:cubicBezTo>
                <a:cubicBezTo>
                  <a:pt x="96" y="213"/>
                  <a:pt x="96" y="213"/>
                  <a:pt x="96" y="213"/>
                </a:cubicBezTo>
                <a:cubicBezTo>
                  <a:pt x="96" y="212"/>
                  <a:pt x="96" y="212"/>
                  <a:pt x="96" y="211"/>
                </a:cubicBezTo>
                <a:cubicBezTo>
                  <a:pt x="99" y="204"/>
                  <a:pt x="104" y="195"/>
                  <a:pt x="114" y="188"/>
                </a:cubicBezTo>
                <a:cubicBezTo>
                  <a:pt x="120" y="184"/>
                  <a:pt x="129" y="181"/>
                  <a:pt x="139" y="181"/>
                </a:cubicBezTo>
                <a:cubicBezTo>
                  <a:pt x="140" y="181"/>
                  <a:pt x="140" y="181"/>
                  <a:pt x="140" y="181"/>
                </a:cubicBezTo>
                <a:cubicBezTo>
                  <a:pt x="149" y="181"/>
                  <a:pt x="158" y="184"/>
                  <a:pt x="165" y="189"/>
                </a:cubicBezTo>
                <a:cubicBezTo>
                  <a:pt x="171" y="193"/>
                  <a:pt x="175" y="199"/>
                  <a:pt x="178" y="204"/>
                </a:cubicBezTo>
                <a:cubicBezTo>
                  <a:pt x="180" y="207"/>
                  <a:pt x="181" y="210"/>
                  <a:pt x="182" y="213"/>
                </a:cubicBezTo>
                <a:cubicBezTo>
                  <a:pt x="219" y="213"/>
                  <a:pt x="219" y="213"/>
                  <a:pt x="219" y="213"/>
                </a:cubicBezTo>
                <a:cubicBezTo>
                  <a:pt x="219" y="166"/>
                  <a:pt x="219" y="166"/>
                  <a:pt x="219" y="166"/>
                </a:cubicBezTo>
                <a:cubicBezTo>
                  <a:pt x="219" y="159"/>
                  <a:pt x="224" y="153"/>
                  <a:pt x="231" y="153"/>
                </a:cubicBezTo>
                <a:cubicBezTo>
                  <a:pt x="236" y="152"/>
                  <a:pt x="240" y="151"/>
                  <a:pt x="242" y="150"/>
                </a:cubicBezTo>
                <a:cubicBezTo>
                  <a:pt x="245" y="148"/>
                  <a:pt x="246" y="146"/>
                  <a:pt x="247" y="144"/>
                </a:cubicBezTo>
                <a:cubicBezTo>
                  <a:pt x="250" y="140"/>
                  <a:pt x="250" y="135"/>
                  <a:pt x="250" y="134"/>
                </a:cubicBezTo>
                <a:cubicBezTo>
                  <a:pt x="250" y="134"/>
                  <a:pt x="250" y="134"/>
                  <a:pt x="250" y="134"/>
                </a:cubicBezTo>
                <a:cubicBezTo>
                  <a:pt x="250" y="134"/>
                  <a:pt x="250" y="134"/>
                  <a:pt x="250" y="134"/>
                </a:cubicBezTo>
                <a:cubicBezTo>
                  <a:pt x="250" y="134"/>
                  <a:pt x="250" y="134"/>
                  <a:pt x="250" y="134"/>
                </a:cubicBezTo>
                <a:cubicBezTo>
                  <a:pt x="250" y="134"/>
                  <a:pt x="250" y="131"/>
                  <a:pt x="249" y="128"/>
                </a:cubicBezTo>
                <a:cubicBezTo>
                  <a:pt x="248" y="125"/>
                  <a:pt x="246" y="122"/>
                  <a:pt x="242" y="119"/>
                </a:cubicBezTo>
                <a:cubicBezTo>
                  <a:pt x="240" y="117"/>
                  <a:pt x="236" y="115"/>
                  <a:pt x="230" y="114"/>
                </a:cubicBezTo>
                <a:cubicBezTo>
                  <a:pt x="223" y="113"/>
                  <a:pt x="219" y="108"/>
                  <a:pt x="219" y="101"/>
                </a:cubicBezTo>
                <a:cubicBezTo>
                  <a:pt x="219" y="44"/>
                  <a:pt x="219" y="44"/>
                  <a:pt x="219" y="44"/>
                </a:cubicBezTo>
                <a:cubicBezTo>
                  <a:pt x="219" y="37"/>
                  <a:pt x="225" y="31"/>
                  <a:pt x="232" y="31"/>
                </a:cubicBezTo>
                <a:cubicBezTo>
                  <a:pt x="281" y="31"/>
                  <a:pt x="281" y="31"/>
                  <a:pt x="281" y="31"/>
                </a:cubicBezTo>
                <a:cubicBezTo>
                  <a:pt x="283" y="27"/>
                  <a:pt x="285" y="23"/>
                  <a:pt x="287" y="19"/>
                </a:cubicBezTo>
                <a:cubicBezTo>
                  <a:pt x="291" y="13"/>
                  <a:pt x="297" y="8"/>
                  <a:pt x="302" y="5"/>
                </a:cubicBezTo>
                <a:cubicBezTo>
                  <a:pt x="312" y="0"/>
                  <a:pt x="322" y="0"/>
                  <a:pt x="324" y="0"/>
                </a:cubicBezTo>
                <a:cubicBezTo>
                  <a:pt x="324" y="0"/>
                  <a:pt x="324" y="0"/>
                  <a:pt x="325" y="0"/>
                </a:cubicBezTo>
                <a:cubicBezTo>
                  <a:pt x="330" y="0"/>
                  <a:pt x="336" y="1"/>
                  <a:pt x="343" y="4"/>
                </a:cubicBezTo>
                <a:cubicBezTo>
                  <a:pt x="350" y="7"/>
                  <a:pt x="358" y="13"/>
                  <a:pt x="363" y="22"/>
                </a:cubicBezTo>
                <a:cubicBezTo>
                  <a:pt x="365" y="25"/>
                  <a:pt x="366" y="28"/>
                  <a:pt x="367" y="31"/>
                </a:cubicBezTo>
                <a:cubicBezTo>
                  <a:pt x="385" y="31"/>
                  <a:pt x="418" y="31"/>
                  <a:pt x="418" y="31"/>
                </a:cubicBezTo>
                <a:cubicBezTo>
                  <a:pt x="425" y="31"/>
                  <a:pt x="431" y="37"/>
                  <a:pt x="431" y="45"/>
                </a:cubicBezTo>
                <a:cubicBezTo>
                  <a:pt x="431" y="91"/>
                  <a:pt x="431" y="91"/>
                  <a:pt x="431" y="91"/>
                </a:cubicBezTo>
                <a:cubicBezTo>
                  <a:pt x="431" y="91"/>
                  <a:pt x="432" y="91"/>
                  <a:pt x="432" y="92"/>
                </a:cubicBezTo>
                <a:cubicBezTo>
                  <a:pt x="439" y="94"/>
                  <a:pt x="449" y="99"/>
                  <a:pt x="455" y="109"/>
                </a:cubicBezTo>
                <a:cubicBezTo>
                  <a:pt x="460" y="116"/>
                  <a:pt x="462" y="124"/>
                  <a:pt x="463" y="134"/>
                </a:cubicBezTo>
                <a:cubicBezTo>
                  <a:pt x="463" y="135"/>
                  <a:pt x="463" y="135"/>
                  <a:pt x="463" y="135"/>
                </a:cubicBezTo>
                <a:cubicBezTo>
                  <a:pt x="462" y="145"/>
                  <a:pt x="459" y="153"/>
                  <a:pt x="455" y="160"/>
                </a:cubicBezTo>
                <a:cubicBezTo>
                  <a:pt x="450" y="166"/>
                  <a:pt x="445" y="171"/>
                  <a:pt x="439" y="173"/>
                </a:cubicBezTo>
                <a:cubicBezTo>
                  <a:pt x="436" y="175"/>
                  <a:pt x="434" y="176"/>
                  <a:pt x="431" y="177"/>
                </a:cubicBezTo>
                <a:cubicBezTo>
                  <a:pt x="431" y="226"/>
                  <a:pt x="431" y="226"/>
                  <a:pt x="431" y="226"/>
                </a:cubicBezTo>
                <a:cubicBezTo>
                  <a:pt x="431" y="229"/>
                  <a:pt x="430" y="233"/>
                  <a:pt x="427" y="235"/>
                </a:cubicBezTo>
                <a:cubicBezTo>
                  <a:pt x="425" y="238"/>
                  <a:pt x="421" y="239"/>
                  <a:pt x="418" y="239"/>
                </a:cubicBezTo>
                <a:cubicBezTo>
                  <a:pt x="357" y="239"/>
                  <a:pt x="357" y="239"/>
                  <a:pt x="357" y="239"/>
                </a:cubicBezTo>
                <a:cubicBezTo>
                  <a:pt x="350" y="239"/>
                  <a:pt x="344" y="234"/>
                  <a:pt x="343" y="227"/>
                </a:cubicBezTo>
                <a:cubicBezTo>
                  <a:pt x="343" y="221"/>
                  <a:pt x="341" y="218"/>
                  <a:pt x="340" y="216"/>
                </a:cubicBezTo>
                <a:cubicBezTo>
                  <a:pt x="338" y="213"/>
                  <a:pt x="336" y="212"/>
                  <a:pt x="334" y="210"/>
                </a:cubicBezTo>
                <a:cubicBezTo>
                  <a:pt x="331" y="208"/>
                  <a:pt x="326" y="208"/>
                  <a:pt x="325" y="208"/>
                </a:cubicBezTo>
                <a:cubicBezTo>
                  <a:pt x="325" y="208"/>
                  <a:pt x="324" y="208"/>
                  <a:pt x="324" y="208"/>
                </a:cubicBezTo>
                <a:cubicBezTo>
                  <a:pt x="324" y="208"/>
                  <a:pt x="324" y="208"/>
                  <a:pt x="324" y="208"/>
                </a:cubicBezTo>
                <a:cubicBezTo>
                  <a:pt x="324" y="208"/>
                  <a:pt x="324" y="208"/>
                  <a:pt x="323" y="208"/>
                </a:cubicBezTo>
                <a:cubicBezTo>
                  <a:pt x="322" y="208"/>
                  <a:pt x="321" y="208"/>
                  <a:pt x="319" y="209"/>
                </a:cubicBezTo>
                <a:cubicBezTo>
                  <a:pt x="316" y="210"/>
                  <a:pt x="312" y="212"/>
                  <a:pt x="310" y="215"/>
                </a:cubicBezTo>
                <a:cubicBezTo>
                  <a:pt x="308" y="218"/>
                  <a:pt x="306" y="222"/>
                  <a:pt x="306" y="227"/>
                </a:cubicBezTo>
                <a:cubicBezTo>
                  <a:pt x="305" y="234"/>
                  <a:pt x="299" y="239"/>
                  <a:pt x="292" y="239"/>
                </a:cubicBezTo>
                <a:cubicBezTo>
                  <a:pt x="271" y="239"/>
                  <a:pt x="271" y="239"/>
                  <a:pt x="271" y="239"/>
                </a:cubicBezTo>
                <a:cubicBezTo>
                  <a:pt x="263" y="239"/>
                  <a:pt x="257" y="233"/>
                  <a:pt x="257" y="226"/>
                </a:cubicBezTo>
                <a:cubicBezTo>
                  <a:pt x="257" y="219"/>
                  <a:pt x="263" y="213"/>
                  <a:pt x="271" y="213"/>
                </a:cubicBezTo>
                <a:cubicBezTo>
                  <a:pt x="282" y="213"/>
                  <a:pt x="282" y="213"/>
                  <a:pt x="282" y="213"/>
                </a:cubicBezTo>
                <a:cubicBezTo>
                  <a:pt x="283" y="208"/>
                  <a:pt x="285" y="204"/>
                  <a:pt x="288" y="200"/>
                </a:cubicBezTo>
                <a:cubicBezTo>
                  <a:pt x="292" y="194"/>
                  <a:pt x="298" y="190"/>
                  <a:pt x="303" y="187"/>
                </a:cubicBezTo>
                <a:cubicBezTo>
                  <a:pt x="314" y="181"/>
                  <a:pt x="323" y="181"/>
                  <a:pt x="324" y="181"/>
                </a:cubicBezTo>
                <a:cubicBezTo>
                  <a:pt x="324" y="181"/>
                  <a:pt x="324" y="181"/>
                  <a:pt x="324" y="181"/>
                </a:cubicBezTo>
                <a:cubicBezTo>
                  <a:pt x="324" y="181"/>
                  <a:pt x="324" y="181"/>
                  <a:pt x="324" y="181"/>
                </a:cubicBezTo>
                <a:cubicBezTo>
                  <a:pt x="324" y="181"/>
                  <a:pt x="324" y="181"/>
                  <a:pt x="324" y="181"/>
                </a:cubicBezTo>
                <a:cubicBezTo>
                  <a:pt x="325" y="181"/>
                  <a:pt x="325" y="181"/>
                  <a:pt x="325" y="181"/>
                </a:cubicBezTo>
                <a:cubicBezTo>
                  <a:pt x="327" y="181"/>
                  <a:pt x="331" y="181"/>
                  <a:pt x="338" y="183"/>
                </a:cubicBezTo>
                <a:cubicBezTo>
                  <a:pt x="345" y="186"/>
                  <a:pt x="354" y="190"/>
                  <a:pt x="361" y="200"/>
                </a:cubicBezTo>
                <a:cubicBezTo>
                  <a:pt x="364" y="204"/>
                  <a:pt x="366" y="208"/>
                  <a:pt x="367" y="212"/>
                </a:cubicBezTo>
                <a:cubicBezTo>
                  <a:pt x="405" y="213"/>
                  <a:pt x="405" y="213"/>
                  <a:pt x="405" y="213"/>
                </a:cubicBezTo>
                <a:cubicBezTo>
                  <a:pt x="405" y="166"/>
                  <a:pt x="405" y="166"/>
                  <a:pt x="405" y="166"/>
                </a:cubicBezTo>
                <a:cubicBezTo>
                  <a:pt x="405" y="159"/>
                  <a:pt x="410" y="153"/>
                  <a:pt x="417" y="153"/>
                </a:cubicBezTo>
                <a:cubicBezTo>
                  <a:pt x="417" y="153"/>
                  <a:pt x="417" y="153"/>
                  <a:pt x="417" y="153"/>
                </a:cubicBezTo>
                <a:cubicBezTo>
                  <a:pt x="418" y="153"/>
                  <a:pt x="418" y="153"/>
                  <a:pt x="419" y="153"/>
                </a:cubicBezTo>
                <a:cubicBezTo>
                  <a:pt x="420" y="153"/>
                  <a:pt x="421" y="152"/>
                  <a:pt x="423" y="152"/>
                </a:cubicBezTo>
                <a:cubicBezTo>
                  <a:pt x="427" y="150"/>
                  <a:pt x="431" y="148"/>
                  <a:pt x="433" y="145"/>
                </a:cubicBezTo>
                <a:cubicBezTo>
                  <a:pt x="434" y="142"/>
                  <a:pt x="436" y="139"/>
                  <a:pt x="436" y="134"/>
                </a:cubicBezTo>
                <a:cubicBezTo>
                  <a:pt x="436" y="130"/>
                  <a:pt x="435" y="127"/>
                  <a:pt x="434" y="125"/>
                </a:cubicBezTo>
                <a:cubicBezTo>
                  <a:pt x="433" y="123"/>
                  <a:pt x="431" y="121"/>
                  <a:pt x="429" y="120"/>
                </a:cubicBezTo>
                <a:cubicBezTo>
                  <a:pt x="425" y="117"/>
                  <a:pt x="419" y="115"/>
                  <a:pt x="417" y="115"/>
                </a:cubicBezTo>
                <a:cubicBezTo>
                  <a:pt x="417" y="114"/>
                  <a:pt x="416" y="114"/>
                  <a:pt x="416" y="114"/>
                </a:cubicBezTo>
                <a:cubicBezTo>
                  <a:pt x="410" y="114"/>
                  <a:pt x="404" y="108"/>
                  <a:pt x="404" y="101"/>
                </a:cubicBezTo>
                <a:cubicBezTo>
                  <a:pt x="404" y="58"/>
                  <a:pt x="404" y="58"/>
                  <a:pt x="404" y="58"/>
                </a:cubicBezTo>
                <a:cubicBezTo>
                  <a:pt x="386" y="58"/>
                  <a:pt x="356" y="58"/>
                  <a:pt x="356" y="58"/>
                </a:cubicBezTo>
                <a:cubicBezTo>
                  <a:pt x="349" y="58"/>
                  <a:pt x="343" y="52"/>
                  <a:pt x="343" y="45"/>
                </a:cubicBezTo>
                <a:cubicBezTo>
                  <a:pt x="342" y="38"/>
                  <a:pt x="340" y="35"/>
                  <a:pt x="338" y="32"/>
                </a:cubicBezTo>
                <a:cubicBezTo>
                  <a:pt x="335" y="29"/>
                  <a:pt x="332" y="28"/>
                  <a:pt x="329" y="27"/>
                </a:cubicBezTo>
                <a:cubicBezTo>
                  <a:pt x="327" y="26"/>
                  <a:pt x="325" y="26"/>
                  <a:pt x="325" y="26"/>
                </a:cubicBezTo>
                <a:cubicBezTo>
                  <a:pt x="325" y="26"/>
                  <a:pt x="325" y="26"/>
                  <a:pt x="325" y="26"/>
                </a:cubicBezTo>
                <a:cubicBezTo>
                  <a:pt x="324" y="26"/>
                  <a:pt x="321" y="26"/>
                  <a:pt x="318" y="27"/>
                </a:cubicBezTo>
                <a:cubicBezTo>
                  <a:pt x="315" y="28"/>
                  <a:pt x="312" y="30"/>
                  <a:pt x="309" y="34"/>
                </a:cubicBezTo>
                <a:cubicBezTo>
                  <a:pt x="307" y="36"/>
                  <a:pt x="306" y="40"/>
                  <a:pt x="305" y="46"/>
                </a:cubicBezTo>
                <a:cubicBezTo>
                  <a:pt x="304" y="53"/>
                  <a:pt x="299" y="58"/>
                  <a:pt x="292" y="58"/>
                </a:cubicBezTo>
                <a:cubicBezTo>
                  <a:pt x="245" y="58"/>
                  <a:pt x="245" y="58"/>
                  <a:pt x="245" y="58"/>
                </a:cubicBezTo>
                <a:cubicBezTo>
                  <a:pt x="245" y="91"/>
                  <a:pt x="245" y="91"/>
                  <a:pt x="245" y="91"/>
                </a:cubicBezTo>
                <a:cubicBezTo>
                  <a:pt x="250" y="93"/>
                  <a:pt x="254" y="95"/>
                  <a:pt x="257" y="97"/>
                </a:cubicBezTo>
                <a:cubicBezTo>
                  <a:pt x="263" y="101"/>
                  <a:pt x="268" y="107"/>
                  <a:pt x="271" y="112"/>
                </a:cubicBezTo>
                <a:cubicBezTo>
                  <a:pt x="276" y="122"/>
                  <a:pt x="277" y="131"/>
                  <a:pt x="277" y="134"/>
                </a:cubicBezTo>
                <a:cubicBezTo>
                  <a:pt x="277" y="134"/>
                  <a:pt x="277" y="134"/>
                  <a:pt x="277" y="134"/>
                </a:cubicBezTo>
                <a:cubicBezTo>
                  <a:pt x="277" y="136"/>
                  <a:pt x="277" y="142"/>
                  <a:pt x="274" y="149"/>
                </a:cubicBezTo>
                <a:cubicBezTo>
                  <a:pt x="272" y="156"/>
                  <a:pt x="267" y="165"/>
                  <a:pt x="257" y="171"/>
                </a:cubicBezTo>
                <a:cubicBezTo>
                  <a:pt x="254" y="174"/>
                  <a:pt x="250" y="176"/>
                  <a:pt x="245" y="177"/>
                </a:cubicBezTo>
                <a:cubicBezTo>
                  <a:pt x="245" y="226"/>
                  <a:pt x="245" y="226"/>
                  <a:pt x="245" y="226"/>
                </a:cubicBezTo>
                <a:cubicBezTo>
                  <a:pt x="245" y="229"/>
                  <a:pt x="244" y="233"/>
                  <a:pt x="241" y="235"/>
                </a:cubicBezTo>
                <a:cubicBezTo>
                  <a:pt x="239" y="238"/>
                  <a:pt x="235" y="239"/>
                  <a:pt x="232" y="239"/>
                </a:cubicBezTo>
                <a:cubicBezTo>
                  <a:pt x="171" y="239"/>
                  <a:pt x="171" y="239"/>
                  <a:pt x="171" y="239"/>
                </a:cubicBezTo>
                <a:cubicBezTo>
                  <a:pt x="163" y="239"/>
                  <a:pt x="158" y="233"/>
                  <a:pt x="157" y="226"/>
                </a:cubicBezTo>
                <a:cubicBezTo>
                  <a:pt x="157" y="226"/>
                  <a:pt x="157" y="226"/>
                  <a:pt x="157" y="226"/>
                </a:cubicBezTo>
                <a:cubicBezTo>
                  <a:pt x="157" y="226"/>
                  <a:pt x="157" y="226"/>
                  <a:pt x="157" y="226"/>
                </a:cubicBezTo>
                <a:cubicBezTo>
                  <a:pt x="157" y="226"/>
                  <a:pt x="157" y="226"/>
                  <a:pt x="157" y="226"/>
                </a:cubicBezTo>
                <a:cubicBezTo>
                  <a:pt x="157" y="226"/>
                  <a:pt x="157" y="225"/>
                  <a:pt x="157" y="225"/>
                </a:cubicBezTo>
                <a:cubicBezTo>
                  <a:pt x="157" y="224"/>
                  <a:pt x="157" y="222"/>
                  <a:pt x="156" y="220"/>
                </a:cubicBezTo>
                <a:cubicBezTo>
                  <a:pt x="155" y="217"/>
                  <a:pt x="153" y="213"/>
                  <a:pt x="150" y="211"/>
                </a:cubicBezTo>
                <a:cubicBezTo>
                  <a:pt x="147" y="209"/>
                  <a:pt x="144" y="208"/>
                  <a:pt x="139" y="207"/>
                </a:cubicBezTo>
                <a:cubicBezTo>
                  <a:pt x="135" y="208"/>
                  <a:pt x="132" y="208"/>
                  <a:pt x="130" y="210"/>
                </a:cubicBezTo>
                <a:cubicBezTo>
                  <a:pt x="128" y="211"/>
                  <a:pt x="126" y="213"/>
                  <a:pt x="125" y="215"/>
                </a:cubicBezTo>
                <a:cubicBezTo>
                  <a:pt x="122" y="218"/>
                  <a:pt x="120" y="224"/>
                  <a:pt x="120" y="226"/>
                </a:cubicBezTo>
                <a:cubicBezTo>
                  <a:pt x="120" y="227"/>
                  <a:pt x="120" y="227"/>
                  <a:pt x="120" y="227"/>
                </a:cubicBezTo>
                <a:cubicBezTo>
                  <a:pt x="120" y="227"/>
                  <a:pt x="120" y="227"/>
                  <a:pt x="120" y="227"/>
                </a:cubicBezTo>
                <a:cubicBezTo>
                  <a:pt x="119" y="234"/>
                  <a:pt x="113" y="239"/>
                  <a:pt x="106" y="239"/>
                </a:cubicBezTo>
                <a:cubicBezTo>
                  <a:pt x="45" y="239"/>
                  <a:pt x="45" y="239"/>
                  <a:pt x="45" y="239"/>
                </a:cubicBezTo>
                <a:cubicBezTo>
                  <a:pt x="38" y="239"/>
                  <a:pt x="32" y="233"/>
                  <a:pt x="32" y="226"/>
                </a:cubicBezTo>
                <a:moveTo>
                  <a:pt x="329" y="207"/>
                </a:moveTo>
                <a:cubicBezTo>
                  <a:pt x="330" y="206"/>
                  <a:pt x="330" y="206"/>
                  <a:pt x="330" y="206"/>
                </a:cubicBezTo>
                <a:cubicBezTo>
                  <a:pt x="330" y="206"/>
                  <a:pt x="330" y="206"/>
                  <a:pt x="329" y="207"/>
                </a:cubicBezTo>
                <a:close/>
                <a:moveTo>
                  <a:pt x="335" y="202"/>
                </a:moveTo>
                <a:cubicBezTo>
                  <a:pt x="335" y="202"/>
                  <a:pt x="335" y="202"/>
                  <a:pt x="336" y="202"/>
                </a:cubicBezTo>
                <a:cubicBezTo>
                  <a:pt x="335" y="202"/>
                  <a:pt x="335" y="202"/>
                  <a:pt x="335" y="202"/>
                </a:cubicBezTo>
                <a:close/>
                <a:moveTo>
                  <a:pt x="336" y="200"/>
                </a:moveTo>
                <a:cubicBezTo>
                  <a:pt x="336" y="200"/>
                  <a:pt x="336" y="200"/>
                  <a:pt x="336" y="201"/>
                </a:cubicBezTo>
                <a:cubicBezTo>
                  <a:pt x="336" y="200"/>
                  <a:pt x="336" y="200"/>
                  <a:pt x="337" y="200"/>
                </a:cubicBezTo>
                <a:cubicBezTo>
                  <a:pt x="337" y="200"/>
                  <a:pt x="337" y="200"/>
                  <a:pt x="336" y="200"/>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0" name="Freeform 552"/>
          <p:cNvSpPr>
            <a:spLocks/>
          </p:cNvSpPr>
          <p:nvPr/>
        </p:nvSpPr>
        <p:spPr bwMode="auto">
          <a:xfrm>
            <a:off x="6985000" y="5076825"/>
            <a:ext cx="342900" cy="493713"/>
          </a:xfrm>
          <a:custGeom>
            <a:avLst/>
            <a:gdLst/>
            <a:ahLst/>
            <a:cxnLst>
              <a:cxn ang="0">
                <a:pos x="30" y="424"/>
              </a:cxn>
              <a:cxn ang="0">
                <a:pos x="0" y="372"/>
              </a:cxn>
              <a:cxn ang="0">
                <a:pos x="73" y="220"/>
              </a:cxn>
              <a:cxn ang="0">
                <a:pos x="95" y="235"/>
              </a:cxn>
              <a:cxn ang="0">
                <a:pos x="82" y="287"/>
              </a:cxn>
              <a:cxn ang="0">
                <a:pos x="86" y="290"/>
              </a:cxn>
              <a:cxn ang="0">
                <a:pos x="128" y="263"/>
              </a:cxn>
              <a:cxn ang="0">
                <a:pos x="164" y="198"/>
              </a:cxn>
              <a:cxn ang="0">
                <a:pos x="114" y="153"/>
              </a:cxn>
              <a:cxn ang="0">
                <a:pos x="88" y="157"/>
              </a:cxn>
              <a:cxn ang="0">
                <a:pos x="80" y="149"/>
              </a:cxn>
              <a:cxn ang="0">
                <a:pos x="75" y="122"/>
              </a:cxn>
              <a:cxn ang="0">
                <a:pos x="121" y="64"/>
              </a:cxn>
              <a:cxn ang="0">
                <a:pos x="208" y="69"/>
              </a:cxn>
              <a:cxn ang="0">
                <a:pos x="245" y="162"/>
              </a:cxn>
              <a:cxn ang="0">
                <a:pos x="176" y="318"/>
              </a:cxn>
              <a:cxn ang="0">
                <a:pos x="159" y="298"/>
              </a:cxn>
              <a:cxn ang="0">
                <a:pos x="218" y="162"/>
              </a:cxn>
              <a:cxn ang="0">
                <a:pos x="193" y="91"/>
              </a:cxn>
              <a:cxn ang="0">
                <a:pos x="131" y="89"/>
              </a:cxn>
              <a:cxn ang="0">
                <a:pos x="102" y="122"/>
              </a:cxn>
              <a:cxn ang="0">
                <a:pos x="114" y="127"/>
              </a:cxn>
              <a:cxn ang="0">
                <a:pos x="191" y="198"/>
              </a:cxn>
              <a:cxn ang="0">
                <a:pos x="146" y="282"/>
              </a:cxn>
              <a:cxn ang="0">
                <a:pos x="86" y="317"/>
              </a:cxn>
              <a:cxn ang="0">
                <a:pos x="60" y="304"/>
              </a:cxn>
              <a:cxn ang="0">
                <a:pos x="43" y="320"/>
              </a:cxn>
              <a:cxn ang="0">
                <a:pos x="30" y="389"/>
              </a:cxn>
              <a:cxn ang="0">
                <a:pos x="81" y="410"/>
              </a:cxn>
              <a:cxn ang="0">
                <a:pos x="247" y="254"/>
              </a:cxn>
              <a:cxn ang="0">
                <a:pos x="244" y="68"/>
              </a:cxn>
              <a:cxn ang="0">
                <a:pos x="151" y="26"/>
              </a:cxn>
              <a:cxn ang="0">
                <a:pos x="73" y="64"/>
              </a:cxn>
              <a:cxn ang="0">
                <a:pos x="46" y="145"/>
              </a:cxn>
              <a:cxn ang="0">
                <a:pos x="20" y="148"/>
              </a:cxn>
              <a:cxn ang="0">
                <a:pos x="38" y="69"/>
              </a:cxn>
              <a:cxn ang="0">
                <a:pos x="151" y="0"/>
              </a:cxn>
              <a:cxn ang="0">
                <a:pos x="264" y="50"/>
              </a:cxn>
              <a:cxn ang="0">
                <a:pos x="271" y="266"/>
              </a:cxn>
              <a:cxn ang="0">
                <a:pos x="82" y="437"/>
              </a:cxn>
            </a:cxnLst>
            <a:rect l="0" t="0" r="r" b="b"/>
            <a:pathLst>
              <a:path w="303" h="437">
                <a:moveTo>
                  <a:pt x="81" y="437"/>
                </a:moveTo>
                <a:cubicBezTo>
                  <a:pt x="61" y="437"/>
                  <a:pt x="43" y="431"/>
                  <a:pt x="30" y="424"/>
                </a:cubicBezTo>
                <a:cubicBezTo>
                  <a:pt x="20" y="418"/>
                  <a:pt x="12" y="411"/>
                  <a:pt x="7" y="402"/>
                </a:cubicBezTo>
                <a:cubicBezTo>
                  <a:pt x="2" y="393"/>
                  <a:pt x="0" y="383"/>
                  <a:pt x="0" y="372"/>
                </a:cubicBezTo>
                <a:cubicBezTo>
                  <a:pt x="0" y="353"/>
                  <a:pt x="6" y="333"/>
                  <a:pt x="19" y="308"/>
                </a:cubicBezTo>
                <a:cubicBezTo>
                  <a:pt x="31" y="283"/>
                  <a:pt x="49" y="254"/>
                  <a:pt x="73" y="220"/>
                </a:cubicBezTo>
                <a:cubicBezTo>
                  <a:pt x="77" y="215"/>
                  <a:pt x="85" y="213"/>
                  <a:pt x="91" y="217"/>
                </a:cubicBezTo>
                <a:cubicBezTo>
                  <a:pt x="97" y="221"/>
                  <a:pt x="99" y="229"/>
                  <a:pt x="95" y="235"/>
                </a:cubicBezTo>
                <a:cubicBezTo>
                  <a:pt x="85" y="250"/>
                  <a:pt x="80" y="267"/>
                  <a:pt x="80" y="278"/>
                </a:cubicBezTo>
                <a:cubicBezTo>
                  <a:pt x="80" y="282"/>
                  <a:pt x="81" y="285"/>
                  <a:pt x="82" y="287"/>
                </a:cubicBezTo>
                <a:cubicBezTo>
                  <a:pt x="83" y="289"/>
                  <a:pt x="83" y="289"/>
                  <a:pt x="84" y="290"/>
                </a:cubicBezTo>
                <a:cubicBezTo>
                  <a:pt x="84" y="290"/>
                  <a:pt x="84" y="290"/>
                  <a:pt x="86" y="290"/>
                </a:cubicBezTo>
                <a:cubicBezTo>
                  <a:pt x="88" y="290"/>
                  <a:pt x="93" y="289"/>
                  <a:pt x="100" y="285"/>
                </a:cubicBezTo>
                <a:cubicBezTo>
                  <a:pt x="108" y="281"/>
                  <a:pt x="117" y="274"/>
                  <a:pt x="128" y="263"/>
                </a:cubicBezTo>
                <a:cubicBezTo>
                  <a:pt x="141" y="249"/>
                  <a:pt x="151" y="237"/>
                  <a:pt x="156" y="226"/>
                </a:cubicBezTo>
                <a:cubicBezTo>
                  <a:pt x="162" y="215"/>
                  <a:pt x="164" y="206"/>
                  <a:pt x="164" y="198"/>
                </a:cubicBezTo>
                <a:cubicBezTo>
                  <a:pt x="164" y="184"/>
                  <a:pt x="158" y="174"/>
                  <a:pt x="148" y="166"/>
                </a:cubicBezTo>
                <a:cubicBezTo>
                  <a:pt x="139" y="158"/>
                  <a:pt x="126" y="153"/>
                  <a:pt x="114" y="153"/>
                </a:cubicBezTo>
                <a:cubicBezTo>
                  <a:pt x="108" y="153"/>
                  <a:pt x="103" y="154"/>
                  <a:pt x="98" y="157"/>
                </a:cubicBezTo>
                <a:cubicBezTo>
                  <a:pt x="95" y="158"/>
                  <a:pt x="91" y="158"/>
                  <a:pt x="88" y="157"/>
                </a:cubicBezTo>
                <a:cubicBezTo>
                  <a:pt x="84" y="155"/>
                  <a:pt x="82" y="153"/>
                  <a:pt x="80" y="149"/>
                </a:cubicBezTo>
                <a:cubicBezTo>
                  <a:pt x="80" y="149"/>
                  <a:pt x="80" y="149"/>
                  <a:pt x="80" y="149"/>
                </a:cubicBezTo>
                <a:cubicBezTo>
                  <a:pt x="80" y="149"/>
                  <a:pt x="80" y="149"/>
                  <a:pt x="80" y="149"/>
                </a:cubicBezTo>
                <a:cubicBezTo>
                  <a:pt x="77" y="140"/>
                  <a:pt x="75" y="132"/>
                  <a:pt x="75" y="122"/>
                </a:cubicBezTo>
                <a:cubicBezTo>
                  <a:pt x="75" y="111"/>
                  <a:pt x="78" y="99"/>
                  <a:pt x="86" y="88"/>
                </a:cubicBezTo>
                <a:cubicBezTo>
                  <a:pt x="94" y="78"/>
                  <a:pt x="106" y="70"/>
                  <a:pt x="121" y="64"/>
                </a:cubicBezTo>
                <a:cubicBezTo>
                  <a:pt x="134" y="59"/>
                  <a:pt x="148" y="56"/>
                  <a:pt x="162" y="56"/>
                </a:cubicBezTo>
                <a:cubicBezTo>
                  <a:pt x="178" y="56"/>
                  <a:pt x="194" y="60"/>
                  <a:pt x="208" y="69"/>
                </a:cubicBezTo>
                <a:cubicBezTo>
                  <a:pt x="222" y="79"/>
                  <a:pt x="233" y="93"/>
                  <a:pt x="238" y="113"/>
                </a:cubicBezTo>
                <a:cubicBezTo>
                  <a:pt x="242" y="126"/>
                  <a:pt x="245" y="143"/>
                  <a:pt x="245" y="162"/>
                </a:cubicBezTo>
                <a:cubicBezTo>
                  <a:pt x="245" y="186"/>
                  <a:pt x="240" y="214"/>
                  <a:pt x="230" y="242"/>
                </a:cubicBezTo>
                <a:cubicBezTo>
                  <a:pt x="219" y="269"/>
                  <a:pt x="202" y="296"/>
                  <a:pt x="176" y="318"/>
                </a:cubicBezTo>
                <a:cubicBezTo>
                  <a:pt x="170" y="323"/>
                  <a:pt x="161" y="322"/>
                  <a:pt x="157" y="317"/>
                </a:cubicBezTo>
                <a:cubicBezTo>
                  <a:pt x="152" y="311"/>
                  <a:pt x="153" y="303"/>
                  <a:pt x="159" y="298"/>
                </a:cubicBezTo>
                <a:cubicBezTo>
                  <a:pt x="181" y="279"/>
                  <a:pt x="196" y="256"/>
                  <a:pt x="205" y="232"/>
                </a:cubicBezTo>
                <a:cubicBezTo>
                  <a:pt x="214" y="208"/>
                  <a:pt x="218" y="183"/>
                  <a:pt x="218" y="162"/>
                </a:cubicBezTo>
                <a:cubicBezTo>
                  <a:pt x="218" y="145"/>
                  <a:pt x="216" y="130"/>
                  <a:pt x="213" y="120"/>
                </a:cubicBezTo>
                <a:cubicBezTo>
                  <a:pt x="208" y="106"/>
                  <a:pt x="201" y="97"/>
                  <a:pt x="193" y="91"/>
                </a:cubicBezTo>
                <a:cubicBezTo>
                  <a:pt x="184" y="85"/>
                  <a:pt x="174" y="82"/>
                  <a:pt x="162" y="82"/>
                </a:cubicBezTo>
                <a:cubicBezTo>
                  <a:pt x="152" y="82"/>
                  <a:pt x="141" y="85"/>
                  <a:pt x="131" y="89"/>
                </a:cubicBezTo>
                <a:cubicBezTo>
                  <a:pt x="119" y="93"/>
                  <a:pt x="112" y="99"/>
                  <a:pt x="108" y="104"/>
                </a:cubicBezTo>
                <a:cubicBezTo>
                  <a:pt x="104" y="110"/>
                  <a:pt x="102" y="116"/>
                  <a:pt x="102" y="122"/>
                </a:cubicBezTo>
                <a:cubicBezTo>
                  <a:pt x="102" y="124"/>
                  <a:pt x="102" y="126"/>
                  <a:pt x="102" y="128"/>
                </a:cubicBezTo>
                <a:cubicBezTo>
                  <a:pt x="106" y="127"/>
                  <a:pt x="110" y="127"/>
                  <a:pt x="114" y="127"/>
                </a:cubicBezTo>
                <a:cubicBezTo>
                  <a:pt x="132" y="127"/>
                  <a:pt x="151" y="133"/>
                  <a:pt x="165" y="145"/>
                </a:cubicBezTo>
                <a:cubicBezTo>
                  <a:pt x="180" y="157"/>
                  <a:pt x="191" y="176"/>
                  <a:pt x="191" y="198"/>
                </a:cubicBezTo>
                <a:cubicBezTo>
                  <a:pt x="191" y="211"/>
                  <a:pt x="187" y="224"/>
                  <a:pt x="180" y="238"/>
                </a:cubicBezTo>
                <a:cubicBezTo>
                  <a:pt x="173" y="252"/>
                  <a:pt x="162" y="267"/>
                  <a:pt x="146" y="282"/>
                </a:cubicBezTo>
                <a:cubicBezTo>
                  <a:pt x="134" y="294"/>
                  <a:pt x="124" y="302"/>
                  <a:pt x="114" y="308"/>
                </a:cubicBezTo>
                <a:cubicBezTo>
                  <a:pt x="104" y="313"/>
                  <a:pt x="95" y="317"/>
                  <a:pt x="86" y="317"/>
                </a:cubicBezTo>
                <a:cubicBezTo>
                  <a:pt x="81" y="317"/>
                  <a:pt x="76" y="316"/>
                  <a:pt x="71" y="313"/>
                </a:cubicBezTo>
                <a:cubicBezTo>
                  <a:pt x="67" y="311"/>
                  <a:pt x="63" y="307"/>
                  <a:pt x="60" y="304"/>
                </a:cubicBezTo>
                <a:cubicBezTo>
                  <a:pt x="59" y="301"/>
                  <a:pt x="57" y="298"/>
                  <a:pt x="56" y="295"/>
                </a:cubicBezTo>
                <a:cubicBezTo>
                  <a:pt x="51" y="304"/>
                  <a:pt x="46" y="312"/>
                  <a:pt x="43" y="320"/>
                </a:cubicBezTo>
                <a:cubicBezTo>
                  <a:pt x="31" y="343"/>
                  <a:pt x="26" y="360"/>
                  <a:pt x="26" y="372"/>
                </a:cubicBezTo>
                <a:cubicBezTo>
                  <a:pt x="26" y="379"/>
                  <a:pt x="28" y="384"/>
                  <a:pt x="30" y="389"/>
                </a:cubicBezTo>
                <a:cubicBezTo>
                  <a:pt x="33" y="393"/>
                  <a:pt x="37" y="397"/>
                  <a:pt x="43" y="401"/>
                </a:cubicBezTo>
                <a:cubicBezTo>
                  <a:pt x="52" y="406"/>
                  <a:pt x="66" y="411"/>
                  <a:pt x="81" y="410"/>
                </a:cubicBezTo>
                <a:cubicBezTo>
                  <a:pt x="100" y="410"/>
                  <a:pt x="121" y="404"/>
                  <a:pt x="142" y="385"/>
                </a:cubicBezTo>
                <a:cubicBezTo>
                  <a:pt x="192" y="336"/>
                  <a:pt x="226" y="292"/>
                  <a:pt x="247" y="254"/>
                </a:cubicBezTo>
                <a:cubicBezTo>
                  <a:pt x="268" y="215"/>
                  <a:pt x="276" y="181"/>
                  <a:pt x="276" y="153"/>
                </a:cubicBezTo>
                <a:cubicBezTo>
                  <a:pt x="276" y="117"/>
                  <a:pt x="263" y="89"/>
                  <a:pt x="244" y="68"/>
                </a:cubicBezTo>
                <a:cubicBezTo>
                  <a:pt x="225" y="47"/>
                  <a:pt x="199" y="34"/>
                  <a:pt x="174" y="29"/>
                </a:cubicBezTo>
                <a:cubicBezTo>
                  <a:pt x="166" y="27"/>
                  <a:pt x="158" y="26"/>
                  <a:pt x="151" y="26"/>
                </a:cubicBezTo>
                <a:cubicBezTo>
                  <a:pt x="134" y="26"/>
                  <a:pt x="119" y="30"/>
                  <a:pt x="106" y="37"/>
                </a:cubicBezTo>
                <a:cubicBezTo>
                  <a:pt x="94" y="44"/>
                  <a:pt x="82" y="53"/>
                  <a:pt x="73" y="64"/>
                </a:cubicBezTo>
                <a:cubicBezTo>
                  <a:pt x="55" y="86"/>
                  <a:pt x="45" y="115"/>
                  <a:pt x="46" y="136"/>
                </a:cubicBezTo>
                <a:cubicBezTo>
                  <a:pt x="46" y="139"/>
                  <a:pt x="46" y="142"/>
                  <a:pt x="46" y="145"/>
                </a:cubicBezTo>
                <a:cubicBezTo>
                  <a:pt x="47" y="152"/>
                  <a:pt x="42" y="159"/>
                  <a:pt x="35" y="160"/>
                </a:cubicBezTo>
                <a:cubicBezTo>
                  <a:pt x="27" y="160"/>
                  <a:pt x="21" y="155"/>
                  <a:pt x="20" y="148"/>
                </a:cubicBezTo>
                <a:cubicBezTo>
                  <a:pt x="19" y="144"/>
                  <a:pt x="19" y="140"/>
                  <a:pt x="19" y="136"/>
                </a:cubicBezTo>
                <a:cubicBezTo>
                  <a:pt x="19" y="115"/>
                  <a:pt x="26" y="91"/>
                  <a:pt x="38" y="69"/>
                </a:cubicBezTo>
                <a:cubicBezTo>
                  <a:pt x="51" y="47"/>
                  <a:pt x="69" y="26"/>
                  <a:pt x="94" y="13"/>
                </a:cubicBezTo>
                <a:cubicBezTo>
                  <a:pt x="110" y="5"/>
                  <a:pt x="130" y="0"/>
                  <a:pt x="151" y="0"/>
                </a:cubicBezTo>
                <a:cubicBezTo>
                  <a:pt x="160" y="0"/>
                  <a:pt x="170" y="1"/>
                  <a:pt x="180" y="3"/>
                </a:cubicBezTo>
                <a:cubicBezTo>
                  <a:pt x="210" y="9"/>
                  <a:pt x="240" y="25"/>
                  <a:pt x="264" y="50"/>
                </a:cubicBezTo>
                <a:cubicBezTo>
                  <a:pt x="287" y="75"/>
                  <a:pt x="303" y="110"/>
                  <a:pt x="303" y="153"/>
                </a:cubicBezTo>
                <a:cubicBezTo>
                  <a:pt x="303" y="187"/>
                  <a:pt x="293" y="224"/>
                  <a:pt x="271" y="266"/>
                </a:cubicBezTo>
                <a:cubicBezTo>
                  <a:pt x="248" y="308"/>
                  <a:pt x="212" y="354"/>
                  <a:pt x="160" y="404"/>
                </a:cubicBezTo>
                <a:cubicBezTo>
                  <a:pt x="135" y="428"/>
                  <a:pt x="107" y="437"/>
                  <a:pt x="82" y="437"/>
                </a:cubicBezTo>
                <a:cubicBezTo>
                  <a:pt x="82" y="437"/>
                  <a:pt x="82" y="437"/>
                  <a:pt x="81" y="437"/>
                </a:cubicBezTo>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81" name="Group 319"/>
          <p:cNvGrpSpPr>
            <a:grpSpLocks noChangeAspect="1"/>
          </p:cNvGrpSpPr>
          <p:nvPr/>
        </p:nvGrpSpPr>
        <p:grpSpPr bwMode="auto">
          <a:xfrm>
            <a:off x="7631288" y="1168800"/>
            <a:ext cx="266700" cy="506413"/>
            <a:chOff x="2579" y="548"/>
            <a:chExt cx="168" cy="319"/>
          </a:xfrm>
          <a:noFill/>
        </p:grpSpPr>
        <p:sp>
          <p:nvSpPr>
            <p:cNvPr id="82" name="Freeform 320"/>
            <p:cNvSpPr>
              <a:spLocks/>
            </p:cNvSpPr>
            <p:nvPr/>
          </p:nvSpPr>
          <p:spPr bwMode="auto">
            <a:xfrm>
              <a:off x="2579" y="548"/>
              <a:ext cx="168" cy="319"/>
            </a:xfrm>
            <a:custGeom>
              <a:avLst/>
              <a:gdLst/>
              <a:ahLst/>
              <a:cxnLst>
                <a:cxn ang="0">
                  <a:pos x="197" y="418"/>
                </a:cxn>
                <a:cxn ang="0">
                  <a:pos x="0" y="369"/>
                </a:cxn>
                <a:cxn ang="0">
                  <a:pos x="0" y="61"/>
                </a:cxn>
                <a:cxn ang="0">
                  <a:pos x="79" y="33"/>
                </a:cxn>
                <a:cxn ang="0">
                  <a:pos x="88" y="31"/>
                </a:cxn>
                <a:cxn ang="0">
                  <a:pos x="88" y="7"/>
                </a:cxn>
                <a:cxn ang="0">
                  <a:pos x="147" y="7"/>
                </a:cxn>
                <a:cxn ang="0">
                  <a:pos x="147" y="32"/>
                </a:cxn>
                <a:cxn ang="0">
                  <a:pos x="151" y="32"/>
                </a:cxn>
                <a:cxn ang="0">
                  <a:pos x="235" y="61"/>
                </a:cxn>
                <a:cxn ang="0">
                  <a:pos x="235" y="369"/>
                </a:cxn>
              </a:cxnLst>
              <a:rect l="0" t="0" r="r" b="b"/>
              <a:pathLst>
                <a:path w="235" h="449">
                  <a:moveTo>
                    <a:pt x="197" y="418"/>
                  </a:moveTo>
                  <a:cubicBezTo>
                    <a:pt x="130" y="449"/>
                    <a:pt x="0" y="433"/>
                    <a:pt x="0" y="369"/>
                  </a:cubicBezTo>
                  <a:cubicBezTo>
                    <a:pt x="0" y="61"/>
                    <a:pt x="0" y="61"/>
                    <a:pt x="0" y="61"/>
                  </a:cubicBezTo>
                  <a:cubicBezTo>
                    <a:pt x="0" y="45"/>
                    <a:pt x="35" y="36"/>
                    <a:pt x="79" y="33"/>
                  </a:cubicBezTo>
                  <a:cubicBezTo>
                    <a:pt x="88" y="31"/>
                    <a:pt x="88" y="31"/>
                    <a:pt x="88" y="31"/>
                  </a:cubicBezTo>
                  <a:cubicBezTo>
                    <a:pt x="88" y="7"/>
                    <a:pt x="88" y="7"/>
                    <a:pt x="88" y="7"/>
                  </a:cubicBezTo>
                  <a:cubicBezTo>
                    <a:pt x="88" y="0"/>
                    <a:pt x="147" y="0"/>
                    <a:pt x="147" y="7"/>
                  </a:cubicBezTo>
                  <a:cubicBezTo>
                    <a:pt x="147" y="32"/>
                    <a:pt x="147" y="32"/>
                    <a:pt x="147" y="32"/>
                  </a:cubicBezTo>
                  <a:cubicBezTo>
                    <a:pt x="151" y="32"/>
                    <a:pt x="151" y="32"/>
                    <a:pt x="151" y="32"/>
                  </a:cubicBezTo>
                  <a:cubicBezTo>
                    <a:pt x="197" y="35"/>
                    <a:pt x="235" y="45"/>
                    <a:pt x="235" y="61"/>
                  </a:cubicBezTo>
                  <a:cubicBezTo>
                    <a:pt x="235" y="369"/>
                    <a:pt x="235" y="369"/>
                    <a:pt x="235" y="369"/>
                  </a:cubicBezTo>
                </a:path>
              </a:pathLst>
            </a:custGeom>
            <a:grpFill/>
            <a:ln w="28575"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83" name="Freeform 321"/>
            <p:cNvSpPr>
              <a:spLocks/>
            </p:cNvSpPr>
            <p:nvPr/>
          </p:nvSpPr>
          <p:spPr bwMode="auto">
            <a:xfrm>
              <a:off x="2626" y="590"/>
              <a:ext cx="121" cy="19"/>
            </a:xfrm>
            <a:custGeom>
              <a:avLst/>
              <a:gdLst/>
              <a:ahLst/>
              <a:cxnLst>
                <a:cxn ang="0">
                  <a:pos x="169" y="0"/>
                </a:cxn>
                <a:cxn ang="0">
                  <a:pos x="51" y="27"/>
                </a:cxn>
                <a:cxn ang="0">
                  <a:pos x="0" y="24"/>
                </a:cxn>
              </a:cxnLst>
              <a:rect l="0" t="0" r="r" b="b"/>
              <a:pathLst>
                <a:path w="169" h="27">
                  <a:moveTo>
                    <a:pt x="169" y="0"/>
                  </a:moveTo>
                  <a:cubicBezTo>
                    <a:pt x="169" y="15"/>
                    <a:pt x="117" y="27"/>
                    <a:pt x="51" y="27"/>
                  </a:cubicBezTo>
                  <a:cubicBezTo>
                    <a:pt x="33" y="27"/>
                    <a:pt x="15" y="26"/>
                    <a:pt x="0" y="24"/>
                  </a:cubicBezTo>
                </a:path>
              </a:pathLst>
            </a:custGeom>
            <a:grpFill/>
            <a:ln w="28575"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grpSp>
      <p:sp>
        <p:nvSpPr>
          <p:cNvPr id="84" name="Freeform 389"/>
          <p:cNvSpPr>
            <a:spLocks/>
          </p:cNvSpPr>
          <p:nvPr/>
        </p:nvSpPr>
        <p:spPr bwMode="auto">
          <a:xfrm>
            <a:off x="7550150" y="4511675"/>
            <a:ext cx="430213" cy="298450"/>
          </a:xfrm>
          <a:custGeom>
            <a:avLst/>
            <a:gdLst/>
            <a:ahLst/>
            <a:cxnLst>
              <a:cxn ang="0">
                <a:pos x="274" y="19"/>
              </a:cxn>
              <a:cxn ang="0">
                <a:pos x="255" y="64"/>
              </a:cxn>
              <a:cxn ang="0">
                <a:pos x="256" y="75"/>
              </a:cxn>
              <a:cxn ang="0">
                <a:pos x="151" y="181"/>
              </a:cxn>
              <a:cxn ang="0">
                <a:pos x="142" y="202"/>
              </a:cxn>
              <a:cxn ang="0">
                <a:pos x="142" y="202"/>
              </a:cxn>
              <a:cxn ang="0">
                <a:pos x="147" y="220"/>
              </a:cxn>
              <a:cxn ang="0">
                <a:pos x="123" y="235"/>
              </a:cxn>
              <a:cxn ang="0">
                <a:pos x="104" y="233"/>
              </a:cxn>
              <a:cxn ang="0">
                <a:pos x="100" y="213"/>
              </a:cxn>
              <a:cxn ang="0">
                <a:pos x="81" y="170"/>
              </a:cxn>
              <a:cxn ang="0">
                <a:pos x="32" y="182"/>
              </a:cxn>
              <a:cxn ang="0">
                <a:pos x="7" y="218"/>
              </a:cxn>
              <a:cxn ang="0">
                <a:pos x="5" y="221"/>
              </a:cxn>
              <a:cxn ang="0">
                <a:pos x="6" y="221"/>
              </a:cxn>
              <a:cxn ang="0">
                <a:pos x="5" y="239"/>
              </a:cxn>
              <a:cxn ang="0">
                <a:pos x="23" y="241"/>
              </a:cxn>
              <a:cxn ang="0">
                <a:pos x="30" y="231"/>
              </a:cxn>
              <a:cxn ang="0">
                <a:pos x="31" y="231"/>
              </a:cxn>
              <a:cxn ang="0">
                <a:pos x="70" y="194"/>
              </a:cxn>
              <a:cxn ang="0">
                <a:pos x="73" y="211"/>
              </a:cxn>
              <a:cxn ang="0">
                <a:pos x="89" y="255"/>
              </a:cxn>
              <a:cxn ang="0">
                <a:pos x="129" y="261"/>
              </a:cxn>
              <a:cxn ang="0">
                <a:pos x="176" y="225"/>
              </a:cxn>
              <a:cxn ang="0">
                <a:pos x="178" y="219"/>
              </a:cxn>
              <a:cxn ang="0">
                <a:pos x="174" y="209"/>
              </a:cxn>
              <a:cxn ang="0">
                <a:pos x="170" y="205"/>
              </a:cxn>
              <a:cxn ang="0">
                <a:pos x="168" y="202"/>
              </a:cxn>
              <a:cxn ang="0">
                <a:pos x="170" y="200"/>
              </a:cxn>
              <a:cxn ang="0">
                <a:pos x="280" y="89"/>
              </a:cxn>
              <a:cxn ang="0">
                <a:pos x="284" y="76"/>
              </a:cxn>
              <a:cxn ang="0">
                <a:pos x="293" y="38"/>
              </a:cxn>
              <a:cxn ang="0">
                <a:pos x="319" y="27"/>
              </a:cxn>
              <a:cxn ang="0">
                <a:pos x="346" y="38"/>
              </a:cxn>
              <a:cxn ang="0">
                <a:pos x="357" y="65"/>
              </a:cxn>
              <a:cxn ang="0">
                <a:pos x="346" y="91"/>
              </a:cxn>
              <a:cxn ang="0">
                <a:pos x="308" y="100"/>
              </a:cxn>
              <a:cxn ang="0">
                <a:pos x="295" y="104"/>
              </a:cxn>
              <a:cxn ang="0">
                <a:pos x="193" y="206"/>
              </a:cxn>
              <a:cxn ang="0">
                <a:pos x="193" y="225"/>
              </a:cxn>
              <a:cxn ang="0">
                <a:pos x="212" y="225"/>
              </a:cxn>
              <a:cxn ang="0">
                <a:pos x="308" y="128"/>
              </a:cxn>
              <a:cxn ang="0">
                <a:pos x="365" y="110"/>
              </a:cxn>
              <a:cxn ang="0">
                <a:pos x="383" y="65"/>
              </a:cxn>
              <a:cxn ang="0">
                <a:pos x="365" y="19"/>
              </a:cxn>
              <a:cxn ang="0">
                <a:pos x="319" y="0"/>
              </a:cxn>
              <a:cxn ang="0">
                <a:pos x="274" y="19"/>
              </a:cxn>
            </a:cxnLst>
            <a:rect l="0" t="0" r="r" b="b"/>
            <a:pathLst>
              <a:path w="383" h="264">
                <a:moveTo>
                  <a:pt x="274" y="19"/>
                </a:moveTo>
                <a:cubicBezTo>
                  <a:pt x="262" y="31"/>
                  <a:pt x="255" y="48"/>
                  <a:pt x="255" y="64"/>
                </a:cubicBezTo>
                <a:cubicBezTo>
                  <a:pt x="255" y="68"/>
                  <a:pt x="256" y="72"/>
                  <a:pt x="256" y="75"/>
                </a:cubicBezTo>
                <a:cubicBezTo>
                  <a:pt x="247" y="85"/>
                  <a:pt x="151" y="181"/>
                  <a:pt x="151" y="181"/>
                </a:cubicBezTo>
                <a:cubicBezTo>
                  <a:pt x="145" y="187"/>
                  <a:pt x="142" y="194"/>
                  <a:pt x="142" y="202"/>
                </a:cubicBezTo>
                <a:cubicBezTo>
                  <a:pt x="142" y="202"/>
                  <a:pt x="142" y="202"/>
                  <a:pt x="142" y="202"/>
                </a:cubicBezTo>
                <a:cubicBezTo>
                  <a:pt x="142" y="209"/>
                  <a:pt x="144" y="215"/>
                  <a:pt x="147" y="220"/>
                </a:cubicBezTo>
                <a:cubicBezTo>
                  <a:pt x="141" y="227"/>
                  <a:pt x="132" y="232"/>
                  <a:pt x="123" y="235"/>
                </a:cubicBezTo>
                <a:cubicBezTo>
                  <a:pt x="117" y="236"/>
                  <a:pt x="110" y="237"/>
                  <a:pt x="104" y="233"/>
                </a:cubicBezTo>
                <a:cubicBezTo>
                  <a:pt x="99" y="229"/>
                  <a:pt x="99" y="225"/>
                  <a:pt x="100" y="213"/>
                </a:cubicBezTo>
                <a:cubicBezTo>
                  <a:pt x="101" y="201"/>
                  <a:pt x="103" y="180"/>
                  <a:pt x="81" y="170"/>
                </a:cubicBezTo>
                <a:cubicBezTo>
                  <a:pt x="71" y="165"/>
                  <a:pt x="52" y="161"/>
                  <a:pt x="32" y="182"/>
                </a:cubicBezTo>
                <a:cubicBezTo>
                  <a:pt x="21" y="193"/>
                  <a:pt x="13" y="208"/>
                  <a:pt x="7" y="218"/>
                </a:cubicBezTo>
                <a:cubicBezTo>
                  <a:pt x="6" y="221"/>
                  <a:pt x="5" y="221"/>
                  <a:pt x="5" y="221"/>
                </a:cubicBezTo>
                <a:cubicBezTo>
                  <a:pt x="6" y="221"/>
                  <a:pt x="6" y="221"/>
                  <a:pt x="6" y="221"/>
                </a:cubicBezTo>
                <a:cubicBezTo>
                  <a:pt x="1" y="225"/>
                  <a:pt x="0" y="234"/>
                  <a:pt x="5" y="239"/>
                </a:cubicBezTo>
                <a:cubicBezTo>
                  <a:pt x="10" y="245"/>
                  <a:pt x="17" y="246"/>
                  <a:pt x="23" y="241"/>
                </a:cubicBezTo>
                <a:cubicBezTo>
                  <a:pt x="25" y="239"/>
                  <a:pt x="28" y="236"/>
                  <a:pt x="30" y="231"/>
                </a:cubicBezTo>
                <a:cubicBezTo>
                  <a:pt x="30" y="231"/>
                  <a:pt x="31" y="231"/>
                  <a:pt x="31" y="231"/>
                </a:cubicBezTo>
                <a:cubicBezTo>
                  <a:pt x="45" y="204"/>
                  <a:pt x="57" y="188"/>
                  <a:pt x="70" y="194"/>
                </a:cubicBezTo>
                <a:cubicBezTo>
                  <a:pt x="74" y="196"/>
                  <a:pt x="75" y="197"/>
                  <a:pt x="73" y="211"/>
                </a:cubicBezTo>
                <a:cubicBezTo>
                  <a:pt x="72" y="223"/>
                  <a:pt x="71" y="242"/>
                  <a:pt x="89" y="255"/>
                </a:cubicBezTo>
                <a:cubicBezTo>
                  <a:pt x="100" y="262"/>
                  <a:pt x="114" y="264"/>
                  <a:pt x="129" y="261"/>
                </a:cubicBezTo>
                <a:cubicBezTo>
                  <a:pt x="148" y="256"/>
                  <a:pt x="167" y="242"/>
                  <a:pt x="176" y="225"/>
                </a:cubicBezTo>
                <a:cubicBezTo>
                  <a:pt x="176" y="225"/>
                  <a:pt x="178" y="219"/>
                  <a:pt x="178" y="219"/>
                </a:cubicBezTo>
                <a:cubicBezTo>
                  <a:pt x="179" y="215"/>
                  <a:pt x="177" y="213"/>
                  <a:pt x="174" y="209"/>
                </a:cubicBezTo>
                <a:cubicBezTo>
                  <a:pt x="170" y="205"/>
                  <a:pt x="170" y="205"/>
                  <a:pt x="170" y="205"/>
                </a:cubicBezTo>
                <a:cubicBezTo>
                  <a:pt x="169" y="204"/>
                  <a:pt x="168" y="203"/>
                  <a:pt x="168" y="202"/>
                </a:cubicBezTo>
                <a:cubicBezTo>
                  <a:pt x="168" y="202"/>
                  <a:pt x="169" y="201"/>
                  <a:pt x="170" y="200"/>
                </a:cubicBezTo>
                <a:cubicBezTo>
                  <a:pt x="280" y="89"/>
                  <a:pt x="280" y="89"/>
                  <a:pt x="280" y="89"/>
                </a:cubicBezTo>
                <a:cubicBezTo>
                  <a:pt x="284" y="86"/>
                  <a:pt x="285" y="80"/>
                  <a:pt x="284" y="76"/>
                </a:cubicBezTo>
                <a:cubicBezTo>
                  <a:pt x="279" y="62"/>
                  <a:pt x="283" y="48"/>
                  <a:pt x="293" y="38"/>
                </a:cubicBezTo>
                <a:cubicBezTo>
                  <a:pt x="300" y="31"/>
                  <a:pt x="309" y="27"/>
                  <a:pt x="319" y="27"/>
                </a:cubicBezTo>
                <a:cubicBezTo>
                  <a:pt x="329" y="27"/>
                  <a:pt x="339" y="31"/>
                  <a:pt x="346" y="38"/>
                </a:cubicBezTo>
                <a:cubicBezTo>
                  <a:pt x="353" y="45"/>
                  <a:pt x="357" y="55"/>
                  <a:pt x="357" y="65"/>
                </a:cubicBezTo>
                <a:cubicBezTo>
                  <a:pt x="357" y="75"/>
                  <a:pt x="353" y="84"/>
                  <a:pt x="346" y="91"/>
                </a:cubicBezTo>
                <a:cubicBezTo>
                  <a:pt x="336" y="101"/>
                  <a:pt x="322" y="104"/>
                  <a:pt x="308" y="100"/>
                </a:cubicBezTo>
                <a:cubicBezTo>
                  <a:pt x="304" y="99"/>
                  <a:pt x="298" y="100"/>
                  <a:pt x="295" y="104"/>
                </a:cubicBezTo>
                <a:cubicBezTo>
                  <a:pt x="193" y="206"/>
                  <a:pt x="193" y="206"/>
                  <a:pt x="193" y="206"/>
                </a:cubicBezTo>
                <a:cubicBezTo>
                  <a:pt x="188" y="211"/>
                  <a:pt x="188" y="219"/>
                  <a:pt x="193" y="225"/>
                </a:cubicBezTo>
                <a:cubicBezTo>
                  <a:pt x="198" y="230"/>
                  <a:pt x="206" y="230"/>
                  <a:pt x="212" y="225"/>
                </a:cubicBezTo>
                <a:cubicBezTo>
                  <a:pt x="212" y="225"/>
                  <a:pt x="299" y="137"/>
                  <a:pt x="308" y="128"/>
                </a:cubicBezTo>
                <a:cubicBezTo>
                  <a:pt x="329" y="131"/>
                  <a:pt x="350" y="125"/>
                  <a:pt x="365" y="110"/>
                </a:cubicBezTo>
                <a:cubicBezTo>
                  <a:pt x="377" y="98"/>
                  <a:pt x="383" y="82"/>
                  <a:pt x="383" y="65"/>
                </a:cubicBezTo>
                <a:cubicBezTo>
                  <a:pt x="383" y="47"/>
                  <a:pt x="377" y="31"/>
                  <a:pt x="365" y="19"/>
                </a:cubicBezTo>
                <a:cubicBezTo>
                  <a:pt x="353" y="7"/>
                  <a:pt x="336" y="0"/>
                  <a:pt x="319" y="0"/>
                </a:cubicBezTo>
                <a:cubicBezTo>
                  <a:pt x="302" y="0"/>
                  <a:pt x="286" y="7"/>
                  <a:pt x="274" y="19"/>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5" name="Freeform 457"/>
          <p:cNvSpPr>
            <a:spLocks noEditPoints="1"/>
          </p:cNvSpPr>
          <p:nvPr/>
        </p:nvSpPr>
        <p:spPr bwMode="auto">
          <a:xfrm>
            <a:off x="7596188" y="2405063"/>
            <a:ext cx="336550" cy="473075"/>
          </a:xfrm>
          <a:custGeom>
            <a:avLst/>
            <a:gdLst/>
            <a:ahLst/>
            <a:cxnLst>
              <a:cxn ang="0">
                <a:pos x="139" y="0"/>
              </a:cxn>
              <a:cxn ang="0">
                <a:pos x="60" y="45"/>
              </a:cxn>
              <a:cxn ang="0">
                <a:pos x="66" y="70"/>
              </a:cxn>
              <a:cxn ang="0">
                <a:pos x="200" y="115"/>
              </a:cxn>
              <a:cxn ang="0">
                <a:pos x="146" y="150"/>
              </a:cxn>
              <a:cxn ang="0">
                <a:pos x="141" y="194"/>
              </a:cxn>
              <a:cxn ang="0">
                <a:pos x="141" y="220"/>
              </a:cxn>
              <a:cxn ang="0">
                <a:pos x="146" y="259"/>
              </a:cxn>
              <a:cxn ang="0">
                <a:pos x="128" y="272"/>
              </a:cxn>
              <a:cxn ang="0">
                <a:pos x="146" y="286"/>
              </a:cxn>
              <a:cxn ang="0">
                <a:pos x="65" y="322"/>
              </a:cxn>
              <a:cxn ang="0">
                <a:pos x="26" y="322"/>
              </a:cxn>
              <a:cxn ang="0">
                <a:pos x="46" y="255"/>
              </a:cxn>
              <a:cxn ang="0">
                <a:pos x="78" y="248"/>
              </a:cxn>
              <a:cxn ang="0">
                <a:pos x="125" y="210"/>
              </a:cxn>
              <a:cxn ang="0">
                <a:pos x="68" y="223"/>
              </a:cxn>
              <a:cxn ang="0">
                <a:pos x="45" y="228"/>
              </a:cxn>
              <a:cxn ang="0">
                <a:pos x="26" y="158"/>
              </a:cxn>
              <a:cxn ang="0">
                <a:pos x="78" y="123"/>
              </a:cxn>
              <a:cxn ang="0">
                <a:pos x="65" y="84"/>
              </a:cxn>
              <a:cxn ang="0">
                <a:pos x="52" y="115"/>
              </a:cxn>
              <a:cxn ang="0">
                <a:pos x="0" y="150"/>
              </a:cxn>
              <a:cxn ang="0">
                <a:pos x="13" y="348"/>
              </a:cxn>
              <a:cxn ang="0">
                <a:pos x="52" y="406"/>
              </a:cxn>
              <a:cxn ang="0">
                <a:pos x="213" y="419"/>
              </a:cxn>
              <a:cxn ang="0">
                <a:pos x="226" y="309"/>
              </a:cxn>
              <a:cxn ang="0">
                <a:pos x="222" y="300"/>
              </a:cxn>
              <a:cxn ang="0">
                <a:pos x="221" y="298"/>
              </a:cxn>
              <a:cxn ang="0">
                <a:pos x="220" y="298"/>
              </a:cxn>
              <a:cxn ang="0">
                <a:pos x="219" y="297"/>
              </a:cxn>
              <a:cxn ang="0">
                <a:pos x="218" y="297"/>
              </a:cxn>
              <a:cxn ang="0">
                <a:pos x="216" y="296"/>
              </a:cxn>
              <a:cxn ang="0">
                <a:pos x="214" y="296"/>
              </a:cxn>
              <a:cxn ang="0">
                <a:pos x="212" y="296"/>
              </a:cxn>
              <a:cxn ang="0">
                <a:pos x="207" y="297"/>
              </a:cxn>
              <a:cxn ang="0">
                <a:pos x="207" y="297"/>
              </a:cxn>
              <a:cxn ang="0">
                <a:pos x="206" y="297"/>
              </a:cxn>
              <a:cxn ang="0">
                <a:pos x="173" y="158"/>
              </a:cxn>
              <a:cxn ang="0">
                <a:pos x="226" y="123"/>
              </a:cxn>
              <a:cxn ang="0">
                <a:pos x="213" y="43"/>
              </a:cxn>
              <a:cxn ang="0">
                <a:pos x="143" y="27"/>
              </a:cxn>
              <a:cxn ang="0">
                <a:pos x="272" y="357"/>
              </a:cxn>
              <a:cxn ang="0">
                <a:pos x="237" y="392"/>
              </a:cxn>
              <a:cxn ang="0">
                <a:pos x="292" y="377"/>
              </a:cxn>
              <a:cxn ang="0">
                <a:pos x="298" y="14"/>
              </a:cxn>
              <a:cxn ang="0">
                <a:pos x="78" y="348"/>
              </a:cxn>
              <a:cxn ang="0">
                <a:pos x="164" y="348"/>
              </a:cxn>
              <a:cxn ang="0">
                <a:pos x="200" y="331"/>
              </a:cxn>
              <a:cxn ang="0">
                <a:pos x="78" y="392"/>
              </a:cxn>
            </a:cxnLst>
            <a:rect l="0" t="0" r="r" b="b"/>
            <a:pathLst>
              <a:path w="298" h="419">
                <a:moveTo>
                  <a:pt x="285" y="0"/>
                </a:moveTo>
                <a:cubicBezTo>
                  <a:pt x="139" y="0"/>
                  <a:pt x="139" y="0"/>
                  <a:pt x="139" y="0"/>
                </a:cubicBezTo>
                <a:cubicBezTo>
                  <a:pt x="137" y="0"/>
                  <a:pt x="134" y="1"/>
                  <a:pt x="132" y="2"/>
                </a:cubicBezTo>
                <a:cubicBezTo>
                  <a:pt x="60" y="45"/>
                  <a:pt x="60" y="45"/>
                  <a:pt x="60" y="45"/>
                </a:cubicBezTo>
                <a:cubicBezTo>
                  <a:pt x="54" y="48"/>
                  <a:pt x="52" y="54"/>
                  <a:pt x="53" y="60"/>
                </a:cubicBezTo>
                <a:cubicBezTo>
                  <a:pt x="55" y="66"/>
                  <a:pt x="60" y="70"/>
                  <a:pt x="66" y="70"/>
                </a:cubicBezTo>
                <a:cubicBezTo>
                  <a:pt x="200" y="70"/>
                  <a:pt x="200" y="70"/>
                  <a:pt x="200" y="70"/>
                </a:cubicBezTo>
                <a:cubicBezTo>
                  <a:pt x="200" y="115"/>
                  <a:pt x="200" y="115"/>
                  <a:pt x="200" y="115"/>
                </a:cubicBezTo>
                <a:cubicBezTo>
                  <a:pt x="154" y="138"/>
                  <a:pt x="154" y="138"/>
                  <a:pt x="154" y="138"/>
                </a:cubicBezTo>
                <a:cubicBezTo>
                  <a:pt x="149" y="140"/>
                  <a:pt x="146" y="144"/>
                  <a:pt x="146" y="150"/>
                </a:cubicBezTo>
                <a:cubicBezTo>
                  <a:pt x="146" y="194"/>
                  <a:pt x="146" y="194"/>
                  <a:pt x="146" y="194"/>
                </a:cubicBezTo>
                <a:cubicBezTo>
                  <a:pt x="141" y="194"/>
                  <a:pt x="141" y="194"/>
                  <a:pt x="141" y="194"/>
                </a:cubicBezTo>
                <a:cubicBezTo>
                  <a:pt x="134" y="194"/>
                  <a:pt x="128" y="200"/>
                  <a:pt x="128" y="207"/>
                </a:cubicBezTo>
                <a:cubicBezTo>
                  <a:pt x="128" y="214"/>
                  <a:pt x="134" y="220"/>
                  <a:pt x="141" y="220"/>
                </a:cubicBezTo>
                <a:cubicBezTo>
                  <a:pt x="146" y="220"/>
                  <a:pt x="146" y="220"/>
                  <a:pt x="146" y="220"/>
                </a:cubicBezTo>
                <a:cubicBezTo>
                  <a:pt x="146" y="259"/>
                  <a:pt x="146" y="259"/>
                  <a:pt x="146" y="259"/>
                </a:cubicBezTo>
                <a:cubicBezTo>
                  <a:pt x="141" y="259"/>
                  <a:pt x="141" y="259"/>
                  <a:pt x="141" y="259"/>
                </a:cubicBezTo>
                <a:cubicBezTo>
                  <a:pt x="134" y="259"/>
                  <a:pt x="128" y="265"/>
                  <a:pt x="128" y="272"/>
                </a:cubicBezTo>
                <a:cubicBezTo>
                  <a:pt x="128" y="280"/>
                  <a:pt x="134" y="286"/>
                  <a:pt x="141" y="286"/>
                </a:cubicBezTo>
                <a:cubicBezTo>
                  <a:pt x="146" y="286"/>
                  <a:pt x="146" y="286"/>
                  <a:pt x="146" y="286"/>
                </a:cubicBezTo>
                <a:cubicBezTo>
                  <a:pt x="146" y="322"/>
                  <a:pt x="146" y="322"/>
                  <a:pt x="146" y="322"/>
                </a:cubicBezTo>
                <a:cubicBezTo>
                  <a:pt x="65" y="322"/>
                  <a:pt x="65" y="322"/>
                  <a:pt x="65" y="322"/>
                </a:cubicBezTo>
                <a:cubicBezTo>
                  <a:pt x="54" y="322"/>
                  <a:pt x="54" y="322"/>
                  <a:pt x="54" y="322"/>
                </a:cubicBezTo>
                <a:cubicBezTo>
                  <a:pt x="26" y="322"/>
                  <a:pt x="26" y="322"/>
                  <a:pt x="26" y="322"/>
                </a:cubicBezTo>
                <a:cubicBezTo>
                  <a:pt x="26" y="255"/>
                  <a:pt x="26" y="255"/>
                  <a:pt x="26" y="255"/>
                </a:cubicBezTo>
                <a:cubicBezTo>
                  <a:pt x="46" y="255"/>
                  <a:pt x="46" y="255"/>
                  <a:pt x="46" y="255"/>
                </a:cubicBezTo>
                <a:cubicBezTo>
                  <a:pt x="49" y="259"/>
                  <a:pt x="54" y="261"/>
                  <a:pt x="60" y="261"/>
                </a:cubicBezTo>
                <a:cubicBezTo>
                  <a:pt x="68" y="261"/>
                  <a:pt x="75" y="255"/>
                  <a:pt x="78" y="248"/>
                </a:cubicBezTo>
                <a:cubicBezTo>
                  <a:pt x="119" y="228"/>
                  <a:pt x="119" y="228"/>
                  <a:pt x="119" y="228"/>
                </a:cubicBezTo>
                <a:cubicBezTo>
                  <a:pt x="125" y="225"/>
                  <a:pt x="128" y="217"/>
                  <a:pt x="125" y="210"/>
                </a:cubicBezTo>
                <a:cubicBezTo>
                  <a:pt x="122" y="204"/>
                  <a:pt x="114" y="201"/>
                  <a:pt x="107" y="204"/>
                </a:cubicBezTo>
                <a:cubicBezTo>
                  <a:pt x="68" y="223"/>
                  <a:pt x="68" y="223"/>
                  <a:pt x="68" y="223"/>
                </a:cubicBezTo>
                <a:cubicBezTo>
                  <a:pt x="65" y="222"/>
                  <a:pt x="62" y="221"/>
                  <a:pt x="60" y="221"/>
                </a:cubicBezTo>
                <a:cubicBezTo>
                  <a:pt x="54" y="221"/>
                  <a:pt x="48" y="224"/>
                  <a:pt x="45" y="228"/>
                </a:cubicBezTo>
                <a:cubicBezTo>
                  <a:pt x="26" y="228"/>
                  <a:pt x="26" y="228"/>
                  <a:pt x="26" y="228"/>
                </a:cubicBezTo>
                <a:cubicBezTo>
                  <a:pt x="26" y="158"/>
                  <a:pt x="26" y="158"/>
                  <a:pt x="26" y="158"/>
                </a:cubicBezTo>
                <a:cubicBezTo>
                  <a:pt x="71" y="135"/>
                  <a:pt x="71" y="135"/>
                  <a:pt x="71" y="135"/>
                </a:cubicBezTo>
                <a:cubicBezTo>
                  <a:pt x="76" y="133"/>
                  <a:pt x="78" y="128"/>
                  <a:pt x="78" y="123"/>
                </a:cubicBezTo>
                <a:cubicBezTo>
                  <a:pt x="78" y="98"/>
                  <a:pt x="78" y="98"/>
                  <a:pt x="78" y="98"/>
                </a:cubicBezTo>
                <a:cubicBezTo>
                  <a:pt x="78" y="90"/>
                  <a:pt x="72" y="84"/>
                  <a:pt x="65" y="84"/>
                </a:cubicBezTo>
                <a:cubicBezTo>
                  <a:pt x="58" y="84"/>
                  <a:pt x="52" y="90"/>
                  <a:pt x="52" y="98"/>
                </a:cubicBezTo>
                <a:cubicBezTo>
                  <a:pt x="52" y="115"/>
                  <a:pt x="52" y="115"/>
                  <a:pt x="52" y="115"/>
                </a:cubicBezTo>
                <a:cubicBezTo>
                  <a:pt x="7" y="138"/>
                  <a:pt x="7" y="138"/>
                  <a:pt x="7" y="138"/>
                </a:cubicBezTo>
                <a:cubicBezTo>
                  <a:pt x="2" y="140"/>
                  <a:pt x="0" y="144"/>
                  <a:pt x="0" y="150"/>
                </a:cubicBezTo>
                <a:cubicBezTo>
                  <a:pt x="0" y="335"/>
                  <a:pt x="0" y="335"/>
                  <a:pt x="0" y="335"/>
                </a:cubicBezTo>
                <a:cubicBezTo>
                  <a:pt x="0" y="342"/>
                  <a:pt x="6" y="348"/>
                  <a:pt x="13" y="348"/>
                </a:cubicBezTo>
                <a:cubicBezTo>
                  <a:pt x="52" y="348"/>
                  <a:pt x="52" y="348"/>
                  <a:pt x="52" y="348"/>
                </a:cubicBezTo>
                <a:cubicBezTo>
                  <a:pt x="52" y="406"/>
                  <a:pt x="52" y="406"/>
                  <a:pt x="52" y="406"/>
                </a:cubicBezTo>
                <a:cubicBezTo>
                  <a:pt x="52" y="413"/>
                  <a:pt x="58" y="419"/>
                  <a:pt x="65" y="419"/>
                </a:cubicBezTo>
                <a:cubicBezTo>
                  <a:pt x="213" y="419"/>
                  <a:pt x="213" y="419"/>
                  <a:pt x="213" y="419"/>
                </a:cubicBezTo>
                <a:cubicBezTo>
                  <a:pt x="220" y="419"/>
                  <a:pt x="226" y="413"/>
                  <a:pt x="226" y="406"/>
                </a:cubicBezTo>
                <a:cubicBezTo>
                  <a:pt x="226" y="309"/>
                  <a:pt x="226" y="309"/>
                  <a:pt x="226" y="309"/>
                </a:cubicBezTo>
                <a:cubicBezTo>
                  <a:pt x="226" y="306"/>
                  <a:pt x="225" y="302"/>
                  <a:pt x="223" y="300"/>
                </a:cubicBezTo>
                <a:cubicBezTo>
                  <a:pt x="223" y="300"/>
                  <a:pt x="222" y="300"/>
                  <a:pt x="222" y="300"/>
                </a:cubicBezTo>
                <a:cubicBezTo>
                  <a:pt x="222" y="299"/>
                  <a:pt x="222" y="299"/>
                  <a:pt x="221" y="299"/>
                </a:cubicBezTo>
                <a:cubicBezTo>
                  <a:pt x="221" y="299"/>
                  <a:pt x="221" y="298"/>
                  <a:pt x="221" y="298"/>
                </a:cubicBezTo>
                <a:cubicBezTo>
                  <a:pt x="220" y="298"/>
                  <a:pt x="220" y="298"/>
                  <a:pt x="220" y="298"/>
                </a:cubicBezTo>
                <a:cubicBezTo>
                  <a:pt x="220" y="298"/>
                  <a:pt x="220" y="298"/>
                  <a:pt x="220" y="298"/>
                </a:cubicBezTo>
                <a:cubicBezTo>
                  <a:pt x="220" y="298"/>
                  <a:pt x="220" y="298"/>
                  <a:pt x="220" y="298"/>
                </a:cubicBezTo>
                <a:cubicBezTo>
                  <a:pt x="220" y="298"/>
                  <a:pt x="219" y="297"/>
                  <a:pt x="219" y="297"/>
                </a:cubicBezTo>
                <a:cubicBezTo>
                  <a:pt x="219" y="297"/>
                  <a:pt x="219" y="297"/>
                  <a:pt x="219" y="297"/>
                </a:cubicBezTo>
                <a:cubicBezTo>
                  <a:pt x="218" y="297"/>
                  <a:pt x="218" y="297"/>
                  <a:pt x="218" y="297"/>
                </a:cubicBezTo>
                <a:cubicBezTo>
                  <a:pt x="218" y="297"/>
                  <a:pt x="217" y="296"/>
                  <a:pt x="217" y="296"/>
                </a:cubicBezTo>
                <a:cubicBezTo>
                  <a:pt x="217" y="296"/>
                  <a:pt x="216" y="296"/>
                  <a:pt x="216" y="296"/>
                </a:cubicBezTo>
                <a:cubicBezTo>
                  <a:pt x="216" y="296"/>
                  <a:pt x="216" y="296"/>
                  <a:pt x="215" y="296"/>
                </a:cubicBezTo>
                <a:cubicBezTo>
                  <a:pt x="215" y="296"/>
                  <a:pt x="215" y="296"/>
                  <a:pt x="214" y="296"/>
                </a:cubicBezTo>
                <a:cubicBezTo>
                  <a:pt x="214" y="296"/>
                  <a:pt x="214" y="296"/>
                  <a:pt x="214" y="296"/>
                </a:cubicBezTo>
                <a:cubicBezTo>
                  <a:pt x="213" y="296"/>
                  <a:pt x="213" y="296"/>
                  <a:pt x="212" y="296"/>
                </a:cubicBezTo>
                <a:cubicBezTo>
                  <a:pt x="212" y="296"/>
                  <a:pt x="212" y="296"/>
                  <a:pt x="212" y="296"/>
                </a:cubicBezTo>
                <a:cubicBezTo>
                  <a:pt x="210" y="296"/>
                  <a:pt x="209" y="296"/>
                  <a:pt x="207" y="297"/>
                </a:cubicBezTo>
                <a:cubicBezTo>
                  <a:pt x="207" y="297"/>
                  <a:pt x="207" y="297"/>
                  <a:pt x="207" y="297"/>
                </a:cubicBezTo>
                <a:cubicBezTo>
                  <a:pt x="207" y="297"/>
                  <a:pt x="207" y="297"/>
                  <a:pt x="207" y="297"/>
                </a:cubicBezTo>
                <a:cubicBezTo>
                  <a:pt x="207" y="297"/>
                  <a:pt x="207" y="297"/>
                  <a:pt x="207" y="297"/>
                </a:cubicBezTo>
                <a:cubicBezTo>
                  <a:pt x="206" y="297"/>
                  <a:pt x="206" y="297"/>
                  <a:pt x="206" y="297"/>
                </a:cubicBezTo>
                <a:cubicBezTo>
                  <a:pt x="173" y="314"/>
                  <a:pt x="173" y="314"/>
                  <a:pt x="173" y="314"/>
                </a:cubicBezTo>
                <a:cubicBezTo>
                  <a:pt x="173" y="158"/>
                  <a:pt x="173" y="158"/>
                  <a:pt x="173" y="158"/>
                </a:cubicBezTo>
                <a:cubicBezTo>
                  <a:pt x="219" y="135"/>
                  <a:pt x="219" y="135"/>
                  <a:pt x="219" y="135"/>
                </a:cubicBezTo>
                <a:cubicBezTo>
                  <a:pt x="223" y="133"/>
                  <a:pt x="226" y="128"/>
                  <a:pt x="226" y="123"/>
                </a:cubicBezTo>
                <a:cubicBezTo>
                  <a:pt x="226" y="56"/>
                  <a:pt x="226" y="56"/>
                  <a:pt x="226" y="56"/>
                </a:cubicBezTo>
                <a:cubicBezTo>
                  <a:pt x="226" y="49"/>
                  <a:pt x="220" y="43"/>
                  <a:pt x="213" y="43"/>
                </a:cubicBezTo>
                <a:cubicBezTo>
                  <a:pt x="115" y="43"/>
                  <a:pt x="115" y="43"/>
                  <a:pt x="115" y="43"/>
                </a:cubicBezTo>
                <a:cubicBezTo>
                  <a:pt x="143" y="27"/>
                  <a:pt x="143" y="27"/>
                  <a:pt x="143" y="27"/>
                </a:cubicBezTo>
                <a:cubicBezTo>
                  <a:pt x="272" y="27"/>
                  <a:pt x="272" y="27"/>
                  <a:pt x="272" y="27"/>
                </a:cubicBezTo>
                <a:cubicBezTo>
                  <a:pt x="272" y="357"/>
                  <a:pt x="272" y="357"/>
                  <a:pt x="272" y="357"/>
                </a:cubicBezTo>
                <a:cubicBezTo>
                  <a:pt x="242" y="374"/>
                  <a:pt x="242" y="374"/>
                  <a:pt x="242" y="374"/>
                </a:cubicBezTo>
                <a:cubicBezTo>
                  <a:pt x="235" y="378"/>
                  <a:pt x="233" y="386"/>
                  <a:pt x="237" y="392"/>
                </a:cubicBezTo>
                <a:cubicBezTo>
                  <a:pt x="240" y="399"/>
                  <a:pt x="249" y="401"/>
                  <a:pt x="255" y="397"/>
                </a:cubicBezTo>
                <a:cubicBezTo>
                  <a:pt x="292" y="377"/>
                  <a:pt x="292" y="377"/>
                  <a:pt x="292" y="377"/>
                </a:cubicBezTo>
                <a:cubicBezTo>
                  <a:pt x="296" y="374"/>
                  <a:pt x="298" y="370"/>
                  <a:pt x="298" y="365"/>
                </a:cubicBezTo>
                <a:cubicBezTo>
                  <a:pt x="298" y="14"/>
                  <a:pt x="298" y="14"/>
                  <a:pt x="298" y="14"/>
                </a:cubicBezTo>
                <a:cubicBezTo>
                  <a:pt x="298" y="6"/>
                  <a:pt x="292" y="0"/>
                  <a:pt x="285" y="0"/>
                </a:cubicBezTo>
                <a:close/>
                <a:moveTo>
                  <a:pt x="78" y="348"/>
                </a:moveTo>
                <a:cubicBezTo>
                  <a:pt x="157" y="348"/>
                  <a:pt x="157" y="348"/>
                  <a:pt x="157" y="348"/>
                </a:cubicBezTo>
                <a:cubicBezTo>
                  <a:pt x="159" y="349"/>
                  <a:pt x="162" y="349"/>
                  <a:pt x="164" y="348"/>
                </a:cubicBezTo>
                <a:cubicBezTo>
                  <a:pt x="166" y="348"/>
                  <a:pt x="168" y="347"/>
                  <a:pt x="169" y="346"/>
                </a:cubicBezTo>
                <a:cubicBezTo>
                  <a:pt x="200" y="331"/>
                  <a:pt x="200" y="331"/>
                  <a:pt x="200" y="331"/>
                </a:cubicBezTo>
                <a:cubicBezTo>
                  <a:pt x="200" y="392"/>
                  <a:pt x="200" y="392"/>
                  <a:pt x="200" y="392"/>
                </a:cubicBezTo>
                <a:cubicBezTo>
                  <a:pt x="78" y="392"/>
                  <a:pt x="78" y="392"/>
                  <a:pt x="78" y="392"/>
                </a:cubicBezTo>
                <a:lnTo>
                  <a:pt x="78" y="348"/>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6" name="Freeform 465"/>
          <p:cNvSpPr>
            <a:spLocks/>
          </p:cNvSpPr>
          <p:nvPr/>
        </p:nvSpPr>
        <p:spPr bwMode="auto">
          <a:xfrm>
            <a:off x="7504113" y="1736725"/>
            <a:ext cx="520700" cy="533400"/>
          </a:xfrm>
          <a:custGeom>
            <a:avLst/>
            <a:gdLst/>
            <a:ahLst/>
            <a:cxnLst>
              <a:cxn ang="0">
                <a:pos x="28" y="296"/>
              </a:cxn>
              <a:cxn ang="0">
                <a:pos x="28" y="301"/>
              </a:cxn>
              <a:cxn ang="0">
                <a:pos x="16" y="330"/>
              </a:cxn>
              <a:cxn ang="0">
                <a:pos x="2" y="394"/>
              </a:cxn>
              <a:cxn ang="0">
                <a:pos x="160" y="426"/>
              </a:cxn>
              <a:cxn ang="0">
                <a:pos x="168" y="415"/>
              </a:cxn>
              <a:cxn ang="0">
                <a:pos x="271" y="373"/>
              </a:cxn>
              <a:cxn ang="0">
                <a:pos x="377" y="462"/>
              </a:cxn>
              <a:cxn ang="0">
                <a:pos x="274" y="346"/>
              </a:cxn>
              <a:cxn ang="0">
                <a:pos x="160" y="385"/>
              </a:cxn>
              <a:cxn ang="0">
                <a:pos x="148" y="398"/>
              </a:cxn>
              <a:cxn ang="0">
                <a:pos x="138" y="409"/>
              </a:cxn>
              <a:cxn ang="0">
                <a:pos x="28" y="389"/>
              </a:cxn>
              <a:cxn ang="0">
                <a:pos x="38" y="345"/>
              </a:cxn>
              <a:cxn ang="0">
                <a:pos x="61" y="319"/>
              </a:cxn>
              <a:cxn ang="0">
                <a:pos x="54" y="296"/>
              </a:cxn>
              <a:cxn ang="0">
                <a:pos x="375" y="34"/>
              </a:cxn>
              <a:cxn ang="0">
                <a:pos x="430" y="73"/>
              </a:cxn>
              <a:cxn ang="0">
                <a:pos x="331" y="150"/>
              </a:cxn>
              <a:cxn ang="0">
                <a:pos x="305" y="101"/>
              </a:cxn>
              <a:cxn ang="0">
                <a:pos x="300" y="99"/>
              </a:cxn>
              <a:cxn ang="0">
                <a:pos x="134" y="235"/>
              </a:cxn>
              <a:cxn ang="0">
                <a:pos x="135" y="242"/>
              </a:cxn>
              <a:cxn ang="0">
                <a:pos x="141" y="249"/>
              </a:cxn>
              <a:cxn ang="0">
                <a:pos x="177" y="278"/>
              </a:cxn>
              <a:cxn ang="0">
                <a:pos x="79" y="355"/>
              </a:cxn>
              <a:cxn ang="0">
                <a:pos x="58" y="345"/>
              </a:cxn>
              <a:cxn ang="0">
                <a:pos x="57" y="371"/>
              </a:cxn>
              <a:cxn ang="0">
                <a:pos x="59" y="374"/>
              </a:cxn>
              <a:cxn ang="0">
                <a:pos x="158" y="353"/>
              </a:cxn>
              <a:cxn ang="0">
                <a:pos x="201" y="263"/>
              </a:cxn>
              <a:cxn ang="0">
                <a:pos x="198" y="259"/>
              </a:cxn>
              <a:cxn ang="0">
                <a:pos x="161" y="231"/>
              </a:cxn>
              <a:cxn ang="0">
                <a:pos x="290" y="126"/>
              </a:cxn>
              <a:cxn ang="0">
                <a:pos x="311" y="167"/>
              </a:cxn>
              <a:cxn ang="0">
                <a:pos x="314" y="171"/>
              </a:cxn>
              <a:cxn ang="0">
                <a:pos x="453" y="58"/>
              </a:cxn>
              <a:cxn ang="0">
                <a:pos x="453" y="57"/>
              </a:cxn>
              <a:cxn ang="0">
                <a:pos x="385" y="9"/>
              </a:cxn>
              <a:cxn ang="0">
                <a:pos x="384" y="8"/>
              </a:cxn>
              <a:cxn ang="0">
                <a:pos x="158" y="95"/>
              </a:cxn>
            </a:cxnLst>
            <a:rect l="0" t="0" r="r" b="b"/>
            <a:pathLst>
              <a:path w="463" h="474">
                <a:moveTo>
                  <a:pt x="158" y="95"/>
                </a:moveTo>
                <a:cubicBezTo>
                  <a:pt x="83" y="157"/>
                  <a:pt x="33" y="233"/>
                  <a:pt x="28" y="296"/>
                </a:cubicBezTo>
                <a:cubicBezTo>
                  <a:pt x="28" y="296"/>
                  <a:pt x="27" y="296"/>
                  <a:pt x="27" y="297"/>
                </a:cubicBezTo>
                <a:cubicBezTo>
                  <a:pt x="27" y="298"/>
                  <a:pt x="28" y="299"/>
                  <a:pt x="28" y="301"/>
                </a:cubicBezTo>
                <a:cubicBezTo>
                  <a:pt x="28" y="301"/>
                  <a:pt x="30" y="307"/>
                  <a:pt x="32" y="314"/>
                </a:cubicBezTo>
                <a:cubicBezTo>
                  <a:pt x="25" y="320"/>
                  <a:pt x="18" y="328"/>
                  <a:pt x="16" y="330"/>
                </a:cubicBezTo>
                <a:cubicBezTo>
                  <a:pt x="6" y="345"/>
                  <a:pt x="0" y="362"/>
                  <a:pt x="0" y="379"/>
                </a:cubicBezTo>
                <a:cubicBezTo>
                  <a:pt x="0" y="384"/>
                  <a:pt x="1" y="389"/>
                  <a:pt x="2" y="394"/>
                </a:cubicBezTo>
                <a:cubicBezTo>
                  <a:pt x="6" y="416"/>
                  <a:pt x="18" y="435"/>
                  <a:pt x="36" y="448"/>
                </a:cubicBezTo>
                <a:cubicBezTo>
                  <a:pt x="74" y="474"/>
                  <a:pt x="131" y="464"/>
                  <a:pt x="160" y="426"/>
                </a:cubicBezTo>
                <a:cubicBezTo>
                  <a:pt x="160" y="426"/>
                  <a:pt x="160" y="426"/>
                  <a:pt x="159" y="426"/>
                </a:cubicBezTo>
                <a:cubicBezTo>
                  <a:pt x="159" y="426"/>
                  <a:pt x="168" y="415"/>
                  <a:pt x="168" y="415"/>
                </a:cubicBezTo>
                <a:cubicBezTo>
                  <a:pt x="169" y="415"/>
                  <a:pt x="179" y="403"/>
                  <a:pt x="180" y="403"/>
                </a:cubicBezTo>
                <a:cubicBezTo>
                  <a:pt x="201" y="380"/>
                  <a:pt x="236" y="369"/>
                  <a:pt x="271" y="373"/>
                </a:cubicBezTo>
                <a:cubicBezTo>
                  <a:pt x="319" y="379"/>
                  <a:pt x="358" y="411"/>
                  <a:pt x="362" y="450"/>
                </a:cubicBezTo>
                <a:cubicBezTo>
                  <a:pt x="363" y="457"/>
                  <a:pt x="370" y="463"/>
                  <a:pt x="377" y="462"/>
                </a:cubicBezTo>
                <a:cubicBezTo>
                  <a:pt x="385" y="461"/>
                  <a:pt x="390" y="454"/>
                  <a:pt x="389" y="447"/>
                </a:cubicBezTo>
                <a:cubicBezTo>
                  <a:pt x="383" y="396"/>
                  <a:pt x="334" y="353"/>
                  <a:pt x="274" y="346"/>
                </a:cubicBezTo>
                <a:cubicBezTo>
                  <a:pt x="230" y="341"/>
                  <a:pt x="187" y="355"/>
                  <a:pt x="160" y="384"/>
                </a:cubicBezTo>
                <a:cubicBezTo>
                  <a:pt x="160" y="385"/>
                  <a:pt x="160" y="385"/>
                  <a:pt x="160" y="385"/>
                </a:cubicBezTo>
                <a:cubicBezTo>
                  <a:pt x="148" y="397"/>
                  <a:pt x="148" y="397"/>
                  <a:pt x="148" y="397"/>
                </a:cubicBezTo>
                <a:cubicBezTo>
                  <a:pt x="148" y="398"/>
                  <a:pt x="148" y="398"/>
                  <a:pt x="148" y="398"/>
                </a:cubicBezTo>
                <a:cubicBezTo>
                  <a:pt x="139" y="409"/>
                  <a:pt x="139" y="409"/>
                  <a:pt x="139" y="409"/>
                </a:cubicBezTo>
                <a:cubicBezTo>
                  <a:pt x="139" y="409"/>
                  <a:pt x="139" y="409"/>
                  <a:pt x="138" y="409"/>
                </a:cubicBezTo>
                <a:cubicBezTo>
                  <a:pt x="116" y="439"/>
                  <a:pt x="75" y="442"/>
                  <a:pt x="52" y="426"/>
                </a:cubicBezTo>
                <a:cubicBezTo>
                  <a:pt x="39" y="417"/>
                  <a:pt x="31" y="404"/>
                  <a:pt x="28" y="389"/>
                </a:cubicBezTo>
                <a:cubicBezTo>
                  <a:pt x="27" y="386"/>
                  <a:pt x="27" y="383"/>
                  <a:pt x="27" y="379"/>
                </a:cubicBezTo>
                <a:cubicBezTo>
                  <a:pt x="27" y="367"/>
                  <a:pt x="31" y="356"/>
                  <a:pt x="38" y="345"/>
                </a:cubicBezTo>
                <a:cubicBezTo>
                  <a:pt x="40" y="343"/>
                  <a:pt x="49" y="334"/>
                  <a:pt x="54" y="331"/>
                </a:cubicBezTo>
                <a:cubicBezTo>
                  <a:pt x="58" y="329"/>
                  <a:pt x="61" y="324"/>
                  <a:pt x="61" y="319"/>
                </a:cubicBezTo>
                <a:cubicBezTo>
                  <a:pt x="61" y="318"/>
                  <a:pt x="61" y="317"/>
                  <a:pt x="60" y="315"/>
                </a:cubicBezTo>
                <a:cubicBezTo>
                  <a:pt x="60" y="315"/>
                  <a:pt x="56" y="300"/>
                  <a:pt x="54" y="296"/>
                </a:cubicBezTo>
                <a:cubicBezTo>
                  <a:pt x="60" y="241"/>
                  <a:pt x="107" y="171"/>
                  <a:pt x="175" y="116"/>
                </a:cubicBezTo>
                <a:cubicBezTo>
                  <a:pt x="243" y="61"/>
                  <a:pt x="321" y="29"/>
                  <a:pt x="375" y="34"/>
                </a:cubicBezTo>
                <a:cubicBezTo>
                  <a:pt x="395" y="43"/>
                  <a:pt x="413" y="55"/>
                  <a:pt x="429" y="70"/>
                </a:cubicBezTo>
                <a:cubicBezTo>
                  <a:pt x="429" y="71"/>
                  <a:pt x="430" y="72"/>
                  <a:pt x="430" y="73"/>
                </a:cubicBezTo>
                <a:cubicBezTo>
                  <a:pt x="430" y="85"/>
                  <a:pt x="419" y="106"/>
                  <a:pt x="394" y="127"/>
                </a:cubicBezTo>
                <a:cubicBezTo>
                  <a:pt x="367" y="148"/>
                  <a:pt x="342" y="154"/>
                  <a:pt x="331" y="150"/>
                </a:cubicBezTo>
                <a:cubicBezTo>
                  <a:pt x="324" y="137"/>
                  <a:pt x="318" y="123"/>
                  <a:pt x="313" y="109"/>
                </a:cubicBezTo>
                <a:cubicBezTo>
                  <a:pt x="312" y="105"/>
                  <a:pt x="308" y="102"/>
                  <a:pt x="305" y="101"/>
                </a:cubicBezTo>
                <a:cubicBezTo>
                  <a:pt x="303" y="100"/>
                  <a:pt x="303" y="100"/>
                  <a:pt x="303" y="100"/>
                </a:cubicBezTo>
                <a:cubicBezTo>
                  <a:pt x="302" y="100"/>
                  <a:pt x="301" y="100"/>
                  <a:pt x="300" y="99"/>
                </a:cubicBezTo>
                <a:cubicBezTo>
                  <a:pt x="268" y="96"/>
                  <a:pt x="226" y="111"/>
                  <a:pt x="193" y="138"/>
                </a:cubicBezTo>
                <a:cubicBezTo>
                  <a:pt x="160" y="165"/>
                  <a:pt x="136" y="203"/>
                  <a:pt x="134" y="235"/>
                </a:cubicBezTo>
                <a:cubicBezTo>
                  <a:pt x="134" y="235"/>
                  <a:pt x="134" y="236"/>
                  <a:pt x="134" y="236"/>
                </a:cubicBezTo>
                <a:cubicBezTo>
                  <a:pt x="134" y="238"/>
                  <a:pt x="134" y="240"/>
                  <a:pt x="135" y="242"/>
                </a:cubicBezTo>
                <a:cubicBezTo>
                  <a:pt x="136" y="243"/>
                  <a:pt x="136" y="243"/>
                  <a:pt x="136" y="243"/>
                </a:cubicBezTo>
                <a:cubicBezTo>
                  <a:pt x="137" y="246"/>
                  <a:pt x="139" y="248"/>
                  <a:pt x="141" y="249"/>
                </a:cubicBezTo>
                <a:cubicBezTo>
                  <a:pt x="154" y="257"/>
                  <a:pt x="166" y="266"/>
                  <a:pt x="177" y="276"/>
                </a:cubicBezTo>
                <a:cubicBezTo>
                  <a:pt x="177" y="276"/>
                  <a:pt x="177" y="277"/>
                  <a:pt x="177" y="278"/>
                </a:cubicBezTo>
                <a:cubicBezTo>
                  <a:pt x="177" y="290"/>
                  <a:pt x="166" y="312"/>
                  <a:pt x="141" y="332"/>
                </a:cubicBezTo>
                <a:cubicBezTo>
                  <a:pt x="114" y="354"/>
                  <a:pt x="89" y="359"/>
                  <a:pt x="79" y="355"/>
                </a:cubicBezTo>
                <a:cubicBezTo>
                  <a:pt x="77" y="353"/>
                  <a:pt x="76" y="351"/>
                  <a:pt x="76" y="351"/>
                </a:cubicBezTo>
                <a:cubicBezTo>
                  <a:pt x="72" y="344"/>
                  <a:pt x="64" y="342"/>
                  <a:pt x="58" y="345"/>
                </a:cubicBezTo>
                <a:cubicBezTo>
                  <a:pt x="51" y="349"/>
                  <a:pt x="49" y="357"/>
                  <a:pt x="53" y="363"/>
                </a:cubicBezTo>
                <a:cubicBezTo>
                  <a:pt x="57" y="371"/>
                  <a:pt x="57" y="371"/>
                  <a:pt x="57" y="371"/>
                </a:cubicBezTo>
                <a:cubicBezTo>
                  <a:pt x="57" y="372"/>
                  <a:pt x="58" y="372"/>
                  <a:pt x="58" y="373"/>
                </a:cubicBezTo>
                <a:cubicBezTo>
                  <a:pt x="59" y="374"/>
                  <a:pt x="59" y="374"/>
                  <a:pt x="59" y="374"/>
                </a:cubicBezTo>
                <a:cubicBezTo>
                  <a:pt x="60" y="375"/>
                  <a:pt x="61" y="376"/>
                  <a:pt x="62" y="376"/>
                </a:cubicBezTo>
                <a:cubicBezTo>
                  <a:pt x="83" y="391"/>
                  <a:pt x="123" y="381"/>
                  <a:pt x="158" y="353"/>
                </a:cubicBezTo>
                <a:cubicBezTo>
                  <a:pt x="187" y="330"/>
                  <a:pt x="203" y="301"/>
                  <a:pt x="203" y="278"/>
                </a:cubicBezTo>
                <a:cubicBezTo>
                  <a:pt x="203" y="273"/>
                  <a:pt x="203" y="268"/>
                  <a:pt x="201" y="263"/>
                </a:cubicBezTo>
                <a:cubicBezTo>
                  <a:pt x="200" y="262"/>
                  <a:pt x="200" y="261"/>
                  <a:pt x="199" y="260"/>
                </a:cubicBezTo>
                <a:cubicBezTo>
                  <a:pt x="198" y="259"/>
                  <a:pt x="198" y="259"/>
                  <a:pt x="198" y="259"/>
                </a:cubicBezTo>
                <a:cubicBezTo>
                  <a:pt x="198" y="259"/>
                  <a:pt x="197" y="258"/>
                  <a:pt x="197" y="258"/>
                </a:cubicBezTo>
                <a:cubicBezTo>
                  <a:pt x="186" y="248"/>
                  <a:pt x="174" y="239"/>
                  <a:pt x="161" y="231"/>
                </a:cubicBezTo>
                <a:cubicBezTo>
                  <a:pt x="165" y="210"/>
                  <a:pt x="181" y="182"/>
                  <a:pt x="210" y="159"/>
                </a:cubicBezTo>
                <a:cubicBezTo>
                  <a:pt x="239" y="135"/>
                  <a:pt x="270" y="126"/>
                  <a:pt x="290" y="126"/>
                </a:cubicBezTo>
                <a:cubicBezTo>
                  <a:pt x="296" y="140"/>
                  <a:pt x="302" y="153"/>
                  <a:pt x="310" y="166"/>
                </a:cubicBezTo>
                <a:cubicBezTo>
                  <a:pt x="310" y="166"/>
                  <a:pt x="311" y="167"/>
                  <a:pt x="311" y="167"/>
                </a:cubicBezTo>
                <a:cubicBezTo>
                  <a:pt x="312" y="168"/>
                  <a:pt x="312" y="168"/>
                  <a:pt x="312" y="168"/>
                </a:cubicBezTo>
                <a:cubicBezTo>
                  <a:pt x="312" y="169"/>
                  <a:pt x="313" y="170"/>
                  <a:pt x="314" y="171"/>
                </a:cubicBezTo>
                <a:cubicBezTo>
                  <a:pt x="336" y="185"/>
                  <a:pt x="376" y="176"/>
                  <a:pt x="411" y="147"/>
                </a:cubicBezTo>
                <a:cubicBezTo>
                  <a:pt x="446" y="119"/>
                  <a:pt x="463" y="82"/>
                  <a:pt x="453" y="58"/>
                </a:cubicBezTo>
                <a:cubicBezTo>
                  <a:pt x="453" y="58"/>
                  <a:pt x="453" y="58"/>
                  <a:pt x="453" y="58"/>
                </a:cubicBezTo>
                <a:cubicBezTo>
                  <a:pt x="453" y="57"/>
                  <a:pt x="453" y="57"/>
                  <a:pt x="453" y="57"/>
                </a:cubicBezTo>
                <a:cubicBezTo>
                  <a:pt x="452" y="55"/>
                  <a:pt x="451" y="53"/>
                  <a:pt x="450" y="52"/>
                </a:cubicBezTo>
                <a:cubicBezTo>
                  <a:pt x="430" y="34"/>
                  <a:pt x="409" y="20"/>
                  <a:pt x="385" y="9"/>
                </a:cubicBezTo>
                <a:cubicBezTo>
                  <a:pt x="385" y="9"/>
                  <a:pt x="385" y="9"/>
                  <a:pt x="384" y="9"/>
                </a:cubicBezTo>
                <a:cubicBezTo>
                  <a:pt x="384" y="8"/>
                  <a:pt x="384" y="8"/>
                  <a:pt x="384" y="8"/>
                </a:cubicBezTo>
                <a:cubicBezTo>
                  <a:pt x="383" y="8"/>
                  <a:pt x="382" y="8"/>
                  <a:pt x="380" y="8"/>
                </a:cubicBezTo>
                <a:cubicBezTo>
                  <a:pt x="319" y="0"/>
                  <a:pt x="234" y="34"/>
                  <a:pt x="158" y="9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7" name="Freeform 481"/>
          <p:cNvSpPr>
            <a:spLocks/>
          </p:cNvSpPr>
          <p:nvPr/>
        </p:nvSpPr>
        <p:spPr bwMode="auto">
          <a:xfrm>
            <a:off x="7524750" y="3000375"/>
            <a:ext cx="479425" cy="496888"/>
          </a:xfrm>
          <a:custGeom>
            <a:avLst/>
            <a:gdLst/>
            <a:ahLst/>
            <a:cxnLst>
              <a:cxn ang="0">
                <a:pos x="366" y="146"/>
              </a:cxn>
              <a:cxn ang="0">
                <a:pos x="276" y="107"/>
              </a:cxn>
              <a:cxn ang="0">
                <a:pos x="185" y="144"/>
              </a:cxn>
              <a:cxn ang="0">
                <a:pos x="153" y="218"/>
              </a:cxn>
              <a:cxn ang="0">
                <a:pos x="183" y="292"/>
              </a:cxn>
              <a:cxn ang="0">
                <a:pos x="244" y="318"/>
              </a:cxn>
              <a:cxn ang="0">
                <a:pos x="306" y="294"/>
              </a:cxn>
              <a:cxn ang="0">
                <a:pos x="307" y="192"/>
              </a:cxn>
              <a:cxn ang="0">
                <a:pos x="265" y="174"/>
              </a:cxn>
              <a:cxn ang="0">
                <a:pos x="222" y="191"/>
              </a:cxn>
              <a:cxn ang="0">
                <a:pos x="221" y="263"/>
              </a:cxn>
              <a:cxn ang="0">
                <a:pos x="240" y="263"/>
              </a:cxn>
              <a:cxn ang="0">
                <a:pos x="240" y="244"/>
              </a:cxn>
              <a:cxn ang="0">
                <a:pos x="241" y="210"/>
              </a:cxn>
              <a:cxn ang="0">
                <a:pos x="264" y="200"/>
              </a:cxn>
              <a:cxn ang="0">
                <a:pos x="288" y="210"/>
              </a:cxn>
              <a:cxn ang="0">
                <a:pos x="287" y="275"/>
              </a:cxn>
              <a:cxn ang="0">
                <a:pos x="245" y="292"/>
              </a:cxn>
              <a:cxn ang="0">
                <a:pos x="202" y="274"/>
              </a:cxn>
              <a:cxn ang="0">
                <a:pos x="180" y="218"/>
              </a:cxn>
              <a:cxn ang="0">
                <a:pos x="204" y="163"/>
              </a:cxn>
              <a:cxn ang="0">
                <a:pos x="276" y="134"/>
              </a:cxn>
              <a:cxn ang="0">
                <a:pos x="347" y="164"/>
              </a:cxn>
              <a:cxn ang="0">
                <a:pos x="345" y="348"/>
              </a:cxn>
              <a:cxn ang="0">
                <a:pos x="110" y="346"/>
              </a:cxn>
              <a:cxn ang="0">
                <a:pos x="112" y="49"/>
              </a:cxn>
              <a:cxn ang="0">
                <a:pos x="112" y="113"/>
              </a:cxn>
              <a:cxn ang="0">
                <a:pos x="125" y="127"/>
              </a:cxn>
              <a:cxn ang="0">
                <a:pos x="138" y="113"/>
              </a:cxn>
              <a:cxn ang="0">
                <a:pos x="138" y="14"/>
              </a:cxn>
              <a:cxn ang="0">
                <a:pos x="134" y="4"/>
              </a:cxn>
              <a:cxn ang="0">
                <a:pos x="125" y="0"/>
              </a:cxn>
              <a:cxn ang="0">
                <a:pos x="25" y="0"/>
              </a:cxn>
              <a:cxn ang="0">
                <a:pos x="12" y="14"/>
              </a:cxn>
              <a:cxn ang="0">
                <a:pos x="25" y="27"/>
              </a:cxn>
              <a:cxn ang="0">
                <a:pos x="97" y="27"/>
              </a:cxn>
              <a:cxn ang="0">
                <a:pos x="95" y="28"/>
              </a:cxn>
              <a:cxn ang="0">
                <a:pos x="91" y="364"/>
              </a:cxn>
              <a:cxn ang="0">
                <a:pos x="364" y="367"/>
              </a:cxn>
              <a:cxn ang="0">
                <a:pos x="366" y="146"/>
              </a:cxn>
            </a:cxnLst>
            <a:rect l="0" t="0" r="r" b="b"/>
            <a:pathLst>
              <a:path w="427" h="442">
                <a:moveTo>
                  <a:pt x="366" y="146"/>
                </a:moveTo>
                <a:cubicBezTo>
                  <a:pt x="342" y="121"/>
                  <a:pt x="310" y="107"/>
                  <a:pt x="276" y="107"/>
                </a:cubicBezTo>
                <a:cubicBezTo>
                  <a:pt x="242" y="107"/>
                  <a:pt x="209" y="120"/>
                  <a:pt x="185" y="144"/>
                </a:cubicBezTo>
                <a:cubicBezTo>
                  <a:pt x="165" y="163"/>
                  <a:pt x="154" y="189"/>
                  <a:pt x="153" y="218"/>
                </a:cubicBezTo>
                <a:cubicBezTo>
                  <a:pt x="153" y="246"/>
                  <a:pt x="164" y="272"/>
                  <a:pt x="183" y="292"/>
                </a:cubicBezTo>
                <a:cubicBezTo>
                  <a:pt x="200" y="309"/>
                  <a:pt x="221" y="318"/>
                  <a:pt x="244" y="318"/>
                </a:cubicBezTo>
                <a:cubicBezTo>
                  <a:pt x="268" y="319"/>
                  <a:pt x="289" y="310"/>
                  <a:pt x="306" y="294"/>
                </a:cubicBezTo>
                <a:cubicBezTo>
                  <a:pt x="335" y="266"/>
                  <a:pt x="335" y="220"/>
                  <a:pt x="307" y="192"/>
                </a:cubicBezTo>
                <a:cubicBezTo>
                  <a:pt x="296" y="180"/>
                  <a:pt x="281" y="174"/>
                  <a:pt x="265" y="174"/>
                </a:cubicBezTo>
                <a:cubicBezTo>
                  <a:pt x="249" y="173"/>
                  <a:pt x="233" y="179"/>
                  <a:pt x="222" y="191"/>
                </a:cubicBezTo>
                <a:cubicBezTo>
                  <a:pt x="202" y="210"/>
                  <a:pt x="201" y="243"/>
                  <a:pt x="221" y="263"/>
                </a:cubicBezTo>
                <a:cubicBezTo>
                  <a:pt x="226" y="268"/>
                  <a:pt x="235" y="268"/>
                  <a:pt x="240" y="263"/>
                </a:cubicBezTo>
                <a:cubicBezTo>
                  <a:pt x="245" y="258"/>
                  <a:pt x="245" y="249"/>
                  <a:pt x="240" y="244"/>
                </a:cubicBezTo>
                <a:cubicBezTo>
                  <a:pt x="231" y="235"/>
                  <a:pt x="231" y="219"/>
                  <a:pt x="241" y="210"/>
                </a:cubicBezTo>
                <a:cubicBezTo>
                  <a:pt x="247" y="203"/>
                  <a:pt x="255" y="200"/>
                  <a:pt x="264" y="200"/>
                </a:cubicBezTo>
                <a:cubicBezTo>
                  <a:pt x="273" y="200"/>
                  <a:pt x="282" y="204"/>
                  <a:pt x="288" y="210"/>
                </a:cubicBezTo>
                <a:cubicBezTo>
                  <a:pt x="306" y="228"/>
                  <a:pt x="305" y="257"/>
                  <a:pt x="287" y="275"/>
                </a:cubicBezTo>
                <a:cubicBezTo>
                  <a:pt x="276" y="286"/>
                  <a:pt x="261" y="292"/>
                  <a:pt x="245" y="292"/>
                </a:cubicBezTo>
                <a:cubicBezTo>
                  <a:pt x="229" y="292"/>
                  <a:pt x="214" y="285"/>
                  <a:pt x="202" y="274"/>
                </a:cubicBezTo>
                <a:cubicBezTo>
                  <a:pt x="188" y="259"/>
                  <a:pt x="180" y="239"/>
                  <a:pt x="180" y="218"/>
                </a:cubicBezTo>
                <a:cubicBezTo>
                  <a:pt x="180" y="197"/>
                  <a:pt x="189" y="177"/>
                  <a:pt x="204" y="163"/>
                </a:cubicBezTo>
                <a:cubicBezTo>
                  <a:pt x="223" y="144"/>
                  <a:pt x="249" y="133"/>
                  <a:pt x="276" y="134"/>
                </a:cubicBezTo>
                <a:cubicBezTo>
                  <a:pt x="303" y="134"/>
                  <a:pt x="328" y="145"/>
                  <a:pt x="347" y="164"/>
                </a:cubicBezTo>
                <a:cubicBezTo>
                  <a:pt x="397" y="216"/>
                  <a:pt x="396" y="298"/>
                  <a:pt x="345" y="348"/>
                </a:cubicBezTo>
                <a:cubicBezTo>
                  <a:pt x="280" y="412"/>
                  <a:pt x="174" y="411"/>
                  <a:pt x="110" y="346"/>
                </a:cubicBezTo>
                <a:cubicBezTo>
                  <a:pt x="30" y="263"/>
                  <a:pt x="30" y="131"/>
                  <a:pt x="112" y="49"/>
                </a:cubicBezTo>
                <a:cubicBezTo>
                  <a:pt x="112" y="77"/>
                  <a:pt x="112" y="113"/>
                  <a:pt x="112" y="113"/>
                </a:cubicBezTo>
                <a:cubicBezTo>
                  <a:pt x="112" y="121"/>
                  <a:pt x="117" y="127"/>
                  <a:pt x="125" y="127"/>
                </a:cubicBezTo>
                <a:cubicBezTo>
                  <a:pt x="132" y="127"/>
                  <a:pt x="138" y="121"/>
                  <a:pt x="138" y="113"/>
                </a:cubicBezTo>
                <a:cubicBezTo>
                  <a:pt x="138" y="14"/>
                  <a:pt x="138" y="14"/>
                  <a:pt x="138" y="14"/>
                </a:cubicBezTo>
                <a:cubicBezTo>
                  <a:pt x="138" y="10"/>
                  <a:pt x="137" y="7"/>
                  <a:pt x="134" y="4"/>
                </a:cubicBezTo>
                <a:cubicBezTo>
                  <a:pt x="132" y="2"/>
                  <a:pt x="128" y="0"/>
                  <a:pt x="125" y="0"/>
                </a:cubicBezTo>
                <a:cubicBezTo>
                  <a:pt x="25" y="0"/>
                  <a:pt x="25" y="0"/>
                  <a:pt x="25" y="0"/>
                </a:cubicBezTo>
                <a:cubicBezTo>
                  <a:pt x="18" y="0"/>
                  <a:pt x="12" y="6"/>
                  <a:pt x="12" y="14"/>
                </a:cubicBezTo>
                <a:cubicBezTo>
                  <a:pt x="12" y="21"/>
                  <a:pt x="18" y="27"/>
                  <a:pt x="25" y="27"/>
                </a:cubicBezTo>
                <a:cubicBezTo>
                  <a:pt x="25" y="27"/>
                  <a:pt x="69" y="27"/>
                  <a:pt x="97" y="27"/>
                </a:cubicBezTo>
                <a:cubicBezTo>
                  <a:pt x="96" y="27"/>
                  <a:pt x="95" y="28"/>
                  <a:pt x="95" y="28"/>
                </a:cubicBezTo>
                <a:cubicBezTo>
                  <a:pt x="1" y="120"/>
                  <a:pt x="0" y="271"/>
                  <a:pt x="91" y="364"/>
                </a:cubicBezTo>
                <a:cubicBezTo>
                  <a:pt x="165" y="440"/>
                  <a:pt x="288" y="442"/>
                  <a:pt x="364" y="367"/>
                </a:cubicBezTo>
                <a:cubicBezTo>
                  <a:pt x="426" y="307"/>
                  <a:pt x="427" y="207"/>
                  <a:pt x="366" y="146"/>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8" name="Freeform 537"/>
          <p:cNvSpPr>
            <a:spLocks noEditPoints="1"/>
          </p:cNvSpPr>
          <p:nvPr/>
        </p:nvSpPr>
        <p:spPr bwMode="auto">
          <a:xfrm>
            <a:off x="7583488" y="3681413"/>
            <a:ext cx="363537" cy="509587"/>
          </a:xfrm>
          <a:custGeom>
            <a:avLst/>
            <a:gdLst/>
            <a:ahLst/>
            <a:cxnLst>
              <a:cxn ang="0">
                <a:pos x="299" y="124"/>
              </a:cxn>
              <a:cxn ang="0">
                <a:pos x="262" y="196"/>
              </a:cxn>
              <a:cxn ang="0">
                <a:pos x="230" y="147"/>
              </a:cxn>
              <a:cxn ang="0">
                <a:pos x="162" y="84"/>
              </a:cxn>
              <a:cxn ang="0">
                <a:pos x="95" y="147"/>
              </a:cxn>
              <a:cxn ang="0">
                <a:pos x="34" y="211"/>
              </a:cxn>
              <a:cxn ang="0">
                <a:pos x="28" y="82"/>
              </a:cxn>
              <a:cxn ang="0">
                <a:pos x="163" y="27"/>
              </a:cxn>
              <a:cxn ang="0">
                <a:pos x="284" y="72"/>
              </a:cxn>
              <a:cxn ang="0">
                <a:pos x="318" y="83"/>
              </a:cxn>
              <a:cxn ang="0">
                <a:pos x="311" y="58"/>
              </a:cxn>
              <a:cxn ang="0">
                <a:pos x="163" y="0"/>
              </a:cxn>
              <a:cxn ang="0">
                <a:pos x="14" y="58"/>
              </a:cxn>
              <a:cxn ang="0">
                <a:pos x="2" y="76"/>
              </a:cxn>
              <a:cxn ang="0">
                <a:pos x="97" y="425"/>
              </a:cxn>
              <a:cxn ang="0">
                <a:pos x="163" y="453"/>
              </a:cxn>
              <a:cxn ang="0">
                <a:pos x="228" y="425"/>
              </a:cxn>
              <a:cxn ang="0">
                <a:pos x="315" y="117"/>
              </a:cxn>
              <a:cxn ang="0">
                <a:pos x="149" y="264"/>
              </a:cxn>
              <a:cxn ang="0">
                <a:pos x="95" y="227"/>
              </a:cxn>
              <a:cxn ang="0">
                <a:pos x="185" y="227"/>
              </a:cxn>
              <a:cxn ang="0">
                <a:pos x="176" y="227"/>
              </a:cxn>
              <a:cxn ang="0">
                <a:pos x="181" y="195"/>
              </a:cxn>
              <a:cxn ang="0">
                <a:pos x="149" y="200"/>
              </a:cxn>
              <a:cxn ang="0">
                <a:pos x="149" y="191"/>
              </a:cxn>
              <a:cxn ang="0">
                <a:pos x="149" y="235"/>
              </a:cxn>
              <a:cxn ang="0">
                <a:pos x="149" y="227"/>
              </a:cxn>
              <a:cxn ang="0">
                <a:pos x="214" y="227"/>
              </a:cxn>
              <a:cxn ang="0">
                <a:pos x="176" y="279"/>
              </a:cxn>
              <a:cxn ang="0">
                <a:pos x="230" y="200"/>
              </a:cxn>
              <a:cxn ang="0">
                <a:pos x="176" y="163"/>
              </a:cxn>
              <a:cxn ang="0">
                <a:pos x="113" y="167"/>
              </a:cxn>
              <a:cxn ang="0">
                <a:pos x="125" y="176"/>
              </a:cxn>
              <a:cxn ang="0">
                <a:pos x="113" y="167"/>
              </a:cxn>
              <a:cxn ang="0">
                <a:pos x="183" y="423"/>
              </a:cxn>
              <a:cxn ang="0">
                <a:pos x="162" y="427"/>
              </a:cxn>
              <a:cxn ang="0">
                <a:pos x="39" y="257"/>
              </a:cxn>
              <a:cxn ang="0">
                <a:pos x="67" y="227"/>
              </a:cxn>
              <a:cxn ang="0">
                <a:pos x="149" y="329"/>
              </a:cxn>
              <a:cxn ang="0">
                <a:pos x="176" y="306"/>
              </a:cxn>
              <a:cxn ang="0">
                <a:pos x="266" y="227"/>
              </a:cxn>
              <a:cxn ang="0">
                <a:pos x="291" y="198"/>
              </a:cxn>
            </a:cxnLst>
            <a:rect l="0" t="0" r="r" b="b"/>
            <a:pathLst>
              <a:path w="324" h="454">
                <a:moveTo>
                  <a:pt x="315" y="117"/>
                </a:moveTo>
                <a:cubicBezTo>
                  <a:pt x="315" y="117"/>
                  <a:pt x="315" y="117"/>
                  <a:pt x="315" y="117"/>
                </a:cubicBezTo>
                <a:cubicBezTo>
                  <a:pt x="309" y="115"/>
                  <a:pt x="302" y="118"/>
                  <a:pt x="299" y="124"/>
                </a:cubicBezTo>
                <a:cubicBezTo>
                  <a:pt x="299" y="124"/>
                  <a:pt x="297" y="129"/>
                  <a:pt x="293" y="136"/>
                </a:cubicBezTo>
                <a:cubicBezTo>
                  <a:pt x="288" y="147"/>
                  <a:pt x="280" y="163"/>
                  <a:pt x="272" y="177"/>
                </a:cubicBezTo>
                <a:cubicBezTo>
                  <a:pt x="268" y="184"/>
                  <a:pt x="265" y="191"/>
                  <a:pt x="262" y="196"/>
                </a:cubicBezTo>
                <a:cubicBezTo>
                  <a:pt x="261" y="197"/>
                  <a:pt x="260" y="199"/>
                  <a:pt x="259" y="200"/>
                </a:cubicBezTo>
                <a:cubicBezTo>
                  <a:pt x="257" y="200"/>
                  <a:pt x="257" y="200"/>
                  <a:pt x="257" y="200"/>
                </a:cubicBezTo>
                <a:cubicBezTo>
                  <a:pt x="254" y="180"/>
                  <a:pt x="244" y="161"/>
                  <a:pt x="230" y="147"/>
                </a:cubicBezTo>
                <a:cubicBezTo>
                  <a:pt x="215" y="134"/>
                  <a:pt x="197" y="124"/>
                  <a:pt x="176" y="121"/>
                </a:cubicBezTo>
                <a:cubicBezTo>
                  <a:pt x="176" y="98"/>
                  <a:pt x="176" y="98"/>
                  <a:pt x="176" y="98"/>
                </a:cubicBezTo>
                <a:cubicBezTo>
                  <a:pt x="176" y="90"/>
                  <a:pt x="170" y="84"/>
                  <a:pt x="162" y="84"/>
                </a:cubicBezTo>
                <a:cubicBezTo>
                  <a:pt x="155" y="84"/>
                  <a:pt x="149" y="90"/>
                  <a:pt x="149" y="98"/>
                </a:cubicBezTo>
                <a:cubicBezTo>
                  <a:pt x="149" y="121"/>
                  <a:pt x="149" y="121"/>
                  <a:pt x="149" y="121"/>
                </a:cubicBezTo>
                <a:cubicBezTo>
                  <a:pt x="128" y="124"/>
                  <a:pt x="109" y="134"/>
                  <a:pt x="95" y="147"/>
                </a:cubicBezTo>
                <a:cubicBezTo>
                  <a:pt x="80" y="161"/>
                  <a:pt x="71" y="180"/>
                  <a:pt x="67" y="200"/>
                </a:cubicBezTo>
                <a:cubicBezTo>
                  <a:pt x="47" y="200"/>
                  <a:pt x="47" y="200"/>
                  <a:pt x="47" y="200"/>
                </a:cubicBezTo>
                <a:cubicBezTo>
                  <a:pt x="40" y="200"/>
                  <a:pt x="35" y="205"/>
                  <a:pt x="34" y="211"/>
                </a:cubicBezTo>
                <a:cubicBezTo>
                  <a:pt x="30" y="174"/>
                  <a:pt x="27" y="128"/>
                  <a:pt x="27" y="100"/>
                </a:cubicBezTo>
                <a:cubicBezTo>
                  <a:pt x="27" y="93"/>
                  <a:pt x="27" y="88"/>
                  <a:pt x="27" y="84"/>
                </a:cubicBezTo>
                <a:cubicBezTo>
                  <a:pt x="28" y="83"/>
                  <a:pt x="28" y="82"/>
                  <a:pt x="28" y="82"/>
                </a:cubicBezTo>
                <a:cubicBezTo>
                  <a:pt x="28" y="81"/>
                  <a:pt x="29" y="80"/>
                  <a:pt x="30" y="79"/>
                </a:cubicBezTo>
                <a:cubicBezTo>
                  <a:pt x="40" y="72"/>
                  <a:pt x="60" y="59"/>
                  <a:pt x="84" y="47"/>
                </a:cubicBezTo>
                <a:cubicBezTo>
                  <a:pt x="109" y="36"/>
                  <a:pt x="137" y="27"/>
                  <a:pt x="163" y="27"/>
                </a:cubicBezTo>
                <a:cubicBezTo>
                  <a:pt x="163" y="27"/>
                  <a:pt x="163" y="27"/>
                  <a:pt x="163" y="27"/>
                </a:cubicBezTo>
                <a:cubicBezTo>
                  <a:pt x="192" y="27"/>
                  <a:pt x="225" y="39"/>
                  <a:pt x="251" y="52"/>
                </a:cubicBezTo>
                <a:cubicBezTo>
                  <a:pt x="264" y="59"/>
                  <a:pt x="276" y="66"/>
                  <a:pt x="284" y="72"/>
                </a:cubicBezTo>
                <a:cubicBezTo>
                  <a:pt x="289" y="75"/>
                  <a:pt x="292" y="77"/>
                  <a:pt x="295" y="79"/>
                </a:cubicBezTo>
                <a:cubicBezTo>
                  <a:pt x="297" y="81"/>
                  <a:pt x="299" y="83"/>
                  <a:pt x="299" y="83"/>
                </a:cubicBezTo>
                <a:cubicBezTo>
                  <a:pt x="305" y="88"/>
                  <a:pt x="313" y="88"/>
                  <a:pt x="318" y="83"/>
                </a:cubicBezTo>
                <a:cubicBezTo>
                  <a:pt x="323" y="78"/>
                  <a:pt x="323" y="70"/>
                  <a:pt x="318" y="64"/>
                </a:cubicBezTo>
                <a:cubicBezTo>
                  <a:pt x="318" y="64"/>
                  <a:pt x="318" y="64"/>
                  <a:pt x="318" y="64"/>
                </a:cubicBezTo>
                <a:cubicBezTo>
                  <a:pt x="316" y="62"/>
                  <a:pt x="314" y="61"/>
                  <a:pt x="311" y="58"/>
                </a:cubicBezTo>
                <a:cubicBezTo>
                  <a:pt x="300" y="50"/>
                  <a:pt x="279" y="36"/>
                  <a:pt x="252" y="23"/>
                </a:cubicBezTo>
                <a:cubicBezTo>
                  <a:pt x="226" y="11"/>
                  <a:pt x="194" y="0"/>
                  <a:pt x="163" y="0"/>
                </a:cubicBezTo>
                <a:cubicBezTo>
                  <a:pt x="163" y="0"/>
                  <a:pt x="163" y="0"/>
                  <a:pt x="163" y="0"/>
                </a:cubicBezTo>
                <a:cubicBezTo>
                  <a:pt x="126" y="0"/>
                  <a:pt x="91" y="14"/>
                  <a:pt x="62" y="29"/>
                </a:cubicBezTo>
                <a:cubicBezTo>
                  <a:pt x="48" y="36"/>
                  <a:pt x="36" y="44"/>
                  <a:pt x="26" y="50"/>
                </a:cubicBezTo>
                <a:cubicBezTo>
                  <a:pt x="21" y="53"/>
                  <a:pt x="17" y="56"/>
                  <a:pt x="14" y="58"/>
                </a:cubicBezTo>
                <a:cubicBezTo>
                  <a:pt x="11" y="61"/>
                  <a:pt x="9" y="62"/>
                  <a:pt x="7" y="64"/>
                </a:cubicBezTo>
                <a:cubicBezTo>
                  <a:pt x="5" y="66"/>
                  <a:pt x="4" y="68"/>
                  <a:pt x="3" y="70"/>
                </a:cubicBezTo>
                <a:cubicBezTo>
                  <a:pt x="2" y="72"/>
                  <a:pt x="2" y="74"/>
                  <a:pt x="2" y="76"/>
                </a:cubicBezTo>
                <a:cubicBezTo>
                  <a:pt x="1" y="83"/>
                  <a:pt x="0" y="90"/>
                  <a:pt x="0" y="100"/>
                </a:cubicBezTo>
                <a:cubicBezTo>
                  <a:pt x="0" y="145"/>
                  <a:pt x="8" y="228"/>
                  <a:pt x="12" y="261"/>
                </a:cubicBezTo>
                <a:cubicBezTo>
                  <a:pt x="25" y="347"/>
                  <a:pt x="66" y="398"/>
                  <a:pt x="97" y="425"/>
                </a:cubicBezTo>
                <a:cubicBezTo>
                  <a:pt x="110" y="436"/>
                  <a:pt x="122" y="443"/>
                  <a:pt x="133" y="448"/>
                </a:cubicBezTo>
                <a:cubicBezTo>
                  <a:pt x="143" y="452"/>
                  <a:pt x="153" y="453"/>
                  <a:pt x="162" y="453"/>
                </a:cubicBezTo>
                <a:cubicBezTo>
                  <a:pt x="162" y="453"/>
                  <a:pt x="162" y="453"/>
                  <a:pt x="163" y="453"/>
                </a:cubicBezTo>
                <a:cubicBezTo>
                  <a:pt x="163" y="453"/>
                  <a:pt x="163" y="453"/>
                  <a:pt x="163" y="453"/>
                </a:cubicBezTo>
                <a:cubicBezTo>
                  <a:pt x="172" y="454"/>
                  <a:pt x="182" y="452"/>
                  <a:pt x="193" y="448"/>
                </a:cubicBezTo>
                <a:cubicBezTo>
                  <a:pt x="204" y="443"/>
                  <a:pt x="215" y="436"/>
                  <a:pt x="228" y="425"/>
                </a:cubicBezTo>
                <a:cubicBezTo>
                  <a:pt x="259" y="398"/>
                  <a:pt x="300" y="347"/>
                  <a:pt x="313" y="261"/>
                </a:cubicBezTo>
                <a:cubicBezTo>
                  <a:pt x="317" y="235"/>
                  <a:pt x="322" y="176"/>
                  <a:pt x="324" y="131"/>
                </a:cubicBezTo>
                <a:cubicBezTo>
                  <a:pt x="324" y="125"/>
                  <a:pt x="321" y="119"/>
                  <a:pt x="315" y="117"/>
                </a:cubicBezTo>
                <a:close/>
                <a:moveTo>
                  <a:pt x="111" y="227"/>
                </a:moveTo>
                <a:cubicBezTo>
                  <a:pt x="113" y="236"/>
                  <a:pt x="118" y="244"/>
                  <a:pt x="125" y="250"/>
                </a:cubicBezTo>
                <a:cubicBezTo>
                  <a:pt x="131" y="257"/>
                  <a:pt x="140" y="262"/>
                  <a:pt x="149" y="264"/>
                </a:cubicBezTo>
                <a:cubicBezTo>
                  <a:pt x="149" y="279"/>
                  <a:pt x="149" y="279"/>
                  <a:pt x="149" y="279"/>
                </a:cubicBezTo>
                <a:cubicBezTo>
                  <a:pt x="135" y="276"/>
                  <a:pt x="123" y="269"/>
                  <a:pt x="113" y="260"/>
                </a:cubicBezTo>
                <a:cubicBezTo>
                  <a:pt x="104" y="251"/>
                  <a:pt x="97" y="240"/>
                  <a:pt x="95" y="227"/>
                </a:cubicBezTo>
                <a:lnTo>
                  <a:pt x="111" y="227"/>
                </a:lnTo>
                <a:close/>
                <a:moveTo>
                  <a:pt x="176" y="227"/>
                </a:moveTo>
                <a:cubicBezTo>
                  <a:pt x="185" y="227"/>
                  <a:pt x="185" y="227"/>
                  <a:pt x="185" y="227"/>
                </a:cubicBezTo>
                <a:cubicBezTo>
                  <a:pt x="184" y="228"/>
                  <a:pt x="183" y="230"/>
                  <a:pt x="181" y="231"/>
                </a:cubicBezTo>
                <a:cubicBezTo>
                  <a:pt x="180" y="233"/>
                  <a:pt x="178" y="234"/>
                  <a:pt x="176" y="235"/>
                </a:cubicBezTo>
                <a:lnTo>
                  <a:pt x="176" y="227"/>
                </a:lnTo>
                <a:close/>
                <a:moveTo>
                  <a:pt x="176" y="200"/>
                </a:moveTo>
                <a:cubicBezTo>
                  <a:pt x="176" y="191"/>
                  <a:pt x="176" y="191"/>
                  <a:pt x="176" y="191"/>
                </a:cubicBezTo>
                <a:cubicBezTo>
                  <a:pt x="178" y="192"/>
                  <a:pt x="180" y="194"/>
                  <a:pt x="181" y="195"/>
                </a:cubicBezTo>
                <a:cubicBezTo>
                  <a:pt x="183" y="197"/>
                  <a:pt x="184" y="198"/>
                  <a:pt x="185" y="200"/>
                </a:cubicBezTo>
                <a:lnTo>
                  <a:pt x="176" y="200"/>
                </a:lnTo>
                <a:close/>
                <a:moveTo>
                  <a:pt x="149" y="200"/>
                </a:moveTo>
                <a:cubicBezTo>
                  <a:pt x="139" y="200"/>
                  <a:pt x="139" y="200"/>
                  <a:pt x="139" y="200"/>
                </a:cubicBezTo>
                <a:cubicBezTo>
                  <a:pt x="140" y="198"/>
                  <a:pt x="142" y="197"/>
                  <a:pt x="143" y="195"/>
                </a:cubicBezTo>
                <a:cubicBezTo>
                  <a:pt x="145" y="194"/>
                  <a:pt x="147" y="192"/>
                  <a:pt x="149" y="191"/>
                </a:cubicBezTo>
                <a:lnTo>
                  <a:pt x="149" y="200"/>
                </a:lnTo>
                <a:close/>
                <a:moveTo>
                  <a:pt x="149" y="227"/>
                </a:moveTo>
                <a:cubicBezTo>
                  <a:pt x="149" y="235"/>
                  <a:pt x="149" y="235"/>
                  <a:pt x="149" y="235"/>
                </a:cubicBezTo>
                <a:cubicBezTo>
                  <a:pt x="147" y="234"/>
                  <a:pt x="145" y="233"/>
                  <a:pt x="143" y="231"/>
                </a:cubicBezTo>
                <a:cubicBezTo>
                  <a:pt x="142" y="230"/>
                  <a:pt x="140" y="228"/>
                  <a:pt x="139" y="227"/>
                </a:cubicBezTo>
                <a:lnTo>
                  <a:pt x="149" y="227"/>
                </a:lnTo>
                <a:close/>
                <a:moveTo>
                  <a:pt x="176" y="264"/>
                </a:moveTo>
                <a:cubicBezTo>
                  <a:pt x="185" y="262"/>
                  <a:pt x="193" y="257"/>
                  <a:pt x="200" y="250"/>
                </a:cubicBezTo>
                <a:cubicBezTo>
                  <a:pt x="207" y="244"/>
                  <a:pt x="211" y="236"/>
                  <a:pt x="214" y="227"/>
                </a:cubicBezTo>
                <a:cubicBezTo>
                  <a:pt x="230" y="227"/>
                  <a:pt x="230" y="227"/>
                  <a:pt x="230" y="227"/>
                </a:cubicBezTo>
                <a:cubicBezTo>
                  <a:pt x="227" y="240"/>
                  <a:pt x="221" y="251"/>
                  <a:pt x="211" y="260"/>
                </a:cubicBezTo>
                <a:cubicBezTo>
                  <a:pt x="202" y="269"/>
                  <a:pt x="189" y="276"/>
                  <a:pt x="176" y="279"/>
                </a:cubicBezTo>
                <a:lnTo>
                  <a:pt x="176" y="264"/>
                </a:lnTo>
                <a:close/>
                <a:moveTo>
                  <a:pt x="211" y="167"/>
                </a:moveTo>
                <a:cubicBezTo>
                  <a:pt x="221" y="176"/>
                  <a:pt x="227" y="187"/>
                  <a:pt x="230" y="200"/>
                </a:cubicBezTo>
                <a:cubicBezTo>
                  <a:pt x="214" y="200"/>
                  <a:pt x="214" y="200"/>
                  <a:pt x="214" y="200"/>
                </a:cubicBezTo>
                <a:cubicBezTo>
                  <a:pt x="211" y="191"/>
                  <a:pt x="207" y="183"/>
                  <a:pt x="200" y="176"/>
                </a:cubicBezTo>
                <a:cubicBezTo>
                  <a:pt x="193" y="170"/>
                  <a:pt x="185" y="165"/>
                  <a:pt x="176" y="163"/>
                </a:cubicBezTo>
                <a:cubicBezTo>
                  <a:pt x="176" y="148"/>
                  <a:pt x="176" y="148"/>
                  <a:pt x="176" y="148"/>
                </a:cubicBezTo>
                <a:cubicBezTo>
                  <a:pt x="189" y="151"/>
                  <a:pt x="202" y="157"/>
                  <a:pt x="211" y="167"/>
                </a:cubicBezTo>
                <a:close/>
                <a:moveTo>
                  <a:pt x="113" y="167"/>
                </a:moveTo>
                <a:cubicBezTo>
                  <a:pt x="123" y="157"/>
                  <a:pt x="135" y="151"/>
                  <a:pt x="149" y="148"/>
                </a:cubicBezTo>
                <a:cubicBezTo>
                  <a:pt x="149" y="163"/>
                  <a:pt x="149" y="163"/>
                  <a:pt x="149" y="163"/>
                </a:cubicBezTo>
                <a:cubicBezTo>
                  <a:pt x="140" y="165"/>
                  <a:pt x="131" y="170"/>
                  <a:pt x="125" y="176"/>
                </a:cubicBezTo>
                <a:cubicBezTo>
                  <a:pt x="118" y="183"/>
                  <a:pt x="113" y="191"/>
                  <a:pt x="111" y="200"/>
                </a:cubicBezTo>
                <a:cubicBezTo>
                  <a:pt x="95" y="200"/>
                  <a:pt x="95" y="200"/>
                  <a:pt x="95" y="200"/>
                </a:cubicBezTo>
                <a:cubicBezTo>
                  <a:pt x="97" y="187"/>
                  <a:pt x="104" y="176"/>
                  <a:pt x="113" y="167"/>
                </a:cubicBezTo>
                <a:close/>
                <a:moveTo>
                  <a:pt x="286" y="257"/>
                </a:moveTo>
                <a:cubicBezTo>
                  <a:pt x="274" y="337"/>
                  <a:pt x="238" y="381"/>
                  <a:pt x="211" y="405"/>
                </a:cubicBezTo>
                <a:cubicBezTo>
                  <a:pt x="200" y="414"/>
                  <a:pt x="190" y="420"/>
                  <a:pt x="183" y="423"/>
                </a:cubicBezTo>
                <a:cubicBezTo>
                  <a:pt x="175" y="426"/>
                  <a:pt x="169" y="427"/>
                  <a:pt x="163" y="427"/>
                </a:cubicBezTo>
                <a:cubicBezTo>
                  <a:pt x="163" y="427"/>
                  <a:pt x="163" y="427"/>
                  <a:pt x="163" y="427"/>
                </a:cubicBezTo>
                <a:cubicBezTo>
                  <a:pt x="162" y="427"/>
                  <a:pt x="162" y="427"/>
                  <a:pt x="162" y="427"/>
                </a:cubicBezTo>
                <a:cubicBezTo>
                  <a:pt x="156" y="427"/>
                  <a:pt x="150" y="426"/>
                  <a:pt x="143" y="423"/>
                </a:cubicBezTo>
                <a:cubicBezTo>
                  <a:pt x="135" y="420"/>
                  <a:pt x="126" y="414"/>
                  <a:pt x="114" y="405"/>
                </a:cubicBezTo>
                <a:cubicBezTo>
                  <a:pt x="88" y="381"/>
                  <a:pt x="51" y="337"/>
                  <a:pt x="39" y="257"/>
                </a:cubicBezTo>
                <a:cubicBezTo>
                  <a:pt x="38" y="248"/>
                  <a:pt x="36" y="235"/>
                  <a:pt x="34" y="219"/>
                </a:cubicBezTo>
                <a:cubicBezTo>
                  <a:pt x="36" y="223"/>
                  <a:pt x="41" y="227"/>
                  <a:pt x="47" y="227"/>
                </a:cubicBezTo>
                <a:cubicBezTo>
                  <a:pt x="67" y="227"/>
                  <a:pt x="67" y="227"/>
                  <a:pt x="67" y="227"/>
                </a:cubicBezTo>
                <a:cubicBezTo>
                  <a:pt x="71" y="247"/>
                  <a:pt x="80" y="266"/>
                  <a:pt x="95" y="279"/>
                </a:cubicBezTo>
                <a:cubicBezTo>
                  <a:pt x="109" y="293"/>
                  <a:pt x="128" y="303"/>
                  <a:pt x="149" y="306"/>
                </a:cubicBezTo>
                <a:cubicBezTo>
                  <a:pt x="149" y="329"/>
                  <a:pt x="149" y="329"/>
                  <a:pt x="149" y="329"/>
                </a:cubicBezTo>
                <a:cubicBezTo>
                  <a:pt x="149" y="336"/>
                  <a:pt x="155" y="342"/>
                  <a:pt x="162" y="342"/>
                </a:cubicBezTo>
                <a:cubicBezTo>
                  <a:pt x="170" y="342"/>
                  <a:pt x="176" y="336"/>
                  <a:pt x="176" y="329"/>
                </a:cubicBezTo>
                <a:cubicBezTo>
                  <a:pt x="176" y="306"/>
                  <a:pt x="176" y="306"/>
                  <a:pt x="176" y="306"/>
                </a:cubicBezTo>
                <a:cubicBezTo>
                  <a:pt x="197" y="303"/>
                  <a:pt x="215" y="293"/>
                  <a:pt x="230" y="279"/>
                </a:cubicBezTo>
                <a:cubicBezTo>
                  <a:pt x="244" y="266"/>
                  <a:pt x="254" y="247"/>
                  <a:pt x="257" y="227"/>
                </a:cubicBezTo>
                <a:cubicBezTo>
                  <a:pt x="266" y="227"/>
                  <a:pt x="266" y="227"/>
                  <a:pt x="266" y="227"/>
                </a:cubicBezTo>
                <a:cubicBezTo>
                  <a:pt x="270" y="227"/>
                  <a:pt x="273" y="225"/>
                  <a:pt x="275" y="223"/>
                </a:cubicBezTo>
                <a:cubicBezTo>
                  <a:pt x="277" y="221"/>
                  <a:pt x="278" y="220"/>
                  <a:pt x="279" y="219"/>
                </a:cubicBezTo>
                <a:cubicBezTo>
                  <a:pt x="282" y="214"/>
                  <a:pt x="286" y="207"/>
                  <a:pt x="291" y="198"/>
                </a:cubicBezTo>
                <a:cubicBezTo>
                  <a:pt x="292" y="197"/>
                  <a:pt x="292" y="196"/>
                  <a:pt x="293" y="194"/>
                </a:cubicBezTo>
                <a:cubicBezTo>
                  <a:pt x="291" y="220"/>
                  <a:pt x="288" y="244"/>
                  <a:pt x="286" y="25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9" name="Freeform 556"/>
          <p:cNvSpPr>
            <a:spLocks/>
          </p:cNvSpPr>
          <p:nvPr/>
        </p:nvSpPr>
        <p:spPr bwMode="auto">
          <a:xfrm>
            <a:off x="7534275" y="5129213"/>
            <a:ext cx="460375" cy="388937"/>
          </a:xfrm>
          <a:custGeom>
            <a:avLst/>
            <a:gdLst/>
            <a:ahLst/>
            <a:cxnLst>
              <a:cxn ang="0">
                <a:pos x="304" y="345"/>
              </a:cxn>
              <a:cxn ang="0">
                <a:pos x="262" y="194"/>
              </a:cxn>
              <a:cxn ang="0">
                <a:pos x="262" y="191"/>
              </a:cxn>
              <a:cxn ang="0">
                <a:pos x="144" y="191"/>
              </a:cxn>
              <a:cxn ang="0">
                <a:pos x="144" y="194"/>
              </a:cxn>
              <a:cxn ang="0">
                <a:pos x="103" y="345"/>
              </a:cxn>
              <a:cxn ang="0">
                <a:pos x="0" y="303"/>
              </a:cxn>
              <a:cxn ang="0">
                <a:pos x="33" y="134"/>
              </a:cxn>
              <a:cxn ang="0">
                <a:pos x="78" y="31"/>
              </a:cxn>
              <a:cxn ang="0">
                <a:pos x="149" y="63"/>
              </a:cxn>
              <a:cxn ang="0">
                <a:pos x="202" y="0"/>
              </a:cxn>
              <a:cxn ang="0">
                <a:pos x="257" y="63"/>
              </a:cxn>
              <a:cxn ang="0">
                <a:pos x="328" y="31"/>
              </a:cxn>
              <a:cxn ang="0">
                <a:pos x="374" y="133"/>
              </a:cxn>
              <a:cxn ang="0">
                <a:pos x="409" y="315"/>
              </a:cxn>
              <a:cxn ang="0">
                <a:pos x="382" y="315"/>
              </a:cxn>
              <a:cxn ang="0">
                <a:pos x="367" y="160"/>
              </a:cxn>
              <a:cxn ang="0">
                <a:pos x="336" y="146"/>
              </a:cxn>
              <a:cxn ang="0">
                <a:pos x="343" y="124"/>
              </a:cxn>
              <a:cxn ang="0">
                <a:pos x="328" y="58"/>
              </a:cxn>
              <a:cxn ang="0">
                <a:pos x="309" y="121"/>
              </a:cxn>
              <a:cxn ang="0">
                <a:pos x="315" y="141"/>
              </a:cxn>
              <a:cxn ang="0">
                <a:pos x="292" y="150"/>
              </a:cxn>
              <a:cxn ang="0">
                <a:pos x="232" y="74"/>
              </a:cxn>
              <a:cxn ang="0">
                <a:pos x="219" y="35"/>
              </a:cxn>
              <a:cxn ang="0">
                <a:pos x="187" y="37"/>
              </a:cxn>
              <a:cxn ang="0">
                <a:pos x="174" y="74"/>
              </a:cxn>
              <a:cxn ang="0">
                <a:pos x="115" y="150"/>
              </a:cxn>
              <a:cxn ang="0">
                <a:pos x="91" y="141"/>
              </a:cxn>
              <a:cxn ang="0">
                <a:pos x="97" y="121"/>
              </a:cxn>
              <a:cxn ang="0">
                <a:pos x="78" y="58"/>
              </a:cxn>
              <a:cxn ang="0">
                <a:pos x="63" y="124"/>
              </a:cxn>
              <a:cxn ang="0">
                <a:pos x="71" y="146"/>
              </a:cxn>
              <a:cxn ang="0">
                <a:pos x="42" y="160"/>
              </a:cxn>
              <a:cxn ang="0">
                <a:pos x="27" y="303"/>
              </a:cxn>
              <a:cxn ang="0">
                <a:pos x="103" y="318"/>
              </a:cxn>
              <a:cxn ang="0">
                <a:pos x="117" y="194"/>
              </a:cxn>
              <a:cxn ang="0">
                <a:pos x="118" y="188"/>
              </a:cxn>
              <a:cxn ang="0">
                <a:pos x="187" y="97"/>
              </a:cxn>
              <a:cxn ang="0">
                <a:pos x="193" y="89"/>
              </a:cxn>
              <a:cxn ang="0">
                <a:pos x="203" y="85"/>
              </a:cxn>
              <a:cxn ang="0">
                <a:pos x="219" y="96"/>
              </a:cxn>
              <a:cxn ang="0">
                <a:pos x="286" y="178"/>
              </a:cxn>
              <a:cxn ang="0">
                <a:pos x="289" y="189"/>
              </a:cxn>
              <a:cxn ang="0">
                <a:pos x="289" y="303"/>
              </a:cxn>
              <a:cxn ang="0">
                <a:pos x="367" y="318"/>
              </a:cxn>
              <a:cxn ang="0">
                <a:pos x="367" y="345"/>
              </a:cxn>
            </a:cxnLst>
            <a:rect l="0" t="0" r="r" b="b"/>
            <a:pathLst>
              <a:path w="409" h="345">
                <a:moveTo>
                  <a:pt x="367" y="345"/>
                </a:moveTo>
                <a:cubicBezTo>
                  <a:pt x="304" y="345"/>
                  <a:pt x="304" y="345"/>
                  <a:pt x="304" y="345"/>
                </a:cubicBezTo>
                <a:cubicBezTo>
                  <a:pt x="281" y="345"/>
                  <a:pt x="262" y="326"/>
                  <a:pt x="262" y="303"/>
                </a:cubicBezTo>
                <a:cubicBezTo>
                  <a:pt x="262" y="194"/>
                  <a:pt x="262" y="194"/>
                  <a:pt x="262" y="194"/>
                </a:cubicBezTo>
                <a:cubicBezTo>
                  <a:pt x="262" y="193"/>
                  <a:pt x="262" y="193"/>
                  <a:pt x="262" y="193"/>
                </a:cubicBezTo>
                <a:cubicBezTo>
                  <a:pt x="262" y="192"/>
                  <a:pt x="262" y="191"/>
                  <a:pt x="262" y="191"/>
                </a:cubicBezTo>
                <a:cubicBezTo>
                  <a:pt x="203" y="119"/>
                  <a:pt x="203" y="119"/>
                  <a:pt x="203" y="119"/>
                </a:cubicBezTo>
                <a:cubicBezTo>
                  <a:pt x="144" y="191"/>
                  <a:pt x="144" y="191"/>
                  <a:pt x="144" y="191"/>
                </a:cubicBezTo>
                <a:cubicBezTo>
                  <a:pt x="144" y="191"/>
                  <a:pt x="144" y="192"/>
                  <a:pt x="144" y="193"/>
                </a:cubicBezTo>
                <a:cubicBezTo>
                  <a:pt x="144" y="193"/>
                  <a:pt x="144" y="193"/>
                  <a:pt x="144" y="194"/>
                </a:cubicBezTo>
                <a:cubicBezTo>
                  <a:pt x="144" y="303"/>
                  <a:pt x="144" y="303"/>
                  <a:pt x="144" y="303"/>
                </a:cubicBezTo>
                <a:cubicBezTo>
                  <a:pt x="144" y="326"/>
                  <a:pt x="125" y="345"/>
                  <a:pt x="103" y="345"/>
                </a:cubicBezTo>
                <a:cubicBezTo>
                  <a:pt x="42" y="345"/>
                  <a:pt x="42" y="345"/>
                  <a:pt x="42" y="345"/>
                </a:cubicBezTo>
                <a:cubicBezTo>
                  <a:pt x="19" y="345"/>
                  <a:pt x="0" y="326"/>
                  <a:pt x="0" y="303"/>
                </a:cubicBezTo>
                <a:cubicBezTo>
                  <a:pt x="0" y="174"/>
                  <a:pt x="0" y="174"/>
                  <a:pt x="0" y="174"/>
                </a:cubicBezTo>
                <a:cubicBezTo>
                  <a:pt x="0" y="154"/>
                  <a:pt x="14" y="138"/>
                  <a:pt x="33" y="134"/>
                </a:cubicBezTo>
                <a:cubicBezTo>
                  <a:pt x="23" y="123"/>
                  <a:pt x="17" y="108"/>
                  <a:pt x="17" y="92"/>
                </a:cubicBezTo>
                <a:cubicBezTo>
                  <a:pt x="17" y="59"/>
                  <a:pt x="44" y="31"/>
                  <a:pt x="78" y="31"/>
                </a:cubicBezTo>
                <a:cubicBezTo>
                  <a:pt x="107" y="31"/>
                  <a:pt x="131" y="51"/>
                  <a:pt x="137" y="78"/>
                </a:cubicBezTo>
                <a:cubicBezTo>
                  <a:pt x="149" y="63"/>
                  <a:pt x="149" y="63"/>
                  <a:pt x="149" y="63"/>
                </a:cubicBezTo>
                <a:cubicBezTo>
                  <a:pt x="161" y="30"/>
                  <a:pt x="161" y="30"/>
                  <a:pt x="161" y="30"/>
                </a:cubicBezTo>
                <a:cubicBezTo>
                  <a:pt x="164" y="19"/>
                  <a:pt x="176" y="0"/>
                  <a:pt x="202" y="0"/>
                </a:cubicBezTo>
                <a:cubicBezTo>
                  <a:pt x="230" y="0"/>
                  <a:pt x="242" y="18"/>
                  <a:pt x="245" y="28"/>
                </a:cubicBezTo>
                <a:cubicBezTo>
                  <a:pt x="257" y="63"/>
                  <a:pt x="257" y="63"/>
                  <a:pt x="257" y="63"/>
                </a:cubicBezTo>
                <a:cubicBezTo>
                  <a:pt x="269" y="78"/>
                  <a:pt x="269" y="78"/>
                  <a:pt x="269" y="78"/>
                </a:cubicBezTo>
                <a:cubicBezTo>
                  <a:pt x="275" y="51"/>
                  <a:pt x="300" y="31"/>
                  <a:pt x="328" y="31"/>
                </a:cubicBezTo>
                <a:cubicBezTo>
                  <a:pt x="362" y="31"/>
                  <a:pt x="390" y="59"/>
                  <a:pt x="390" y="92"/>
                </a:cubicBezTo>
                <a:cubicBezTo>
                  <a:pt x="390" y="108"/>
                  <a:pt x="384" y="122"/>
                  <a:pt x="374" y="133"/>
                </a:cubicBezTo>
                <a:cubicBezTo>
                  <a:pt x="394" y="136"/>
                  <a:pt x="409" y="154"/>
                  <a:pt x="409" y="174"/>
                </a:cubicBezTo>
                <a:cubicBezTo>
                  <a:pt x="409" y="315"/>
                  <a:pt x="409" y="315"/>
                  <a:pt x="409" y="315"/>
                </a:cubicBezTo>
                <a:cubicBezTo>
                  <a:pt x="409" y="323"/>
                  <a:pt x="403" y="329"/>
                  <a:pt x="395" y="329"/>
                </a:cubicBezTo>
                <a:cubicBezTo>
                  <a:pt x="388" y="329"/>
                  <a:pt x="382" y="323"/>
                  <a:pt x="382" y="315"/>
                </a:cubicBezTo>
                <a:cubicBezTo>
                  <a:pt x="382" y="174"/>
                  <a:pt x="382" y="174"/>
                  <a:pt x="382" y="174"/>
                </a:cubicBezTo>
                <a:cubicBezTo>
                  <a:pt x="382" y="166"/>
                  <a:pt x="375" y="160"/>
                  <a:pt x="367" y="160"/>
                </a:cubicBezTo>
                <a:cubicBezTo>
                  <a:pt x="349" y="160"/>
                  <a:pt x="349" y="160"/>
                  <a:pt x="349" y="160"/>
                </a:cubicBezTo>
                <a:cubicBezTo>
                  <a:pt x="342" y="160"/>
                  <a:pt x="336" y="154"/>
                  <a:pt x="336" y="146"/>
                </a:cubicBezTo>
                <a:cubicBezTo>
                  <a:pt x="336" y="136"/>
                  <a:pt x="336" y="136"/>
                  <a:pt x="336" y="136"/>
                </a:cubicBezTo>
                <a:cubicBezTo>
                  <a:pt x="336" y="131"/>
                  <a:pt x="339" y="126"/>
                  <a:pt x="343" y="124"/>
                </a:cubicBezTo>
                <a:cubicBezTo>
                  <a:pt x="355" y="118"/>
                  <a:pt x="363" y="106"/>
                  <a:pt x="363" y="92"/>
                </a:cubicBezTo>
                <a:cubicBezTo>
                  <a:pt x="363" y="73"/>
                  <a:pt x="347" y="58"/>
                  <a:pt x="328" y="58"/>
                </a:cubicBezTo>
                <a:cubicBezTo>
                  <a:pt x="309" y="58"/>
                  <a:pt x="294" y="73"/>
                  <a:pt x="294" y="92"/>
                </a:cubicBezTo>
                <a:cubicBezTo>
                  <a:pt x="294" y="104"/>
                  <a:pt x="300" y="115"/>
                  <a:pt x="309" y="121"/>
                </a:cubicBezTo>
                <a:cubicBezTo>
                  <a:pt x="313" y="124"/>
                  <a:pt x="315" y="128"/>
                  <a:pt x="315" y="132"/>
                </a:cubicBezTo>
                <a:cubicBezTo>
                  <a:pt x="315" y="141"/>
                  <a:pt x="315" y="141"/>
                  <a:pt x="315" y="141"/>
                </a:cubicBezTo>
                <a:cubicBezTo>
                  <a:pt x="315" y="147"/>
                  <a:pt x="312" y="152"/>
                  <a:pt x="306" y="154"/>
                </a:cubicBezTo>
                <a:cubicBezTo>
                  <a:pt x="301" y="156"/>
                  <a:pt x="295" y="154"/>
                  <a:pt x="292" y="150"/>
                </a:cubicBezTo>
                <a:cubicBezTo>
                  <a:pt x="235" y="78"/>
                  <a:pt x="235" y="78"/>
                  <a:pt x="235" y="78"/>
                </a:cubicBezTo>
                <a:cubicBezTo>
                  <a:pt x="234" y="77"/>
                  <a:pt x="233" y="75"/>
                  <a:pt x="232" y="74"/>
                </a:cubicBezTo>
                <a:cubicBezTo>
                  <a:pt x="219" y="37"/>
                  <a:pt x="219" y="37"/>
                  <a:pt x="219" y="37"/>
                </a:cubicBezTo>
                <a:cubicBezTo>
                  <a:pt x="219" y="36"/>
                  <a:pt x="219" y="36"/>
                  <a:pt x="219" y="35"/>
                </a:cubicBezTo>
                <a:cubicBezTo>
                  <a:pt x="218" y="33"/>
                  <a:pt x="215" y="27"/>
                  <a:pt x="202" y="27"/>
                </a:cubicBezTo>
                <a:cubicBezTo>
                  <a:pt x="189" y="27"/>
                  <a:pt x="187" y="36"/>
                  <a:pt x="187" y="37"/>
                </a:cubicBezTo>
                <a:cubicBezTo>
                  <a:pt x="187" y="37"/>
                  <a:pt x="187" y="38"/>
                  <a:pt x="187" y="39"/>
                </a:cubicBezTo>
                <a:cubicBezTo>
                  <a:pt x="174" y="74"/>
                  <a:pt x="174" y="74"/>
                  <a:pt x="174" y="74"/>
                </a:cubicBezTo>
                <a:cubicBezTo>
                  <a:pt x="173" y="75"/>
                  <a:pt x="173" y="77"/>
                  <a:pt x="172" y="78"/>
                </a:cubicBezTo>
                <a:cubicBezTo>
                  <a:pt x="115" y="150"/>
                  <a:pt x="115" y="150"/>
                  <a:pt x="115" y="150"/>
                </a:cubicBezTo>
                <a:cubicBezTo>
                  <a:pt x="111" y="154"/>
                  <a:pt x="105" y="156"/>
                  <a:pt x="100" y="154"/>
                </a:cubicBezTo>
                <a:cubicBezTo>
                  <a:pt x="95" y="152"/>
                  <a:pt x="91" y="147"/>
                  <a:pt x="91" y="141"/>
                </a:cubicBezTo>
                <a:cubicBezTo>
                  <a:pt x="91" y="132"/>
                  <a:pt x="91" y="132"/>
                  <a:pt x="91" y="132"/>
                </a:cubicBezTo>
                <a:cubicBezTo>
                  <a:pt x="91" y="128"/>
                  <a:pt x="93" y="124"/>
                  <a:pt x="97" y="121"/>
                </a:cubicBezTo>
                <a:cubicBezTo>
                  <a:pt x="106" y="115"/>
                  <a:pt x="112" y="104"/>
                  <a:pt x="112" y="92"/>
                </a:cubicBezTo>
                <a:cubicBezTo>
                  <a:pt x="112" y="73"/>
                  <a:pt x="97" y="58"/>
                  <a:pt x="78" y="58"/>
                </a:cubicBezTo>
                <a:cubicBezTo>
                  <a:pt x="59" y="58"/>
                  <a:pt x="43" y="73"/>
                  <a:pt x="43" y="92"/>
                </a:cubicBezTo>
                <a:cubicBezTo>
                  <a:pt x="43" y="106"/>
                  <a:pt x="51" y="118"/>
                  <a:pt x="63" y="124"/>
                </a:cubicBezTo>
                <a:cubicBezTo>
                  <a:pt x="68" y="126"/>
                  <a:pt x="71" y="131"/>
                  <a:pt x="71" y="136"/>
                </a:cubicBezTo>
                <a:cubicBezTo>
                  <a:pt x="71" y="146"/>
                  <a:pt x="71" y="146"/>
                  <a:pt x="71" y="146"/>
                </a:cubicBezTo>
                <a:cubicBezTo>
                  <a:pt x="71" y="154"/>
                  <a:pt x="65" y="160"/>
                  <a:pt x="57" y="160"/>
                </a:cubicBezTo>
                <a:cubicBezTo>
                  <a:pt x="42" y="160"/>
                  <a:pt x="42" y="160"/>
                  <a:pt x="42" y="160"/>
                </a:cubicBezTo>
                <a:cubicBezTo>
                  <a:pt x="34" y="160"/>
                  <a:pt x="27" y="166"/>
                  <a:pt x="27" y="174"/>
                </a:cubicBezTo>
                <a:cubicBezTo>
                  <a:pt x="27" y="303"/>
                  <a:pt x="27" y="303"/>
                  <a:pt x="27" y="303"/>
                </a:cubicBezTo>
                <a:cubicBezTo>
                  <a:pt x="27" y="311"/>
                  <a:pt x="34" y="318"/>
                  <a:pt x="42" y="318"/>
                </a:cubicBezTo>
                <a:cubicBezTo>
                  <a:pt x="103" y="318"/>
                  <a:pt x="103" y="318"/>
                  <a:pt x="103" y="318"/>
                </a:cubicBezTo>
                <a:cubicBezTo>
                  <a:pt x="111" y="318"/>
                  <a:pt x="117" y="311"/>
                  <a:pt x="117" y="303"/>
                </a:cubicBezTo>
                <a:cubicBezTo>
                  <a:pt x="117" y="194"/>
                  <a:pt x="117" y="194"/>
                  <a:pt x="117" y="194"/>
                </a:cubicBezTo>
                <a:cubicBezTo>
                  <a:pt x="117" y="192"/>
                  <a:pt x="117" y="190"/>
                  <a:pt x="118" y="189"/>
                </a:cubicBezTo>
                <a:cubicBezTo>
                  <a:pt x="118" y="189"/>
                  <a:pt x="118" y="189"/>
                  <a:pt x="118" y="188"/>
                </a:cubicBezTo>
                <a:cubicBezTo>
                  <a:pt x="117" y="185"/>
                  <a:pt x="118" y="181"/>
                  <a:pt x="120" y="178"/>
                </a:cubicBezTo>
                <a:cubicBezTo>
                  <a:pt x="187" y="97"/>
                  <a:pt x="187" y="97"/>
                  <a:pt x="187" y="97"/>
                </a:cubicBezTo>
                <a:cubicBezTo>
                  <a:pt x="187" y="96"/>
                  <a:pt x="187" y="96"/>
                  <a:pt x="187" y="96"/>
                </a:cubicBezTo>
                <a:cubicBezTo>
                  <a:pt x="193" y="89"/>
                  <a:pt x="193" y="89"/>
                  <a:pt x="193" y="89"/>
                </a:cubicBezTo>
                <a:cubicBezTo>
                  <a:pt x="196" y="86"/>
                  <a:pt x="199" y="85"/>
                  <a:pt x="203" y="85"/>
                </a:cubicBezTo>
                <a:cubicBezTo>
                  <a:pt x="203" y="85"/>
                  <a:pt x="203" y="85"/>
                  <a:pt x="203" y="85"/>
                </a:cubicBezTo>
                <a:cubicBezTo>
                  <a:pt x="207" y="85"/>
                  <a:pt x="211" y="86"/>
                  <a:pt x="213" y="89"/>
                </a:cubicBezTo>
                <a:cubicBezTo>
                  <a:pt x="219" y="96"/>
                  <a:pt x="219" y="96"/>
                  <a:pt x="219" y="96"/>
                </a:cubicBezTo>
                <a:cubicBezTo>
                  <a:pt x="219" y="96"/>
                  <a:pt x="219" y="96"/>
                  <a:pt x="220" y="97"/>
                </a:cubicBezTo>
                <a:cubicBezTo>
                  <a:pt x="286" y="178"/>
                  <a:pt x="286" y="178"/>
                  <a:pt x="286" y="178"/>
                </a:cubicBezTo>
                <a:cubicBezTo>
                  <a:pt x="288" y="181"/>
                  <a:pt x="289" y="185"/>
                  <a:pt x="289" y="188"/>
                </a:cubicBezTo>
                <a:cubicBezTo>
                  <a:pt x="289" y="189"/>
                  <a:pt x="289" y="189"/>
                  <a:pt x="289" y="189"/>
                </a:cubicBezTo>
                <a:cubicBezTo>
                  <a:pt x="289" y="190"/>
                  <a:pt x="289" y="192"/>
                  <a:pt x="289" y="194"/>
                </a:cubicBezTo>
                <a:cubicBezTo>
                  <a:pt x="289" y="303"/>
                  <a:pt x="289" y="303"/>
                  <a:pt x="289" y="303"/>
                </a:cubicBezTo>
                <a:cubicBezTo>
                  <a:pt x="289" y="311"/>
                  <a:pt x="296" y="318"/>
                  <a:pt x="304" y="318"/>
                </a:cubicBezTo>
                <a:cubicBezTo>
                  <a:pt x="367" y="318"/>
                  <a:pt x="367" y="318"/>
                  <a:pt x="367" y="318"/>
                </a:cubicBezTo>
                <a:cubicBezTo>
                  <a:pt x="374" y="318"/>
                  <a:pt x="380" y="324"/>
                  <a:pt x="380" y="331"/>
                </a:cubicBezTo>
                <a:cubicBezTo>
                  <a:pt x="380" y="339"/>
                  <a:pt x="374" y="345"/>
                  <a:pt x="367" y="34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0" name="Freeform 163"/>
          <p:cNvSpPr>
            <a:spLocks/>
          </p:cNvSpPr>
          <p:nvPr/>
        </p:nvSpPr>
        <p:spPr bwMode="auto">
          <a:xfrm>
            <a:off x="8135938" y="1182688"/>
            <a:ext cx="474662" cy="477837"/>
          </a:xfrm>
          <a:custGeom>
            <a:avLst/>
            <a:gdLst/>
            <a:ahLst/>
            <a:cxnLst>
              <a:cxn ang="0">
                <a:pos x="72" y="307"/>
              </a:cxn>
              <a:cxn ang="0">
                <a:pos x="272" y="307"/>
              </a:cxn>
              <a:cxn ang="0">
                <a:pos x="271" y="371"/>
              </a:cxn>
              <a:cxn ang="0">
                <a:pos x="72" y="371"/>
              </a:cxn>
              <a:cxn ang="0">
                <a:pos x="72" y="424"/>
              </a:cxn>
              <a:cxn ang="0">
                <a:pos x="332" y="424"/>
              </a:cxn>
              <a:cxn ang="0">
                <a:pos x="332" y="227"/>
              </a:cxn>
              <a:cxn ang="0">
                <a:pos x="420" y="174"/>
              </a:cxn>
              <a:cxn ang="0">
                <a:pos x="420" y="123"/>
              </a:cxn>
              <a:cxn ang="0">
                <a:pos x="328" y="177"/>
              </a:cxn>
              <a:cxn ang="0">
                <a:pos x="327" y="109"/>
              </a:cxn>
              <a:cxn ang="0">
                <a:pos x="102" y="109"/>
              </a:cxn>
              <a:cxn ang="0">
                <a:pos x="251" y="0"/>
              </a:cxn>
              <a:cxn ang="0">
                <a:pos x="183" y="0"/>
              </a:cxn>
              <a:cxn ang="0">
                <a:pos x="60" y="89"/>
              </a:cxn>
              <a:cxn ang="0">
                <a:pos x="46" y="82"/>
              </a:cxn>
              <a:cxn ang="0">
                <a:pos x="0" y="90"/>
              </a:cxn>
              <a:cxn ang="0">
                <a:pos x="1" y="423"/>
              </a:cxn>
            </a:cxnLst>
            <a:rect l="0" t="0" r="r" b="b"/>
            <a:pathLst>
              <a:path w="420" h="424">
                <a:moveTo>
                  <a:pt x="72" y="307"/>
                </a:moveTo>
                <a:cubicBezTo>
                  <a:pt x="272" y="307"/>
                  <a:pt x="272" y="307"/>
                  <a:pt x="272" y="307"/>
                </a:cubicBezTo>
                <a:cubicBezTo>
                  <a:pt x="271" y="371"/>
                  <a:pt x="271" y="371"/>
                  <a:pt x="271" y="371"/>
                </a:cubicBezTo>
                <a:cubicBezTo>
                  <a:pt x="72" y="371"/>
                  <a:pt x="72" y="371"/>
                  <a:pt x="72" y="371"/>
                </a:cubicBezTo>
                <a:cubicBezTo>
                  <a:pt x="72" y="424"/>
                  <a:pt x="72" y="424"/>
                  <a:pt x="72" y="424"/>
                </a:cubicBezTo>
                <a:cubicBezTo>
                  <a:pt x="332" y="424"/>
                  <a:pt x="332" y="424"/>
                  <a:pt x="332" y="424"/>
                </a:cubicBezTo>
                <a:cubicBezTo>
                  <a:pt x="332" y="227"/>
                  <a:pt x="332" y="227"/>
                  <a:pt x="332" y="227"/>
                </a:cubicBezTo>
                <a:cubicBezTo>
                  <a:pt x="420" y="174"/>
                  <a:pt x="420" y="174"/>
                  <a:pt x="420" y="174"/>
                </a:cubicBezTo>
                <a:cubicBezTo>
                  <a:pt x="420" y="123"/>
                  <a:pt x="420" y="123"/>
                  <a:pt x="420" y="123"/>
                </a:cubicBezTo>
                <a:cubicBezTo>
                  <a:pt x="328" y="177"/>
                  <a:pt x="328" y="177"/>
                  <a:pt x="328" y="177"/>
                </a:cubicBezTo>
                <a:cubicBezTo>
                  <a:pt x="327" y="109"/>
                  <a:pt x="327" y="109"/>
                  <a:pt x="327" y="109"/>
                </a:cubicBezTo>
                <a:cubicBezTo>
                  <a:pt x="102" y="109"/>
                  <a:pt x="102" y="109"/>
                  <a:pt x="102" y="109"/>
                </a:cubicBezTo>
                <a:cubicBezTo>
                  <a:pt x="251" y="0"/>
                  <a:pt x="251" y="0"/>
                  <a:pt x="251" y="0"/>
                </a:cubicBezTo>
                <a:cubicBezTo>
                  <a:pt x="183" y="0"/>
                  <a:pt x="183" y="0"/>
                  <a:pt x="183" y="0"/>
                </a:cubicBezTo>
                <a:cubicBezTo>
                  <a:pt x="183" y="0"/>
                  <a:pt x="103" y="65"/>
                  <a:pt x="60" y="89"/>
                </a:cubicBezTo>
                <a:cubicBezTo>
                  <a:pt x="55" y="92"/>
                  <a:pt x="49" y="85"/>
                  <a:pt x="46" y="82"/>
                </a:cubicBezTo>
                <a:cubicBezTo>
                  <a:pt x="21" y="55"/>
                  <a:pt x="0" y="90"/>
                  <a:pt x="0" y="90"/>
                </a:cubicBezTo>
                <a:cubicBezTo>
                  <a:pt x="1" y="423"/>
                  <a:pt x="1" y="423"/>
                  <a:pt x="1" y="423"/>
                </a:cubicBezTo>
              </a:path>
            </a:pathLst>
          </a:custGeom>
          <a:noFill/>
          <a:ln w="30163"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91" name="Freeform 425"/>
          <p:cNvSpPr>
            <a:spLocks/>
          </p:cNvSpPr>
          <p:nvPr/>
        </p:nvSpPr>
        <p:spPr bwMode="auto">
          <a:xfrm>
            <a:off x="8170863" y="4489450"/>
            <a:ext cx="403225" cy="344488"/>
          </a:xfrm>
          <a:custGeom>
            <a:avLst/>
            <a:gdLst/>
            <a:ahLst/>
            <a:cxnLst>
              <a:cxn ang="0">
                <a:pos x="144" y="305"/>
              </a:cxn>
              <a:cxn ang="0">
                <a:pos x="23" y="305"/>
              </a:cxn>
              <a:cxn ang="0">
                <a:pos x="0" y="273"/>
              </a:cxn>
              <a:cxn ang="0">
                <a:pos x="0" y="102"/>
              </a:cxn>
              <a:cxn ang="0">
                <a:pos x="72" y="42"/>
              </a:cxn>
              <a:cxn ang="0">
                <a:pos x="100" y="42"/>
              </a:cxn>
              <a:cxn ang="0">
                <a:pos x="179" y="0"/>
              </a:cxn>
              <a:cxn ang="0">
                <a:pos x="265" y="42"/>
              </a:cxn>
              <a:cxn ang="0">
                <a:pos x="301" y="42"/>
              </a:cxn>
              <a:cxn ang="0">
                <a:pos x="358" y="102"/>
              </a:cxn>
              <a:cxn ang="0">
                <a:pos x="358" y="275"/>
              </a:cxn>
              <a:cxn ang="0">
                <a:pos x="331" y="305"/>
              </a:cxn>
              <a:cxn ang="0">
                <a:pos x="205" y="305"/>
              </a:cxn>
              <a:cxn ang="0">
                <a:pos x="170" y="269"/>
              </a:cxn>
              <a:cxn ang="0">
                <a:pos x="90" y="178"/>
              </a:cxn>
              <a:cxn ang="0">
                <a:pos x="175" y="88"/>
              </a:cxn>
              <a:cxn ang="0">
                <a:pos x="269" y="172"/>
              </a:cxn>
              <a:cxn ang="0">
                <a:pos x="218" y="257"/>
              </a:cxn>
            </a:cxnLst>
            <a:rect l="0" t="0" r="r" b="b"/>
            <a:pathLst>
              <a:path w="358" h="305">
                <a:moveTo>
                  <a:pt x="144" y="305"/>
                </a:moveTo>
                <a:cubicBezTo>
                  <a:pt x="144" y="305"/>
                  <a:pt x="45" y="305"/>
                  <a:pt x="23" y="305"/>
                </a:cubicBezTo>
                <a:cubicBezTo>
                  <a:pt x="1" y="305"/>
                  <a:pt x="0" y="304"/>
                  <a:pt x="0" y="273"/>
                </a:cubicBezTo>
                <a:cubicBezTo>
                  <a:pt x="0" y="242"/>
                  <a:pt x="0" y="114"/>
                  <a:pt x="0" y="102"/>
                </a:cubicBezTo>
                <a:cubicBezTo>
                  <a:pt x="0" y="60"/>
                  <a:pt x="24" y="42"/>
                  <a:pt x="72" y="42"/>
                </a:cubicBezTo>
                <a:cubicBezTo>
                  <a:pt x="80" y="42"/>
                  <a:pt x="89" y="42"/>
                  <a:pt x="100" y="42"/>
                </a:cubicBezTo>
                <a:cubicBezTo>
                  <a:pt x="153" y="42"/>
                  <a:pt x="112" y="0"/>
                  <a:pt x="179" y="0"/>
                </a:cubicBezTo>
                <a:cubicBezTo>
                  <a:pt x="251" y="0"/>
                  <a:pt x="208" y="42"/>
                  <a:pt x="265" y="42"/>
                </a:cubicBezTo>
                <a:cubicBezTo>
                  <a:pt x="274" y="42"/>
                  <a:pt x="279" y="42"/>
                  <a:pt x="301" y="42"/>
                </a:cubicBezTo>
                <a:cubicBezTo>
                  <a:pt x="338" y="42"/>
                  <a:pt x="358" y="70"/>
                  <a:pt x="358" y="102"/>
                </a:cubicBezTo>
                <a:cubicBezTo>
                  <a:pt x="358" y="117"/>
                  <a:pt x="358" y="245"/>
                  <a:pt x="358" y="275"/>
                </a:cubicBezTo>
                <a:cubicBezTo>
                  <a:pt x="358" y="304"/>
                  <a:pt x="358" y="305"/>
                  <a:pt x="331" y="305"/>
                </a:cubicBezTo>
                <a:cubicBezTo>
                  <a:pt x="305" y="305"/>
                  <a:pt x="205" y="305"/>
                  <a:pt x="205" y="305"/>
                </a:cubicBezTo>
                <a:cubicBezTo>
                  <a:pt x="205" y="305"/>
                  <a:pt x="184" y="283"/>
                  <a:pt x="170" y="269"/>
                </a:cubicBezTo>
                <a:cubicBezTo>
                  <a:pt x="127" y="260"/>
                  <a:pt x="90" y="230"/>
                  <a:pt x="90" y="178"/>
                </a:cubicBezTo>
                <a:cubicBezTo>
                  <a:pt x="90" y="121"/>
                  <a:pt x="133" y="88"/>
                  <a:pt x="175" y="88"/>
                </a:cubicBezTo>
                <a:cubicBezTo>
                  <a:pt x="227" y="88"/>
                  <a:pt x="269" y="126"/>
                  <a:pt x="269" y="172"/>
                </a:cubicBezTo>
                <a:cubicBezTo>
                  <a:pt x="269" y="239"/>
                  <a:pt x="218" y="257"/>
                  <a:pt x="218" y="257"/>
                </a:cubicBezTo>
              </a:path>
            </a:pathLst>
          </a:custGeom>
          <a:noFill/>
          <a:ln w="31750"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92" name="Freeform 473"/>
          <p:cNvSpPr>
            <a:spLocks/>
          </p:cNvSpPr>
          <p:nvPr/>
        </p:nvSpPr>
        <p:spPr bwMode="auto">
          <a:xfrm>
            <a:off x="8110538" y="2506663"/>
            <a:ext cx="523875" cy="271462"/>
          </a:xfrm>
          <a:custGeom>
            <a:avLst/>
            <a:gdLst/>
            <a:ahLst/>
            <a:cxnLst>
              <a:cxn ang="0">
                <a:pos x="110" y="87"/>
              </a:cxn>
              <a:cxn ang="0">
                <a:pos x="190" y="100"/>
              </a:cxn>
              <a:cxn ang="0">
                <a:pos x="325" y="158"/>
              </a:cxn>
              <a:cxn ang="0">
                <a:pos x="265" y="119"/>
              </a:cxn>
              <a:cxn ang="0">
                <a:pos x="244" y="130"/>
              </a:cxn>
              <a:cxn ang="0">
                <a:pos x="301" y="185"/>
              </a:cxn>
              <a:cxn ang="0">
                <a:pos x="228" y="138"/>
              </a:cxn>
              <a:cxn ang="0">
                <a:pos x="207" y="149"/>
              </a:cxn>
              <a:cxn ang="0">
                <a:pos x="258" y="202"/>
              </a:cxn>
              <a:cxn ang="0">
                <a:pos x="191" y="158"/>
              </a:cxn>
              <a:cxn ang="0">
                <a:pos x="170" y="169"/>
              </a:cxn>
              <a:cxn ang="0">
                <a:pos x="207" y="210"/>
              </a:cxn>
              <a:cxn ang="0">
                <a:pos x="114" y="157"/>
              </a:cxn>
              <a:cxn ang="0">
                <a:pos x="32" y="154"/>
              </a:cxn>
              <a:cxn ang="0">
                <a:pos x="98" y="68"/>
              </a:cxn>
              <a:cxn ang="0">
                <a:pos x="98" y="42"/>
              </a:cxn>
              <a:cxn ang="0">
                <a:pos x="33" y="51"/>
              </a:cxn>
              <a:cxn ang="0">
                <a:pos x="3" y="176"/>
              </a:cxn>
              <a:cxn ang="0">
                <a:pos x="101" y="181"/>
              </a:cxn>
              <a:cxn ang="0">
                <a:pos x="222" y="234"/>
              </a:cxn>
              <a:cxn ang="0">
                <a:pos x="277" y="225"/>
              </a:cxn>
              <a:cxn ang="0">
                <a:pos x="325" y="204"/>
              </a:cxn>
              <a:cxn ang="0">
                <a:pos x="330" y="185"/>
              </a:cxn>
              <a:cxn ang="0">
                <a:pos x="353" y="160"/>
              </a:cxn>
              <a:cxn ang="0">
                <a:pos x="287" y="84"/>
              </a:cxn>
              <a:cxn ang="0">
                <a:pos x="138" y="88"/>
              </a:cxn>
              <a:cxn ang="0">
                <a:pos x="162" y="59"/>
              </a:cxn>
              <a:cxn ang="0">
                <a:pos x="341" y="68"/>
              </a:cxn>
              <a:cxn ang="0">
                <a:pos x="431" y="68"/>
              </a:cxn>
              <a:cxn ang="0">
                <a:pos x="377" y="154"/>
              </a:cxn>
              <a:cxn ang="0">
                <a:pos x="377" y="181"/>
              </a:cxn>
              <a:cxn ang="0">
                <a:pos x="428" y="172"/>
              </a:cxn>
              <a:cxn ang="0">
                <a:pos x="459" y="47"/>
              </a:cxn>
              <a:cxn ang="0">
                <a:pos x="345" y="42"/>
              </a:cxn>
              <a:cxn ang="0">
                <a:pos x="147" y="37"/>
              </a:cxn>
            </a:cxnLst>
            <a:rect l="0" t="0" r="r" b="b"/>
            <a:pathLst>
              <a:path w="463" h="241">
                <a:moveTo>
                  <a:pt x="147" y="37"/>
                </a:moveTo>
                <a:cubicBezTo>
                  <a:pt x="124" y="52"/>
                  <a:pt x="110" y="70"/>
                  <a:pt x="110" y="87"/>
                </a:cubicBezTo>
                <a:cubicBezTo>
                  <a:pt x="110" y="97"/>
                  <a:pt x="115" y="105"/>
                  <a:pt x="124" y="111"/>
                </a:cubicBezTo>
                <a:cubicBezTo>
                  <a:pt x="144" y="124"/>
                  <a:pt x="166" y="113"/>
                  <a:pt x="190" y="100"/>
                </a:cubicBezTo>
                <a:cubicBezTo>
                  <a:pt x="217" y="85"/>
                  <a:pt x="248" y="87"/>
                  <a:pt x="270" y="104"/>
                </a:cubicBezTo>
                <a:cubicBezTo>
                  <a:pt x="311" y="138"/>
                  <a:pt x="322" y="152"/>
                  <a:pt x="325" y="158"/>
                </a:cubicBezTo>
                <a:cubicBezTo>
                  <a:pt x="323" y="158"/>
                  <a:pt x="319" y="156"/>
                  <a:pt x="311" y="152"/>
                </a:cubicBezTo>
                <a:cubicBezTo>
                  <a:pt x="301" y="146"/>
                  <a:pt x="287" y="136"/>
                  <a:pt x="265" y="119"/>
                </a:cubicBezTo>
                <a:cubicBezTo>
                  <a:pt x="260" y="114"/>
                  <a:pt x="251" y="116"/>
                  <a:pt x="247" y="121"/>
                </a:cubicBezTo>
                <a:cubicBezTo>
                  <a:pt x="245" y="124"/>
                  <a:pt x="244" y="127"/>
                  <a:pt x="244" y="130"/>
                </a:cubicBezTo>
                <a:cubicBezTo>
                  <a:pt x="244" y="133"/>
                  <a:pt x="246" y="137"/>
                  <a:pt x="249" y="140"/>
                </a:cubicBezTo>
                <a:cubicBezTo>
                  <a:pt x="264" y="152"/>
                  <a:pt x="292" y="174"/>
                  <a:pt x="301" y="185"/>
                </a:cubicBezTo>
                <a:cubicBezTo>
                  <a:pt x="297" y="184"/>
                  <a:pt x="291" y="181"/>
                  <a:pt x="281" y="175"/>
                </a:cubicBezTo>
                <a:cubicBezTo>
                  <a:pt x="268" y="168"/>
                  <a:pt x="251" y="155"/>
                  <a:pt x="228" y="138"/>
                </a:cubicBezTo>
                <a:cubicBezTo>
                  <a:pt x="222" y="134"/>
                  <a:pt x="214" y="135"/>
                  <a:pt x="209" y="141"/>
                </a:cubicBezTo>
                <a:cubicBezTo>
                  <a:pt x="208" y="143"/>
                  <a:pt x="207" y="146"/>
                  <a:pt x="207" y="149"/>
                </a:cubicBezTo>
                <a:cubicBezTo>
                  <a:pt x="207" y="153"/>
                  <a:pt x="209" y="157"/>
                  <a:pt x="212" y="159"/>
                </a:cubicBezTo>
                <a:cubicBezTo>
                  <a:pt x="244" y="184"/>
                  <a:pt x="255" y="197"/>
                  <a:pt x="258" y="202"/>
                </a:cubicBezTo>
                <a:cubicBezTo>
                  <a:pt x="255" y="202"/>
                  <a:pt x="250" y="200"/>
                  <a:pt x="240" y="194"/>
                </a:cubicBezTo>
                <a:cubicBezTo>
                  <a:pt x="228" y="187"/>
                  <a:pt x="212" y="175"/>
                  <a:pt x="191" y="158"/>
                </a:cubicBezTo>
                <a:cubicBezTo>
                  <a:pt x="186" y="154"/>
                  <a:pt x="177" y="154"/>
                  <a:pt x="173" y="160"/>
                </a:cubicBezTo>
                <a:cubicBezTo>
                  <a:pt x="171" y="163"/>
                  <a:pt x="170" y="166"/>
                  <a:pt x="170" y="169"/>
                </a:cubicBezTo>
                <a:cubicBezTo>
                  <a:pt x="170" y="172"/>
                  <a:pt x="171" y="176"/>
                  <a:pt x="174" y="179"/>
                </a:cubicBezTo>
                <a:cubicBezTo>
                  <a:pt x="196" y="196"/>
                  <a:pt x="204" y="206"/>
                  <a:pt x="207" y="210"/>
                </a:cubicBezTo>
                <a:cubicBezTo>
                  <a:pt x="202" y="210"/>
                  <a:pt x="192" y="208"/>
                  <a:pt x="170" y="196"/>
                </a:cubicBezTo>
                <a:cubicBezTo>
                  <a:pt x="152" y="186"/>
                  <a:pt x="131" y="171"/>
                  <a:pt x="114" y="157"/>
                </a:cubicBezTo>
                <a:cubicBezTo>
                  <a:pt x="111" y="155"/>
                  <a:pt x="108" y="154"/>
                  <a:pt x="105" y="154"/>
                </a:cubicBezTo>
                <a:cubicBezTo>
                  <a:pt x="105" y="154"/>
                  <a:pt x="55" y="154"/>
                  <a:pt x="32" y="154"/>
                </a:cubicBezTo>
                <a:cubicBezTo>
                  <a:pt x="38" y="132"/>
                  <a:pt x="52" y="82"/>
                  <a:pt x="56" y="68"/>
                </a:cubicBezTo>
                <a:cubicBezTo>
                  <a:pt x="69" y="68"/>
                  <a:pt x="98" y="68"/>
                  <a:pt x="98" y="68"/>
                </a:cubicBezTo>
                <a:cubicBezTo>
                  <a:pt x="105" y="68"/>
                  <a:pt x="111" y="62"/>
                  <a:pt x="111" y="55"/>
                </a:cubicBezTo>
                <a:cubicBezTo>
                  <a:pt x="111" y="48"/>
                  <a:pt x="105" y="42"/>
                  <a:pt x="98" y="42"/>
                </a:cubicBezTo>
                <a:cubicBezTo>
                  <a:pt x="46" y="42"/>
                  <a:pt x="46" y="42"/>
                  <a:pt x="46" y="42"/>
                </a:cubicBezTo>
                <a:cubicBezTo>
                  <a:pt x="40" y="42"/>
                  <a:pt x="35" y="46"/>
                  <a:pt x="33" y="51"/>
                </a:cubicBezTo>
                <a:cubicBezTo>
                  <a:pt x="1" y="164"/>
                  <a:pt x="1" y="164"/>
                  <a:pt x="1" y="164"/>
                </a:cubicBezTo>
                <a:cubicBezTo>
                  <a:pt x="0" y="168"/>
                  <a:pt x="1" y="172"/>
                  <a:pt x="3" y="176"/>
                </a:cubicBezTo>
                <a:cubicBezTo>
                  <a:pt x="6" y="179"/>
                  <a:pt x="10" y="181"/>
                  <a:pt x="14" y="181"/>
                </a:cubicBezTo>
                <a:cubicBezTo>
                  <a:pt x="14" y="181"/>
                  <a:pt x="92" y="181"/>
                  <a:pt x="101" y="181"/>
                </a:cubicBezTo>
                <a:cubicBezTo>
                  <a:pt x="119" y="196"/>
                  <a:pt x="141" y="210"/>
                  <a:pt x="160" y="221"/>
                </a:cubicBezTo>
                <a:cubicBezTo>
                  <a:pt x="190" y="237"/>
                  <a:pt x="209" y="241"/>
                  <a:pt x="222" y="234"/>
                </a:cubicBezTo>
                <a:cubicBezTo>
                  <a:pt x="229" y="230"/>
                  <a:pt x="232" y="225"/>
                  <a:pt x="233" y="221"/>
                </a:cubicBezTo>
                <a:cubicBezTo>
                  <a:pt x="252" y="230"/>
                  <a:pt x="266" y="232"/>
                  <a:pt x="277" y="225"/>
                </a:cubicBezTo>
                <a:cubicBezTo>
                  <a:pt x="283" y="220"/>
                  <a:pt x="286" y="215"/>
                  <a:pt x="287" y="208"/>
                </a:cubicBezTo>
                <a:cubicBezTo>
                  <a:pt x="298" y="213"/>
                  <a:pt x="315" y="217"/>
                  <a:pt x="325" y="204"/>
                </a:cubicBezTo>
                <a:cubicBezTo>
                  <a:pt x="329" y="198"/>
                  <a:pt x="330" y="193"/>
                  <a:pt x="330" y="189"/>
                </a:cubicBezTo>
                <a:cubicBezTo>
                  <a:pt x="330" y="187"/>
                  <a:pt x="330" y="186"/>
                  <a:pt x="330" y="185"/>
                </a:cubicBezTo>
                <a:cubicBezTo>
                  <a:pt x="337" y="184"/>
                  <a:pt x="342" y="181"/>
                  <a:pt x="347" y="175"/>
                </a:cubicBezTo>
                <a:cubicBezTo>
                  <a:pt x="351" y="171"/>
                  <a:pt x="353" y="166"/>
                  <a:pt x="353" y="160"/>
                </a:cubicBezTo>
                <a:cubicBezTo>
                  <a:pt x="353" y="160"/>
                  <a:pt x="353" y="159"/>
                  <a:pt x="353" y="158"/>
                </a:cubicBezTo>
                <a:cubicBezTo>
                  <a:pt x="352" y="145"/>
                  <a:pt x="341" y="128"/>
                  <a:pt x="287" y="84"/>
                </a:cubicBezTo>
                <a:cubicBezTo>
                  <a:pt x="256" y="59"/>
                  <a:pt x="213" y="56"/>
                  <a:pt x="177" y="76"/>
                </a:cubicBezTo>
                <a:cubicBezTo>
                  <a:pt x="149" y="92"/>
                  <a:pt x="143" y="91"/>
                  <a:pt x="138" y="88"/>
                </a:cubicBezTo>
                <a:cubicBezTo>
                  <a:pt x="137" y="87"/>
                  <a:pt x="137" y="87"/>
                  <a:pt x="137" y="87"/>
                </a:cubicBezTo>
                <a:cubicBezTo>
                  <a:pt x="137" y="82"/>
                  <a:pt x="144" y="71"/>
                  <a:pt x="162" y="59"/>
                </a:cubicBezTo>
                <a:cubicBezTo>
                  <a:pt x="208" y="30"/>
                  <a:pt x="281" y="51"/>
                  <a:pt x="320" y="63"/>
                </a:cubicBezTo>
                <a:cubicBezTo>
                  <a:pt x="329" y="65"/>
                  <a:pt x="335" y="67"/>
                  <a:pt x="341" y="68"/>
                </a:cubicBezTo>
                <a:cubicBezTo>
                  <a:pt x="341" y="68"/>
                  <a:pt x="342" y="68"/>
                  <a:pt x="343" y="68"/>
                </a:cubicBezTo>
                <a:cubicBezTo>
                  <a:pt x="343" y="68"/>
                  <a:pt x="406" y="68"/>
                  <a:pt x="431" y="68"/>
                </a:cubicBezTo>
                <a:cubicBezTo>
                  <a:pt x="424" y="90"/>
                  <a:pt x="409" y="141"/>
                  <a:pt x="405" y="154"/>
                </a:cubicBezTo>
                <a:cubicBezTo>
                  <a:pt x="394" y="154"/>
                  <a:pt x="377" y="154"/>
                  <a:pt x="377" y="154"/>
                </a:cubicBezTo>
                <a:cubicBezTo>
                  <a:pt x="370" y="154"/>
                  <a:pt x="364" y="160"/>
                  <a:pt x="364" y="168"/>
                </a:cubicBezTo>
                <a:cubicBezTo>
                  <a:pt x="364" y="175"/>
                  <a:pt x="370" y="181"/>
                  <a:pt x="377" y="181"/>
                </a:cubicBezTo>
                <a:cubicBezTo>
                  <a:pt x="415" y="181"/>
                  <a:pt x="415" y="181"/>
                  <a:pt x="415" y="181"/>
                </a:cubicBezTo>
                <a:cubicBezTo>
                  <a:pt x="421" y="181"/>
                  <a:pt x="426" y="177"/>
                  <a:pt x="428" y="172"/>
                </a:cubicBezTo>
                <a:cubicBezTo>
                  <a:pt x="461" y="59"/>
                  <a:pt x="461" y="59"/>
                  <a:pt x="461" y="59"/>
                </a:cubicBezTo>
                <a:cubicBezTo>
                  <a:pt x="463" y="55"/>
                  <a:pt x="462" y="50"/>
                  <a:pt x="459" y="47"/>
                </a:cubicBezTo>
                <a:cubicBezTo>
                  <a:pt x="457" y="44"/>
                  <a:pt x="453" y="42"/>
                  <a:pt x="449" y="42"/>
                </a:cubicBezTo>
                <a:cubicBezTo>
                  <a:pt x="449" y="42"/>
                  <a:pt x="348" y="42"/>
                  <a:pt x="345" y="42"/>
                </a:cubicBezTo>
                <a:cubicBezTo>
                  <a:pt x="341" y="41"/>
                  <a:pt x="335" y="39"/>
                  <a:pt x="328" y="37"/>
                </a:cubicBezTo>
                <a:cubicBezTo>
                  <a:pt x="284" y="24"/>
                  <a:pt x="204" y="0"/>
                  <a:pt x="147" y="3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3" name="Freeform 501"/>
          <p:cNvSpPr>
            <a:spLocks/>
          </p:cNvSpPr>
          <p:nvPr/>
        </p:nvSpPr>
        <p:spPr bwMode="auto">
          <a:xfrm>
            <a:off x="8115300" y="3068638"/>
            <a:ext cx="514350" cy="358775"/>
          </a:xfrm>
          <a:custGeom>
            <a:avLst/>
            <a:gdLst/>
            <a:ahLst/>
            <a:cxnLst>
              <a:cxn ang="0">
                <a:pos x="208" y="55"/>
              </a:cxn>
              <a:cxn ang="0">
                <a:pos x="208" y="292"/>
              </a:cxn>
              <a:cxn ang="0">
                <a:pos x="164" y="292"/>
              </a:cxn>
              <a:cxn ang="0">
                <a:pos x="164" y="179"/>
              </a:cxn>
              <a:cxn ang="0">
                <a:pos x="134" y="149"/>
              </a:cxn>
              <a:cxn ang="0">
                <a:pos x="82" y="144"/>
              </a:cxn>
              <a:cxn ang="0">
                <a:pos x="30" y="149"/>
              </a:cxn>
              <a:cxn ang="0">
                <a:pos x="0" y="179"/>
              </a:cxn>
              <a:cxn ang="0">
                <a:pos x="0" y="306"/>
              </a:cxn>
              <a:cxn ang="0">
                <a:pos x="14" y="319"/>
              </a:cxn>
              <a:cxn ang="0">
                <a:pos x="44" y="319"/>
              </a:cxn>
              <a:cxn ang="0">
                <a:pos x="54" y="314"/>
              </a:cxn>
              <a:cxn ang="0">
                <a:pos x="94" y="261"/>
              </a:cxn>
              <a:cxn ang="0">
                <a:pos x="94" y="306"/>
              </a:cxn>
              <a:cxn ang="0">
                <a:pos x="107" y="319"/>
              </a:cxn>
              <a:cxn ang="0">
                <a:pos x="120" y="306"/>
              </a:cxn>
              <a:cxn ang="0">
                <a:pos x="120" y="220"/>
              </a:cxn>
              <a:cxn ang="0">
                <a:pos x="111" y="207"/>
              </a:cxn>
              <a:cxn ang="0">
                <a:pos x="96" y="212"/>
              </a:cxn>
              <a:cxn ang="0">
                <a:pos x="37" y="292"/>
              </a:cxn>
              <a:cxn ang="0">
                <a:pos x="27" y="292"/>
              </a:cxn>
              <a:cxn ang="0">
                <a:pos x="27" y="179"/>
              </a:cxn>
              <a:cxn ang="0">
                <a:pos x="82" y="170"/>
              </a:cxn>
              <a:cxn ang="0">
                <a:pos x="137" y="179"/>
              </a:cxn>
              <a:cxn ang="0">
                <a:pos x="137" y="306"/>
              </a:cxn>
              <a:cxn ang="0">
                <a:pos x="150" y="319"/>
              </a:cxn>
              <a:cxn ang="0">
                <a:pos x="221" y="319"/>
              </a:cxn>
              <a:cxn ang="0">
                <a:pos x="234" y="306"/>
              </a:cxn>
              <a:cxn ang="0">
                <a:pos x="234" y="55"/>
              </a:cxn>
              <a:cxn ang="0">
                <a:pos x="333" y="26"/>
              </a:cxn>
              <a:cxn ang="0">
                <a:pos x="432" y="55"/>
              </a:cxn>
              <a:cxn ang="0">
                <a:pos x="432" y="292"/>
              </a:cxn>
              <a:cxn ang="0">
                <a:pos x="294" y="292"/>
              </a:cxn>
              <a:cxn ang="0">
                <a:pos x="383" y="148"/>
              </a:cxn>
              <a:cxn ang="0">
                <a:pos x="383" y="262"/>
              </a:cxn>
              <a:cxn ang="0">
                <a:pos x="397" y="275"/>
              </a:cxn>
              <a:cxn ang="0">
                <a:pos x="410" y="262"/>
              </a:cxn>
              <a:cxn ang="0">
                <a:pos x="410" y="101"/>
              </a:cxn>
              <a:cxn ang="0">
                <a:pos x="400" y="88"/>
              </a:cxn>
              <a:cxn ang="0">
                <a:pos x="385" y="94"/>
              </a:cxn>
              <a:cxn ang="0">
                <a:pos x="259" y="299"/>
              </a:cxn>
              <a:cxn ang="0">
                <a:pos x="258" y="312"/>
              </a:cxn>
              <a:cxn ang="0">
                <a:pos x="270" y="319"/>
              </a:cxn>
              <a:cxn ang="0">
                <a:pos x="445" y="319"/>
              </a:cxn>
              <a:cxn ang="0">
                <a:pos x="458" y="306"/>
              </a:cxn>
              <a:cxn ang="0">
                <a:pos x="458" y="55"/>
              </a:cxn>
              <a:cxn ang="0">
                <a:pos x="333" y="0"/>
              </a:cxn>
              <a:cxn ang="0">
                <a:pos x="208" y="55"/>
              </a:cxn>
            </a:cxnLst>
            <a:rect l="0" t="0" r="r" b="b"/>
            <a:pathLst>
              <a:path w="458" h="319">
                <a:moveTo>
                  <a:pt x="208" y="55"/>
                </a:moveTo>
                <a:cubicBezTo>
                  <a:pt x="208" y="55"/>
                  <a:pt x="208" y="269"/>
                  <a:pt x="208" y="292"/>
                </a:cubicBezTo>
                <a:cubicBezTo>
                  <a:pt x="194" y="292"/>
                  <a:pt x="177" y="292"/>
                  <a:pt x="164" y="292"/>
                </a:cubicBezTo>
                <a:cubicBezTo>
                  <a:pt x="164" y="271"/>
                  <a:pt x="164" y="179"/>
                  <a:pt x="164" y="179"/>
                </a:cubicBezTo>
                <a:cubicBezTo>
                  <a:pt x="164" y="169"/>
                  <a:pt x="159" y="156"/>
                  <a:pt x="134" y="149"/>
                </a:cubicBezTo>
                <a:cubicBezTo>
                  <a:pt x="118" y="145"/>
                  <a:pt x="97" y="144"/>
                  <a:pt x="82" y="144"/>
                </a:cubicBezTo>
                <a:cubicBezTo>
                  <a:pt x="67" y="144"/>
                  <a:pt x="46" y="145"/>
                  <a:pt x="30" y="149"/>
                </a:cubicBezTo>
                <a:cubicBezTo>
                  <a:pt x="5" y="156"/>
                  <a:pt x="0" y="169"/>
                  <a:pt x="0" y="179"/>
                </a:cubicBezTo>
                <a:cubicBezTo>
                  <a:pt x="0" y="306"/>
                  <a:pt x="0" y="306"/>
                  <a:pt x="0" y="306"/>
                </a:cubicBezTo>
                <a:cubicBezTo>
                  <a:pt x="0" y="313"/>
                  <a:pt x="6" y="319"/>
                  <a:pt x="14" y="319"/>
                </a:cubicBezTo>
                <a:cubicBezTo>
                  <a:pt x="44" y="319"/>
                  <a:pt x="44" y="319"/>
                  <a:pt x="44" y="319"/>
                </a:cubicBezTo>
                <a:cubicBezTo>
                  <a:pt x="48" y="319"/>
                  <a:pt x="52" y="317"/>
                  <a:pt x="54" y="314"/>
                </a:cubicBezTo>
                <a:cubicBezTo>
                  <a:pt x="54" y="314"/>
                  <a:pt x="75" y="286"/>
                  <a:pt x="94" y="261"/>
                </a:cubicBezTo>
                <a:cubicBezTo>
                  <a:pt x="94" y="283"/>
                  <a:pt x="94" y="306"/>
                  <a:pt x="94" y="306"/>
                </a:cubicBezTo>
                <a:cubicBezTo>
                  <a:pt x="94" y="313"/>
                  <a:pt x="100" y="319"/>
                  <a:pt x="107" y="319"/>
                </a:cubicBezTo>
                <a:cubicBezTo>
                  <a:pt x="114" y="319"/>
                  <a:pt x="120" y="313"/>
                  <a:pt x="120" y="306"/>
                </a:cubicBezTo>
                <a:cubicBezTo>
                  <a:pt x="120" y="220"/>
                  <a:pt x="120" y="220"/>
                  <a:pt x="120" y="220"/>
                </a:cubicBezTo>
                <a:cubicBezTo>
                  <a:pt x="120" y="214"/>
                  <a:pt x="117" y="209"/>
                  <a:pt x="111" y="207"/>
                </a:cubicBezTo>
                <a:cubicBezTo>
                  <a:pt x="106" y="206"/>
                  <a:pt x="100" y="207"/>
                  <a:pt x="96" y="212"/>
                </a:cubicBezTo>
                <a:cubicBezTo>
                  <a:pt x="96" y="212"/>
                  <a:pt x="44" y="283"/>
                  <a:pt x="37" y="292"/>
                </a:cubicBezTo>
                <a:cubicBezTo>
                  <a:pt x="33" y="292"/>
                  <a:pt x="32" y="292"/>
                  <a:pt x="27" y="292"/>
                </a:cubicBezTo>
                <a:cubicBezTo>
                  <a:pt x="27" y="271"/>
                  <a:pt x="27" y="181"/>
                  <a:pt x="27" y="179"/>
                </a:cubicBezTo>
                <a:cubicBezTo>
                  <a:pt x="30" y="177"/>
                  <a:pt x="44" y="170"/>
                  <a:pt x="82" y="170"/>
                </a:cubicBezTo>
                <a:cubicBezTo>
                  <a:pt x="120" y="170"/>
                  <a:pt x="134" y="177"/>
                  <a:pt x="137" y="179"/>
                </a:cubicBezTo>
                <a:cubicBezTo>
                  <a:pt x="137" y="181"/>
                  <a:pt x="137" y="306"/>
                  <a:pt x="137" y="306"/>
                </a:cubicBezTo>
                <a:cubicBezTo>
                  <a:pt x="137" y="313"/>
                  <a:pt x="143" y="319"/>
                  <a:pt x="150" y="319"/>
                </a:cubicBezTo>
                <a:cubicBezTo>
                  <a:pt x="221" y="319"/>
                  <a:pt x="221" y="319"/>
                  <a:pt x="221" y="319"/>
                </a:cubicBezTo>
                <a:cubicBezTo>
                  <a:pt x="228" y="319"/>
                  <a:pt x="234" y="313"/>
                  <a:pt x="234" y="306"/>
                </a:cubicBezTo>
                <a:cubicBezTo>
                  <a:pt x="234" y="55"/>
                  <a:pt x="234" y="55"/>
                  <a:pt x="234" y="55"/>
                </a:cubicBezTo>
                <a:cubicBezTo>
                  <a:pt x="234" y="45"/>
                  <a:pt x="268" y="26"/>
                  <a:pt x="333" y="26"/>
                </a:cubicBezTo>
                <a:cubicBezTo>
                  <a:pt x="398" y="26"/>
                  <a:pt x="432" y="45"/>
                  <a:pt x="432" y="55"/>
                </a:cubicBezTo>
                <a:cubicBezTo>
                  <a:pt x="432" y="55"/>
                  <a:pt x="432" y="269"/>
                  <a:pt x="432" y="292"/>
                </a:cubicBezTo>
                <a:cubicBezTo>
                  <a:pt x="412" y="292"/>
                  <a:pt x="327" y="292"/>
                  <a:pt x="294" y="292"/>
                </a:cubicBezTo>
                <a:cubicBezTo>
                  <a:pt x="310" y="267"/>
                  <a:pt x="355" y="193"/>
                  <a:pt x="383" y="148"/>
                </a:cubicBezTo>
                <a:cubicBezTo>
                  <a:pt x="383" y="195"/>
                  <a:pt x="383" y="262"/>
                  <a:pt x="383" y="262"/>
                </a:cubicBezTo>
                <a:cubicBezTo>
                  <a:pt x="383" y="269"/>
                  <a:pt x="389" y="275"/>
                  <a:pt x="397" y="275"/>
                </a:cubicBezTo>
                <a:cubicBezTo>
                  <a:pt x="404" y="275"/>
                  <a:pt x="410" y="269"/>
                  <a:pt x="410" y="262"/>
                </a:cubicBezTo>
                <a:cubicBezTo>
                  <a:pt x="410" y="101"/>
                  <a:pt x="410" y="101"/>
                  <a:pt x="410" y="101"/>
                </a:cubicBezTo>
                <a:cubicBezTo>
                  <a:pt x="410" y="95"/>
                  <a:pt x="406" y="90"/>
                  <a:pt x="400" y="88"/>
                </a:cubicBezTo>
                <a:cubicBezTo>
                  <a:pt x="395" y="87"/>
                  <a:pt x="388" y="89"/>
                  <a:pt x="385" y="94"/>
                </a:cubicBezTo>
                <a:cubicBezTo>
                  <a:pt x="259" y="299"/>
                  <a:pt x="259" y="299"/>
                  <a:pt x="259" y="299"/>
                </a:cubicBezTo>
                <a:cubicBezTo>
                  <a:pt x="256" y="303"/>
                  <a:pt x="256" y="308"/>
                  <a:pt x="258" y="312"/>
                </a:cubicBezTo>
                <a:cubicBezTo>
                  <a:pt x="261" y="316"/>
                  <a:pt x="265" y="319"/>
                  <a:pt x="270" y="319"/>
                </a:cubicBezTo>
                <a:cubicBezTo>
                  <a:pt x="445" y="319"/>
                  <a:pt x="445" y="319"/>
                  <a:pt x="445" y="319"/>
                </a:cubicBezTo>
                <a:cubicBezTo>
                  <a:pt x="452" y="319"/>
                  <a:pt x="458" y="313"/>
                  <a:pt x="458" y="306"/>
                </a:cubicBezTo>
                <a:cubicBezTo>
                  <a:pt x="458" y="55"/>
                  <a:pt x="458" y="55"/>
                  <a:pt x="458" y="55"/>
                </a:cubicBezTo>
                <a:cubicBezTo>
                  <a:pt x="458" y="17"/>
                  <a:pt x="395" y="0"/>
                  <a:pt x="333" y="0"/>
                </a:cubicBezTo>
                <a:cubicBezTo>
                  <a:pt x="271" y="0"/>
                  <a:pt x="208" y="17"/>
                  <a:pt x="208" y="5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4" name="Freeform 521"/>
          <p:cNvSpPr>
            <a:spLocks/>
          </p:cNvSpPr>
          <p:nvPr/>
        </p:nvSpPr>
        <p:spPr bwMode="auto">
          <a:xfrm>
            <a:off x="8193088" y="1835150"/>
            <a:ext cx="360362" cy="338138"/>
          </a:xfrm>
          <a:custGeom>
            <a:avLst/>
            <a:gdLst/>
            <a:ahLst/>
            <a:cxnLst>
              <a:cxn ang="0">
                <a:pos x="176" y="0"/>
              </a:cxn>
              <a:cxn ang="0">
                <a:pos x="143" y="5"/>
              </a:cxn>
              <a:cxn ang="0">
                <a:pos x="133" y="21"/>
              </a:cxn>
              <a:cxn ang="0">
                <a:pos x="149" y="31"/>
              </a:cxn>
              <a:cxn ang="0">
                <a:pos x="176" y="27"/>
              </a:cxn>
              <a:cxn ang="0">
                <a:pos x="291" y="154"/>
              </a:cxn>
              <a:cxn ang="0">
                <a:pos x="176" y="274"/>
              </a:cxn>
              <a:cxn ang="0">
                <a:pos x="62" y="154"/>
              </a:cxn>
              <a:cxn ang="0">
                <a:pos x="76" y="92"/>
              </a:cxn>
              <a:cxn ang="0">
                <a:pos x="88" y="123"/>
              </a:cxn>
              <a:cxn ang="0">
                <a:pos x="88" y="123"/>
              </a:cxn>
              <a:cxn ang="0">
                <a:pos x="105" y="131"/>
              </a:cxn>
              <a:cxn ang="0">
                <a:pos x="113" y="114"/>
              </a:cxn>
              <a:cxn ang="0">
                <a:pos x="93" y="60"/>
              </a:cxn>
              <a:cxn ang="0">
                <a:pos x="91" y="55"/>
              </a:cxn>
              <a:cxn ang="0">
                <a:pos x="75" y="48"/>
              </a:cxn>
              <a:cxn ang="0">
                <a:pos x="11" y="67"/>
              </a:cxn>
              <a:cxn ang="0">
                <a:pos x="2" y="83"/>
              </a:cxn>
              <a:cxn ang="0">
                <a:pos x="18" y="92"/>
              </a:cxn>
              <a:cxn ang="0">
                <a:pos x="51" y="83"/>
              </a:cxn>
              <a:cxn ang="0">
                <a:pos x="35" y="154"/>
              </a:cxn>
              <a:cxn ang="0">
                <a:pos x="76" y="259"/>
              </a:cxn>
              <a:cxn ang="0">
                <a:pos x="176" y="300"/>
              </a:cxn>
              <a:cxn ang="0">
                <a:pos x="276" y="259"/>
              </a:cxn>
              <a:cxn ang="0">
                <a:pos x="318" y="154"/>
              </a:cxn>
              <a:cxn ang="0">
                <a:pos x="176" y="0"/>
              </a:cxn>
            </a:cxnLst>
            <a:rect l="0" t="0" r="r" b="b"/>
            <a:pathLst>
              <a:path w="318" h="300">
                <a:moveTo>
                  <a:pt x="176" y="0"/>
                </a:moveTo>
                <a:cubicBezTo>
                  <a:pt x="165" y="0"/>
                  <a:pt x="154" y="2"/>
                  <a:pt x="143" y="5"/>
                </a:cubicBezTo>
                <a:cubicBezTo>
                  <a:pt x="135" y="7"/>
                  <a:pt x="131" y="14"/>
                  <a:pt x="133" y="21"/>
                </a:cubicBezTo>
                <a:cubicBezTo>
                  <a:pt x="135" y="28"/>
                  <a:pt x="142" y="32"/>
                  <a:pt x="149" y="31"/>
                </a:cubicBezTo>
                <a:cubicBezTo>
                  <a:pt x="158" y="28"/>
                  <a:pt x="167" y="27"/>
                  <a:pt x="176" y="27"/>
                </a:cubicBezTo>
                <a:cubicBezTo>
                  <a:pt x="240" y="27"/>
                  <a:pt x="291" y="84"/>
                  <a:pt x="291" y="154"/>
                </a:cubicBezTo>
                <a:cubicBezTo>
                  <a:pt x="291" y="222"/>
                  <a:pt x="242" y="274"/>
                  <a:pt x="176" y="274"/>
                </a:cubicBezTo>
                <a:cubicBezTo>
                  <a:pt x="111" y="274"/>
                  <a:pt x="62" y="222"/>
                  <a:pt x="62" y="154"/>
                </a:cubicBezTo>
                <a:cubicBezTo>
                  <a:pt x="62" y="132"/>
                  <a:pt x="67" y="111"/>
                  <a:pt x="76" y="92"/>
                </a:cubicBezTo>
                <a:cubicBezTo>
                  <a:pt x="88" y="123"/>
                  <a:pt x="88" y="123"/>
                  <a:pt x="88" y="123"/>
                </a:cubicBezTo>
                <a:cubicBezTo>
                  <a:pt x="88" y="123"/>
                  <a:pt x="88" y="123"/>
                  <a:pt x="88" y="123"/>
                </a:cubicBezTo>
                <a:cubicBezTo>
                  <a:pt x="91" y="130"/>
                  <a:pt x="98" y="134"/>
                  <a:pt x="105" y="131"/>
                </a:cubicBezTo>
                <a:cubicBezTo>
                  <a:pt x="112" y="128"/>
                  <a:pt x="115" y="121"/>
                  <a:pt x="113" y="114"/>
                </a:cubicBezTo>
                <a:cubicBezTo>
                  <a:pt x="93" y="60"/>
                  <a:pt x="93" y="60"/>
                  <a:pt x="93" y="60"/>
                </a:cubicBezTo>
                <a:cubicBezTo>
                  <a:pt x="92" y="58"/>
                  <a:pt x="92" y="56"/>
                  <a:pt x="91" y="55"/>
                </a:cubicBezTo>
                <a:cubicBezTo>
                  <a:pt x="88" y="49"/>
                  <a:pt x="81" y="46"/>
                  <a:pt x="75" y="48"/>
                </a:cubicBezTo>
                <a:cubicBezTo>
                  <a:pt x="11" y="67"/>
                  <a:pt x="11" y="67"/>
                  <a:pt x="11" y="67"/>
                </a:cubicBezTo>
                <a:cubicBezTo>
                  <a:pt x="4" y="69"/>
                  <a:pt x="0" y="76"/>
                  <a:pt x="2" y="83"/>
                </a:cubicBezTo>
                <a:cubicBezTo>
                  <a:pt x="4" y="90"/>
                  <a:pt x="11" y="94"/>
                  <a:pt x="18" y="92"/>
                </a:cubicBezTo>
                <a:cubicBezTo>
                  <a:pt x="51" y="83"/>
                  <a:pt x="51" y="83"/>
                  <a:pt x="51" y="83"/>
                </a:cubicBezTo>
                <a:cubicBezTo>
                  <a:pt x="41" y="104"/>
                  <a:pt x="35" y="129"/>
                  <a:pt x="35" y="154"/>
                </a:cubicBezTo>
                <a:cubicBezTo>
                  <a:pt x="35" y="194"/>
                  <a:pt x="50" y="231"/>
                  <a:pt x="76" y="259"/>
                </a:cubicBezTo>
                <a:cubicBezTo>
                  <a:pt x="103" y="286"/>
                  <a:pt x="138" y="300"/>
                  <a:pt x="176" y="300"/>
                </a:cubicBezTo>
                <a:cubicBezTo>
                  <a:pt x="215" y="300"/>
                  <a:pt x="250" y="286"/>
                  <a:pt x="276" y="259"/>
                </a:cubicBezTo>
                <a:cubicBezTo>
                  <a:pt x="303" y="231"/>
                  <a:pt x="318" y="194"/>
                  <a:pt x="318" y="154"/>
                </a:cubicBezTo>
                <a:cubicBezTo>
                  <a:pt x="318" y="69"/>
                  <a:pt x="254" y="0"/>
                  <a:pt x="176" y="0"/>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5" name="Freeform 560"/>
          <p:cNvSpPr>
            <a:spLocks/>
          </p:cNvSpPr>
          <p:nvPr/>
        </p:nvSpPr>
        <p:spPr bwMode="auto">
          <a:xfrm>
            <a:off x="8247063" y="5065713"/>
            <a:ext cx="252412" cy="515937"/>
          </a:xfrm>
          <a:custGeom>
            <a:avLst/>
            <a:gdLst/>
            <a:ahLst/>
            <a:cxnLst>
              <a:cxn ang="0">
                <a:pos x="98" y="14"/>
              </a:cxn>
              <a:cxn ang="0">
                <a:pos x="98" y="14"/>
              </a:cxn>
              <a:cxn ang="0">
                <a:pos x="111" y="27"/>
              </a:cxn>
              <a:cxn ang="0">
                <a:pos x="168" y="36"/>
              </a:cxn>
              <a:cxn ang="0">
                <a:pos x="111" y="41"/>
              </a:cxn>
              <a:cxn ang="0">
                <a:pos x="44" y="32"/>
              </a:cxn>
              <a:cxn ang="0">
                <a:pos x="39" y="28"/>
              </a:cxn>
              <a:cxn ang="0">
                <a:pos x="25" y="28"/>
              </a:cxn>
              <a:cxn ang="0">
                <a:pos x="18" y="40"/>
              </a:cxn>
              <a:cxn ang="0">
                <a:pos x="14" y="62"/>
              </a:cxn>
              <a:cxn ang="0">
                <a:pos x="12" y="66"/>
              </a:cxn>
              <a:cxn ang="0">
                <a:pos x="0" y="111"/>
              </a:cxn>
              <a:cxn ang="0">
                <a:pos x="0" y="372"/>
              </a:cxn>
              <a:cxn ang="0">
                <a:pos x="0" y="372"/>
              </a:cxn>
              <a:cxn ang="0">
                <a:pos x="0" y="372"/>
              </a:cxn>
              <a:cxn ang="0">
                <a:pos x="22" y="424"/>
              </a:cxn>
              <a:cxn ang="0">
                <a:pos x="110" y="454"/>
              </a:cxn>
              <a:cxn ang="0">
                <a:pos x="200" y="429"/>
              </a:cxn>
              <a:cxn ang="0">
                <a:pos x="223" y="375"/>
              </a:cxn>
              <a:cxn ang="0">
                <a:pos x="223" y="113"/>
              </a:cxn>
              <a:cxn ang="0">
                <a:pos x="209" y="100"/>
              </a:cxn>
              <a:cxn ang="0">
                <a:pos x="196" y="113"/>
              </a:cxn>
              <a:cxn ang="0">
                <a:pos x="196" y="375"/>
              </a:cxn>
              <a:cxn ang="0">
                <a:pos x="182" y="409"/>
              </a:cxn>
              <a:cxn ang="0">
                <a:pos x="112" y="428"/>
              </a:cxn>
              <a:cxn ang="0">
                <a:pos x="110" y="428"/>
              </a:cxn>
              <a:cxn ang="0">
                <a:pos x="42" y="406"/>
              </a:cxn>
              <a:cxn ang="0">
                <a:pos x="27" y="372"/>
              </a:cxn>
              <a:cxn ang="0">
                <a:pos x="27" y="111"/>
              </a:cxn>
              <a:cxn ang="0">
                <a:pos x="35" y="79"/>
              </a:cxn>
              <a:cxn ang="0">
                <a:pos x="37" y="75"/>
              </a:cxn>
              <a:cxn ang="0">
                <a:pos x="43" y="60"/>
              </a:cxn>
              <a:cxn ang="0">
                <a:pos x="111" y="67"/>
              </a:cxn>
              <a:cxn ang="0">
                <a:pos x="171" y="62"/>
              </a:cxn>
              <a:cxn ang="0">
                <a:pos x="205" y="37"/>
              </a:cxn>
              <a:cxn ang="0">
                <a:pos x="111" y="0"/>
              </a:cxn>
              <a:cxn ang="0">
                <a:pos x="98" y="14"/>
              </a:cxn>
            </a:cxnLst>
            <a:rect l="0" t="0" r="r" b="b"/>
            <a:pathLst>
              <a:path w="223" h="458">
                <a:moveTo>
                  <a:pt x="98" y="14"/>
                </a:moveTo>
                <a:cubicBezTo>
                  <a:pt x="98" y="14"/>
                  <a:pt x="98" y="14"/>
                  <a:pt x="98" y="14"/>
                </a:cubicBezTo>
                <a:cubicBezTo>
                  <a:pt x="98" y="21"/>
                  <a:pt x="104" y="27"/>
                  <a:pt x="111" y="27"/>
                </a:cubicBezTo>
                <a:cubicBezTo>
                  <a:pt x="136" y="27"/>
                  <a:pt x="156" y="31"/>
                  <a:pt x="168" y="36"/>
                </a:cubicBezTo>
                <a:cubicBezTo>
                  <a:pt x="156" y="38"/>
                  <a:pt x="137" y="41"/>
                  <a:pt x="111" y="41"/>
                </a:cubicBezTo>
                <a:cubicBezTo>
                  <a:pt x="73" y="41"/>
                  <a:pt x="50" y="35"/>
                  <a:pt x="44" y="32"/>
                </a:cubicBezTo>
                <a:cubicBezTo>
                  <a:pt x="44" y="31"/>
                  <a:pt x="39" y="28"/>
                  <a:pt x="39" y="28"/>
                </a:cubicBezTo>
                <a:cubicBezTo>
                  <a:pt x="35" y="25"/>
                  <a:pt x="30" y="25"/>
                  <a:pt x="25" y="28"/>
                </a:cubicBezTo>
                <a:cubicBezTo>
                  <a:pt x="21" y="30"/>
                  <a:pt x="18" y="35"/>
                  <a:pt x="18" y="40"/>
                </a:cubicBezTo>
                <a:cubicBezTo>
                  <a:pt x="18" y="40"/>
                  <a:pt x="19" y="52"/>
                  <a:pt x="14" y="62"/>
                </a:cubicBezTo>
                <a:cubicBezTo>
                  <a:pt x="12" y="66"/>
                  <a:pt x="12" y="66"/>
                  <a:pt x="12" y="66"/>
                </a:cubicBezTo>
                <a:cubicBezTo>
                  <a:pt x="4" y="79"/>
                  <a:pt x="0" y="88"/>
                  <a:pt x="0" y="111"/>
                </a:cubicBezTo>
                <a:cubicBezTo>
                  <a:pt x="0" y="372"/>
                  <a:pt x="0" y="372"/>
                  <a:pt x="0" y="372"/>
                </a:cubicBezTo>
                <a:cubicBezTo>
                  <a:pt x="0" y="372"/>
                  <a:pt x="0" y="372"/>
                  <a:pt x="0" y="372"/>
                </a:cubicBezTo>
                <a:cubicBezTo>
                  <a:pt x="0" y="372"/>
                  <a:pt x="0" y="372"/>
                  <a:pt x="0" y="372"/>
                </a:cubicBezTo>
                <a:cubicBezTo>
                  <a:pt x="0" y="376"/>
                  <a:pt x="1" y="402"/>
                  <a:pt x="22" y="424"/>
                </a:cubicBezTo>
                <a:cubicBezTo>
                  <a:pt x="42" y="444"/>
                  <a:pt x="71" y="454"/>
                  <a:pt x="110" y="454"/>
                </a:cubicBezTo>
                <a:cubicBezTo>
                  <a:pt x="114" y="454"/>
                  <a:pt x="168" y="458"/>
                  <a:pt x="200" y="429"/>
                </a:cubicBezTo>
                <a:cubicBezTo>
                  <a:pt x="215" y="415"/>
                  <a:pt x="223" y="397"/>
                  <a:pt x="223" y="375"/>
                </a:cubicBezTo>
                <a:cubicBezTo>
                  <a:pt x="223" y="113"/>
                  <a:pt x="223" y="113"/>
                  <a:pt x="223" y="113"/>
                </a:cubicBezTo>
                <a:cubicBezTo>
                  <a:pt x="223" y="106"/>
                  <a:pt x="217" y="100"/>
                  <a:pt x="209" y="100"/>
                </a:cubicBezTo>
                <a:cubicBezTo>
                  <a:pt x="202" y="100"/>
                  <a:pt x="196" y="106"/>
                  <a:pt x="196" y="113"/>
                </a:cubicBezTo>
                <a:cubicBezTo>
                  <a:pt x="196" y="375"/>
                  <a:pt x="196" y="375"/>
                  <a:pt x="196" y="375"/>
                </a:cubicBezTo>
                <a:cubicBezTo>
                  <a:pt x="196" y="389"/>
                  <a:pt x="192" y="401"/>
                  <a:pt x="182" y="409"/>
                </a:cubicBezTo>
                <a:cubicBezTo>
                  <a:pt x="158" y="431"/>
                  <a:pt x="112" y="428"/>
                  <a:pt x="112" y="428"/>
                </a:cubicBezTo>
                <a:cubicBezTo>
                  <a:pt x="111" y="428"/>
                  <a:pt x="111" y="428"/>
                  <a:pt x="110" y="428"/>
                </a:cubicBezTo>
                <a:cubicBezTo>
                  <a:pt x="79" y="428"/>
                  <a:pt x="56" y="420"/>
                  <a:pt x="42" y="406"/>
                </a:cubicBezTo>
                <a:cubicBezTo>
                  <a:pt x="27" y="391"/>
                  <a:pt x="27" y="373"/>
                  <a:pt x="27" y="372"/>
                </a:cubicBezTo>
                <a:cubicBezTo>
                  <a:pt x="27" y="372"/>
                  <a:pt x="27" y="111"/>
                  <a:pt x="27" y="111"/>
                </a:cubicBezTo>
                <a:cubicBezTo>
                  <a:pt x="27" y="94"/>
                  <a:pt x="29" y="89"/>
                  <a:pt x="35" y="79"/>
                </a:cubicBezTo>
                <a:cubicBezTo>
                  <a:pt x="37" y="75"/>
                  <a:pt x="37" y="75"/>
                  <a:pt x="37" y="75"/>
                </a:cubicBezTo>
                <a:cubicBezTo>
                  <a:pt x="40" y="70"/>
                  <a:pt x="42" y="65"/>
                  <a:pt x="43" y="60"/>
                </a:cubicBezTo>
                <a:cubicBezTo>
                  <a:pt x="59" y="65"/>
                  <a:pt x="83" y="67"/>
                  <a:pt x="111" y="67"/>
                </a:cubicBezTo>
                <a:cubicBezTo>
                  <a:pt x="134" y="67"/>
                  <a:pt x="155" y="66"/>
                  <a:pt x="171" y="62"/>
                </a:cubicBezTo>
                <a:cubicBezTo>
                  <a:pt x="180" y="60"/>
                  <a:pt x="205" y="55"/>
                  <a:pt x="205" y="37"/>
                </a:cubicBezTo>
                <a:cubicBezTo>
                  <a:pt x="205" y="12"/>
                  <a:pt x="150" y="0"/>
                  <a:pt x="111" y="0"/>
                </a:cubicBezTo>
                <a:cubicBezTo>
                  <a:pt x="104" y="0"/>
                  <a:pt x="98" y="6"/>
                  <a:pt x="98" y="1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6" name="Freeform 580"/>
          <p:cNvSpPr>
            <a:spLocks/>
          </p:cNvSpPr>
          <p:nvPr/>
        </p:nvSpPr>
        <p:spPr bwMode="auto">
          <a:xfrm>
            <a:off x="8124825" y="3689350"/>
            <a:ext cx="496888" cy="495300"/>
          </a:xfrm>
          <a:custGeom>
            <a:avLst/>
            <a:gdLst/>
            <a:ahLst/>
            <a:cxnLst>
              <a:cxn ang="0">
                <a:pos x="415" y="114"/>
              </a:cxn>
              <a:cxn ang="0">
                <a:pos x="387" y="114"/>
              </a:cxn>
              <a:cxn ang="0">
                <a:pos x="415" y="60"/>
              </a:cxn>
              <a:cxn ang="0">
                <a:pos x="295" y="60"/>
              </a:cxn>
              <a:cxn ang="0">
                <a:pos x="334" y="104"/>
              </a:cxn>
              <a:cxn ang="0">
                <a:pos x="320" y="60"/>
              </a:cxn>
              <a:cxn ang="0">
                <a:pos x="389" y="60"/>
              </a:cxn>
              <a:cxn ang="0">
                <a:pos x="365" y="93"/>
              </a:cxn>
              <a:cxn ang="0">
                <a:pos x="363" y="94"/>
              </a:cxn>
              <a:cxn ang="0">
                <a:pos x="361" y="95"/>
              </a:cxn>
              <a:cxn ang="0">
                <a:pos x="360" y="97"/>
              </a:cxn>
              <a:cxn ang="0">
                <a:pos x="359" y="99"/>
              </a:cxn>
              <a:cxn ang="0">
                <a:pos x="358" y="102"/>
              </a:cxn>
              <a:cxn ang="0">
                <a:pos x="358" y="104"/>
              </a:cxn>
              <a:cxn ang="0">
                <a:pos x="358" y="107"/>
              </a:cxn>
              <a:cxn ang="0">
                <a:pos x="365" y="130"/>
              </a:cxn>
              <a:cxn ang="0">
                <a:pos x="409" y="139"/>
              </a:cxn>
              <a:cxn ang="0">
                <a:pos x="415" y="143"/>
              </a:cxn>
              <a:cxn ang="0">
                <a:pos x="382" y="413"/>
              </a:cxn>
              <a:cxn ang="0">
                <a:pos x="399" y="203"/>
              </a:cxn>
              <a:cxn ang="0">
                <a:pos x="353" y="132"/>
              </a:cxn>
              <a:cxn ang="0">
                <a:pos x="351" y="131"/>
              </a:cxn>
              <a:cxn ang="0">
                <a:pos x="349" y="129"/>
              </a:cxn>
              <a:cxn ang="0">
                <a:pos x="347" y="128"/>
              </a:cxn>
              <a:cxn ang="0">
                <a:pos x="345" y="127"/>
              </a:cxn>
              <a:cxn ang="0">
                <a:pos x="342" y="127"/>
              </a:cxn>
              <a:cxn ang="0">
                <a:pos x="316" y="131"/>
              </a:cxn>
              <a:cxn ang="0">
                <a:pos x="191" y="154"/>
              </a:cxn>
              <a:cxn ang="0">
                <a:pos x="202" y="413"/>
              </a:cxn>
              <a:cxn ang="0">
                <a:pos x="0" y="426"/>
              </a:cxn>
              <a:cxn ang="0">
                <a:pos x="216" y="439"/>
              </a:cxn>
              <a:cxn ang="0">
                <a:pos x="228" y="425"/>
              </a:cxn>
              <a:cxn ang="0">
                <a:pos x="337" y="153"/>
              </a:cxn>
              <a:cxn ang="0">
                <a:pos x="347" y="425"/>
              </a:cxn>
              <a:cxn ang="0">
                <a:pos x="360" y="439"/>
              </a:cxn>
              <a:cxn ang="0">
                <a:pos x="394" y="439"/>
              </a:cxn>
              <a:cxn ang="0">
                <a:pos x="396" y="438"/>
              </a:cxn>
              <a:cxn ang="0">
                <a:pos x="398" y="438"/>
              </a:cxn>
              <a:cxn ang="0">
                <a:pos x="400" y="437"/>
              </a:cxn>
              <a:cxn ang="0">
                <a:pos x="402" y="435"/>
              </a:cxn>
              <a:cxn ang="0">
                <a:pos x="404" y="433"/>
              </a:cxn>
              <a:cxn ang="0">
                <a:pos x="405" y="431"/>
              </a:cxn>
              <a:cxn ang="0">
                <a:pos x="406" y="429"/>
              </a:cxn>
              <a:cxn ang="0">
                <a:pos x="406" y="427"/>
              </a:cxn>
              <a:cxn ang="0">
                <a:pos x="440" y="146"/>
              </a:cxn>
              <a:cxn ang="0">
                <a:pos x="440" y="143"/>
              </a:cxn>
            </a:cxnLst>
            <a:rect l="0" t="0" r="r" b="b"/>
            <a:pathLst>
              <a:path w="440" h="439">
                <a:moveTo>
                  <a:pt x="440" y="143"/>
                </a:moveTo>
                <a:cubicBezTo>
                  <a:pt x="440" y="128"/>
                  <a:pt x="429" y="116"/>
                  <a:pt x="415" y="114"/>
                </a:cubicBezTo>
                <a:cubicBezTo>
                  <a:pt x="414" y="114"/>
                  <a:pt x="413" y="114"/>
                  <a:pt x="411" y="114"/>
                </a:cubicBezTo>
                <a:cubicBezTo>
                  <a:pt x="387" y="114"/>
                  <a:pt x="387" y="114"/>
                  <a:pt x="387" y="114"/>
                </a:cubicBezTo>
                <a:cubicBezTo>
                  <a:pt x="386" y="111"/>
                  <a:pt x="386" y="111"/>
                  <a:pt x="386" y="111"/>
                </a:cubicBezTo>
                <a:cubicBezTo>
                  <a:pt x="403" y="100"/>
                  <a:pt x="415" y="81"/>
                  <a:pt x="415" y="60"/>
                </a:cubicBezTo>
                <a:cubicBezTo>
                  <a:pt x="415" y="27"/>
                  <a:pt x="388" y="0"/>
                  <a:pt x="355" y="0"/>
                </a:cubicBezTo>
                <a:cubicBezTo>
                  <a:pt x="322" y="0"/>
                  <a:pt x="295" y="27"/>
                  <a:pt x="295" y="60"/>
                </a:cubicBezTo>
                <a:cubicBezTo>
                  <a:pt x="295" y="78"/>
                  <a:pt x="303" y="95"/>
                  <a:pt x="317" y="106"/>
                </a:cubicBezTo>
                <a:cubicBezTo>
                  <a:pt x="322" y="110"/>
                  <a:pt x="330" y="109"/>
                  <a:pt x="334" y="104"/>
                </a:cubicBezTo>
                <a:cubicBezTo>
                  <a:pt x="339" y="99"/>
                  <a:pt x="338" y="91"/>
                  <a:pt x="333" y="86"/>
                </a:cubicBezTo>
                <a:cubicBezTo>
                  <a:pt x="325" y="80"/>
                  <a:pt x="320" y="70"/>
                  <a:pt x="320" y="60"/>
                </a:cubicBezTo>
                <a:cubicBezTo>
                  <a:pt x="320" y="40"/>
                  <a:pt x="336" y="25"/>
                  <a:pt x="355" y="25"/>
                </a:cubicBezTo>
                <a:cubicBezTo>
                  <a:pt x="374" y="25"/>
                  <a:pt x="389" y="40"/>
                  <a:pt x="389" y="60"/>
                </a:cubicBezTo>
                <a:cubicBezTo>
                  <a:pt x="389" y="75"/>
                  <a:pt x="380" y="87"/>
                  <a:pt x="366" y="92"/>
                </a:cubicBezTo>
                <a:cubicBezTo>
                  <a:pt x="366" y="92"/>
                  <a:pt x="366" y="93"/>
                  <a:pt x="365" y="93"/>
                </a:cubicBezTo>
                <a:cubicBezTo>
                  <a:pt x="365" y="93"/>
                  <a:pt x="365" y="93"/>
                  <a:pt x="364" y="93"/>
                </a:cubicBezTo>
                <a:cubicBezTo>
                  <a:pt x="364" y="93"/>
                  <a:pt x="364" y="94"/>
                  <a:pt x="363" y="94"/>
                </a:cubicBezTo>
                <a:cubicBezTo>
                  <a:pt x="363" y="94"/>
                  <a:pt x="362" y="94"/>
                  <a:pt x="362" y="95"/>
                </a:cubicBezTo>
                <a:cubicBezTo>
                  <a:pt x="362" y="95"/>
                  <a:pt x="362" y="95"/>
                  <a:pt x="361" y="95"/>
                </a:cubicBezTo>
                <a:cubicBezTo>
                  <a:pt x="361" y="96"/>
                  <a:pt x="361" y="96"/>
                  <a:pt x="360" y="96"/>
                </a:cubicBezTo>
                <a:cubicBezTo>
                  <a:pt x="360" y="97"/>
                  <a:pt x="360" y="97"/>
                  <a:pt x="360" y="97"/>
                </a:cubicBezTo>
                <a:cubicBezTo>
                  <a:pt x="360" y="98"/>
                  <a:pt x="359" y="98"/>
                  <a:pt x="359" y="99"/>
                </a:cubicBezTo>
                <a:cubicBezTo>
                  <a:pt x="359" y="99"/>
                  <a:pt x="359" y="99"/>
                  <a:pt x="359" y="99"/>
                </a:cubicBezTo>
                <a:cubicBezTo>
                  <a:pt x="359" y="100"/>
                  <a:pt x="358" y="100"/>
                  <a:pt x="358" y="101"/>
                </a:cubicBezTo>
                <a:cubicBezTo>
                  <a:pt x="358" y="101"/>
                  <a:pt x="358" y="101"/>
                  <a:pt x="358" y="102"/>
                </a:cubicBezTo>
                <a:cubicBezTo>
                  <a:pt x="358" y="102"/>
                  <a:pt x="358" y="103"/>
                  <a:pt x="358" y="103"/>
                </a:cubicBezTo>
                <a:cubicBezTo>
                  <a:pt x="358" y="103"/>
                  <a:pt x="358" y="104"/>
                  <a:pt x="358" y="104"/>
                </a:cubicBezTo>
                <a:cubicBezTo>
                  <a:pt x="358" y="105"/>
                  <a:pt x="358" y="105"/>
                  <a:pt x="358" y="106"/>
                </a:cubicBezTo>
                <a:cubicBezTo>
                  <a:pt x="358" y="106"/>
                  <a:pt x="358" y="106"/>
                  <a:pt x="358" y="107"/>
                </a:cubicBezTo>
                <a:cubicBezTo>
                  <a:pt x="358" y="107"/>
                  <a:pt x="358" y="107"/>
                  <a:pt x="358" y="108"/>
                </a:cubicBezTo>
                <a:cubicBezTo>
                  <a:pt x="365" y="130"/>
                  <a:pt x="365" y="130"/>
                  <a:pt x="365" y="130"/>
                </a:cubicBezTo>
                <a:cubicBezTo>
                  <a:pt x="367" y="135"/>
                  <a:pt x="372" y="139"/>
                  <a:pt x="377" y="139"/>
                </a:cubicBezTo>
                <a:cubicBezTo>
                  <a:pt x="409" y="139"/>
                  <a:pt x="409" y="139"/>
                  <a:pt x="409" y="139"/>
                </a:cubicBezTo>
                <a:cubicBezTo>
                  <a:pt x="410" y="139"/>
                  <a:pt x="411" y="139"/>
                  <a:pt x="411" y="139"/>
                </a:cubicBezTo>
                <a:cubicBezTo>
                  <a:pt x="413" y="139"/>
                  <a:pt x="415" y="141"/>
                  <a:pt x="415" y="143"/>
                </a:cubicBezTo>
                <a:cubicBezTo>
                  <a:pt x="415" y="143"/>
                  <a:pt x="415" y="143"/>
                  <a:pt x="415" y="144"/>
                </a:cubicBezTo>
                <a:cubicBezTo>
                  <a:pt x="382" y="413"/>
                  <a:pt x="382" y="413"/>
                  <a:pt x="382" y="413"/>
                </a:cubicBezTo>
                <a:cubicBezTo>
                  <a:pt x="374" y="413"/>
                  <a:pt x="374" y="413"/>
                  <a:pt x="374" y="413"/>
                </a:cubicBezTo>
                <a:cubicBezTo>
                  <a:pt x="399" y="203"/>
                  <a:pt x="399" y="203"/>
                  <a:pt x="399" y="203"/>
                </a:cubicBezTo>
                <a:cubicBezTo>
                  <a:pt x="399" y="199"/>
                  <a:pt x="398" y="196"/>
                  <a:pt x="396" y="194"/>
                </a:cubicBezTo>
                <a:cubicBezTo>
                  <a:pt x="353" y="132"/>
                  <a:pt x="353" y="132"/>
                  <a:pt x="353" y="132"/>
                </a:cubicBezTo>
                <a:cubicBezTo>
                  <a:pt x="352" y="132"/>
                  <a:pt x="352" y="131"/>
                  <a:pt x="351" y="131"/>
                </a:cubicBezTo>
                <a:cubicBezTo>
                  <a:pt x="351" y="131"/>
                  <a:pt x="351" y="131"/>
                  <a:pt x="351" y="131"/>
                </a:cubicBezTo>
                <a:cubicBezTo>
                  <a:pt x="351" y="130"/>
                  <a:pt x="350" y="130"/>
                  <a:pt x="350" y="129"/>
                </a:cubicBezTo>
                <a:cubicBezTo>
                  <a:pt x="349" y="129"/>
                  <a:pt x="349" y="129"/>
                  <a:pt x="349" y="129"/>
                </a:cubicBezTo>
                <a:cubicBezTo>
                  <a:pt x="349" y="129"/>
                  <a:pt x="348" y="128"/>
                  <a:pt x="348" y="128"/>
                </a:cubicBezTo>
                <a:cubicBezTo>
                  <a:pt x="347" y="128"/>
                  <a:pt x="347" y="128"/>
                  <a:pt x="347" y="128"/>
                </a:cubicBezTo>
                <a:cubicBezTo>
                  <a:pt x="347" y="128"/>
                  <a:pt x="346" y="127"/>
                  <a:pt x="345" y="127"/>
                </a:cubicBezTo>
                <a:cubicBezTo>
                  <a:pt x="345" y="127"/>
                  <a:pt x="345" y="127"/>
                  <a:pt x="345" y="127"/>
                </a:cubicBezTo>
                <a:cubicBezTo>
                  <a:pt x="344" y="127"/>
                  <a:pt x="344" y="127"/>
                  <a:pt x="343" y="127"/>
                </a:cubicBezTo>
                <a:cubicBezTo>
                  <a:pt x="343" y="127"/>
                  <a:pt x="343" y="127"/>
                  <a:pt x="342" y="127"/>
                </a:cubicBezTo>
                <a:cubicBezTo>
                  <a:pt x="342" y="127"/>
                  <a:pt x="341" y="127"/>
                  <a:pt x="340" y="127"/>
                </a:cubicBezTo>
                <a:cubicBezTo>
                  <a:pt x="316" y="131"/>
                  <a:pt x="316" y="131"/>
                  <a:pt x="316" y="131"/>
                </a:cubicBezTo>
                <a:cubicBezTo>
                  <a:pt x="316" y="131"/>
                  <a:pt x="316" y="131"/>
                  <a:pt x="316" y="131"/>
                </a:cubicBezTo>
                <a:cubicBezTo>
                  <a:pt x="191" y="154"/>
                  <a:pt x="191" y="154"/>
                  <a:pt x="191" y="154"/>
                </a:cubicBezTo>
                <a:cubicBezTo>
                  <a:pt x="184" y="156"/>
                  <a:pt x="180" y="161"/>
                  <a:pt x="181" y="168"/>
                </a:cubicBezTo>
                <a:cubicBezTo>
                  <a:pt x="202" y="413"/>
                  <a:pt x="202" y="413"/>
                  <a:pt x="202" y="413"/>
                </a:cubicBezTo>
                <a:cubicBezTo>
                  <a:pt x="12" y="413"/>
                  <a:pt x="12" y="413"/>
                  <a:pt x="12" y="413"/>
                </a:cubicBezTo>
                <a:cubicBezTo>
                  <a:pt x="6" y="413"/>
                  <a:pt x="0" y="419"/>
                  <a:pt x="0" y="426"/>
                </a:cubicBezTo>
                <a:cubicBezTo>
                  <a:pt x="0" y="433"/>
                  <a:pt x="6" y="439"/>
                  <a:pt x="12" y="439"/>
                </a:cubicBezTo>
                <a:cubicBezTo>
                  <a:pt x="216" y="439"/>
                  <a:pt x="216" y="439"/>
                  <a:pt x="216" y="439"/>
                </a:cubicBezTo>
                <a:cubicBezTo>
                  <a:pt x="219" y="439"/>
                  <a:pt x="223" y="437"/>
                  <a:pt x="225" y="434"/>
                </a:cubicBezTo>
                <a:cubicBezTo>
                  <a:pt x="228" y="432"/>
                  <a:pt x="229" y="428"/>
                  <a:pt x="228" y="425"/>
                </a:cubicBezTo>
                <a:cubicBezTo>
                  <a:pt x="207" y="177"/>
                  <a:pt x="207" y="177"/>
                  <a:pt x="207" y="177"/>
                </a:cubicBezTo>
                <a:cubicBezTo>
                  <a:pt x="337" y="153"/>
                  <a:pt x="337" y="153"/>
                  <a:pt x="337" y="153"/>
                </a:cubicBezTo>
                <a:cubicBezTo>
                  <a:pt x="373" y="204"/>
                  <a:pt x="373" y="204"/>
                  <a:pt x="373" y="204"/>
                </a:cubicBezTo>
                <a:cubicBezTo>
                  <a:pt x="347" y="425"/>
                  <a:pt x="347" y="425"/>
                  <a:pt x="347" y="425"/>
                </a:cubicBezTo>
                <a:cubicBezTo>
                  <a:pt x="347" y="428"/>
                  <a:pt x="348" y="432"/>
                  <a:pt x="350" y="434"/>
                </a:cubicBezTo>
                <a:cubicBezTo>
                  <a:pt x="353" y="437"/>
                  <a:pt x="356" y="439"/>
                  <a:pt x="360" y="439"/>
                </a:cubicBezTo>
                <a:cubicBezTo>
                  <a:pt x="393" y="439"/>
                  <a:pt x="393" y="439"/>
                  <a:pt x="393" y="439"/>
                </a:cubicBezTo>
                <a:cubicBezTo>
                  <a:pt x="393" y="439"/>
                  <a:pt x="393" y="439"/>
                  <a:pt x="394" y="439"/>
                </a:cubicBezTo>
                <a:cubicBezTo>
                  <a:pt x="394" y="439"/>
                  <a:pt x="394" y="439"/>
                  <a:pt x="394" y="439"/>
                </a:cubicBezTo>
                <a:cubicBezTo>
                  <a:pt x="394" y="439"/>
                  <a:pt x="395" y="438"/>
                  <a:pt x="396" y="438"/>
                </a:cubicBezTo>
                <a:cubicBezTo>
                  <a:pt x="396" y="438"/>
                  <a:pt x="396" y="438"/>
                  <a:pt x="397" y="438"/>
                </a:cubicBezTo>
                <a:cubicBezTo>
                  <a:pt x="397" y="438"/>
                  <a:pt x="398" y="438"/>
                  <a:pt x="398" y="438"/>
                </a:cubicBezTo>
                <a:cubicBezTo>
                  <a:pt x="398" y="438"/>
                  <a:pt x="399" y="437"/>
                  <a:pt x="399" y="437"/>
                </a:cubicBezTo>
                <a:cubicBezTo>
                  <a:pt x="399" y="437"/>
                  <a:pt x="400" y="437"/>
                  <a:pt x="400" y="437"/>
                </a:cubicBezTo>
                <a:cubicBezTo>
                  <a:pt x="401" y="436"/>
                  <a:pt x="401" y="436"/>
                  <a:pt x="401" y="436"/>
                </a:cubicBezTo>
                <a:cubicBezTo>
                  <a:pt x="401" y="436"/>
                  <a:pt x="402" y="435"/>
                  <a:pt x="402" y="435"/>
                </a:cubicBezTo>
                <a:cubicBezTo>
                  <a:pt x="402" y="435"/>
                  <a:pt x="403" y="435"/>
                  <a:pt x="403" y="434"/>
                </a:cubicBezTo>
                <a:cubicBezTo>
                  <a:pt x="403" y="434"/>
                  <a:pt x="403" y="434"/>
                  <a:pt x="404" y="433"/>
                </a:cubicBezTo>
                <a:cubicBezTo>
                  <a:pt x="404" y="433"/>
                  <a:pt x="404" y="433"/>
                  <a:pt x="404" y="433"/>
                </a:cubicBezTo>
                <a:cubicBezTo>
                  <a:pt x="404" y="432"/>
                  <a:pt x="405" y="432"/>
                  <a:pt x="405" y="431"/>
                </a:cubicBezTo>
                <a:cubicBezTo>
                  <a:pt x="405" y="431"/>
                  <a:pt x="405" y="431"/>
                  <a:pt x="405" y="430"/>
                </a:cubicBezTo>
                <a:cubicBezTo>
                  <a:pt x="405" y="430"/>
                  <a:pt x="406" y="430"/>
                  <a:pt x="406" y="429"/>
                </a:cubicBezTo>
                <a:cubicBezTo>
                  <a:pt x="406" y="429"/>
                  <a:pt x="406" y="428"/>
                  <a:pt x="406" y="428"/>
                </a:cubicBezTo>
                <a:cubicBezTo>
                  <a:pt x="406" y="428"/>
                  <a:pt x="406" y="428"/>
                  <a:pt x="406" y="427"/>
                </a:cubicBezTo>
                <a:cubicBezTo>
                  <a:pt x="440" y="147"/>
                  <a:pt x="440" y="147"/>
                  <a:pt x="440" y="147"/>
                </a:cubicBezTo>
                <a:cubicBezTo>
                  <a:pt x="440" y="147"/>
                  <a:pt x="440" y="147"/>
                  <a:pt x="440" y="146"/>
                </a:cubicBezTo>
                <a:cubicBezTo>
                  <a:pt x="440" y="146"/>
                  <a:pt x="440" y="145"/>
                  <a:pt x="440" y="144"/>
                </a:cubicBezTo>
                <a:cubicBezTo>
                  <a:pt x="440" y="144"/>
                  <a:pt x="440" y="144"/>
                  <a:pt x="440" y="143"/>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7" name="Freeform 159"/>
          <p:cNvSpPr>
            <a:spLocks/>
          </p:cNvSpPr>
          <p:nvPr/>
        </p:nvSpPr>
        <p:spPr bwMode="auto">
          <a:xfrm>
            <a:off x="1744663" y="1165225"/>
            <a:ext cx="711200" cy="512763"/>
          </a:xfrm>
          <a:custGeom>
            <a:avLst/>
            <a:gdLst/>
            <a:ahLst/>
            <a:cxnLst>
              <a:cxn ang="0">
                <a:pos x="218" y="426"/>
              </a:cxn>
              <a:cxn ang="0">
                <a:pos x="411" y="426"/>
              </a:cxn>
              <a:cxn ang="0">
                <a:pos x="354" y="398"/>
              </a:cxn>
              <a:cxn ang="0">
                <a:pos x="322" y="381"/>
              </a:cxn>
              <a:cxn ang="0">
                <a:pos x="322" y="15"/>
              </a:cxn>
              <a:cxn ang="0">
                <a:pos x="337" y="0"/>
              </a:cxn>
              <a:cxn ang="0">
                <a:pos x="514" y="0"/>
              </a:cxn>
              <a:cxn ang="0">
                <a:pos x="527" y="21"/>
              </a:cxn>
              <a:cxn ang="0">
                <a:pos x="437" y="256"/>
              </a:cxn>
              <a:cxn ang="0">
                <a:pos x="517" y="277"/>
              </a:cxn>
              <a:cxn ang="0">
                <a:pos x="597" y="250"/>
              </a:cxn>
              <a:cxn ang="0">
                <a:pos x="526" y="75"/>
              </a:cxn>
              <a:cxn ang="0">
                <a:pos x="552" y="61"/>
              </a:cxn>
              <a:cxn ang="0">
                <a:pos x="628" y="245"/>
              </a:cxn>
              <a:cxn ang="0">
                <a:pos x="627" y="261"/>
              </a:cxn>
              <a:cxn ang="0">
                <a:pos x="517" y="306"/>
              </a:cxn>
              <a:cxn ang="0">
                <a:pos x="435" y="288"/>
              </a:cxn>
              <a:cxn ang="0">
                <a:pos x="406" y="253"/>
              </a:cxn>
              <a:cxn ang="0">
                <a:pos x="491" y="29"/>
              </a:cxn>
              <a:cxn ang="0">
                <a:pos x="351" y="29"/>
              </a:cxn>
              <a:cxn ang="0">
                <a:pos x="351" y="368"/>
              </a:cxn>
              <a:cxn ang="0">
                <a:pos x="436" y="410"/>
              </a:cxn>
              <a:cxn ang="0">
                <a:pos x="441" y="456"/>
              </a:cxn>
              <a:cxn ang="0">
                <a:pos x="189" y="456"/>
              </a:cxn>
              <a:cxn ang="0">
                <a:pos x="193" y="410"/>
              </a:cxn>
              <a:cxn ang="0">
                <a:pos x="278" y="368"/>
              </a:cxn>
              <a:cxn ang="0">
                <a:pos x="278" y="29"/>
              </a:cxn>
              <a:cxn ang="0">
                <a:pos x="139" y="29"/>
              </a:cxn>
              <a:cxn ang="0">
                <a:pos x="224" y="253"/>
              </a:cxn>
              <a:cxn ang="0">
                <a:pos x="194" y="288"/>
              </a:cxn>
              <a:cxn ang="0">
                <a:pos x="112" y="306"/>
              </a:cxn>
              <a:cxn ang="0">
                <a:pos x="3" y="261"/>
              </a:cxn>
              <a:cxn ang="0">
                <a:pos x="2" y="245"/>
              </a:cxn>
              <a:cxn ang="0">
                <a:pos x="78" y="61"/>
              </a:cxn>
              <a:cxn ang="0">
                <a:pos x="103" y="75"/>
              </a:cxn>
              <a:cxn ang="0">
                <a:pos x="33" y="250"/>
              </a:cxn>
              <a:cxn ang="0">
                <a:pos x="112" y="277"/>
              </a:cxn>
              <a:cxn ang="0">
                <a:pos x="192" y="256"/>
              </a:cxn>
              <a:cxn ang="0">
                <a:pos x="102" y="21"/>
              </a:cxn>
              <a:cxn ang="0">
                <a:pos x="115" y="0"/>
              </a:cxn>
              <a:cxn ang="0">
                <a:pos x="293" y="0"/>
              </a:cxn>
              <a:cxn ang="0">
                <a:pos x="307" y="15"/>
              </a:cxn>
              <a:cxn ang="0">
                <a:pos x="307" y="381"/>
              </a:cxn>
              <a:cxn ang="0">
                <a:pos x="275" y="398"/>
              </a:cxn>
              <a:cxn ang="0">
                <a:pos x="218" y="426"/>
              </a:cxn>
            </a:cxnLst>
            <a:rect l="0" t="0" r="r" b="b"/>
            <a:pathLst>
              <a:path w="630" h="456">
                <a:moveTo>
                  <a:pt x="218" y="426"/>
                </a:moveTo>
                <a:cubicBezTo>
                  <a:pt x="411" y="426"/>
                  <a:pt x="411" y="426"/>
                  <a:pt x="411" y="426"/>
                </a:cubicBezTo>
                <a:cubicBezTo>
                  <a:pt x="392" y="406"/>
                  <a:pt x="370" y="399"/>
                  <a:pt x="354" y="398"/>
                </a:cubicBezTo>
                <a:cubicBezTo>
                  <a:pt x="343" y="397"/>
                  <a:pt x="322" y="398"/>
                  <a:pt x="322" y="381"/>
                </a:cubicBezTo>
                <a:cubicBezTo>
                  <a:pt x="322" y="15"/>
                  <a:pt x="322" y="15"/>
                  <a:pt x="322" y="15"/>
                </a:cubicBezTo>
                <a:cubicBezTo>
                  <a:pt x="322" y="7"/>
                  <a:pt x="329" y="0"/>
                  <a:pt x="337" y="0"/>
                </a:cubicBezTo>
                <a:cubicBezTo>
                  <a:pt x="514" y="0"/>
                  <a:pt x="514" y="0"/>
                  <a:pt x="514" y="0"/>
                </a:cubicBezTo>
                <a:cubicBezTo>
                  <a:pt x="527" y="0"/>
                  <a:pt x="533" y="10"/>
                  <a:pt x="527" y="21"/>
                </a:cubicBezTo>
                <a:cubicBezTo>
                  <a:pt x="437" y="256"/>
                  <a:pt x="437" y="256"/>
                  <a:pt x="437" y="256"/>
                </a:cubicBezTo>
                <a:cubicBezTo>
                  <a:pt x="460" y="271"/>
                  <a:pt x="490" y="277"/>
                  <a:pt x="517" y="277"/>
                </a:cubicBezTo>
                <a:cubicBezTo>
                  <a:pt x="545" y="277"/>
                  <a:pt x="575" y="269"/>
                  <a:pt x="597" y="250"/>
                </a:cubicBezTo>
                <a:cubicBezTo>
                  <a:pt x="526" y="75"/>
                  <a:pt x="526" y="75"/>
                  <a:pt x="526" y="75"/>
                </a:cubicBezTo>
                <a:cubicBezTo>
                  <a:pt x="516" y="58"/>
                  <a:pt x="542" y="44"/>
                  <a:pt x="552" y="61"/>
                </a:cubicBezTo>
                <a:cubicBezTo>
                  <a:pt x="628" y="245"/>
                  <a:pt x="628" y="245"/>
                  <a:pt x="628" y="245"/>
                </a:cubicBezTo>
                <a:cubicBezTo>
                  <a:pt x="630" y="249"/>
                  <a:pt x="629" y="258"/>
                  <a:pt x="627" y="261"/>
                </a:cubicBezTo>
                <a:cubicBezTo>
                  <a:pt x="604" y="293"/>
                  <a:pt x="552" y="306"/>
                  <a:pt x="517" y="306"/>
                </a:cubicBezTo>
                <a:cubicBezTo>
                  <a:pt x="480" y="306"/>
                  <a:pt x="453" y="297"/>
                  <a:pt x="435" y="288"/>
                </a:cubicBezTo>
                <a:cubicBezTo>
                  <a:pt x="425" y="283"/>
                  <a:pt x="398" y="269"/>
                  <a:pt x="406" y="253"/>
                </a:cubicBezTo>
                <a:cubicBezTo>
                  <a:pt x="491" y="29"/>
                  <a:pt x="491" y="29"/>
                  <a:pt x="491" y="29"/>
                </a:cubicBezTo>
                <a:cubicBezTo>
                  <a:pt x="351" y="29"/>
                  <a:pt x="351" y="29"/>
                  <a:pt x="351" y="29"/>
                </a:cubicBezTo>
                <a:cubicBezTo>
                  <a:pt x="351" y="368"/>
                  <a:pt x="351" y="368"/>
                  <a:pt x="351" y="368"/>
                </a:cubicBezTo>
                <a:cubicBezTo>
                  <a:pt x="396" y="375"/>
                  <a:pt x="423" y="395"/>
                  <a:pt x="436" y="410"/>
                </a:cubicBezTo>
                <a:cubicBezTo>
                  <a:pt x="442" y="418"/>
                  <a:pt x="475" y="456"/>
                  <a:pt x="441" y="456"/>
                </a:cubicBezTo>
                <a:cubicBezTo>
                  <a:pt x="189" y="456"/>
                  <a:pt x="189" y="456"/>
                  <a:pt x="189" y="456"/>
                </a:cubicBezTo>
                <a:cubicBezTo>
                  <a:pt x="155" y="456"/>
                  <a:pt x="186" y="417"/>
                  <a:pt x="193" y="410"/>
                </a:cubicBezTo>
                <a:cubicBezTo>
                  <a:pt x="211" y="394"/>
                  <a:pt x="242" y="373"/>
                  <a:pt x="278" y="368"/>
                </a:cubicBezTo>
                <a:cubicBezTo>
                  <a:pt x="278" y="29"/>
                  <a:pt x="278" y="29"/>
                  <a:pt x="278" y="29"/>
                </a:cubicBezTo>
                <a:cubicBezTo>
                  <a:pt x="139" y="29"/>
                  <a:pt x="139" y="29"/>
                  <a:pt x="139" y="29"/>
                </a:cubicBezTo>
                <a:cubicBezTo>
                  <a:pt x="224" y="253"/>
                  <a:pt x="224" y="253"/>
                  <a:pt x="224" y="253"/>
                </a:cubicBezTo>
                <a:cubicBezTo>
                  <a:pt x="232" y="269"/>
                  <a:pt x="204" y="283"/>
                  <a:pt x="194" y="288"/>
                </a:cubicBezTo>
                <a:cubicBezTo>
                  <a:pt x="176" y="297"/>
                  <a:pt x="149" y="306"/>
                  <a:pt x="112" y="306"/>
                </a:cubicBezTo>
                <a:cubicBezTo>
                  <a:pt x="77" y="306"/>
                  <a:pt x="25" y="293"/>
                  <a:pt x="3" y="261"/>
                </a:cubicBezTo>
                <a:cubicBezTo>
                  <a:pt x="0" y="258"/>
                  <a:pt x="0" y="249"/>
                  <a:pt x="2" y="245"/>
                </a:cubicBezTo>
                <a:cubicBezTo>
                  <a:pt x="78" y="61"/>
                  <a:pt x="78" y="61"/>
                  <a:pt x="78" y="61"/>
                </a:cubicBezTo>
                <a:cubicBezTo>
                  <a:pt x="87" y="44"/>
                  <a:pt x="113" y="58"/>
                  <a:pt x="103" y="75"/>
                </a:cubicBezTo>
                <a:cubicBezTo>
                  <a:pt x="33" y="250"/>
                  <a:pt x="33" y="250"/>
                  <a:pt x="33" y="250"/>
                </a:cubicBezTo>
                <a:cubicBezTo>
                  <a:pt x="54" y="269"/>
                  <a:pt x="84" y="277"/>
                  <a:pt x="112" y="277"/>
                </a:cubicBezTo>
                <a:cubicBezTo>
                  <a:pt x="140" y="277"/>
                  <a:pt x="169" y="271"/>
                  <a:pt x="192" y="256"/>
                </a:cubicBezTo>
                <a:cubicBezTo>
                  <a:pt x="102" y="21"/>
                  <a:pt x="102" y="21"/>
                  <a:pt x="102" y="21"/>
                </a:cubicBezTo>
                <a:cubicBezTo>
                  <a:pt x="96" y="10"/>
                  <a:pt x="102" y="0"/>
                  <a:pt x="115" y="0"/>
                </a:cubicBezTo>
                <a:cubicBezTo>
                  <a:pt x="293" y="0"/>
                  <a:pt x="293" y="0"/>
                  <a:pt x="293" y="0"/>
                </a:cubicBezTo>
                <a:cubicBezTo>
                  <a:pt x="300" y="0"/>
                  <a:pt x="307" y="7"/>
                  <a:pt x="307" y="15"/>
                </a:cubicBezTo>
                <a:cubicBezTo>
                  <a:pt x="307" y="381"/>
                  <a:pt x="307" y="381"/>
                  <a:pt x="307" y="381"/>
                </a:cubicBezTo>
                <a:cubicBezTo>
                  <a:pt x="307" y="398"/>
                  <a:pt x="286" y="396"/>
                  <a:pt x="275" y="398"/>
                </a:cubicBezTo>
                <a:cubicBezTo>
                  <a:pt x="256" y="402"/>
                  <a:pt x="234" y="412"/>
                  <a:pt x="218" y="426"/>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8" name="Freeform 226"/>
          <p:cNvSpPr>
            <a:spLocks/>
          </p:cNvSpPr>
          <p:nvPr/>
        </p:nvSpPr>
        <p:spPr bwMode="auto">
          <a:xfrm>
            <a:off x="1844675" y="4402138"/>
            <a:ext cx="511175" cy="519112"/>
          </a:xfrm>
          <a:custGeom>
            <a:avLst/>
            <a:gdLst/>
            <a:ahLst/>
            <a:cxnLst>
              <a:cxn ang="0">
                <a:pos x="167" y="32"/>
              </a:cxn>
              <a:cxn ang="0">
                <a:pos x="110" y="81"/>
              </a:cxn>
              <a:cxn ang="0">
                <a:pos x="42" y="119"/>
              </a:cxn>
              <a:cxn ang="0">
                <a:pos x="68" y="178"/>
              </a:cxn>
              <a:cxn ang="0">
                <a:pos x="38" y="206"/>
              </a:cxn>
              <a:cxn ang="0">
                <a:pos x="7" y="267"/>
              </a:cxn>
              <a:cxn ang="0">
                <a:pos x="79" y="305"/>
              </a:cxn>
              <a:cxn ang="0">
                <a:pos x="89" y="337"/>
              </a:cxn>
              <a:cxn ang="0">
                <a:pos x="68" y="386"/>
              </a:cxn>
              <a:cxn ang="0">
                <a:pos x="127" y="412"/>
              </a:cxn>
              <a:cxn ang="0">
                <a:pos x="205" y="402"/>
              </a:cxn>
              <a:cxn ang="0">
                <a:pos x="262" y="449"/>
              </a:cxn>
              <a:cxn ang="0">
                <a:pos x="300" y="378"/>
              </a:cxn>
              <a:cxn ang="0">
                <a:pos x="349" y="390"/>
              </a:cxn>
              <a:cxn ang="0">
                <a:pos x="407" y="329"/>
              </a:cxn>
              <a:cxn ang="0">
                <a:pos x="383" y="260"/>
              </a:cxn>
              <a:cxn ang="0">
                <a:pos x="444" y="194"/>
              </a:cxn>
              <a:cxn ang="0">
                <a:pos x="276" y="171"/>
              </a:cxn>
              <a:cxn ang="0">
                <a:pos x="271" y="190"/>
              </a:cxn>
              <a:cxn ang="0">
                <a:pos x="235" y="291"/>
              </a:cxn>
              <a:cxn ang="0">
                <a:pos x="227" y="155"/>
              </a:cxn>
              <a:cxn ang="0">
                <a:pos x="239" y="317"/>
              </a:cxn>
              <a:cxn ang="0">
                <a:pos x="302" y="189"/>
              </a:cxn>
              <a:cxn ang="0">
                <a:pos x="422" y="216"/>
              </a:cxn>
              <a:cxn ang="0">
                <a:pos x="353" y="272"/>
              </a:cxn>
              <a:cxn ang="0">
                <a:pos x="381" y="337"/>
              </a:cxn>
              <a:cxn ang="0">
                <a:pos x="364" y="365"/>
              </a:cxn>
              <a:cxn ang="0">
                <a:pos x="273" y="375"/>
              </a:cxn>
              <a:cxn ang="0">
                <a:pos x="250" y="425"/>
              </a:cxn>
              <a:cxn ang="0">
                <a:pos x="231" y="397"/>
              </a:cxn>
              <a:cxn ang="0">
                <a:pos x="159" y="365"/>
              </a:cxn>
              <a:cxn ang="0">
                <a:pos x="92" y="374"/>
              </a:cxn>
              <a:cxn ang="0">
                <a:pos x="120" y="325"/>
              </a:cxn>
              <a:cxn ang="0">
                <a:pos x="83" y="279"/>
              </a:cxn>
              <a:cxn ang="0">
                <a:pos x="28" y="244"/>
              </a:cxn>
              <a:cxn ang="0">
                <a:pos x="89" y="216"/>
              </a:cxn>
              <a:cxn ang="0">
                <a:pos x="90" y="164"/>
              </a:cxn>
              <a:cxn ang="0">
                <a:pos x="70" y="110"/>
              </a:cxn>
              <a:cxn ang="0">
                <a:pos x="177" y="89"/>
              </a:cxn>
              <a:cxn ang="0">
                <a:pos x="200" y="36"/>
              </a:cxn>
              <a:cxn ang="0">
                <a:pos x="220" y="64"/>
              </a:cxn>
              <a:cxn ang="0">
                <a:pos x="292" y="95"/>
              </a:cxn>
              <a:cxn ang="0">
                <a:pos x="359" y="87"/>
              </a:cxn>
              <a:cxn ang="0">
                <a:pos x="338" y="114"/>
              </a:cxn>
              <a:cxn ang="0">
                <a:pos x="375" y="115"/>
              </a:cxn>
              <a:cxn ang="0">
                <a:pos x="354" y="50"/>
              </a:cxn>
              <a:cxn ang="0">
                <a:pos x="278" y="72"/>
              </a:cxn>
              <a:cxn ang="0">
                <a:pos x="246" y="59"/>
              </a:cxn>
              <a:cxn ang="0">
                <a:pos x="189" y="12"/>
              </a:cxn>
            </a:cxnLst>
            <a:rect l="0" t="0" r="r" b="b"/>
            <a:pathLst>
              <a:path w="455" h="460">
                <a:moveTo>
                  <a:pt x="189" y="12"/>
                </a:moveTo>
                <a:cubicBezTo>
                  <a:pt x="180" y="16"/>
                  <a:pt x="172" y="23"/>
                  <a:pt x="167" y="31"/>
                </a:cubicBezTo>
                <a:cubicBezTo>
                  <a:pt x="167" y="32"/>
                  <a:pt x="167" y="32"/>
                  <a:pt x="167" y="32"/>
                </a:cubicBezTo>
                <a:cubicBezTo>
                  <a:pt x="159" y="49"/>
                  <a:pt x="153" y="66"/>
                  <a:pt x="151" y="83"/>
                </a:cubicBezTo>
                <a:cubicBezTo>
                  <a:pt x="148" y="90"/>
                  <a:pt x="142" y="96"/>
                  <a:pt x="135" y="98"/>
                </a:cubicBezTo>
                <a:cubicBezTo>
                  <a:pt x="123" y="100"/>
                  <a:pt x="112" y="92"/>
                  <a:pt x="110" y="81"/>
                </a:cubicBezTo>
                <a:cubicBezTo>
                  <a:pt x="109" y="76"/>
                  <a:pt x="106" y="72"/>
                  <a:pt x="101" y="71"/>
                </a:cubicBezTo>
                <a:cubicBezTo>
                  <a:pt x="79" y="63"/>
                  <a:pt x="54" y="77"/>
                  <a:pt x="45" y="101"/>
                </a:cubicBezTo>
                <a:cubicBezTo>
                  <a:pt x="43" y="107"/>
                  <a:pt x="42" y="113"/>
                  <a:pt x="42" y="119"/>
                </a:cubicBezTo>
                <a:cubicBezTo>
                  <a:pt x="42" y="123"/>
                  <a:pt x="42" y="127"/>
                  <a:pt x="43" y="131"/>
                </a:cubicBezTo>
                <a:cubicBezTo>
                  <a:pt x="44" y="131"/>
                  <a:pt x="44" y="132"/>
                  <a:pt x="44" y="132"/>
                </a:cubicBezTo>
                <a:cubicBezTo>
                  <a:pt x="50" y="149"/>
                  <a:pt x="58" y="165"/>
                  <a:pt x="68" y="178"/>
                </a:cubicBezTo>
                <a:cubicBezTo>
                  <a:pt x="70" y="182"/>
                  <a:pt x="71" y="185"/>
                  <a:pt x="71" y="189"/>
                </a:cubicBezTo>
                <a:cubicBezTo>
                  <a:pt x="71" y="193"/>
                  <a:pt x="70" y="197"/>
                  <a:pt x="67" y="201"/>
                </a:cubicBezTo>
                <a:cubicBezTo>
                  <a:pt x="61" y="210"/>
                  <a:pt x="48" y="213"/>
                  <a:pt x="38" y="206"/>
                </a:cubicBezTo>
                <a:cubicBezTo>
                  <a:pt x="34" y="204"/>
                  <a:pt x="29" y="203"/>
                  <a:pt x="25" y="205"/>
                </a:cubicBezTo>
                <a:cubicBezTo>
                  <a:pt x="15" y="210"/>
                  <a:pt x="8" y="218"/>
                  <a:pt x="4" y="229"/>
                </a:cubicBezTo>
                <a:cubicBezTo>
                  <a:pt x="0" y="241"/>
                  <a:pt x="1" y="255"/>
                  <a:pt x="7" y="267"/>
                </a:cubicBezTo>
                <a:cubicBezTo>
                  <a:pt x="11" y="276"/>
                  <a:pt x="18" y="283"/>
                  <a:pt x="26" y="289"/>
                </a:cubicBezTo>
                <a:cubicBezTo>
                  <a:pt x="27" y="289"/>
                  <a:pt x="27" y="289"/>
                  <a:pt x="27" y="289"/>
                </a:cubicBezTo>
                <a:cubicBezTo>
                  <a:pt x="44" y="297"/>
                  <a:pt x="62" y="303"/>
                  <a:pt x="79" y="305"/>
                </a:cubicBezTo>
                <a:cubicBezTo>
                  <a:pt x="78" y="305"/>
                  <a:pt x="78" y="305"/>
                  <a:pt x="77" y="305"/>
                </a:cubicBezTo>
                <a:cubicBezTo>
                  <a:pt x="85" y="307"/>
                  <a:pt x="91" y="313"/>
                  <a:pt x="93" y="321"/>
                </a:cubicBezTo>
                <a:cubicBezTo>
                  <a:pt x="94" y="327"/>
                  <a:pt x="93" y="332"/>
                  <a:pt x="89" y="337"/>
                </a:cubicBezTo>
                <a:cubicBezTo>
                  <a:pt x="86" y="342"/>
                  <a:pt x="81" y="345"/>
                  <a:pt x="76" y="346"/>
                </a:cubicBezTo>
                <a:cubicBezTo>
                  <a:pt x="71" y="347"/>
                  <a:pt x="67" y="350"/>
                  <a:pt x="66" y="355"/>
                </a:cubicBezTo>
                <a:cubicBezTo>
                  <a:pt x="62" y="365"/>
                  <a:pt x="63" y="376"/>
                  <a:pt x="68" y="386"/>
                </a:cubicBezTo>
                <a:cubicBezTo>
                  <a:pt x="73" y="397"/>
                  <a:pt x="84" y="406"/>
                  <a:pt x="96" y="411"/>
                </a:cubicBezTo>
                <a:cubicBezTo>
                  <a:pt x="106" y="414"/>
                  <a:pt x="116" y="415"/>
                  <a:pt x="126" y="412"/>
                </a:cubicBezTo>
                <a:cubicBezTo>
                  <a:pt x="126" y="412"/>
                  <a:pt x="127" y="412"/>
                  <a:pt x="127" y="412"/>
                </a:cubicBezTo>
                <a:cubicBezTo>
                  <a:pt x="144" y="406"/>
                  <a:pt x="159" y="398"/>
                  <a:pt x="173" y="388"/>
                </a:cubicBezTo>
                <a:cubicBezTo>
                  <a:pt x="180" y="384"/>
                  <a:pt x="189" y="384"/>
                  <a:pt x="196" y="388"/>
                </a:cubicBezTo>
                <a:cubicBezTo>
                  <a:pt x="200" y="392"/>
                  <a:pt x="204" y="396"/>
                  <a:pt x="205" y="402"/>
                </a:cubicBezTo>
                <a:cubicBezTo>
                  <a:pt x="206" y="407"/>
                  <a:pt x="205" y="413"/>
                  <a:pt x="201" y="418"/>
                </a:cubicBezTo>
                <a:cubicBezTo>
                  <a:pt x="199" y="422"/>
                  <a:pt x="198" y="427"/>
                  <a:pt x="200" y="431"/>
                </a:cubicBezTo>
                <a:cubicBezTo>
                  <a:pt x="211" y="452"/>
                  <a:pt x="238" y="460"/>
                  <a:pt x="262" y="449"/>
                </a:cubicBezTo>
                <a:cubicBezTo>
                  <a:pt x="271" y="445"/>
                  <a:pt x="278" y="438"/>
                  <a:pt x="284" y="429"/>
                </a:cubicBezTo>
                <a:cubicBezTo>
                  <a:pt x="284" y="429"/>
                  <a:pt x="284" y="429"/>
                  <a:pt x="284" y="428"/>
                </a:cubicBezTo>
                <a:cubicBezTo>
                  <a:pt x="292" y="412"/>
                  <a:pt x="297" y="396"/>
                  <a:pt x="300" y="378"/>
                </a:cubicBezTo>
                <a:cubicBezTo>
                  <a:pt x="302" y="370"/>
                  <a:pt x="308" y="365"/>
                  <a:pt x="316" y="363"/>
                </a:cubicBezTo>
                <a:cubicBezTo>
                  <a:pt x="327" y="361"/>
                  <a:pt x="338" y="368"/>
                  <a:pt x="341" y="380"/>
                </a:cubicBezTo>
                <a:cubicBezTo>
                  <a:pt x="342" y="384"/>
                  <a:pt x="345" y="388"/>
                  <a:pt x="349" y="390"/>
                </a:cubicBezTo>
                <a:cubicBezTo>
                  <a:pt x="372" y="398"/>
                  <a:pt x="397" y="384"/>
                  <a:pt x="405" y="359"/>
                </a:cubicBezTo>
                <a:cubicBezTo>
                  <a:pt x="409" y="350"/>
                  <a:pt x="409" y="339"/>
                  <a:pt x="407" y="330"/>
                </a:cubicBezTo>
                <a:cubicBezTo>
                  <a:pt x="407" y="330"/>
                  <a:pt x="407" y="329"/>
                  <a:pt x="407" y="329"/>
                </a:cubicBezTo>
                <a:cubicBezTo>
                  <a:pt x="400" y="311"/>
                  <a:pt x="392" y="295"/>
                  <a:pt x="382" y="281"/>
                </a:cubicBezTo>
                <a:cubicBezTo>
                  <a:pt x="382" y="282"/>
                  <a:pt x="382" y="282"/>
                  <a:pt x="383" y="282"/>
                </a:cubicBezTo>
                <a:cubicBezTo>
                  <a:pt x="379" y="275"/>
                  <a:pt x="379" y="267"/>
                  <a:pt x="383" y="260"/>
                </a:cubicBezTo>
                <a:cubicBezTo>
                  <a:pt x="390" y="250"/>
                  <a:pt x="403" y="248"/>
                  <a:pt x="413" y="254"/>
                </a:cubicBezTo>
                <a:cubicBezTo>
                  <a:pt x="417" y="257"/>
                  <a:pt x="422" y="257"/>
                  <a:pt x="426" y="255"/>
                </a:cubicBezTo>
                <a:cubicBezTo>
                  <a:pt x="447" y="245"/>
                  <a:pt x="455" y="218"/>
                  <a:pt x="444" y="194"/>
                </a:cubicBezTo>
                <a:cubicBezTo>
                  <a:pt x="440" y="185"/>
                  <a:pt x="433" y="177"/>
                  <a:pt x="424" y="172"/>
                </a:cubicBezTo>
                <a:cubicBezTo>
                  <a:pt x="424" y="172"/>
                  <a:pt x="424" y="172"/>
                  <a:pt x="423" y="172"/>
                </a:cubicBezTo>
                <a:cubicBezTo>
                  <a:pt x="373" y="148"/>
                  <a:pt x="322" y="148"/>
                  <a:pt x="276" y="171"/>
                </a:cubicBezTo>
                <a:cubicBezTo>
                  <a:pt x="273" y="173"/>
                  <a:pt x="271" y="176"/>
                  <a:pt x="270" y="180"/>
                </a:cubicBezTo>
                <a:cubicBezTo>
                  <a:pt x="269" y="183"/>
                  <a:pt x="269" y="187"/>
                  <a:pt x="271" y="190"/>
                </a:cubicBezTo>
                <a:cubicBezTo>
                  <a:pt x="271" y="190"/>
                  <a:pt x="271" y="190"/>
                  <a:pt x="271" y="190"/>
                </a:cubicBezTo>
                <a:cubicBezTo>
                  <a:pt x="272" y="191"/>
                  <a:pt x="272" y="191"/>
                  <a:pt x="272" y="192"/>
                </a:cubicBezTo>
                <a:cubicBezTo>
                  <a:pt x="279" y="200"/>
                  <a:pt x="284" y="210"/>
                  <a:pt x="285" y="221"/>
                </a:cubicBezTo>
                <a:cubicBezTo>
                  <a:pt x="291" y="254"/>
                  <a:pt x="268" y="285"/>
                  <a:pt x="235" y="291"/>
                </a:cubicBezTo>
                <a:cubicBezTo>
                  <a:pt x="202" y="296"/>
                  <a:pt x="171" y="273"/>
                  <a:pt x="165" y="240"/>
                </a:cubicBezTo>
                <a:cubicBezTo>
                  <a:pt x="160" y="207"/>
                  <a:pt x="182" y="176"/>
                  <a:pt x="216" y="170"/>
                </a:cubicBezTo>
                <a:cubicBezTo>
                  <a:pt x="223" y="169"/>
                  <a:pt x="228" y="162"/>
                  <a:pt x="227" y="155"/>
                </a:cubicBezTo>
                <a:cubicBezTo>
                  <a:pt x="225" y="148"/>
                  <a:pt x="218" y="143"/>
                  <a:pt x="211" y="144"/>
                </a:cubicBezTo>
                <a:cubicBezTo>
                  <a:pt x="164" y="152"/>
                  <a:pt x="131" y="197"/>
                  <a:pt x="139" y="245"/>
                </a:cubicBezTo>
                <a:cubicBezTo>
                  <a:pt x="147" y="292"/>
                  <a:pt x="192" y="325"/>
                  <a:pt x="239" y="317"/>
                </a:cubicBezTo>
                <a:cubicBezTo>
                  <a:pt x="282" y="310"/>
                  <a:pt x="313" y="273"/>
                  <a:pt x="313" y="230"/>
                </a:cubicBezTo>
                <a:cubicBezTo>
                  <a:pt x="313" y="226"/>
                  <a:pt x="312" y="221"/>
                  <a:pt x="312" y="216"/>
                </a:cubicBezTo>
                <a:cubicBezTo>
                  <a:pt x="310" y="207"/>
                  <a:pt x="307" y="197"/>
                  <a:pt x="302" y="189"/>
                </a:cubicBezTo>
                <a:cubicBezTo>
                  <a:pt x="337" y="176"/>
                  <a:pt x="373" y="178"/>
                  <a:pt x="411" y="195"/>
                </a:cubicBezTo>
                <a:cubicBezTo>
                  <a:pt x="415" y="197"/>
                  <a:pt x="418" y="201"/>
                  <a:pt x="420" y="205"/>
                </a:cubicBezTo>
                <a:cubicBezTo>
                  <a:pt x="422" y="209"/>
                  <a:pt x="422" y="213"/>
                  <a:pt x="422" y="216"/>
                </a:cubicBezTo>
                <a:cubicBezTo>
                  <a:pt x="422" y="221"/>
                  <a:pt x="421" y="225"/>
                  <a:pt x="419" y="228"/>
                </a:cubicBezTo>
                <a:cubicBezTo>
                  <a:pt x="398" y="219"/>
                  <a:pt x="374" y="226"/>
                  <a:pt x="361" y="245"/>
                </a:cubicBezTo>
                <a:cubicBezTo>
                  <a:pt x="356" y="253"/>
                  <a:pt x="353" y="262"/>
                  <a:pt x="353" y="272"/>
                </a:cubicBezTo>
                <a:cubicBezTo>
                  <a:pt x="353" y="280"/>
                  <a:pt x="355" y="288"/>
                  <a:pt x="360" y="296"/>
                </a:cubicBezTo>
                <a:cubicBezTo>
                  <a:pt x="360" y="296"/>
                  <a:pt x="360" y="297"/>
                  <a:pt x="360" y="297"/>
                </a:cubicBezTo>
                <a:cubicBezTo>
                  <a:pt x="369" y="308"/>
                  <a:pt x="376" y="322"/>
                  <a:pt x="381" y="337"/>
                </a:cubicBezTo>
                <a:cubicBezTo>
                  <a:pt x="382" y="338"/>
                  <a:pt x="382" y="340"/>
                  <a:pt x="382" y="342"/>
                </a:cubicBezTo>
                <a:cubicBezTo>
                  <a:pt x="382" y="345"/>
                  <a:pt x="381" y="348"/>
                  <a:pt x="380" y="350"/>
                </a:cubicBezTo>
                <a:cubicBezTo>
                  <a:pt x="377" y="359"/>
                  <a:pt x="371" y="364"/>
                  <a:pt x="364" y="365"/>
                </a:cubicBezTo>
                <a:cubicBezTo>
                  <a:pt x="355" y="345"/>
                  <a:pt x="333" y="332"/>
                  <a:pt x="311" y="337"/>
                </a:cubicBezTo>
                <a:cubicBezTo>
                  <a:pt x="293" y="340"/>
                  <a:pt x="278" y="354"/>
                  <a:pt x="274" y="372"/>
                </a:cubicBezTo>
                <a:cubicBezTo>
                  <a:pt x="273" y="373"/>
                  <a:pt x="273" y="374"/>
                  <a:pt x="273" y="375"/>
                </a:cubicBezTo>
                <a:cubicBezTo>
                  <a:pt x="273" y="374"/>
                  <a:pt x="273" y="374"/>
                  <a:pt x="273" y="373"/>
                </a:cubicBezTo>
                <a:cubicBezTo>
                  <a:pt x="271" y="388"/>
                  <a:pt x="267" y="402"/>
                  <a:pt x="261" y="416"/>
                </a:cubicBezTo>
                <a:cubicBezTo>
                  <a:pt x="258" y="420"/>
                  <a:pt x="255" y="423"/>
                  <a:pt x="250" y="425"/>
                </a:cubicBezTo>
                <a:cubicBezTo>
                  <a:pt x="242" y="429"/>
                  <a:pt x="233" y="428"/>
                  <a:pt x="228" y="424"/>
                </a:cubicBezTo>
                <a:cubicBezTo>
                  <a:pt x="230" y="418"/>
                  <a:pt x="232" y="412"/>
                  <a:pt x="232" y="406"/>
                </a:cubicBezTo>
                <a:cubicBezTo>
                  <a:pt x="232" y="403"/>
                  <a:pt x="231" y="400"/>
                  <a:pt x="231" y="397"/>
                </a:cubicBezTo>
                <a:cubicBezTo>
                  <a:pt x="228" y="384"/>
                  <a:pt x="221" y="373"/>
                  <a:pt x="211" y="366"/>
                </a:cubicBezTo>
                <a:cubicBezTo>
                  <a:pt x="195" y="356"/>
                  <a:pt x="176" y="355"/>
                  <a:pt x="160" y="365"/>
                </a:cubicBezTo>
                <a:cubicBezTo>
                  <a:pt x="159" y="365"/>
                  <a:pt x="159" y="365"/>
                  <a:pt x="159" y="365"/>
                </a:cubicBezTo>
                <a:cubicBezTo>
                  <a:pt x="147" y="374"/>
                  <a:pt x="133" y="381"/>
                  <a:pt x="119" y="386"/>
                </a:cubicBezTo>
                <a:cubicBezTo>
                  <a:pt x="115" y="387"/>
                  <a:pt x="110" y="387"/>
                  <a:pt x="105" y="386"/>
                </a:cubicBezTo>
                <a:cubicBezTo>
                  <a:pt x="99" y="383"/>
                  <a:pt x="94" y="379"/>
                  <a:pt x="92" y="374"/>
                </a:cubicBezTo>
                <a:cubicBezTo>
                  <a:pt x="91" y="373"/>
                  <a:pt x="91" y="371"/>
                  <a:pt x="91" y="369"/>
                </a:cubicBezTo>
                <a:cubicBezTo>
                  <a:pt x="99" y="366"/>
                  <a:pt x="106" y="360"/>
                  <a:pt x="112" y="352"/>
                </a:cubicBezTo>
                <a:cubicBezTo>
                  <a:pt x="117" y="344"/>
                  <a:pt x="120" y="335"/>
                  <a:pt x="120" y="325"/>
                </a:cubicBezTo>
                <a:cubicBezTo>
                  <a:pt x="120" y="322"/>
                  <a:pt x="119" y="319"/>
                  <a:pt x="119" y="316"/>
                </a:cubicBezTo>
                <a:cubicBezTo>
                  <a:pt x="115" y="298"/>
                  <a:pt x="102" y="284"/>
                  <a:pt x="84" y="279"/>
                </a:cubicBezTo>
                <a:cubicBezTo>
                  <a:pt x="84" y="279"/>
                  <a:pt x="83" y="279"/>
                  <a:pt x="83" y="279"/>
                </a:cubicBezTo>
                <a:cubicBezTo>
                  <a:pt x="69" y="277"/>
                  <a:pt x="54" y="272"/>
                  <a:pt x="40" y="265"/>
                </a:cubicBezTo>
                <a:cubicBezTo>
                  <a:pt x="36" y="263"/>
                  <a:pt x="33" y="260"/>
                  <a:pt x="31" y="255"/>
                </a:cubicBezTo>
                <a:cubicBezTo>
                  <a:pt x="29" y="252"/>
                  <a:pt x="28" y="248"/>
                  <a:pt x="28" y="244"/>
                </a:cubicBezTo>
                <a:cubicBezTo>
                  <a:pt x="28" y="242"/>
                  <a:pt x="29" y="240"/>
                  <a:pt x="29" y="238"/>
                </a:cubicBezTo>
                <a:cubicBezTo>
                  <a:pt x="30" y="236"/>
                  <a:pt x="31" y="235"/>
                  <a:pt x="32" y="233"/>
                </a:cubicBezTo>
                <a:cubicBezTo>
                  <a:pt x="52" y="241"/>
                  <a:pt x="77" y="235"/>
                  <a:pt x="89" y="216"/>
                </a:cubicBezTo>
                <a:cubicBezTo>
                  <a:pt x="95" y="208"/>
                  <a:pt x="97" y="198"/>
                  <a:pt x="97" y="189"/>
                </a:cubicBezTo>
                <a:cubicBezTo>
                  <a:pt x="97" y="181"/>
                  <a:pt x="95" y="172"/>
                  <a:pt x="91" y="165"/>
                </a:cubicBezTo>
                <a:cubicBezTo>
                  <a:pt x="91" y="164"/>
                  <a:pt x="90" y="164"/>
                  <a:pt x="90" y="164"/>
                </a:cubicBezTo>
                <a:cubicBezTo>
                  <a:pt x="82" y="152"/>
                  <a:pt x="75" y="139"/>
                  <a:pt x="69" y="124"/>
                </a:cubicBezTo>
                <a:cubicBezTo>
                  <a:pt x="69" y="122"/>
                  <a:pt x="69" y="121"/>
                  <a:pt x="69" y="119"/>
                </a:cubicBezTo>
                <a:cubicBezTo>
                  <a:pt x="69" y="116"/>
                  <a:pt x="69" y="113"/>
                  <a:pt x="70" y="110"/>
                </a:cubicBezTo>
                <a:cubicBezTo>
                  <a:pt x="73" y="102"/>
                  <a:pt x="80" y="96"/>
                  <a:pt x="87" y="96"/>
                </a:cubicBezTo>
                <a:cubicBezTo>
                  <a:pt x="95" y="116"/>
                  <a:pt x="117" y="128"/>
                  <a:pt x="140" y="124"/>
                </a:cubicBezTo>
                <a:cubicBezTo>
                  <a:pt x="158" y="120"/>
                  <a:pt x="172" y="107"/>
                  <a:pt x="177" y="89"/>
                </a:cubicBezTo>
                <a:cubicBezTo>
                  <a:pt x="177" y="89"/>
                  <a:pt x="177" y="88"/>
                  <a:pt x="177" y="88"/>
                </a:cubicBezTo>
                <a:cubicBezTo>
                  <a:pt x="179" y="74"/>
                  <a:pt x="183" y="59"/>
                  <a:pt x="190" y="45"/>
                </a:cubicBezTo>
                <a:cubicBezTo>
                  <a:pt x="193" y="41"/>
                  <a:pt x="196" y="38"/>
                  <a:pt x="200" y="36"/>
                </a:cubicBezTo>
                <a:cubicBezTo>
                  <a:pt x="208" y="32"/>
                  <a:pt x="217" y="33"/>
                  <a:pt x="223" y="37"/>
                </a:cubicBezTo>
                <a:cubicBezTo>
                  <a:pt x="220" y="43"/>
                  <a:pt x="219" y="49"/>
                  <a:pt x="219" y="55"/>
                </a:cubicBezTo>
                <a:cubicBezTo>
                  <a:pt x="219" y="58"/>
                  <a:pt x="219" y="61"/>
                  <a:pt x="220" y="64"/>
                </a:cubicBezTo>
                <a:cubicBezTo>
                  <a:pt x="222" y="77"/>
                  <a:pt x="230" y="87"/>
                  <a:pt x="240" y="94"/>
                </a:cubicBezTo>
                <a:cubicBezTo>
                  <a:pt x="254" y="104"/>
                  <a:pt x="273" y="105"/>
                  <a:pt x="288" y="97"/>
                </a:cubicBezTo>
                <a:cubicBezTo>
                  <a:pt x="289" y="97"/>
                  <a:pt x="291" y="96"/>
                  <a:pt x="292" y="95"/>
                </a:cubicBezTo>
                <a:cubicBezTo>
                  <a:pt x="303" y="87"/>
                  <a:pt x="317" y="80"/>
                  <a:pt x="332" y="74"/>
                </a:cubicBezTo>
                <a:cubicBezTo>
                  <a:pt x="336" y="73"/>
                  <a:pt x="341" y="74"/>
                  <a:pt x="345" y="75"/>
                </a:cubicBezTo>
                <a:cubicBezTo>
                  <a:pt x="351" y="77"/>
                  <a:pt x="356" y="81"/>
                  <a:pt x="359" y="87"/>
                </a:cubicBezTo>
                <a:cubicBezTo>
                  <a:pt x="359" y="88"/>
                  <a:pt x="360" y="90"/>
                  <a:pt x="360" y="92"/>
                </a:cubicBezTo>
                <a:cubicBezTo>
                  <a:pt x="353" y="95"/>
                  <a:pt x="346" y="100"/>
                  <a:pt x="341" y="106"/>
                </a:cubicBezTo>
                <a:cubicBezTo>
                  <a:pt x="339" y="108"/>
                  <a:pt x="338" y="111"/>
                  <a:pt x="338" y="114"/>
                </a:cubicBezTo>
                <a:cubicBezTo>
                  <a:pt x="338" y="118"/>
                  <a:pt x="340" y="122"/>
                  <a:pt x="344" y="125"/>
                </a:cubicBezTo>
                <a:cubicBezTo>
                  <a:pt x="349" y="129"/>
                  <a:pt x="358" y="128"/>
                  <a:pt x="362" y="122"/>
                </a:cubicBezTo>
                <a:cubicBezTo>
                  <a:pt x="365" y="118"/>
                  <a:pt x="370" y="116"/>
                  <a:pt x="375" y="115"/>
                </a:cubicBezTo>
                <a:cubicBezTo>
                  <a:pt x="379" y="114"/>
                  <a:pt x="383" y="111"/>
                  <a:pt x="385" y="106"/>
                </a:cubicBezTo>
                <a:cubicBezTo>
                  <a:pt x="388" y="96"/>
                  <a:pt x="388" y="85"/>
                  <a:pt x="383" y="75"/>
                </a:cubicBezTo>
                <a:cubicBezTo>
                  <a:pt x="377" y="64"/>
                  <a:pt x="367" y="54"/>
                  <a:pt x="354" y="50"/>
                </a:cubicBezTo>
                <a:cubicBezTo>
                  <a:pt x="345" y="47"/>
                  <a:pt x="334" y="46"/>
                  <a:pt x="325" y="48"/>
                </a:cubicBezTo>
                <a:cubicBezTo>
                  <a:pt x="325" y="49"/>
                  <a:pt x="324" y="49"/>
                  <a:pt x="324" y="49"/>
                </a:cubicBezTo>
                <a:cubicBezTo>
                  <a:pt x="307" y="55"/>
                  <a:pt x="291" y="63"/>
                  <a:pt x="278" y="72"/>
                </a:cubicBezTo>
                <a:cubicBezTo>
                  <a:pt x="278" y="73"/>
                  <a:pt x="278" y="73"/>
                  <a:pt x="277" y="73"/>
                </a:cubicBezTo>
                <a:cubicBezTo>
                  <a:pt x="270" y="77"/>
                  <a:pt x="262" y="77"/>
                  <a:pt x="255" y="72"/>
                </a:cubicBezTo>
                <a:cubicBezTo>
                  <a:pt x="250" y="69"/>
                  <a:pt x="247" y="64"/>
                  <a:pt x="246" y="59"/>
                </a:cubicBezTo>
                <a:cubicBezTo>
                  <a:pt x="245" y="53"/>
                  <a:pt x="246" y="48"/>
                  <a:pt x="249" y="43"/>
                </a:cubicBezTo>
                <a:cubicBezTo>
                  <a:pt x="252" y="39"/>
                  <a:pt x="252" y="34"/>
                  <a:pt x="250" y="30"/>
                </a:cubicBezTo>
                <a:cubicBezTo>
                  <a:pt x="240" y="8"/>
                  <a:pt x="213" y="0"/>
                  <a:pt x="189" y="12"/>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9" name="Freeform 247"/>
          <p:cNvSpPr>
            <a:spLocks/>
          </p:cNvSpPr>
          <p:nvPr/>
        </p:nvSpPr>
        <p:spPr bwMode="auto">
          <a:xfrm>
            <a:off x="1892300" y="2386013"/>
            <a:ext cx="415925" cy="512762"/>
          </a:xfrm>
          <a:custGeom>
            <a:avLst/>
            <a:gdLst/>
            <a:ahLst/>
            <a:cxnLst>
              <a:cxn ang="0">
                <a:pos x="305" y="0"/>
              </a:cxn>
              <a:cxn ang="0">
                <a:pos x="292" y="13"/>
              </a:cxn>
              <a:cxn ang="0">
                <a:pos x="283" y="299"/>
              </a:cxn>
              <a:cxn ang="0">
                <a:pos x="208" y="299"/>
              </a:cxn>
              <a:cxn ang="0">
                <a:pos x="202" y="102"/>
              </a:cxn>
              <a:cxn ang="0">
                <a:pos x="189" y="89"/>
              </a:cxn>
              <a:cxn ang="0">
                <a:pos x="148" y="89"/>
              </a:cxn>
              <a:cxn ang="0">
                <a:pos x="134" y="102"/>
              </a:cxn>
              <a:cxn ang="0">
                <a:pos x="128" y="299"/>
              </a:cxn>
              <a:cxn ang="0">
                <a:pos x="66" y="299"/>
              </a:cxn>
              <a:cxn ang="0">
                <a:pos x="56" y="304"/>
              </a:cxn>
              <a:cxn ang="0">
                <a:pos x="3" y="376"/>
              </a:cxn>
              <a:cxn ang="0">
                <a:pos x="0" y="384"/>
              </a:cxn>
              <a:cxn ang="0">
                <a:pos x="0" y="443"/>
              </a:cxn>
              <a:cxn ang="0">
                <a:pos x="14" y="457"/>
              </a:cxn>
              <a:cxn ang="0">
                <a:pos x="27" y="443"/>
              </a:cxn>
              <a:cxn ang="0">
                <a:pos x="27" y="388"/>
              </a:cxn>
              <a:cxn ang="0">
                <a:pos x="73" y="326"/>
              </a:cxn>
              <a:cxn ang="0">
                <a:pos x="141" y="326"/>
              </a:cxn>
              <a:cxn ang="0">
                <a:pos x="155" y="313"/>
              </a:cxn>
              <a:cxn ang="0">
                <a:pos x="160" y="116"/>
              </a:cxn>
              <a:cxn ang="0">
                <a:pos x="176" y="116"/>
              </a:cxn>
              <a:cxn ang="0">
                <a:pos x="182" y="313"/>
              </a:cxn>
              <a:cxn ang="0">
                <a:pos x="195" y="326"/>
              </a:cxn>
              <a:cxn ang="0">
                <a:pos x="296" y="326"/>
              </a:cxn>
              <a:cxn ang="0">
                <a:pos x="310" y="313"/>
              </a:cxn>
              <a:cxn ang="0">
                <a:pos x="318" y="27"/>
              </a:cxn>
              <a:cxn ang="0">
                <a:pos x="333" y="27"/>
              </a:cxn>
              <a:cxn ang="0">
                <a:pos x="342" y="443"/>
              </a:cxn>
              <a:cxn ang="0">
                <a:pos x="355" y="457"/>
              </a:cxn>
              <a:cxn ang="0">
                <a:pos x="368" y="443"/>
              </a:cxn>
              <a:cxn ang="0">
                <a:pos x="360" y="13"/>
              </a:cxn>
              <a:cxn ang="0">
                <a:pos x="346" y="0"/>
              </a:cxn>
              <a:cxn ang="0">
                <a:pos x="305" y="0"/>
              </a:cxn>
            </a:cxnLst>
            <a:rect l="0" t="0" r="r" b="b"/>
            <a:pathLst>
              <a:path w="368" h="457">
                <a:moveTo>
                  <a:pt x="305" y="0"/>
                </a:moveTo>
                <a:cubicBezTo>
                  <a:pt x="298" y="0"/>
                  <a:pt x="292" y="6"/>
                  <a:pt x="292" y="13"/>
                </a:cubicBezTo>
                <a:cubicBezTo>
                  <a:pt x="292" y="13"/>
                  <a:pt x="284" y="275"/>
                  <a:pt x="283" y="299"/>
                </a:cubicBezTo>
                <a:cubicBezTo>
                  <a:pt x="267" y="299"/>
                  <a:pt x="225" y="299"/>
                  <a:pt x="208" y="299"/>
                </a:cubicBezTo>
                <a:cubicBezTo>
                  <a:pt x="207" y="276"/>
                  <a:pt x="202" y="102"/>
                  <a:pt x="202" y="102"/>
                </a:cubicBezTo>
                <a:cubicBezTo>
                  <a:pt x="202" y="95"/>
                  <a:pt x="196" y="89"/>
                  <a:pt x="189" y="89"/>
                </a:cubicBezTo>
                <a:cubicBezTo>
                  <a:pt x="148" y="89"/>
                  <a:pt x="148" y="89"/>
                  <a:pt x="148" y="89"/>
                </a:cubicBezTo>
                <a:cubicBezTo>
                  <a:pt x="140" y="89"/>
                  <a:pt x="134" y="95"/>
                  <a:pt x="134" y="102"/>
                </a:cubicBezTo>
                <a:cubicBezTo>
                  <a:pt x="134" y="102"/>
                  <a:pt x="129" y="276"/>
                  <a:pt x="128" y="299"/>
                </a:cubicBezTo>
                <a:cubicBezTo>
                  <a:pt x="111" y="299"/>
                  <a:pt x="66" y="299"/>
                  <a:pt x="66" y="299"/>
                </a:cubicBezTo>
                <a:cubicBezTo>
                  <a:pt x="62" y="299"/>
                  <a:pt x="58" y="301"/>
                  <a:pt x="56" y="304"/>
                </a:cubicBezTo>
                <a:cubicBezTo>
                  <a:pt x="3" y="376"/>
                  <a:pt x="3" y="376"/>
                  <a:pt x="3" y="376"/>
                </a:cubicBezTo>
                <a:cubicBezTo>
                  <a:pt x="1" y="378"/>
                  <a:pt x="0" y="381"/>
                  <a:pt x="0" y="384"/>
                </a:cubicBezTo>
                <a:cubicBezTo>
                  <a:pt x="0" y="443"/>
                  <a:pt x="0" y="443"/>
                  <a:pt x="0" y="443"/>
                </a:cubicBezTo>
                <a:cubicBezTo>
                  <a:pt x="0" y="451"/>
                  <a:pt x="6" y="457"/>
                  <a:pt x="14" y="457"/>
                </a:cubicBezTo>
                <a:cubicBezTo>
                  <a:pt x="21" y="457"/>
                  <a:pt x="27" y="451"/>
                  <a:pt x="27" y="443"/>
                </a:cubicBezTo>
                <a:cubicBezTo>
                  <a:pt x="27" y="443"/>
                  <a:pt x="27" y="396"/>
                  <a:pt x="27" y="388"/>
                </a:cubicBezTo>
                <a:cubicBezTo>
                  <a:pt x="31" y="382"/>
                  <a:pt x="67" y="334"/>
                  <a:pt x="73" y="326"/>
                </a:cubicBezTo>
                <a:cubicBezTo>
                  <a:pt x="84" y="326"/>
                  <a:pt x="141" y="326"/>
                  <a:pt x="141" y="326"/>
                </a:cubicBezTo>
                <a:cubicBezTo>
                  <a:pt x="149" y="326"/>
                  <a:pt x="155" y="320"/>
                  <a:pt x="155" y="313"/>
                </a:cubicBezTo>
                <a:cubicBezTo>
                  <a:pt x="155" y="313"/>
                  <a:pt x="160" y="138"/>
                  <a:pt x="160" y="116"/>
                </a:cubicBezTo>
                <a:cubicBezTo>
                  <a:pt x="167" y="116"/>
                  <a:pt x="169" y="116"/>
                  <a:pt x="176" y="116"/>
                </a:cubicBezTo>
                <a:cubicBezTo>
                  <a:pt x="176" y="138"/>
                  <a:pt x="182" y="313"/>
                  <a:pt x="182" y="313"/>
                </a:cubicBezTo>
                <a:cubicBezTo>
                  <a:pt x="182" y="320"/>
                  <a:pt x="188" y="326"/>
                  <a:pt x="195" y="326"/>
                </a:cubicBezTo>
                <a:cubicBezTo>
                  <a:pt x="296" y="326"/>
                  <a:pt x="296" y="326"/>
                  <a:pt x="296" y="326"/>
                </a:cubicBezTo>
                <a:cubicBezTo>
                  <a:pt x="304" y="326"/>
                  <a:pt x="309" y="320"/>
                  <a:pt x="310" y="313"/>
                </a:cubicBezTo>
                <a:cubicBezTo>
                  <a:pt x="310" y="313"/>
                  <a:pt x="317" y="50"/>
                  <a:pt x="318" y="27"/>
                </a:cubicBezTo>
                <a:cubicBezTo>
                  <a:pt x="325" y="27"/>
                  <a:pt x="327" y="27"/>
                  <a:pt x="333" y="27"/>
                </a:cubicBezTo>
                <a:cubicBezTo>
                  <a:pt x="334" y="51"/>
                  <a:pt x="342" y="443"/>
                  <a:pt x="342" y="443"/>
                </a:cubicBezTo>
                <a:cubicBezTo>
                  <a:pt x="342" y="451"/>
                  <a:pt x="348" y="457"/>
                  <a:pt x="355" y="457"/>
                </a:cubicBezTo>
                <a:cubicBezTo>
                  <a:pt x="363" y="456"/>
                  <a:pt x="368" y="450"/>
                  <a:pt x="368" y="443"/>
                </a:cubicBezTo>
                <a:cubicBezTo>
                  <a:pt x="360" y="13"/>
                  <a:pt x="360" y="13"/>
                  <a:pt x="360" y="13"/>
                </a:cubicBezTo>
                <a:cubicBezTo>
                  <a:pt x="359" y="6"/>
                  <a:pt x="354" y="0"/>
                  <a:pt x="346" y="0"/>
                </a:cubicBezTo>
                <a:lnTo>
                  <a:pt x="305" y="0"/>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100" name="Group 270"/>
          <p:cNvGrpSpPr>
            <a:grpSpLocks noChangeAspect="1"/>
          </p:cNvGrpSpPr>
          <p:nvPr/>
        </p:nvGrpSpPr>
        <p:grpSpPr bwMode="auto">
          <a:xfrm>
            <a:off x="1885727" y="3016358"/>
            <a:ext cx="430213" cy="463550"/>
            <a:chOff x="1543" y="1791"/>
            <a:chExt cx="271" cy="292"/>
          </a:xfrm>
          <a:noFill/>
        </p:grpSpPr>
        <p:sp>
          <p:nvSpPr>
            <p:cNvPr id="101" name="Line 271"/>
            <p:cNvSpPr>
              <a:spLocks noChangeShapeType="1"/>
            </p:cNvSpPr>
            <p:nvPr/>
          </p:nvSpPr>
          <p:spPr bwMode="auto">
            <a:xfrm>
              <a:off x="1581" y="1894"/>
              <a:ext cx="1" cy="1"/>
            </a:xfrm>
            <a:prstGeom prst="line">
              <a:avLst/>
            </a:prstGeom>
            <a:grpFill/>
            <a:ln w="31750"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2" name="Freeform 272"/>
            <p:cNvSpPr>
              <a:spLocks/>
            </p:cNvSpPr>
            <p:nvPr/>
          </p:nvSpPr>
          <p:spPr bwMode="auto">
            <a:xfrm>
              <a:off x="1543" y="1791"/>
              <a:ext cx="271" cy="292"/>
            </a:xfrm>
            <a:custGeom>
              <a:avLst/>
              <a:gdLst/>
              <a:ahLst/>
              <a:cxnLst>
                <a:cxn ang="0">
                  <a:pos x="354" y="302"/>
                </a:cxn>
                <a:cxn ang="0">
                  <a:pos x="328" y="384"/>
                </a:cxn>
                <a:cxn ang="0">
                  <a:pos x="146" y="366"/>
                </a:cxn>
                <a:cxn ang="0">
                  <a:pos x="4" y="261"/>
                </a:cxn>
                <a:cxn ang="0">
                  <a:pos x="51" y="140"/>
                </a:cxn>
                <a:cxn ang="0">
                  <a:pos x="108" y="139"/>
                </a:cxn>
                <a:cxn ang="0">
                  <a:pos x="121" y="104"/>
                </a:cxn>
                <a:cxn ang="0">
                  <a:pos x="167" y="122"/>
                </a:cxn>
                <a:cxn ang="0">
                  <a:pos x="119" y="30"/>
                </a:cxn>
                <a:cxn ang="0">
                  <a:pos x="175" y="41"/>
                </a:cxn>
                <a:cxn ang="0">
                  <a:pos x="209" y="118"/>
                </a:cxn>
                <a:cxn ang="0">
                  <a:pos x="252" y="4"/>
                </a:cxn>
                <a:cxn ang="0">
                  <a:pos x="309" y="23"/>
                </a:cxn>
                <a:cxn ang="0">
                  <a:pos x="264" y="136"/>
                </a:cxn>
                <a:cxn ang="0">
                  <a:pos x="329" y="93"/>
                </a:cxn>
                <a:cxn ang="0">
                  <a:pos x="382" y="119"/>
                </a:cxn>
                <a:cxn ang="0">
                  <a:pos x="299" y="170"/>
                </a:cxn>
                <a:cxn ang="0">
                  <a:pos x="345" y="188"/>
                </a:cxn>
                <a:cxn ang="0">
                  <a:pos x="335" y="222"/>
                </a:cxn>
                <a:cxn ang="0">
                  <a:pos x="374" y="258"/>
                </a:cxn>
                <a:cxn ang="0">
                  <a:pos x="97" y="180"/>
                </a:cxn>
              </a:cxnLst>
              <a:rect l="0" t="0" r="r" b="b"/>
              <a:pathLst>
                <a:path w="382" h="410">
                  <a:moveTo>
                    <a:pt x="354" y="302"/>
                  </a:moveTo>
                  <a:cubicBezTo>
                    <a:pt x="328" y="384"/>
                    <a:pt x="328" y="384"/>
                    <a:pt x="328" y="384"/>
                  </a:cubicBezTo>
                  <a:cubicBezTo>
                    <a:pt x="328" y="384"/>
                    <a:pt x="252" y="410"/>
                    <a:pt x="146" y="366"/>
                  </a:cubicBezTo>
                  <a:cubicBezTo>
                    <a:pt x="44" y="324"/>
                    <a:pt x="0" y="267"/>
                    <a:pt x="4" y="261"/>
                  </a:cubicBezTo>
                  <a:cubicBezTo>
                    <a:pt x="7" y="255"/>
                    <a:pt x="51" y="140"/>
                    <a:pt x="51" y="140"/>
                  </a:cubicBezTo>
                  <a:cubicBezTo>
                    <a:pt x="51" y="140"/>
                    <a:pt x="49" y="129"/>
                    <a:pt x="108" y="139"/>
                  </a:cubicBezTo>
                  <a:cubicBezTo>
                    <a:pt x="121" y="104"/>
                    <a:pt x="121" y="104"/>
                    <a:pt x="121" y="104"/>
                  </a:cubicBezTo>
                  <a:cubicBezTo>
                    <a:pt x="121" y="104"/>
                    <a:pt x="165" y="123"/>
                    <a:pt x="167" y="122"/>
                  </a:cubicBezTo>
                  <a:cubicBezTo>
                    <a:pt x="166" y="122"/>
                    <a:pt x="119" y="30"/>
                    <a:pt x="119" y="30"/>
                  </a:cubicBezTo>
                  <a:cubicBezTo>
                    <a:pt x="119" y="30"/>
                    <a:pt x="158" y="32"/>
                    <a:pt x="175" y="41"/>
                  </a:cubicBezTo>
                  <a:cubicBezTo>
                    <a:pt x="180" y="52"/>
                    <a:pt x="209" y="118"/>
                    <a:pt x="209" y="118"/>
                  </a:cubicBezTo>
                  <a:cubicBezTo>
                    <a:pt x="252" y="4"/>
                    <a:pt x="252" y="4"/>
                    <a:pt x="252" y="4"/>
                  </a:cubicBezTo>
                  <a:cubicBezTo>
                    <a:pt x="252" y="4"/>
                    <a:pt x="280" y="0"/>
                    <a:pt x="309" y="23"/>
                  </a:cubicBezTo>
                  <a:cubicBezTo>
                    <a:pt x="305" y="36"/>
                    <a:pt x="264" y="136"/>
                    <a:pt x="264" y="136"/>
                  </a:cubicBezTo>
                  <a:cubicBezTo>
                    <a:pt x="329" y="93"/>
                    <a:pt x="329" y="93"/>
                    <a:pt x="329" y="93"/>
                  </a:cubicBezTo>
                  <a:cubicBezTo>
                    <a:pt x="329" y="93"/>
                    <a:pt x="361" y="98"/>
                    <a:pt x="382" y="119"/>
                  </a:cubicBezTo>
                  <a:cubicBezTo>
                    <a:pt x="369" y="126"/>
                    <a:pt x="299" y="170"/>
                    <a:pt x="299" y="170"/>
                  </a:cubicBezTo>
                  <a:cubicBezTo>
                    <a:pt x="299" y="170"/>
                    <a:pt x="345" y="189"/>
                    <a:pt x="345" y="188"/>
                  </a:cubicBezTo>
                  <a:cubicBezTo>
                    <a:pt x="345" y="186"/>
                    <a:pt x="335" y="222"/>
                    <a:pt x="335" y="222"/>
                  </a:cubicBezTo>
                  <a:cubicBezTo>
                    <a:pt x="335" y="222"/>
                    <a:pt x="355" y="238"/>
                    <a:pt x="374" y="258"/>
                  </a:cubicBezTo>
                  <a:cubicBezTo>
                    <a:pt x="372" y="260"/>
                    <a:pt x="231" y="293"/>
                    <a:pt x="97" y="180"/>
                  </a:cubicBezTo>
                </a:path>
              </a:pathLst>
            </a:custGeom>
            <a:grpFill/>
            <a:ln w="31750"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grpSp>
      <p:sp>
        <p:nvSpPr>
          <p:cNvPr id="103" name="Freeform 308"/>
          <p:cNvSpPr>
            <a:spLocks/>
          </p:cNvSpPr>
          <p:nvPr/>
        </p:nvSpPr>
        <p:spPr bwMode="auto">
          <a:xfrm>
            <a:off x="1843088" y="3673475"/>
            <a:ext cx="515937" cy="527050"/>
          </a:xfrm>
          <a:custGeom>
            <a:avLst/>
            <a:gdLst/>
            <a:ahLst/>
            <a:cxnLst>
              <a:cxn ang="0">
                <a:pos x="409" y="267"/>
              </a:cxn>
              <a:cxn ang="0">
                <a:pos x="360" y="192"/>
              </a:cxn>
              <a:cxn ang="0">
                <a:pos x="313" y="178"/>
              </a:cxn>
              <a:cxn ang="0">
                <a:pos x="239" y="0"/>
              </a:cxn>
              <a:cxn ang="0">
                <a:pos x="183" y="192"/>
              </a:cxn>
              <a:cxn ang="0">
                <a:pos x="197" y="169"/>
              </a:cxn>
              <a:cxn ang="0">
                <a:pos x="239" y="26"/>
              </a:cxn>
              <a:cxn ang="0">
                <a:pos x="287" y="165"/>
              </a:cxn>
              <a:cxn ang="0">
                <a:pos x="309" y="220"/>
              </a:cxn>
              <a:cxn ang="0">
                <a:pos x="348" y="217"/>
              </a:cxn>
              <a:cxn ang="0">
                <a:pos x="429" y="390"/>
              </a:cxn>
              <a:cxn ang="0">
                <a:pos x="329" y="392"/>
              </a:cxn>
              <a:cxn ang="0">
                <a:pos x="235" y="367"/>
              </a:cxn>
              <a:cxn ang="0">
                <a:pos x="173" y="385"/>
              </a:cxn>
              <a:cxn ang="0">
                <a:pos x="157" y="352"/>
              </a:cxn>
              <a:cxn ang="0">
                <a:pos x="207" y="336"/>
              </a:cxn>
              <a:cxn ang="0">
                <a:pos x="228" y="338"/>
              </a:cxn>
              <a:cxn ang="0">
                <a:pos x="228" y="339"/>
              </a:cxn>
              <a:cxn ang="0">
                <a:pos x="229" y="340"/>
              </a:cxn>
              <a:cxn ang="0">
                <a:pos x="230" y="341"/>
              </a:cxn>
              <a:cxn ang="0">
                <a:pos x="231" y="341"/>
              </a:cxn>
              <a:cxn ang="0">
                <a:pos x="241" y="344"/>
              </a:cxn>
              <a:cxn ang="0">
                <a:pos x="242" y="344"/>
              </a:cxn>
              <a:cxn ang="0">
                <a:pos x="243" y="344"/>
              </a:cxn>
              <a:cxn ang="0">
                <a:pos x="244" y="343"/>
              </a:cxn>
              <a:cxn ang="0">
                <a:pos x="245" y="343"/>
              </a:cxn>
              <a:cxn ang="0">
                <a:pos x="246" y="342"/>
              </a:cxn>
              <a:cxn ang="0">
                <a:pos x="247" y="342"/>
              </a:cxn>
              <a:cxn ang="0">
                <a:pos x="248" y="341"/>
              </a:cxn>
              <a:cxn ang="0">
                <a:pos x="249" y="340"/>
              </a:cxn>
              <a:cxn ang="0">
                <a:pos x="249" y="339"/>
              </a:cxn>
              <a:cxn ang="0">
                <a:pos x="252" y="330"/>
              </a:cxn>
              <a:cxn ang="0">
                <a:pos x="252" y="329"/>
              </a:cxn>
              <a:cxn ang="0">
                <a:pos x="252" y="328"/>
              </a:cxn>
              <a:cxn ang="0">
                <a:pos x="251" y="326"/>
              </a:cxn>
              <a:cxn ang="0">
                <a:pos x="251" y="325"/>
              </a:cxn>
              <a:cxn ang="0">
                <a:pos x="187" y="217"/>
              </a:cxn>
              <a:cxn ang="0">
                <a:pos x="122" y="208"/>
              </a:cxn>
              <a:cxn ang="0">
                <a:pos x="65" y="231"/>
              </a:cxn>
              <a:cxn ang="0">
                <a:pos x="2" y="246"/>
              </a:cxn>
              <a:cxn ang="0">
                <a:pos x="112" y="461"/>
              </a:cxn>
              <a:cxn ang="0">
                <a:pos x="126" y="467"/>
              </a:cxn>
              <a:cxn ang="0">
                <a:pos x="215" y="438"/>
              </a:cxn>
              <a:cxn ang="0">
                <a:pos x="130" y="440"/>
              </a:cxn>
              <a:cxn ang="0">
                <a:pos x="79" y="256"/>
              </a:cxn>
              <a:cxn ang="0">
                <a:pos x="99" y="228"/>
              </a:cxn>
              <a:cxn ang="0">
                <a:pos x="113" y="240"/>
              </a:cxn>
              <a:cxn ang="0">
                <a:pos x="128" y="251"/>
              </a:cxn>
              <a:cxn ang="0">
                <a:pos x="208" y="298"/>
              </a:cxn>
              <a:cxn ang="0">
                <a:pos x="183" y="322"/>
              </a:cxn>
              <a:cxn ang="0">
                <a:pos x="134" y="340"/>
              </a:cxn>
              <a:cxn ang="0">
                <a:pos x="159" y="408"/>
              </a:cxn>
              <a:cxn ang="0">
                <a:pos x="242" y="393"/>
              </a:cxn>
              <a:cxn ang="0">
                <a:pos x="401" y="430"/>
              </a:cxn>
              <a:cxn ang="0">
                <a:pos x="455" y="381"/>
              </a:cxn>
            </a:cxnLst>
            <a:rect l="0" t="0" r="r" b="b"/>
            <a:pathLst>
              <a:path w="457" h="468">
                <a:moveTo>
                  <a:pt x="455" y="381"/>
                </a:moveTo>
                <a:cubicBezTo>
                  <a:pt x="451" y="348"/>
                  <a:pt x="428" y="301"/>
                  <a:pt x="409" y="267"/>
                </a:cubicBezTo>
                <a:cubicBezTo>
                  <a:pt x="400" y="250"/>
                  <a:pt x="390" y="233"/>
                  <a:pt x="380" y="218"/>
                </a:cubicBezTo>
                <a:cubicBezTo>
                  <a:pt x="366" y="195"/>
                  <a:pt x="363" y="194"/>
                  <a:pt x="360" y="192"/>
                </a:cubicBezTo>
                <a:cubicBezTo>
                  <a:pt x="357" y="190"/>
                  <a:pt x="350" y="186"/>
                  <a:pt x="325" y="196"/>
                </a:cubicBezTo>
                <a:cubicBezTo>
                  <a:pt x="313" y="178"/>
                  <a:pt x="313" y="178"/>
                  <a:pt x="313" y="178"/>
                </a:cubicBezTo>
                <a:cubicBezTo>
                  <a:pt x="332" y="158"/>
                  <a:pt x="343" y="132"/>
                  <a:pt x="343" y="104"/>
                </a:cubicBezTo>
                <a:cubicBezTo>
                  <a:pt x="343" y="46"/>
                  <a:pt x="297" y="0"/>
                  <a:pt x="239" y="0"/>
                </a:cubicBezTo>
                <a:cubicBezTo>
                  <a:pt x="182" y="0"/>
                  <a:pt x="135" y="46"/>
                  <a:pt x="135" y="104"/>
                </a:cubicBezTo>
                <a:cubicBezTo>
                  <a:pt x="135" y="140"/>
                  <a:pt x="153" y="172"/>
                  <a:pt x="183" y="192"/>
                </a:cubicBezTo>
                <a:cubicBezTo>
                  <a:pt x="189" y="196"/>
                  <a:pt x="197" y="194"/>
                  <a:pt x="201" y="188"/>
                </a:cubicBezTo>
                <a:cubicBezTo>
                  <a:pt x="205" y="181"/>
                  <a:pt x="204" y="173"/>
                  <a:pt x="197" y="169"/>
                </a:cubicBezTo>
                <a:cubicBezTo>
                  <a:pt x="175" y="155"/>
                  <a:pt x="162" y="131"/>
                  <a:pt x="162" y="104"/>
                </a:cubicBezTo>
                <a:cubicBezTo>
                  <a:pt x="162" y="61"/>
                  <a:pt x="196" y="26"/>
                  <a:pt x="239" y="26"/>
                </a:cubicBezTo>
                <a:cubicBezTo>
                  <a:pt x="282" y="26"/>
                  <a:pt x="317" y="61"/>
                  <a:pt x="317" y="104"/>
                </a:cubicBezTo>
                <a:cubicBezTo>
                  <a:pt x="317" y="128"/>
                  <a:pt x="306" y="150"/>
                  <a:pt x="287" y="165"/>
                </a:cubicBezTo>
                <a:cubicBezTo>
                  <a:pt x="282" y="169"/>
                  <a:pt x="281" y="177"/>
                  <a:pt x="284" y="182"/>
                </a:cubicBezTo>
                <a:cubicBezTo>
                  <a:pt x="309" y="220"/>
                  <a:pt x="309" y="220"/>
                  <a:pt x="309" y="220"/>
                </a:cubicBezTo>
                <a:cubicBezTo>
                  <a:pt x="313" y="226"/>
                  <a:pt x="320" y="228"/>
                  <a:pt x="326" y="225"/>
                </a:cubicBezTo>
                <a:cubicBezTo>
                  <a:pt x="334" y="221"/>
                  <a:pt x="343" y="218"/>
                  <a:pt x="348" y="217"/>
                </a:cubicBezTo>
                <a:cubicBezTo>
                  <a:pt x="355" y="226"/>
                  <a:pt x="373" y="255"/>
                  <a:pt x="391" y="289"/>
                </a:cubicBezTo>
                <a:cubicBezTo>
                  <a:pt x="416" y="335"/>
                  <a:pt x="430" y="371"/>
                  <a:pt x="429" y="390"/>
                </a:cubicBezTo>
                <a:cubicBezTo>
                  <a:pt x="429" y="394"/>
                  <a:pt x="428" y="397"/>
                  <a:pt x="427" y="397"/>
                </a:cubicBezTo>
                <a:cubicBezTo>
                  <a:pt x="423" y="401"/>
                  <a:pt x="405" y="411"/>
                  <a:pt x="329" y="392"/>
                </a:cubicBezTo>
                <a:cubicBezTo>
                  <a:pt x="286" y="381"/>
                  <a:pt x="246" y="366"/>
                  <a:pt x="246" y="366"/>
                </a:cubicBezTo>
                <a:cubicBezTo>
                  <a:pt x="242" y="365"/>
                  <a:pt x="239" y="365"/>
                  <a:pt x="235" y="367"/>
                </a:cubicBezTo>
                <a:cubicBezTo>
                  <a:pt x="235" y="367"/>
                  <a:pt x="222" y="374"/>
                  <a:pt x="206" y="379"/>
                </a:cubicBezTo>
                <a:cubicBezTo>
                  <a:pt x="180" y="388"/>
                  <a:pt x="173" y="385"/>
                  <a:pt x="173" y="385"/>
                </a:cubicBezTo>
                <a:cubicBezTo>
                  <a:pt x="169" y="383"/>
                  <a:pt x="164" y="379"/>
                  <a:pt x="159" y="368"/>
                </a:cubicBezTo>
                <a:cubicBezTo>
                  <a:pt x="155" y="360"/>
                  <a:pt x="156" y="354"/>
                  <a:pt x="157" y="352"/>
                </a:cubicBezTo>
                <a:cubicBezTo>
                  <a:pt x="176" y="349"/>
                  <a:pt x="195" y="347"/>
                  <a:pt x="195" y="347"/>
                </a:cubicBezTo>
                <a:cubicBezTo>
                  <a:pt x="201" y="347"/>
                  <a:pt x="206" y="342"/>
                  <a:pt x="207" y="336"/>
                </a:cubicBezTo>
                <a:cubicBezTo>
                  <a:pt x="208" y="328"/>
                  <a:pt x="211" y="324"/>
                  <a:pt x="212" y="324"/>
                </a:cubicBezTo>
                <a:cubicBezTo>
                  <a:pt x="214" y="323"/>
                  <a:pt x="221" y="327"/>
                  <a:pt x="228" y="338"/>
                </a:cubicBezTo>
                <a:cubicBezTo>
                  <a:pt x="228" y="338"/>
                  <a:pt x="228" y="338"/>
                  <a:pt x="228" y="338"/>
                </a:cubicBezTo>
                <a:cubicBezTo>
                  <a:pt x="228" y="338"/>
                  <a:pt x="228" y="339"/>
                  <a:pt x="228" y="339"/>
                </a:cubicBezTo>
                <a:cubicBezTo>
                  <a:pt x="229" y="339"/>
                  <a:pt x="229" y="339"/>
                  <a:pt x="229" y="339"/>
                </a:cubicBezTo>
                <a:cubicBezTo>
                  <a:pt x="229" y="339"/>
                  <a:pt x="229" y="340"/>
                  <a:pt x="229" y="340"/>
                </a:cubicBezTo>
                <a:cubicBezTo>
                  <a:pt x="229" y="340"/>
                  <a:pt x="229" y="340"/>
                  <a:pt x="229" y="340"/>
                </a:cubicBezTo>
                <a:cubicBezTo>
                  <a:pt x="230" y="340"/>
                  <a:pt x="230" y="341"/>
                  <a:pt x="230" y="341"/>
                </a:cubicBezTo>
                <a:cubicBezTo>
                  <a:pt x="230" y="341"/>
                  <a:pt x="230" y="341"/>
                  <a:pt x="230" y="341"/>
                </a:cubicBezTo>
                <a:cubicBezTo>
                  <a:pt x="231" y="341"/>
                  <a:pt x="231" y="341"/>
                  <a:pt x="231" y="341"/>
                </a:cubicBezTo>
                <a:cubicBezTo>
                  <a:pt x="232" y="342"/>
                  <a:pt x="234" y="343"/>
                  <a:pt x="235" y="344"/>
                </a:cubicBezTo>
                <a:cubicBezTo>
                  <a:pt x="237" y="344"/>
                  <a:pt x="239" y="344"/>
                  <a:pt x="241" y="344"/>
                </a:cubicBezTo>
                <a:cubicBezTo>
                  <a:pt x="241" y="344"/>
                  <a:pt x="241" y="344"/>
                  <a:pt x="241" y="344"/>
                </a:cubicBezTo>
                <a:cubicBezTo>
                  <a:pt x="241" y="344"/>
                  <a:pt x="241" y="344"/>
                  <a:pt x="242" y="344"/>
                </a:cubicBezTo>
                <a:cubicBezTo>
                  <a:pt x="242" y="344"/>
                  <a:pt x="242" y="344"/>
                  <a:pt x="242" y="344"/>
                </a:cubicBezTo>
                <a:cubicBezTo>
                  <a:pt x="242" y="344"/>
                  <a:pt x="243" y="344"/>
                  <a:pt x="243" y="344"/>
                </a:cubicBezTo>
                <a:cubicBezTo>
                  <a:pt x="243" y="344"/>
                  <a:pt x="243" y="344"/>
                  <a:pt x="244" y="343"/>
                </a:cubicBezTo>
                <a:cubicBezTo>
                  <a:pt x="244" y="343"/>
                  <a:pt x="244" y="343"/>
                  <a:pt x="244" y="343"/>
                </a:cubicBezTo>
                <a:cubicBezTo>
                  <a:pt x="244" y="343"/>
                  <a:pt x="245" y="343"/>
                  <a:pt x="245" y="343"/>
                </a:cubicBezTo>
                <a:cubicBezTo>
                  <a:pt x="245" y="343"/>
                  <a:pt x="245" y="343"/>
                  <a:pt x="245" y="343"/>
                </a:cubicBezTo>
                <a:cubicBezTo>
                  <a:pt x="245" y="343"/>
                  <a:pt x="245" y="343"/>
                  <a:pt x="245" y="343"/>
                </a:cubicBezTo>
                <a:cubicBezTo>
                  <a:pt x="246" y="342"/>
                  <a:pt x="246" y="342"/>
                  <a:pt x="246" y="342"/>
                </a:cubicBezTo>
                <a:cubicBezTo>
                  <a:pt x="246" y="342"/>
                  <a:pt x="246" y="342"/>
                  <a:pt x="246" y="342"/>
                </a:cubicBezTo>
                <a:cubicBezTo>
                  <a:pt x="246" y="342"/>
                  <a:pt x="247" y="342"/>
                  <a:pt x="247" y="342"/>
                </a:cubicBezTo>
                <a:cubicBezTo>
                  <a:pt x="247" y="342"/>
                  <a:pt x="247" y="342"/>
                  <a:pt x="247" y="341"/>
                </a:cubicBezTo>
                <a:cubicBezTo>
                  <a:pt x="247" y="341"/>
                  <a:pt x="248" y="341"/>
                  <a:pt x="248" y="341"/>
                </a:cubicBezTo>
                <a:cubicBezTo>
                  <a:pt x="248" y="341"/>
                  <a:pt x="248" y="341"/>
                  <a:pt x="248" y="341"/>
                </a:cubicBezTo>
                <a:cubicBezTo>
                  <a:pt x="248" y="340"/>
                  <a:pt x="249" y="340"/>
                  <a:pt x="249" y="340"/>
                </a:cubicBezTo>
                <a:cubicBezTo>
                  <a:pt x="249" y="340"/>
                  <a:pt x="249" y="340"/>
                  <a:pt x="249" y="340"/>
                </a:cubicBezTo>
                <a:cubicBezTo>
                  <a:pt x="249" y="340"/>
                  <a:pt x="249" y="339"/>
                  <a:pt x="249" y="339"/>
                </a:cubicBezTo>
                <a:cubicBezTo>
                  <a:pt x="250" y="338"/>
                  <a:pt x="251" y="336"/>
                  <a:pt x="252" y="335"/>
                </a:cubicBezTo>
                <a:cubicBezTo>
                  <a:pt x="252" y="333"/>
                  <a:pt x="252" y="331"/>
                  <a:pt x="252" y="330"/>
                </a:cubicBezTo>
                <a:cubicBezTo>
                  <a:pt x="252" y="329"/>
                  <a:pt x="252" y="329"/>
                  <a:pt x="252" y="329"/>
                </a:cubicBezTo>
                <a:cubicBezTo>
                  <a:pt x="252" y="329"/>
                  <a:pt x="252" y="329"/>
                  <a:pt x="252" y="329"/>
                </a:cubicBezTo>
                <a:cubicBezTo>
                  <a:pt x="252" y="328"/>
                  <a:pt x="252" y="328"/>
                  <a:pt x="252" y="328"/>
                </a:cubicBezTo>
                <a:cubicBezTo>
                  <a:pt x="252" y="328"/>
                  <a:pt x="252" y="328"/>
                  <a:pt x="252" y="328"/>
                </a:cubicBezTo>
                <a:cubicBezTo>
                  <a:pt x="252" y="327"/>
                  <a:pt x="252" y="327"/>
                  <a:pt x="251" y="326"/>
                </a:cubicBezTo>
                <a:cubicBezTo>
                  <a:pt x="251" y="326"/>
                  <a:pt x="251" y="326"/>
                  <a:pt x="251" y="326"/>
                </a:cubicBezTo>
                <a:cubicBezTo>
                  <a:pt x="251" y="326"/>
                  <a:pt x="251" y="326"/>
                  <a:pt x="251" y="325"/>
                </a:cubicBezTo>
                <a:cubicBezTo>
                  <a:pt x="251" y="325"/>
                  <a:pt x="251" y="325"/>
                  <a:pt x="251" y="325"/>
                </a:cubicBezTo>
                <a:cubicBezTo>
                  <a:pt x="201" y="224"/>
                  <a:pt x="201" y="224"/>
                  <a:pt x="201" y="224"/>
                </a:cubicBezTo>
                <a:cubicBezTo>
                  <a:pt x="198" y="219"/>
                  <a:pt x="193" y="216"/>
                  <a:pt x="187" y="217"/>
                </a:cubicBezTo>
                <a:cubicBezTo>
                  <a:pt x="135" y="224"/>
                  <a:pt x="135" y="224"/>
                  <a:pt x="135" y="224"/>
                </a:cubicBezTo>
                <a:cubicBezTo>
                  <a:pt x="133" y="218"/>
                  <a:pt x="129" y="212"/>
                  <a:pt x="122" y="208"/>
                </a:cubicBezTo>
                <a:cubicBezTo>
                  <a:pt x="117" y="204"/>
                  <a:pt x="107" y="200"/>
                  <a:pt x="93" y="203"/>
                </a:cubicBezTo>
                <a:cubicBezTo>
                  <a:pt x="75" y="207"/>
                  <a:pt x="67" y="220"/>
                  <a:pt x="65" y="231"/>
                </a:cubicBezTo>
                <a:cubicBezTo>
                  <a:pt x="12" y="239"/>
                  <a:pt x="12" y="239"/>
                  <a:pt x="12" y="239"/>
                </a:cubicBezTo>
                <a:cubicBezTo>
                  <a:pt x="7" y="239"/>
                  <a:pt x="4" y="242"/>
                  <a:pt x="2" y="246"/>
                </a:cubicBezTo>
                <a:cubicBezTo>
                  <a:pt x="0" y="250"/>
                  <a:pt x="0" y="254"/>
                  <a:pt x="2" y="258"/>
                </a:cubicBezTo>
                <a:cubicBezTo>
                  <a:pt x="112" y="461"/>
                  <a:pt x="112" y="461"/>
                  <a:pt x="112" y="461"/>
                </a:cubicBezTo>
                <a:cubicBezTo>
                  <a:pt x="114" y="465"/>
                  <a:pt x="119" y="468"/>
                  <a:pt x="123" y="468"/>
                </a:cubicBezTo>
                <a:cubicBezTo>
                  <a:pt x="124" y="468"/>
                  <a:pt x="125" y="468"/>
                  <a:pt x="126" y="467"/>
                </a:cubicBezTo>
                <a:cubicBezTo>
                  <a:pt x="205" y="453"/>
                  <a:pt x="205" y="453"/>
                  <a:pt x="205" y="453"/>
                </a:cubicBezTo>
                <a:cubicBezTo>
                  <a:pt x="212" y="452"/>
                  <a:pt x="217" y="445"/>
                  <a:pt x="215" y="438"/>
                </a:cubicBezTo>
                <a:cubicBezTo>
                  <a:pt x="214" y="431"/>
                  <a:pt x="207" y="426"/>
                  <a:pt x="200" y="428"/>
                </a:cubicBezTo>
                <a:cubicBezTo>
                  <a:pt x="130" y="440"/>
                  <a:pt x="130" y="440"/>
                  <a:pt x="130" y="440"/>
                </a:cubicBezTo>
                <a:cubicBezTo>
                  <a:pt x="34" y="262"/>
                  <a:pt x="34" y="262"/>
                  <a:pt x="34" y="262"/>
                </a:cubicBezTo>
                <a:cubicBezTo>
                  <a:pt x="79" y="256"/>
                  <a:pt x="79" y="256"/>
                  <a:pt x="79" y="256"/>
                </a:cubicBezTo>
                <a:cubicBezTo>
                  <a:pt x="86" y="255"/>
                  <a:pt x="91" y="249"/>
                  <a:pt x="90" y="242"/>
                </a:cubicBezTo>
                <a:cubicBezTo>
                  <a:pt x="90" y="239"/>
                  <a:pt x="90" y="230"/>
                  <a:pt x="99" y="228"/>
                </a:cubicBezTo>
                <a:cubicBezTo>
                  <a:pt x="104" y="227"/>
                  <a:pt x="106" y="229"/>
                  <a:pt x="107" y="229"/>
                </a:cubicBezTo>
                <a:cubicBezTo>
                  <a:pt x="111" y="232"/>
                  <a:pt x="113" y="238"/>
                  <a:pt x="113" y="240"/>
                </a:cubicBezTo>
                <a:cubicBezTo>
                  <a:pt x="114" y="243"/>
                  <a:pt x="115" y="247"/>
                  <a:pt x="118" y="249"/>
                </a:cubicBezTo>
                <a:cubicBezTo>
                  <a:pt x="121" y="251"/>
                  <a:pt x="124" y="252"/>
                  <a:pt x="128" y="251"/>
                </a:cubicBezTo>
                <a:cubicBezTo>
                  <a:pt x="181" y="244"/>
                  <a:pt x="181" y="244"/>
                  <a:pt x="181" y="244"/>
                </a:cubicBezTo>
                <a:cubicBezTo>
                  <a:pt x="208" y="298"/>
                  <a:pt x="208" y="298"/>
                  <a:pt x="208" y="298"/>
                </a:cubicBezTo>
                <a:cubicBezTo>
                  <a:pt x="208" y="298"/>
                  <a:pt x="207" y="298"/>
                  <a:pt x="207" y="298"/>
                </a:cubicBezTo>
                <a:cubicBezTo>
                  <a:pt x="196" y="300"/>
                  <a:pt x="188" y="309"/>
                  <a:pt x="183" y="322"/>
                </a:cubicBezTo>
                <a:cubicBezTo>
                  <a:pt x="176" y="323"/>
                  <a:pt x="164" y="324"/>
                  <a:pt x="152" y="326"/>
                </a:cubicBezTo>
                <a:cubicBezTo>
                  <a:pt x="144" y="328"/>
                  <a:pt x="138" y="333"/>
                  <a:pt x="134" y="340"/>
                </a:cubicBezTo>
                <a:cubicBezTo>
                  <a:pt x="128" y="351"/>
                  <a:pt x="129" y="365"/>
                  <a:pt x="135" y="379"/>
                </a:cubicBezTo>
                <a:cubicBezTo>
                  <a:pt x="141" y="393"/>
                  <a:pt x="149" y="402"/>
                  <a:pt x="159" y="408"/>
                </a:cubicBezTo>
                <a:cubicBezTo>
                  <a:pt x="170" y="415"/>
                  <a:pt x="188" y="414"/>
                  <a:pt x="214" y="404"/>
                </a:cubicBezTo>
                <a:cubicBezTo>
                  <a:pt x="226" y="400"/>
                  <a:pt x="236" y="396"/>
                  <a:pt x="242" y="393"/>
                </a:cubicBezTo>
                <a:cubicBezTo>
                  <a:pt x="254" y="397"/>
                  <a:pt x="287" y="409"/>
                  <a:pt x="323" y="418"/>
                </a:cubicBezTo>
                <a:cubicBezTo>
                  <a:pt x="358" y="426"/>
                  <a:pt x="383" y="430"/>
                  <a:pt x="401" y="430"/>
                </a:cubicBezTo>
                <a:cubicBezTo>
                  <a:pt x="427" y="430"/>
                  <a:pt x="438" y="423"/>
                  <a:pt x="445" y="417"/>
                </a:cubicBezTo>
                <a:cubicBezTo>
                  <a:pt x="453" y="409"/>
                  <a:pt x="457" y="397"/>
                  <a:pt x="455" y="38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4" name="Freeform 636"/>
          <p:cNvSpPr>
            <a:spLocks/>
          </p:cNvSpPr>
          <p:nvPr/>
        </p:nvSpPr>
        <p:spPr bwMode="auto">
          <a:xfrm>
            <a:off x="1876425" y="1779588"/>
            <a:ext cx="447675" cy="447675"/>
          </a:xfrm>
          <a:custGeom>
            <a:avLst/>
            <a:gdLst/>
            <a:ahLst/>
            <a:cxnLst>
              <a:cxn ang="0">
                <a:pos x="126" y="251"/>
              </a:cxn>
              <a:cxn ang="0">
                <a:pos x="22" y="196"/>
              </a:cxn>
              <a:cxn ang="0">
                <a:pos x="24" y="186"/>
              </a:cxn>
              <a:cxn ang="0">
                <a:pos x="33" y="188"/>
              </a:cxn>
              <a:cxn ang="0">
                <a:pos x="126" y="238"/>
              </a:cxn>
              <a:cxn ang="0">
                <a:pos x="232" y="164"/>
              </a:cxn>
              <a:cxn ang="0">
                <a:pos x="196" y="164"/>
              </a:cxn>
              <a:cxn ang="0">
                <a:pos x="189" y="158"/>
              </a:cxn>
              <a:cxn ang="0">
                <a:pos x="189" y="120"/>
              </a:cxn>
              <a:cxn ang="0">
                <a:pos x="172" y="113"/>
              </a:cxn>
              <a:cxn ang="0">
                <a:pos x="172" y="149"/>
              </a:cxn>
              <a:cxn ang="0">
                <a:pos x="165" y="155"/>
              </a:cxn>
              <a:cxn ang="0">
                <a:pos x="144" y="155"/>
              </a:cxn>
              <a:cxn ang="0">
                <a:pos x="137" y="149"/>
              </a:cxn>
              <a:cxn ang="0">
                <a:pos x="137" y="59"/>
              </a:cxn>
              <a:cxn ang="0">
                <a:pos x="117" y="52"/>
              </a:cxn>
              <a:cxn ang="0">
                <a:pos x="117" y="133"/>
              </a:cxn>
              <a:cxn ang="0">
                <a:pos x="110" y="140"/>
              </a:cxn>
              <a:cxn ang="0">
                <a:pos x="89" y="140"/>
              </a:cxn>
              <a:cxn ang="0">
                <a:pos x="83" y="133"/>
              </a:cxn>
              <a:cxn ang="0">
                <a:pos x="83" y="106"/>
              </a:cxn>
              <a:cxn ang="0">
                <a:pos x="73" y="101"/>
              </a:cxn>
              <a:cxn ang="0">
                <a:pos x="62" y="107"/>
              </a:cxn>
              <a:cxn ang="0">
                <a:pos x="62" y="160"/>
              </a:cxn>
              <a:cxn ang="0">
                <a:pos x="55" y="167"/>
              </a:cxn>
              <a:cxn ang="0">
                <a:pos x="12" y="167"/>
              </a:cxn>
              <a:cxn ang="0">
                <a:pos x="6" y="162"/>
              </a:cxn>
              <a:cxn ang="0">
                <a:pos x="0" y="126"/>
              </a:cxn>
              <a:cxn ang="0">
                <a:pos x="126" y="0"/>
              </a:cxn>
              <a:cxn ang="0">
                <a:pos x="252" y="126"/>
              </a:cxn>
              <a:cxn ang="0">
                <a:pos x="245" y="132"/>
              </a:cxn>
              <a:cxn ang="0">
                <a:pos x="238" y="126"/>
              </a:cxn>
              <a:cxn ang="0">
                <a:pos x="126" y="13"/>
              </a:cxn>
              <a:cxn ang="0">
                <a:pos x="14" y="126"/>
              </a:cxn>
              <a:cxn ang="0">
                <a:pos x="17" y="154"/>
              </a:cxn>
              <a:cxn ang="0">
                <a:pos x="49" y="154"/>
              </a:cxn>
              <a:cxn ang="0">
                <a:pos x="49" y="103"/>
              </a:cxn>
              <a:cxn ang="0">
                <a:pos x="52" y="97"/>
              </a:cxn>
              <a:cxn ang="0">
                <a:pos x="69" y="88"/>
              </a:cxn>
              <a:cxn ang="0">
                <a:pos x="76" y="88"/>
              </a:cxn>
              <a:cxn ang="0">
                <a:pos x="93" y="96"/>
              </a:cxn>
              <a:cxn ang="0">
                <a:pos x="96" y="102"/>
              </a:cxn>
              <a:cxn ang="0">
                <a:pos x="96" y="127"/>
              </a:cxn>
              <a:cxn ang="0">
                <a:pos x="103" y="127"/>
              </a:cxn>
              <a:cxn ang="0">
                <a:pos x="103" y="42"/>
              </a:cxn>
              <a:cxn ang="0">
                <a:pos x="106" y="37"/>
              </a:cxn>
              <a:cxn ang="0">
                <a:pos x="112" y="36"/>
              </a:cxn>
              <a:cxn ang="0">
                <a:pos x="146" y="48"/>
              </a:cxn>
              <a:cxn ang="0">
                <a:pos x="150" y="55"/>
              </a:cxn>
              <a:cxn ang="0">
                <a:pos x="150" y="142"/>
              </a:cxn>
              <a:cxn ang="0">
                <a:pos x="159" y="142"/>
              </a:cxn>
              <a:cxn ang="0">
                <a:pos x="159" y="103"/>
              </a:cxn>
              <a:cxn ang="0">
                <a:pos x="162" y="98"/>
              </a:cxn>
              <a:cxn ang="0">
                <a:pos x="168" y="97"/>
              </a:cxn>
              <a:cxn ang="0">
                <a:pos x="198" y="109"/>
              </a:cxn>
              <a:cxn ang="0">
                <a:pos x="202" y="115"/>
              </a:cxn>
              <a:cxn ang="0">
                <a:pos x="202" y="151"/>
              </a:cxn>
              <a:cxn ang="0">
                <a:pos x="240" y="151"/>
              </a:cxn>
              <a:cxn ang="0">
                <a:pos x="246" y="153"/>
              </a:cxn>
              <a:cxn ang="0">
                <a:pos x="247" y="159"/>
              </a:cxn>
              <a:cxn ang="0">
                <a:pos x="126" y="251"/>
              </a:cxn>
            </a:cxnLst>
            <a:rect l="0" t="0" r="r" b="b"/>
            <a:pathLst>
              <a:path w="252" h="251">
                <a:moveTo>
                  <a:pt x="126" y="251"/>
                </a:moveTo>
                <a:cubicBezTo>
                  <a:pt x="84" y="251"/>
                  <a:pt x="45" y="231"/>
                  <a:pt x="22" y="196"/>
                </a:cubicBezTo>
                <a:cubicBezTo>
                  <a:pt x="20" y="193"/>
                  <a:pt x="20" y="188"/>
                  <a:pt x="24" y="186"/>
                </a:cubicBezTo>
                <a:cubicBezTo>
                  <a:pt x="27" y="184"/>
                  <a:pt x="31" y="185"/>
                  <a:pt x="33" y="188"/>
                </a:cubicBezTo>
                <a:cubicBezTo>
                  <a:pt x="54" y="219"/>
                  <a:pt x="89" y="238"/>
                  <a:pt x="126" y="238"/>
                </a:cubicBezTo>
                <a:cubicBezTo>
                  <a:pt x="173" y="238"/>
                  <a:pt x="216" y="208"/>
                  <a:pt x="232" y="164"/>
                </a:cubicBezTo>
                <a:cubicBezTo>
                  <a:pt x="196" y="164"/>
                  <a:pt x="196" y="164"/>
                  <a:pt x="196" y="164"/>
                </a:cubicBezTo>
                <a:cubicBezTo>
                  <a:pt x="192" y="164"/>
                  <a:pt x="189" y="161"/>
                  <a:pt x="189" y="158"/>
                </a:cubicBezTo>
                <a:cubicBezTo>
                  <a:pt x="189" y="120"/>
                  <a:pt x="189" y="120"/>
                  <a:pt x="189" y="120"/>
                </a:cubicBezTo>
                <a:cubicBezTo>
                  <a:pt x="172" y="113"/>
                  <a:pt x="172" y="113"/>
                  <a:pt x="172" y="113"/>
                </a:cubicBezTo>
                <a:cubicBezTo>
                  <a:pt x="172" y="149"/>
                  <a:pt x="172" y="149"/>
                  <a:pt x="172" y="149"/>
                </a:cubicBezTo>
                <a:cubicBezTo>
                  <a:pt x="172" y="152"/>
                  <a:pt x="169" y="155"/>
                  <a:pt x="165" y="155"/>
                </a:cubicBezTo>
                <a:cubicBezTo>
                  <a:pt x="144" y="155"/>
                  <a:pt x="144" y="155"/>
                  <a:pt x="144" y="155"/>
                </a:cubicBezTo>
                <a:cubicBezTo>
                  <a:pt x="140" y="155"/>
                  <a:pt x="137" y="152"/>
                  <a:pt x="137" y="149"/>
                </a:cubicBezTo>
                <a:cubicBezTo>
                  <a:pt x="137" y="59"/>
                  <a:pt x="137" y="59"/>
                  <a:pt x="137" y="59"/>
                </a:cubicBezTo>
                <a:cubicBezTo>
                  <a:pt x="117" y="52"/>
                  <a:pt x="117" y="52"/>
                  <a:pt x="117" y="52"/>
                </a:cubicBezTo>
                <a:cubicBezTo>
                  <a:pt x="117" y="133"/>
                  <a:pt x="117" y="133"/>
                  <a:pt x="117" y="133"/>
                </a:cubicBezTo>
                <a:cubicBezTo>
                  <a:pt x="117" y="137"/>
                  <a:pt x="114" y="140"/>
                  <a:pt x="110" y="140"/>
                </a:cubicBezTo>
                <a:cubicBezTo>
                  <a:pt x="89" y="140"/>
                  <a:pt x="89" y="140"/>
                  <a:pt x="89" y="140"/>
                </a:cubicBezTo>
                <a:cubicBezTo>
                  <a:pt x="86" y="140"/>
                  <a:pt x="83" y="137"/>
                  <a:pt x="83" y="133"/>
                </a:cubicBezTo>
                <a:cubicBezTo>
                  <a:pt x="83" y="106"/>
                  <a:pt x="83" y="106"/>
                  <a:pt x="83" y="106"/>
                </a:cubicBezTo>
                <a:cubicBezTo>
                  <a:pt x="73" y="101"/>
                  <a:pt x="73" y="101"/>
                  <a:pt x="73" y="101"/>
                </a:cubicBezTo>
                <a:cubicBezTo>
                  <a:pt x="62" y="107"/>
                  <a:pt x="62" y="107"/>
                  <a:pt x="62" y="107"/>
                </a:cubicBezTo>
                <a:cubicBezTo>
                  <a:pt x="62" y="160"/>
                  <a:pt x="62" y="160"/>
                  <a:pt x="62" y="160"/>
                </a:cubicBezTo>
                <a:cubicBezTo>
                  <a:pt x="62" y="164"/>
                  <a:pt x="59" y="167"/>
                  <a:pt x="55" y="167"/>
                </a:cubicBezTo>
                <a:cubicBezTo>
                  <a:pt x="12" y="167"/>
                  <a:pt x="12" y="167"/>
                  <a:pt x="12" y="167"/>
                </a:cubicBezTo>
                <a:cubicBezTo>
                  <a:pt x="10" y="167"/>
                  <a:pt x="7" y="165"/>
                  <a:pt x="6" y="162"/>
                </a:cubicBezTo>
                <a:cubicBezTo>
                  <a:pt x="2" y="150"/>
                  <a:pt x="0" y="138"/>
                  <a:pt x="0" y="126"/>
                </a:cubicBezTo>
                <a:cubicBezTo>
                  <a:pt x="0" y="56"/>
                  <a:pt x="57" y="0"/>
                  <a:pt x="126" y="0"/>
                </a:cubicBezTo>
                <a:cubicBezTo>
                  <a:pt x="195" y="0"/>
                  <a:pt x="252" y="56"/>
                  <a:pt x="252" y="126"/>
                </a:cubicBezTo>
                <a:cubicBezTo>
                  <a:pt x="252" y="129"/>
                  <a:pt x="249" y="132"/>
                  <a:pt x="245" y="132"/>
                </a:cubicBezTo>
                <a:cubicBezTo>
                  <a:pt x="241" y="132"/>
                  <a:pt x="238" y="129"/>
                  <a:pt x="238" y="126"/>
                </a:cubicBezTo>
                <a:cubicBezTo>
                  <a:pt x="238" y="64"/>
                  <a:pt x="188" y="13"/>
                  <a:pt x="126" y="13"/>
                </a:cubicBezTo>
                <a:cubicBezTo>
                  <a:pt x="64" y="13"/>
                  <a:pt x="14" y="64"/>
                  <a:pt x="14" y="126"/>
                </a:cubicBezTo>
                <a:cubicBezTo>
                  <a:pt x="14" y="135"/>
                  <a:pt x="15" y="145"/>
                  <a:pt x="17" y="154"/>
                </a:cubicBezTo>
                <a:cubicBezTo>
                  <a:pt x="49" y="154"/>
                  <a:pt x="49" y="154"/>
                  <a:pt x="49" y="154"/>
                </a:cubicBezTo>
                <a:cubicBezTo>
                  <a:pt x="49" y="103"/>
                  <a:pt x="49" y="103"/>
                  <a:pt x="49" y="103"/>
                </a:cubicBezTo>
                <a:cubicBezTo>
                  <a:pt x="49" y="101"/>
                  <a:pt x="50" y="99"/>
                  <a:pt x="52" y="97"/>
                </a:cubicBezTo>
                <a:cubicBezTo>
                  <a:pt x="69" y="88"/>
                  <a:pt x="69" y="88"/>
                  <a:pt x="69" y="88"/>
                </a:cubicBezTo>
                <a:cubicBezTo>
                  <a:pt x="71" y="87"/>
                  <a:pt x="74" y="87"/>
                  <a:pt x="76" y="88"/>
                </a:cubicBezTo>
                <a:cubicBezTo>
                  <a:pt x="93" y="96"/>
                  <a:pt x="93" y="96"/>
                  <a:pt x="93" y="96"/>
                </a:cubicBezTo>
                <a:cubicBezTo>
                  <a:pt x="95" y="98"/>
                  <a:pt x="96" y="100"/>
                  <a:pt x="96" y="102"/>
                </a:cubicBezTo>
                <a:cubicBezTo>
                  <a:pt x="96" y="127"/>
                  <a:pt x="96" y="127"/>
                  <a:pt x="96" y="127"/>
                </a:cubicBezTo>
                <a:cubicBezTo>
                  <a:pt x="103" y="127"/>
                  <a:pt x="103" y="127"/>
                  <a:pt x="103" y="127"/>
                </a:cubicBezTo>
                <a:cubicBezTo>
                  <a:pt x="103" y="42"/>
                  <a:pt x="103" y="42"/>
                  <a:pt x="103" y="42"/>
                </a:cubicBezTo>
                <a:cubicBezTo>
                  <a:pt x="103" y="40"/>
                  <a:pt x="104" y="38"/>
                  <a:pt x="106" y="37"/>
                </a:cubicBezTo>
                <a:cubicBezTo>
                  <a:pt x="108" y="36"/>
                  <a:pt x="110" y="35"/>
                  <a:pt x="112" y="36"/>
                </a:cubicBezTo>
                <a:cubicBezTo>
                  <a:pt x="146" y="48"/>
                  <a:pt x="146" y="48"/>
                  <a:pt x="146" y="48"/>
                </a:cubicBezTo>
                <a:cubicBezTo>
                  <a:pt x="149" y="49"/>
                  <a:pt x="150" y="52"/>
                  <a:pt x="150" y="55"/>
                </a:cubicBezTo>
                <a:cubicBezTo>
                  <a:pt x="150" y="142"/>
                  <a:pt x="150" y="142"/>
                  <a:pt x="150" y="142"/>
                </a:cubicBezTo>
                <a:cubicBezTo>
                  <a:pt x="159" y="142"/>
                  <a:pt x="159" y="142"/>
                  <a:pt x="159" y="142"/>
                </a:cubicBezTo>
                <a:cubicBezTo>
                  <a:pt x="159" y="103"/>
                  <a:pt x="159" y="103"/>
                  <a:pt x="159" y="103"/>
                </a:cubicBezTo>
                <a:cubicBezTo>
                  <a:pt x="159" y="101"/>
                  <a:pt x="160" y="99"/>
                  <a:pt x="162" y="98"/>
                </a:cubicBezTo>
                <a:cubicBezTo>
                  <a:pt x="163" y="97"/>
                  <a:pt x="166" y="96"/>
                  <a:pt x="168" y="97"/>
                </a:cubicBezTo>
                <a:cubicBezTo>
                  <a:pt x="198" y="109"/>
                  <a:pt x="198" y="109"/>
                  <a:pt x="198" y="109"/>
                </a:cubicBezTo>
                <a:cubicBezTo>
                  <a:pt x="201" y="110"/>
                  <a:pt x="202" y="112"/>
                  <a:pt x="202" y="115"/>
                </a:cubicBezTo>
                <a:cubicBezTo>
                  <a:pt x="202" y="151"/>
                  <a:pt x="202" y="151"/>
                  <a:pt x="202" y="151"/>
                </a:cubicBezTo>
                <a:cubicBezTo>
                  <a:pt x="240" y="151"/>
                  <a:pt x="240" y="151"/>
                  <a:pt x="240" y="151"/>
                </a:cubicBezTo>
                <a:cubicBezTo>
                  <a:pt x="242" y="151"/>
                  <a:pt x="244" y="152"/>
                  <a:pt x="246" y="153"/>
                </a:cubicBezTo>
                <a:cubicBezTo>
                  <a:pt x="247" y="155"/>
                  <a:pt x="248" y="157"/>
                  <a:pt x="247" y="159"/>
                </a:cubicBezTo>
                <a:cubicBezTo>
                  <a:pt x="232" y="214"/>
                  <a:pt x="182" y="251"/>
                  <a:pt x="126" y="25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5" name="Freeform 147"/>
          <p:cNvSpPr>
            <a:spLocks noEditPoints="1"/>
          </p:cNvSpPr>
          <p:nvPr/>
        </p:nvSpPr>
        <p:spPr bwMode="auto">
          <a:xfrm>
            <a:off x="8732838" y="1162050"/>
            <a:ext cx="492125" cy="519113"/>
          </a:xfrm>
          <a:custGeom>
            <a:avLst/>
            <a:gdLst/>
            <a:ahLst/>
            <a:cxnLst>
              <a:cxn ang="0">
                <a:pos x="396" y="240"/>
              </a:cxn>
              <a:cxn ang="0">
                <a:pos x="390" y="131"/>
              </a:cxn>
              <a:cxn ang="0">
                <a:pos x="425" y="72"/>
              </a:cxn>
              <a:cxn ang="0">
                <a:pos x="424" y="61"/>
              </a:cxn>
              <a:cxn ang="0">
                <a:pos x="375" y="1"/>
              </a:cxn>
              <a:cxn ang="0">
                <a:pos x="36" y="92"/>
              </a:cxn>
              <a:cxn ang="0">
                <a:pos x="0" y="151"/>
              </a:cxn>
              <a:cxn ang="0">
                <a:pos x="39" y="217"/>
              </a:cxn>
              <a:cxn ang="0">
                <a:pos x="203" y="288"/>
              </a:cxn>
              <a:cxn ang="0">
                <a:pos x="26" y="343"/>
              </a:cxn>
              <a:cxn ang="0">
                <a:pos x="36" y="452"/>
              </a:cxn>
              <a:cxn ang="0">
                <a:pos x="64" y="460"/>
              </a:cxn>
              <a:cxn ang="0">
                <a:pos x="70" y="458"/>
              </a:cxn>
              <a:cxn ang="0">
                <a:pos x="402" y="368"/>
              </a:cxn>
              <a:cxn ang="0">
                <a:pos x="436" y="300"/>
              </a:cxn>
              <a:cxn ang="0">
                <a:pos x="52" y="356"/>
              </a:cxn>
              <a:cxn ang="0">
                <a:pos x="57" y="358"/>
              </a:cxn>
              <a:cxn ang="0">
                <a:pos x="72" y="393"/>
              </a:cxn>
              <a:cxn ang="0">
                <a:pos x="72" y="397"/>
              </a:cxn>
              <a:cxn ang="0">
                <a:pos x="72" y="400"/>
              </a:cxn>
              <a:cxn ang="0">
                <a:pos x="72" y="403"/>
              </a:cxn>
              <a:cxn ang="0">
                <a:pos x="72" y="406"/>
              </a:cxn>
              <a:cxn ang="0">
                <a:pos x="72" y="409"/>
              </a:cxn>
              <a:cxn ang="0">
                <a:pos x="72" y="412"/>
              </a:cxn>
              <a:cxn ang="0">
                <a:pos x="71" y="414"/>
              </a:cxn>
              <a:cxn ang="0">
                <a:pos x="71" y="417"/>
              </a:cxn>
              <a:cxn ang="0">
                <a:pos x="70" y="419"/>
              </a:cxn>
              <a:cxn ang="0">
                <a:pos x="68" y="423"/>
              </a:cxn>
              <a:cxn ang="0">
                <a:pos x="68" y="425"/>
              </a:cxn>
              <a:cxn ang="0">
                <a:pos x="67" y="426"/>
              </a:cxn>
              <a:cxn ang="0">
                <a:pos x="66" y="428"/>
              </a:cxn>
              <a:cxn ang="0">
                <a:pos x="65" y="429"/>
              </a:cxn>
              <a:cxn ang="0">
                <a:pos x="61" y="433"/>
              </a:cxn>
              <a:cxn ang="0">
                <a:pos x="53" y="431"/>
              </a:cxn>
              <a:cxn ang="0">
                <a:pos x="46" y="360"/>
              </a:cxn>
              <a:cxn ang="0">
                <a:pos x="96" y="423"/>
              </a:cxn>
              <a:cxn ang="0">
                <a:pos x="99" y="406"/>
              </a:cxn>
              <a:cxn ang="0">
                <a:pos x="99" y="400"/>
              </a:cxn>
              <a:cxn ang="0">
                <a:pos x="98" y="387"/>
              </a:cxn>
              <a:cxn ang="0">
                <a:pos x="98" y="383"/>
              </a:cxn>
              <a:cxn ang="0">
                <a:pos x="97" y="378"/>
              </a:cxn>
              <a:cxn ang="0">
                <a:pos x="96" y="375"/>
              </a:cxn>
              <a:cxn ang="0">
                <a:pos x="95" y="371"/>
              </a:cxn>
              <a:cxn ang="0">
                <a:pos x="93" y="367"/>
              </a:cxn>
              <a:cxn ang="0">
                <a:pos x="92" y="364"/>
              </a:cxn>
              <a:cxn ang="0">
                <a:pos x="91" y="361"/>
              </a:cxn>
              <a:cxn ang="0">
                <a:pos x="89" y="357"/>
              </a:cxn>
              <a:cxn ang="0">
                <a:pos x="87" y="354"/>
              </a:cxn>
              <a:cxn ang="0">
                <a:pos x="86" y="351"/>
              </a:cxn>
              <a:cxn ang="0">
                <a:pos x="84" y="348"/>
              </a:cxn>
              <a:cxn ang="0">
                <a:pos x="247" y="303"/>
              </a:cxn>
              <a:cxn ang="0">
                <a:pos x="257" y="291"/>
              </a:cxn>
              <a:cxn ang="0">
                <a:pos x="50" y="193"/>
              </a:cxn>
              <a:cxn ang="0">
                <a:pos x="27" y="151"/>
              </a:cxn>
              <a:cxn ang="0">
                <a:pos x="378" y="27"/>
              </a:cxn>
              <a:cxn ang="0">
                <a:pos x="398" y="64"/>
              </a:cxn>
              <a:cxn ang="0">
                <a:pos x="399" y="73"/>
              </a:cxn>
              <a:cxn ang="0">
                <a:pos x="208" y="158"/>
              </a:cxn>
              <a:cxn ang="0">
                <a:pos x="127" y="138"/>
              </a:cxn>
              <a:cxn ang="0">
                <a:pos x="134" y="155"/>
              </a:cxn>
              <a:cxn ang="0">
                <a:pos x="386" y="265"/>
              </a:cxn>
              <a:cxn ang="0">
                <a:pos x="410" y="310"/>
              </a:cxn>
            </a:cxnLst>
            <a:rect l="0" t="0" r="r" b="b"/>
            <a:pathLst>
              <a:path w="436" h="461">
                <a:moveTo>
                  <a:pt x="436" y="300"/>
                </a:moveTo>
                <a:cubicBezTo>
                  <a:pt x="433" y="271"/>
                  <a:pt x="426" y="251"/>
                  <a:pt x="396" y="240"/>
                </a:cubicBezTo>
                <a:cubicBezTo>
                  <a:pt x="393" y="238"/>
                  <a:pt x="316" y="205"/>
                  <a:pt x="246" y="175"/>
                </a:cubicBezTo>
                <a:cubicBezTo>
                  <a:pt x="288" y="162"/>
                  <a:pt x="390" y="131"/>
                  <a:pt x="390" y="131"/>
                </a:cubicBezTo>
                <a:cubicBezTo>
                  <a:pt x="391" y="131"/>
                  <a:pt x="391" y="130"/>
                  <a:pt x="391" y="130"/>
                </a:cubicBezTo>
                <a:cubicBezTo>
                  <a:pt x="418" y="119"/>
                  <a:pt x="425" y="92"/>
                  <a:pt x="425" y="72"/>
                </a:cubicBezTo>
                <a:cubicBezTo>
                  <a:pt x="425" y="68"/>
                  <a:pt x="425" y="65"/>
                  <a:pt x="425" y="61"/>
                </a:cubicBezTo>
                <a:cubicBezTo>
                  <a:pt x="424" y="61"/>
                  <a:pt x="424" y="61"/>
                  <a:pt x="424" y="61"/>
                </a:cubicBezTo>
                <a:cubicBezTo>
                  <a:pt x="422" y="39"/>
                  <a:pt x="413" y="20"/>
                  <a:pt x="400" y="9"/>
                </a:cubicBezTo>
                <a:cubicBezTo>
                  <a:pt x="393" y="3"/>
                  <a:pt x="384" y="0"/>
                  <a:pt x="375" y="1"/>
                </a:cubicBezTo>
                <a:cubicBezTo>
                  <a:pt x="374" y="1"/>
                  <a:pt x="374" y="1"/>
                  <a:pt x="373" y="1"/>
                </a:cubicBezTo>
                <a:cubicBezTo>
                  <a:pt x="36" y="92"/>
                  <a:pt x="36" y="92"/>
                  <a:pt x="36" y="92"/>
                </a:cubicBezTo>
                <a:cubicBezTo>
                  <a:pt x="35" y="92"/>
                  <a:pt x="35" y="92"/>
                  <a:pt x="35" y="92"/>
                </a:cubicBezTo>
                <a:cubicBezTo>
                  <a:pt x="13" y="99"/>
                  <a:pt x="0" y="122"/>
                  <a:pt x="0" y="151"/>
                </a:cubicBezTo>
                <a:cubicBezTo>
                  <a:pt x="0" y="154"/>
                  <a:pt x="0" y="158"/>
                  <a:pt x="1" y="161"/>
                </a:cubicBezTo>
                <a:cubicBezTo>
                  <a:pt x="4" y="196"/>
                  <a:pt x="20" y="207"/>
                  <a:pt x="39" y="217"/>
                </a:cubicBezTo>
                <a:cubicBezTo>
                  <a:pt x="39" y="217"/>
                  <a:pt x="39" y="217"/>
                  <a:pt x="39" y="217"/>
                </a:cubicBezTo>
                <a:cubicBezTo>
                  <a:pt x="39" y="217"/>
                  <a:pt x="155" y="267"/>
                  <a:pt x="203" y="288"/>
                </a:cubicBezTo>
                <a:cubicBezTo>
                  <a:pt x="157" y="300"/>
                  <a:pt x="58" y="327"/>
                  <a:pt x="48" y="330"/>
                </a:cubicBezTo>
                <a:cubicBezTo>
                  <a:pt x="39" y="331"/>
                  <a:pt x="32" y="335"/>
                  <a:pt x="26" y="343"/>
                </a:cubicBezTo>
                <a:cubicBezTo>
                  <a:pt x="15" y="356"/>
                  <a:pt x="10" y="377"/>
                  <a:pt x="12" y="399"/>
                </a:cubicBezTo>
                <a:cubicBezTo>
                  <a:pt x="14" y="421"/>
                  <a:pt x="23" y="441"/>
                  <a:pt x="36" y="452"/>
                </a:cubicBezTo>
                <a:cubicBezTo>
                  <a:pt x="44" y="458"/>
                  <a:pt x="53" y="461"/>
                  <a:pt x="62" y="460"/>
                </a:cubicBezTo>
                <a:cubicBezTo>
                  <a:pt x="62" y="460"/>
                  <a:pt x="63" y="460"/>
                  <a:pt x="64" y="460"/>
                </a:cubicBezTo>
                <a:cubicBezTo>
                  <a:pt x="64" y="460"/>
                  <a:pt x="64" y="460"/>
                  <a:pt x="64" y="460"/>
                </a:cubicBezTo>
                <a:cubicBezTo>
                  <a:pt x="66" y="459"/>
                  <a:pt x="68" y="459"/>
                  <a:pt x="70" y="458"/>
                </a:cubicBezTo>
                <a:cubicBezTo>
                  <a:pt x="86" y="454"/>
                  <a:pt x="401" y="369"/>
                  <a:pt x="401" y="369"/>
                </a:cubicBezTo>
                <a:cubicBezTo>
                  <a:pt x="401" y="369"/>
                  <a:pt x="402" y="369"/>
                  <a:pt x="402" y="368"/>
                </a:cubicBezTo>
                <a:cubicBezTo>
                  <a:pt x="424" y="361"/>
                  <a:pt x="436" y="339"/>
                  <a:pt x="436" y="310"/>
                </a:cubicBezTo>
                <a:cubicBezTo>
                  <a:pt x="436" y="307"/>
                  <a:pt x="436" y="303"/>
                  <a:pt x="436" y="300"/>
                </a:cubicBezTo>
                <a:close/>
                <a:moveTo>
                  <a:pt x="46" y="360"/>
                </a:moveTo>
                <a:cubicBezTo>
                  <a:pt x="48" y="358"/>
                  <a:pt x="50" y="356"/>
                  <a:pt x="52" y="356"/>
                </a:cubicBezTo>
                <a:cubicBezTo>
                  <a:pt x="53" y="356"/>
                  <a:pt x="55" y="357"/>
                  <a:pt x="57" y="358"/>
                </a:cubicBezTo>
                <a:cubicBezTo>
                  <a:pt x="57" y="358"/>
                  <a:pt x="57" y="358"/>
                  <a:pt x="57" y="358"/>
                </a:cubicBezTo>
                <a:cubicBezTo>
                  <a:pt x="63" y="363"/>
                  <a:pt x="70" y="375"/>
                  <a:pt x="72" y="393"/>
                </a:cubicBezTo>
                <a:cubicBezTo>
                  <a:pt x="72" y="393"/>
                  <a:pt x="72" y="393"/>
                  <a:pt x="72" y="393"/>
                </a:cubicBezTo>
                <a:cubicBezTo>
                  <a:pt x="72" y="393"/>
                  <a:pt x="72" y="393"/>
                  <a:pt x="72" y="393"/>
                </a:cubicBezTo>
                <a:cubicBezTo>
                  <a:pt x="72" y="394"/>
                  <a:pt x="72" y="396"/>
                  <a:pt x="72" y="397"/>
                </a:cubicBezTo>
                <a:cubicBezTo>
                  <a:pt x="72" y="397"/>
                  <a:pt x="72" y="398"/>
                  <a:pt x="72" y="398"/>
                </a:cubicBezTo>
                <a:cubicBezTo>
                  <a:pt x="72" y="399"/>
                  <a:pt x="72" y="399"/>
                  <a:pt x="72" y="400"/>
                </a:cubicBezTo>
                <a:cubicBezTo>
                  <a:pt x="72" y="401"/>
                  <a:pt x="72" y="401"/>
                  <a:pt x="72" y="402"/>
                </a:cubicBezTo>
                <a:cubicBezTo>
                  <a:pt x="72" y="402"/>
                  <a:pt x="72" y="403"/>
                  <a:pt x="72" y="403"/>
                </a:cubicBezTo>
                <a:cubicBezTo>
                  <a:pt x="72" y="404"/>
                  <a:pt x="72" y="405"/>
                  <a:pt x="72" y="406"/>
                </a:cubicBezTo>
                <a:cubicBezTo>
                  <a:pt x="72" y="406"/>
                  <a:pt x="72" y="406"/>
                  <a:pt x="72" y="406"/>
                </a:cubicBezTo>
                <a:cubicBezTo>
                  <a:pt x="72" y="407"/>
                  <a:pt x="72" y="408"/>
                  <a:pt x="72" y="408"/>
                </a:cubicBezTo>
                <a:cubicBezTo>
                  <a:pt x="72" y="409"/>
                  <a:pt x="72" y="409"/>
                  <a:pt x="72" y="409"/>
                </a:cubicBezTo>
                <a:cubicBezTo>
                  <a:pt x="72" y="410"/>
                  <a:pt x="72" y="410"/>
                  <a:pt x="72" y="411"/>
                </a:cubicBezTo>
                <a:cubicBezTo>
                  <a:pt x="72" y="411"/>
                  <a:pt x="72" y="412"/>
                  <a:pt x="72" y="412"/>
                </a:cubicBezTo>
                <a:cubicBezTo>
                  <a:pt x="71" y="412"/>
                  <a:pt x="71" y="413"/>
                  <a:pt x="71" y="413"/>
                </a:cubicBezTo>
                <a:cubicBezTo>
                  <a:pt x="71" y="414"/>
                  <a:pt x="71" y="414"/>
                  <a:pt x="71" y="414"/>
                </a:cubicBezTo>
                <a:cubicBezTo>
                  <a:pt x="71" y="415"/>
                  <a:pt x="71" y="415"/>
                  <a:pt x="71" y="416"/>
                </a:cubicBezTo>
                <a:cubicBezTo>
                  <a:pt x="71" y="416"/>
                  <a:pt x="71" y="416"/>
                  <a:pt x="71" y="417"/>
                </a:cubicBezTo>
                <a:cubicBezTo>
                  <a:pt x="70" y="417"/>
                  <a:pt x="70" y="418"/>
                  <a:pt x="70" y="418"/>
                </a:cubicBezTo>
                <a:cubicBezTo>
                  <a:pt x="70" y="418"/>
                  <a:pt x="70" y="418"/>
                  <a:pt x="70" y="419"/>
                </a:cubicBezTo>
                <a:cubicBezTo>
                  <a:pt x="70" y="420"/>
                  <a:pt x="69" y="421"/>
                  <a:pt x="69" y="422"/>
                </a:cubicBezTo>
                <a:cubicBezTo>
                  <a:pt x="69" y="423"/>
                  <a:pt x="68" y="423"/>
                  <a:pt x="68" y="423"/>
                </a:cubicBezTo>
                <a:cubicBezTo>
                  <a:pt x="68" y="423"/>
                  <a:pt x="68" y="424"/>
                  <a:pt x="68" y="424"/>
                </a:cubicBezTo>
                <a:cubicBezTo>
                  <a:pt x="68" y="424"/>
                  <a:pt x="68" y="425"/>
                  <a:pt x="68" y="425"/>
                </a:cubicBezTo>
                <a:cubicBezTo>
                  <a:pt x="67" y="425"/>
                  <a:pt x="67" y="425"/>
                  <a:pt x="67" y="426"/>
                </a:cubicBezTo>
                <a:cubicBezTo>
                  <a:pt x="67" y="426"/>
                  <a:pt x="67" y="426"/>
                  <a:pt x="67" y="426"/>
                </a:cubicBezTo>
                <a:cubicBezTo>
                  <a:pt x="67" y="427"/>
                  <a:pt x="66" y="427"/>
                  <a:pt x="66" y="427"/>
                </a:cubicBezTo>
                <a:cubicBezTo>
                  <a:pt x="66" y="427"/>
                  <a:pt x="66" y="428"/>
                  <a:pt x="66" y="428"/>
                </a:cubicBezTo>
                <a:cubicBezTo>
                  <a:pt x="66" y="428"/>
                  <a:pt x="66" y="428"/>
                  <a:pt x="65" y="429"/>
                </a:cubicBezTo>
                <a:cubicBezTo>
                  <a:pt x="65" y="429"/>
                  <a:pt x="65" y="429"/>
                  <a:pt x="65" y="429"/>
                </a:cubicBezTo>
                <a:cubicBezTo>
                  <a:pt x="65" y="429"/>
                  <a:pt x="65" y="430"/>
                  <a:pt x="64" y="430"/>
                </a:cubicBezTo>
                <a:cubicBezTo>
                  <a:pt x="64" y="431"/>
                  <a:pt x="62" y="432"/>
                  <a:pt x="61" y="433"/>
                </a:cubicBezTo>
                <a:cubicBezTo>
                  <a:pt x="61" y="433"/>
                  <a:pt x="60" y="433"/>
                  <a:pt x="58" y="434"/>
                </a:cubicBezTo>
                <a:cubicBezTo>
                  <a:pt x="56" y="433"/>
                  <a:pt x="55" y="432"/>
                  <a:pt x="53" y="431"/>
                </a:cubicBezTo>
                <a:cubicBezTo>
                  <a:pt x="48" y="426"/>
                  <a:pt x="40" y="415"/>
                  <a:pt x="39" y="396"/>
                </a:cubicBezTo>
                <a:cubicBezTo>
                  <a:pt x="37" y="378"/>
                  <a:pt x="42" y="365"/>
                  <a:pt x="46" y="360"/>
                </a:cubicBezTo>
                <a:close/>
                <a:moveTo>
                  <a:pt x="393" y="343"/>
                </a:moveTo>
                <a:cubicBezTo>
                  <a:pt x="392" y="344"/>
                  <a:pt x="158" y="407"/>
                  <a:pt x="96" y="423"/>
                </a:cubicBezTo>
                <a:cubicBezTo>
                  <a:pt x="98" y="418"/>
                  <a:pt x="99" y="412"/>
                  <a:pt x="99" y="407"/>
                </a:cubicBezTo>
                <a:cubicBezTo>
                  <a:pt x="99" y="406"/>
                  <a:pt x="99" y="406"/>
                  <a:pt x="99" y="406"/>
                </a:cubicBezTo>
                <a:cubicBezTo>
                  <a:pt x="99" y="405"/>
                  <a:pt x="99" y="404"/>
                  <a:pt x="99" y="404"/>
                </a:cubicBezTo>
                <a:cubicBezTo>
                  <a:pt x="99" y="403"/>
                  <a:pt x="99" y="402"/>
                  <a:pt x="99" y="400"/>
                </a:cubicBezTo>
                <a:cubicBezTo>
                  <a:pt x="99" y="397"/>
                  <a:pt x="99" y="394"/>
                  <a:pt x="99" y="391"/>
                </a:cubicBezTo>
                <a:cubicBezTo>
                  <a:pt x="99" y="389"/>
                  <a:pt x="98" y="388"/>
                  <a:pt x="98" y="387"/>
                </a:cubicBezTo>
                <a:cubicBezTo>
                  <a:pt x="98" y="386"/>
                  <a:pt x="98" y="386"/>
                  <a:pt x="98" y="386"/>
                </a:cubicBezTo>
                <a:cubicBezTo>
                  <a:pt x="98" y="385"/>
                  <a:pt x="98" y="384"/>
                  <a:pt x="98" y="383"/>
                </a:cubicBezTo>
                <a:cubicBezTo>
                  <a:pt x="98" y="383"/>
                  <a:pt x="97" y="382"/>
                  <a:pt x="97" y="382"/>
                </a:cubicBezTo>
                <a:cubicBezTo>
                  <a:pt x="97" y="381"/>
                  <a:pt x="97" y="380"/>
                  <a:pt x="97" y="378"/>
                </a:cubicBezTo>
                <a:cubicBezTo>
                  <a:pt x="97" y="378"/>
                  <a:pt x="97" y="378"/>
                  <a:pt x="97" y="378"/>
                </a:cubicBezTo>
                <a:cubicBezTo>
                  <a:pt x="96" y="377"/>
                  <a:pt x="96" y="376"/>
                  <a:pt x="96" y="375"/>
                </a:cubicBezTo>
                <a:cubicBezTo>
                  <a:pt x="96" y="375"/>
                  <a:pt x="96" y="374"/>
                  <a:pt x="96" y="374"/>
                </a:cubicBezTo>
                <a:cubicBezTo>
                  <a:pt x="95" y="373"/>
                  <a:pt x="95" y="372"/>
                  <a:pt x="95" y="371"/>
                </a:cubicBezTo>
                <a:cubicBezTo>
                  <a:pt x="95" y="371"/>
                  <a:pt x="95" y="371"/>
                  <a:pt x="95" y="370"/>
                </a:cubicBezTo>
                <a:cubicBezTo>
                  <a:pt x="94" y="369"/>
                  <a:pt x="94" y="368"/>
                  <a:pt x="93" y="367"/>
                </a:cubicBezTo>
                <a:cubicBezTo>
                  <a:pt x="93" y="367"/>
                  <a:pt x="93" y="367"/>
                  <a:pt x="93" y="367"/>
                </a:cubicBezTo>
                <a:cubicBezTo>
                  <a:pt x="93" y="366"/>
                  <a:pt x="93" y="365"/>
                  <a:pt x="92" y="364"/>
                </a:cubicBezTo>
                <a:cubicBezTo>
                  <a:pt x="92" y="363"/>
                  <a:pt x="92" y="363"/>
                  <a:pt x="92" y="363"/>
                </a:cubicBezTo>
                <a:cubicBezTo>
                  <a:pt x="92" y="362"/>
                  <a:pt x="91" y="361"/>
                  <a:pt x="91" y="361"/>
                </a:cubicBezTo>
                <a:cubicBezTo>
                  <a:pt x="91" y="360"/>
                  <a:pt x="91" y="360"/>
                  <a:pt x="90" y="360"/>
                </a:cubicBezTo>
                <a:cubicBezTo>
                  <a:pt x="90" y="359"/>
                  <a:pt x="90" y="358"/>
                  <a:pt x="89" y="357"/>
                </a:cubicBezTo>
                <a:cubicBezTo>
                  <a:pt x="89" y="357"/>
                  <a:pt x="89" y="356"/>
                  <a:pt x="89" y="356"/>
                </a:cubicBezTo>
                <a:cubicBezTo>
                  <a:pt x="88" y="355"/>
                  <a:pt x="88" y="355"/>
                  <a:pt x="87" y="354"/>
                </a:cubicBezTo>
                <a:cubicBezTo>
                  <a:pt x="87" y="353"/>
                  <a:pt x="87" y="353"/>
                  <a:pt x="87" y="353"/>
                </a:cubicBezTo>
                <a:cubicBezTo>
                  <a:pt x="87" y="352"/>
                  <a:pt x="86" y="352"/>
                  <a:pt x="86" y="351"/>
                </a:cubicBezTo>
                <a:cubicBezTo>
                  <a:pt x="86" y="351"/>
                  <a:pt x="85" y="350"/>
                  <a:pt x="85" y="350"/>
                </a:cubicBezTo>
                <a:cubicBezTo>
                  <a:pt x="85" y="349"/>
                  <a:pt x="84" y="349"/>
                  <a:pt x="84" y="348"/>
                </a:cubicBezTo>
                <a:cubicBezTo>
                  <a:pt x="84" y="348"/>
                  <a:pt x="84" y="348"/>
                  <a:pt x="83" y="348"/>
                </a:cubicBezTo>
                <a:cubicBezTo>
                  <a:pt x="126" y="336"/>
                  <a:pt x="247" y="303"/>
                  <a:pt x="247" y="303"/>
                </a:cubicBezTo>
                <a:cubicBezTo>
                  <a:pt x="253" y="302"/>
                  <a:pt x="256" y="297"/>
                  <a:pt x="257" y="292"/>
                </a:cubicBezTo>
                <a:cubicBezTo>
                  <a:pt x="257" y="291"/>
                  <a:pt x="257" y="291"/>
                  <a:pt x="257" y="291"/>
                </a:cubicBezTo>
                <a:cubicBezTo>
                  <a:pt x="257" y="285"/>
                  <a:pt x="254" y="280"/>
                  <a:pt x="249" y="278"/>
                </a:cubicBezTo>
                <a:cubicBezTo>
                  <a:pt x="249" y="278"/>
                  <a:pt x="51" y="193"/>
                  <a:pt x="50" y="193"/>
                </a:cubicBezTo>
                <a:cubicBezTo>
                  <a:pt x="36" y="186"/>
                  <a:pt x="29" y="181"/>
                  <a:pt x="27" y="158"/>
                </a:cubicBezTo>
                <a:cubicBezTo>
                  <a:pt x="27" y="156"/>
                  <a:pt x="27" y="153"/>
                  <a:pt x="27" y="151"/>
                </a:cubicBezTo>
                <a:cubicBezTo>
                  <a:pt x="27" y="134"/>
                  <a:pt x="33" y="121"/>
                  <a:pt x="43" y="117"/>
                </a:cubicBezTo>
                <a:cubicBezTo>
                  <a:pt x="45" y="117"/>
                  <a:pt x="375" y="28"/>
                  <a:pt x="378" y="27"/>
                </a:cubicBezTo>
                <a:cubicBezTo>
                  <a:pt x="380" y="27"/>
                  <a:pt x="382" y="29"/>
                  <a:pt x="383" y="30"/>
                </a:cubicBezTo>
                <a:cubicBezTo>
                  <a:pt x="389" y="34"/>
                  <a:pt x="396" y="46"/>
                  <a:pt x="398" y="64"/>
                </a:cubicBezTo>
                <a:cubicBezTo>
                  <a:pt x="398" y="65"/>
                  <a:pt x="398" y="65"/>
                  <a:pt x="398" y="65"/>
                </a:cubicBezTo>
                <a:cubicBezTo>
                  <a:pt x="398" y="66"/>
                  <a:pt x="399" y="69"/>
                  <a:pt x="399" y="73"/>
                </a:cubicBezTo>
                <a:cubicBezTo>
                  <a:pt x="399" y="83"/>
                  <a:pt x="396" y="99"/>
                  <a:pt x="382" y="105"/>
                </a:cubicBezTo>
                <a:cubicBezTo>
                  <a:pt x="380" y="106"/>
                  <a:pt x="211" y="157"/>
                  <a:pt x="208" y="158"/>
                </a:cubicBezTo>
                <a:cubicBezTo>
                  <a:pt x="184" y="148"/>
                  <a:pt x="145" y="131"/>
                  <a:pt x="145" y="131"/>
                </a:cubicBezTo>
                <a:cubicBezTo>
                  <a:pt x="138" y="128"/>
                  <a:pt x="130" y="131"/>
                  <a:pt x="127" y="138"/>
                </a:cubicBezTo>
                <a:cubicBezTo>
                  <a:pt x="127" y="139"/>
                  <a:pt x="126" y="141"/>
                  <a:pt x="126" y="143"/>
                </a:cubicBezTo>
                <a:cubicBezTo>
                  <a:pt x="126" y="148"/>
                  <a:pt x="129" y="153"/>
                  <a:pt x="134" y="155"/>
                </a:cubicBezTo>
                <a:cubicBezTo>
                  <a:pt x="386" y="264"/>
                  <a:pt x="386" y="264"/>
                  <a:pt x="386" y="264"/>
                </a:cubicBezTo>
                <a:cubicBezTo>
                  <a:pt x="386" y="264"/>
                  <a:pt x="386" y="264"/>
                  <a:pt x="386" y="265"/>
                </a:cubicBezTo>
                <a:cubicBezTo>
                  <a:pt x="401" y="270"/>
                  <a:pt x="407" y="277"/>
                  <a:pt x="409" y="302"/>
                </a:cubicBezTo>
                <a:cubicBezTo>
                  <a:pt x="410" y="305"/>
                  <a:pt x="410" y="307"/>
                  <a:pt x="410" y="310"/>
                </a:cubicBezTo>
                <a:cubicBezTo>
                  <a:pt x="410" y="327"/>
                  <a:pt x="404" y="339"/>
                  <a:pt x="393" y="343"/>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6" name="Freeform 421"/>
          <p:cNvSpPr>
            <a:spLocks noEditPoints="1"/>
          </p:cNvSpPr>
          <p:nvPr/>
        </p:nvSpPr>
        <p:spPr bwMode="auto">
          <a:xfrm>
            <a:off x="8796338" y="4405313"/>
            <a:ext cx="365125" cy="511175"/>
          </a:xfrm>
          <a:custGeom>
            <a:avLst/>
            <a:gdLst/>
            <a:ahLst/>
            <a:cxnLst>
              <a:cxn ang="0">
                <a:pos x="163" y="453"/>
              </a:cxn>
              <a:cxn ang="0">
                <a:pos x="97" y="425"/>
              </a:cxn>
              <a:cxn ang="0">
                <a:pos x="0" y="100"/>
              </a:cxn>
              <a:cxn ang="0">
                <a:pos x="4" y="70"/>
              </a:cxn>
              <a:cxn ang="0">
                <a:pos x="14" y="58"/>
              </a:cxn>
              <a:cxn ang="0">
                <a:pos x="62" y="29"/>
              </a:cxn>
              <a:cxn ang="0">
                <a:pos x="163" y="0"/>
              </a:cxn>
              <a:cxn ang="0">
                <a:pos x="311" y="58"/>
              </a:cxn>
              <a:cxn ang="0">
                <a:pos x="318" y="83"/>
              </a:cxn>
              <a:cxn ang="0">
                <a:pos x="295" y="79"/>
              </a:cxn>
              <a:cxn ang="0">
                <a:pos x="251" y="52"/>
              </a:cxn>
              <a:cxn ang="0">
                <a:pos x="85" y="47"/>
              </a:cxn>
              <a:cxn ang="0">
                <a:pos x="28" y="82"/>
              </a:cxn>
              <a:cxn ang="0">
                <a:pos x="27" y="100"/>
              </a:cxn>
              <a:cxn ang="0">
                <a:pos x="115" y="404"/>
              </a:cxn>
              <a:cxn ang="0">
                <a:pos x="162" y="427"/>
              </a:cxn>
              <a:cxn ang="0">
                <a:pos x="183" y="423"/>
              </a:cxn>
              <a:cxn ang="0">
                <a:pos x="287" y="257"/>
              </a:cxn>
              <a:cxn ang="0">
                <a:pos x="258" y="261"/>
              </a:cxn>
              <a:cxn ang="0">
                <a:pos x="146" y="334"/>
              </a:cxn>
              <a:cxn ang="0">
                <a:pos x="69" y="286"/>
              </a:cxn>
              <a:cxn ang="0">
                <a:pos x="58" y="202"/>
              </a:cxn>
              <a:cxn ang="0">
                <a:pos x="162" y="107"/>
              </a:cxn>
              <a:cxn ang="0">
                <a:pos x="229" y="139"/>
              </a:cxn>
              <a:cxn ang="0">
                <a:pos x="237" y="220"/>
              </a:cxn>
              <a:cxn ang="0">
                <a:pos x="215" y="261"/>
              </a:cxn>
              <a:cxn ang="0">
                <a:pos x="195" y="273"/>
              </a:cxn>
              <a:cxn ang="0">
                <a:pos x="179" y="264"/>
              </a:cxn>
              <a:cxn ang="0">
                <a:pos x="167" y="271"/>
              </a:cxn>
              <a:cxn ang="0">
                <a:pos x="115" y="273"/>
              </a:cxn>
              <a:cxn ang="0">
                <a:pos x="93" y="232"/>
              </a:cxn>
              <a:cxn ang="0">
                <a:pos x="118" y="170"/>
              </a:cxn>
              <a:cxn ang="0">
                <a:pos x="160" y="152"/>
              </a:cxn>
              <a:cxn ang="0">
                <a:pos x="199" y="174"/>
              </a:cxn>
              <a:cxn ang="0">
                <a:pos x="205" y="226"/>
              </a:cxn>
              <a:cxn ang="0">
                <a:pos x="218" y="186"/>
              </a:cxn>
              <a:cxn ang="0">
                <a:pos x="178" y="136"/>
              </a:cxn>
              <a:cxn ang="0">
                <a:pos x="112" y="156"/>
              </a:cxn>
              <a:cxn ang="0">
                <a:pos x="82" y="230"/>
              </a:cxn>
              <a:cxn ang="0">
                <a:pos x="117" y="301"/>
              </a:cxn>
              <a:cxn ang="0">
                <a:pos x="211" y="279"/>
              </a:cxn>
              <a:cxn ang="0">
                <a:pos x="249" y="224"/>
              </a:cxn>
              <a:cxn ang="0">
                <a:pos x="298" y="126"/>
              </a:cxn>
              <a:cxn ang="0">
                <a:pos x="302" y="121"/>
              </a:cxn>
              <a:cxn ang="0">
                <a:pos x="311" y="117"/>
              </a:cxn>
              <a:cxn ang="0">
                <a:pos x="311" y="117"/>
              </a:cxn>
              <a:cxn ang="0">
                <a:pos x="311" y="117"/>
              </a:cxn>
              <a:cxn ang="0">
                <a:pos x="320" y="120"/>
              </a:cxn>
              <a:cxn ang="0">
                <a:pos x="322" y="122"/>
              </a:cxn>
              <a:cxn ang="0">
                <a:pos x="322" y="122"/>
              </a:cxn>
              <a:cxn ang="0">
                <a:pos x="324" y="131"/>
              </a:cxn>
              <a:cxn ang="0">
                <a:pos x="228" y="425"/>
              </a:cxn>
              <a:cxn ang="0">
                <a:pos x="163" y="453"/>
              </a:cxn>
              <a:cxn ang="0">
                <a:pos x="172" y="231"/>
              </a:cxn>
              <a:cxn ang="0">
                <a:pos x="180" y="212"/>
              </a:cxn>
              <a:cxn ang="0">
                <a:pos x="176" y="188"/>
              </a:cxn>
              <a:cxn ang="0">
                <a:pos x="160" y="179"/>
              </a:cxn>
              <a:cxn ang="0">
                <a:pos x="137" y="188"/>
              </a:cxn>
              <a:cxn ang="0">
                <a:pos x="120" y="232"/>
              </a:cxn>
              <a:cxn ang="0">
                <a:pos x="128" y="249"/>
              </a:cxn>
              <a:cxn ang="0">
                <a:pos x="154" y="248"/>
              </a:cxn>
            </a:cxnLst>
            <a:rect l="0" t="0" r="r" b="b"/>
            <a:pathLst>
              <a:path w="324" h="453">
                <a:moveTo>
                  <a:pt x="163" y="453"/>
                </a:moveTo>
                <a:cubicBezTo>
                  <a:pt x="163" y="453"/>
                  <a:pt x="163" y="453"/>
                  <a:pt x="163" y="453"/>
                </a:cubicBezTo>
                <a:cubicBezTo>
                  <a:pt x="163" y="453"/>
                  <a:pt x="163" y="453"/>
                  <a:pt x="163" y="453"/>
                </a:cubicBezTo>
                <a:cubicBezTo>
                  <a:pt x="163" y="453"/>
                  <a:pt x="163" y="453"/>
                  <a:pt x="163" y="453"/>
                </a:cubicBezTo>
                <a:cubicBezTo>
                  <a:pt x="163" y="453"/>
                  <a:pt x="163" y="453"/>
                  <a:pt x="163" y="453"/>
                </a:cubicBezTo>
                <a:cubicBezTo>
                  <a:pt x="154" y="453"/>
                  <a:pt x="144" y="452"/>
                  <a:pt x="133" y="448"/>
                </a:cubicBezTo>
                <a:cubicBezTo>
                  <a:pt x="133" y="448"/>
                  <a:pt x="133" y="448"/>
                  <a:pt x="133" y="448"/>
                </a:cubicBezTo>
                <a:cubicBezTo>
                  <a:pt x="122" y="443"/>
                  <a:pt x="110" y="436"/>
                  <a:pt x="97" y="425"/>
                </a:cubicBezTo>
                <a:cubicBezTo>
                  <a:pt x="97" y="425"/>
                  <a:pt x="97" y="425"/>
                  <a:pt x="97" y="425"/>
                </a:cubicBezTo>
                <a:cubicBezTo>
                  <a:pt x="66" y="398"/>
                  <a:pt x="25" y="347"/>
                  <a:pt x="13" y="261"/>
                </a:cubicBezTo>
                <a:cubicBezTo>
                  <a:pt x="13" y="261"/>
                  <a:pt x="13" y="261"/>
                  <a:pt x="13" y="261"/>
                </a:cubicBezTo>
                <a:cubicBezTo>
                  <a:pt x="8" y="228"/>
                  <a:pt x="0" y="145"/>
                  <a:pt x="0" y="100"/>
                </a:cubicBezTo>
                <a:cubicBezTo>
                  <a:pt x="0" y="100"/>
                  <a:pt x="0" y="100"/>
                  <a:pt x="0" y="100"/>
                </a:cubicBezTo>
                <a:cubicBezTo>
                  <a:pt x="0" y="90"/>
                  <a:pt x="1" y="83"/>
                  <a:pt x="2" y="76"/>
                </a:cubicBezTo>
                <a:cubicBezTo>
                  <a:pt x="2" y="76"/>
                  <a:pt x="2" y="76"/>
                  <a:pt x="2" y="76"/>
                </a:cubicBezTo>
                <a:cubicBezTo>
                  <a:pt x="2" y="74"/>
                  <a:pt x="3" y="72"/>
                  <a:pt x="4" y="70"/>
                </a:cubicBezTo>
                <a:cubicBezTo>
                  <a:pt x="4" y="70"/>
                  <a:pt x="4" y="70"/>
                  <a:pt x="4" y="70"/>
                </a:cubicBezTo>
                <a:cubicBezTo>
                  <a:pt x="4" y="68"/>
                  <a:pt x="5" y="66"/>
                  <a:pt x="7" y="64"/>
                </a:cubicBezTo>
                <a:cubicBezTo>
                  <a:pt x="7" y="64"/>
                  <a:pt x="7" y="64"/>
                  <a:pt x="7" y="64"/>
                </a:cubicBezTo>
                <a:cubicBezTo>
                  <a:pt x="9" y="62"/>
                  <a:pt x="11" y="61"/>
                  <a:pt x="14" y="58"/>
                </a:cubicBezTo>
                <a:cubicBezTo>
                  <a:pt x="14" y="58"/>
                  <a:pt x="14" y="58"/>
                  <a:pt x="14" y="58"/>
                </a:cubicBezTo>
                <a:cubicBezTo>
                  <a:pt x="18" y="56"/>
                  <a:pt x="22" y="53"/>
                  <a:pt x="26" y="50"/>
                </a:cubicBezTo>
                <a:cubicBezTo>
                  <a:pt x="26" y="50"/>
                  <a:pt x="26" y="50"/>
                  <a:pt x="26" y="50"/>
                </a:cubicBezTo>
                <a:cubicBezTo>
                  <a:pt x="36" y="44"/>
                  <a:pt x="48" y="36"/>
                  <a:pt x="62" y="29"/>
                </a:cubicBezTo>
                <a:cubicBezTo>
                  <a:pt x="62" y="29"/>
                  <a:pt x="62" y="29"/>
                  <a:pt x="62" y="29"/>
                </a:cubicBezTo>
                <a:cubicBezTo>
                  <a:pt x="91" y="14"/>
                  <a:pt x="127" y="0"/>
                  <a:pt x="163" y="0"/>
                </a:cubicBezTo>
                <a:cubicBezTo>
                  <a:pt x="163" y="0"/>
                  <a:pt x="163" y="0"/>
                  <a:pt x="163" y="0"/>
                </a:cubicBezTo>
                <a:cubicBezTo>
                  <a:pt x="163" y="0"/>
                  <a:pt x="163" y="0"/>
                  <a:pt x="163" y="0"/>
                </a:cubicBezTo>
                <a:cubicBezTo>
                  <a:pt x="194" y="0"/>
                  <a:pt x="226" y="11"/>
                  <a:pt x="252" y="23"/>
                </a:cubicBezTo>
                <a:cubicBezTo>
                  <a:pt x="252" y="23"/>
                  <a:pt x="252" y="23"/>
                  <a:pt x="252" y="23"/>
                </a:cubicBezTo>
                <a:cubicBezTo>
                  <a:pt x="279" y="36"/>
                  <a:pt x="300" y="50"/>
                  <a:pt x="311" y="58"/>
                </a:cubicBezTo>
                <a:cubicBezTo>
                  <a:pt x="311" y="58"/>
                  <a:pt x="311" y="58"/>
                  <a:pt x="311" y="58"/>
                </a:cubicBezTo>
                <a:cubicBezTo>
                  <a:pt x="314" y="61"/>
                  <a:pt x="316" y="62"/>
                  <a:pt x="318" y="64"/>
                </a:cubicBezTo>
                <a:cubicBezTo>
                  <a:pt x="318" y="64"/>
                  <a:pt x="318" y="64"/>
                  <a:pt x="318" y="64"/>
                </a:cubicBezTo>
                <a:cubicBezTo>
                  <a:pt x="324" y="70"/>
                  <a:pt x="324" y="78"/>
                  <a:pt x="318" y="83"/>
                </a:cubicBezTo>
                <a:cubicBezTo>
                  <a:pt x="318" y="83"/>
                  <a:pt x="318" y="83"/>
                  <a:pt x="318" y="83"/>
                </a:cubicBezTo>
                <a:cubicBezTo>
                  <a:pt x="313" y="88"/>
                  <a:pt x="305" y="88"/>
                  <a:pt x="300" y="83"/>
                </a:cubicBezTo>
                <a:cubicBezTo>
                  <a:pt x="300" y="83"/>
                  <a:pt x="300" y="83"/>
                  <a:pt x="300" y="83"/>
                </a:cubicBezTo>
                <a:cubicBezTo>
                  <a:pt x="299" y="83"/>
                  <a:pt x="298" y="81"/>
                  <a:pt x="295" y="79"/>
                </a:cubicBezTo>
                <a:cubicBezTo>
                  <a:pt x="295" y="79"/>
                  <a:pt x="295" y="79"/>
                  <a:pt x="295" y="79"/>
                </a:cubicBezTo>
                <a:cubicBezTo>
                  <a:pt x="292" y="77"/>
                  <a:pt x="289" y="75"/>
                  <a:pt x="284" y="72"/>
                </a:cubicBezTo>
                <a:cubicBezTo>
                  <a:pt x="284" y="72"/>
                  <a:pt x="284" y="72"/>
                  <a:pt x="284" y="72"/>
                </a:cubicBezTo>
                <a:cubicBezTo>
                  <a:pt x="276" y="66"/>
                  <a:pt x="264" y="59"/>
                  <a:pt x="251" y="52"/>
                </a:cubicBezTo>
                <a:cubicBezTo>
                  <a:pt x="251" y="52"/>
                  <a:pt x="251" y="52"/>
                  <a:pt x="251" y="52"/>
                </a:cubicBezTo>
                <a:cubicBezTo>
                  <a:pt x="225" y="39"/>
                  <a:pt x="192" y="27"/>
                  <a:pt x="163" y="27"/>
                </a:cubicBezTo>
                <a:cubicBezTo>
                  <a:pt x="163" y="27"/>
                  <a:pt x="163" y="27"/>
                  <a:pt x="163" y="27"/>
                </a:cubicBezTo>
                <a:cubicBezTo>
                  <a:pt x="163" y="27"/>
                  <a:pt x="163" y="27"/>
                  <a:pt x="163" y="27"/>
                </a:cubicBezTo>
                <a:cubicBezTo>
                  <a:pt x="137" y="27"/>
                  <a:pt x="109" y="36"/>
                  <a:pt x="85" y="47"/>
                </a:cubicBezTo>
                <a:cubicBezTo>
                  <a:pt x="85" y="47"/>
                  <a:pt x="85" y="47"/>
                  <a:pt x="85" y="47"/>
                </a:cubicBezTo>
                <a:cubicBezTo>
                  <a:pt x="60" y="59"/>
                  <a:pt x="40" y="72"/>
                  <a:pt x="31" y="79"/>
                </a:cubicBezTo>
                <a:cubicBezTo>
                  <a:pt x="31" y="79"/>
                  <a:pt x="31" y="79"/>
                  <a:pt x="31" y="79"/>
                </a:cubicBezTo>
                <a:cubicBezTo>
                  <a:pt x="30" y="80"/>
                  <a:pt x="29" y="81"/>
                  <a:pt x="28" y="82"/>
                </a:cubicBezTo>
                <a:cubicBezTo>
                  <a:pt x="28" y="82"/>
                  <a:pt x="28" y="82"/>
                  <a:pt x="28" y="82"/>
                </a:cubicBezTo>
                <a:cubicBezTo>
                  <a:pt x="28" y="82"/>
                  <a:pt x="28" y="83"/>
                  <a:pt x="28" y="84"/>
                </a:cubicBezTo>
                <a:cubicBezTo>
                  <a:pt x="28" y="84"/>
                  <a:pt x="28" y="84"/>
                  <a:pt x="28" y="84"/>
                </a:cubicBezTo>
                <a:cubicBezTo>
                  <a:pt x="27" y="87"/>
                  <a:pt x="27" y="93"/>
                  <a:pt x="27" y="100"/>
                </a:cubicBezTo>
                <a:cubicBezTo>
                  <a:pt x="27" y="100"/>
                  <a:pt x="27" y="100"/>
                  <a:pt x="27" y="100"/>
                </a:cubicBezTo>
                <a:cubicBezTo>
                  <a:pt x="27" y="142"/>
                  <a:pt x="34" y="227"/>
                  <a:pt x="39" y="257"/>
                </a:cubicBezTo>
                <a:cubicBezTo>
                  <a:pt x="39" y="257"/>
                  <a:pt x="39" y="257"/>
                  <a:pt x="39" y="257"/>
                </a:cubicBezTo>
                <a:cubicBezTo>
                  <a:pt x="51" y="337"/>
                  <a:pt x="88" y="381"/>
                  <a:pt x="115" y="404"/>
                </a:cubicBezTo>
                <a:cubicBezTo>
                  <a:pt x="115" y="404"/>
                  <a:pt x="115" y="404"/>
                  <a:pt x="115" y="404"/>
                </a:cubicBezTo>
                <a:cubicBezTo>
                  <a:pt x="126" y="414"/>
                  <a:pt x="135" y="420"/>
                  <a:pt x="143" y="423"/>
                </a:cubicBezTo>
                <a:cubicBezTo>
                  <a:pt x="143" y="423"/>
                  <a:pt x="143" y="423"/>
                  <a:pt x="143" y="423"/>
                </a:cubicBezTo>
                <a:cubicBezTo>
                  <a:pt x="150" y="426"/>
                  <a:pt x="156" y="427"/>
                  <a:pt x="162" y="427"/>
                </a:cubicBezTo>
                <a:cubicBezTo>
                  <a:pt x="162" y="427"/>
                  <a:pt x="162" y="427"/>
                  <a:pt x="162" y="427"/>
                </a:cubicBezTo>
                <a:cubicBezTo>
                  <a:pt x="162" y="427"/>
                  <a:pt x="163" y="427"/>
                  <a:pt x="164" y="427"/>
                </a:cubicBezTo>
                <a:cubicBezTo>
                  <a:pt x="164" y="427"/>
                  <a:pt x="164" y="427"/>
                  <a:pt x="164" y="427"/>
                </a:cubicBezTo>
                <a:cubicBezTo>
                  <a:pt x="170" y="427"/>
                  <a:pt x="175" y="426"/>
                  <a:pt x="183" y="423"/>
                </a:cubicBezTo>
                <a:cubicBezTo>
                  <a:pt x="183" y="423"/>
                  <a:pt x="183" y="423"/>
                  <a:pt x="183" y="423"/>
                </a:cubicBezTo>
                <a:cubicBezTo>
                  <a:pt x="190" y="420"/>
                  <a:pt x="200" y="414"/>
                  <a:pt x="211" y="404"/>
                </a:cubicBezTo>
                <a:cubicBezTo>
                  <a:pt x="211" y="404"/>
                  <a:pt x="211" y="404"/>
                  <a:pt x="211" y="404"/>
                </a:cubicBezTo>
                <a:cubicBezTo>
                  <a:pt x="238" y="381"/>
                  <a:pt x="275" y="337"/>
                  <a:pt x="287" y="257"/>
                </a:cubicBezTo>
                <a:cubicBezTo>
                  <a:pt x="287" y="257"/>
                  <a:pt x="287" y="257"/>
                  <a:pt x="287" y="257"/>
                </a:cubicBezTo>
                <a:cubicBezTo>
                  <a:pt x="288" y="245"/>
                  <a:pt x="291" y="224"/>
                  <a:pt x="293" y="200"/>
                </a:cubicBezTo>
                <a:cubicBezTo>
                  <a:pt x="293" y="200"/>
                  <a:pt x="293" y="200"/>
                  <a:pt x="293" y="200"/>
                </a:cubicBezTo>
                <a:cubicBezTo>
                  <a:pt x="282" y="220"/>
                  <a:pt x="270" y="242"/>
                  <a:pt x="258" y="261"/>
                </a:cubicBezTo>
                <a:cubicBezTo>
                  <a:pt x="258" y="261"/>
                  <a:pt x="258" y="261"/>
                  <a:pt x="258" y="261"/>
                </a:cubicBezTo>
                <a:cubicBezTo>
                  <a:pt x="248" y="276"/>
                  <a:pt x="239" y="289"/>
                  <a:pt x="229" y="298"/>
                </a:cubicBezTo>
                <a:cubicBezTo>
                  <a:pt x="229" y="298"/>
                  <a:pt x="229" y="298"/>
                  <a:pt x="229" y="298"/>
                </a:cubicBezTo>
                <a:cubicBezTo>
                  <a:pt x="205" y="322"/>
                  <a:pt x="174" y="334"/>
                  <a:pt x="146" y="334"/>
                </a:cubicBezTo>
                <a:cubicBezTo>
                  <a:pt x="146" y="334"/>
                  <a:pt x="146" y="334"/>
                  <a:pt x="146" y="334"/>
                </a:cubicBezTo>
                <a:cubicBezTo>
                  <a:pt x="131" y="334"/>
                  <a:pt x="117" y="331"/>
                  <a:pt x="104" y="324"/>
                </a:cubicBezTo>
                <a:cubicBezTo>
                  <a:pt x="104" y="324"/>
                  <a:pt x="104" y="324"/>
                  <a:pt x="104" y="324"/>
                </a:cubicBezTo>
                <a:cubicBezTo>
                  <a:pt x="90" y="316"/>
                  <a:pt x="78" y="303"/>
                  <a:pt x="69" y="286"/>
                </a:cubicBezTo>
                <a:cubicBezTo>
                  <a:pt x="69" y="286"/>
                  <a:pt x="69" y="286"/>
                  <a:pt x="69" y="286"/>
                </a:cubicBezTo>
                <a:cubicBezTo>
                  <a:pt x="60" y="270"/>
                  <a:pt x="55" y="251"/>
                  <a:pt x="55" y="230"/>
                </a:cubicBezTo>
                <a:cubicBezTo>
                  <a:pt x="55" y="230"/>
                  <a:pt x="55" y="230"/>
                  <a:pt x="55" y="230"/>
                </a:cubicBezTo>
                <a:cubicBezTo>
                  <a:pt x="55" y="221"/>
                  <a:pt x="56" y="211"/>
                  <a:pt x="58" y="202"/>
                </a:cubicBezTo>
                <a:cubicBezTo>
                  <a:pt x="58" y="202"/>
                  <a:pt x="58" y="202"/>
                  <a:pt x="58" y="202"/>
                </a:cubicBezTo>
                <a:cubicBezTo>
                  <a:pt x="64" y="178"/>
                  <a:pt x="76" y="155"/>
                  <a:pt x="93" y="138"/>
                </a:cubicBezTo>
                <a:cubicBezTo>
                  <a:pt x="93" y="138"/>
                  <a:pt x="93" y="138"/>
                  <a:pt x="93" y="138"/>
                </a:cubicBezTo>
                <a:cubicBezTo>
                  <a:pt x="111" y="120"/>
                  <a:pt x="134" y="107"/>
                  <a:pt x="162" y="107"/>
                </a:cubicBezTo>
                <a:cubicBezTo>
                  <a:pt x="162" y="107"/>
                  <a:pt x="162" y="107"/>
                  <a:pt x="162" y="107"/>
                </a:cubicBezTo>
                <a:cubicBezTo>
                  <a:pt x="169" y="107"/>
                  <a:pt x="176" y="108"/>
                  <a:pt x="184" y="110"/>
                </a:cubicBezTo>
                <a:cubicBezTo>
                  <a:pt x="184" y="110"/>
                  <a:pt x="184" y="110"/>
                  <a:pt x="184" y="110"/>
                </a:cubicBezTo>
                <a:cubicBezTo>
                  <a:pt x="204" y="114"/>
                  <a:pt x="219" y="125"/>
                  <a:pt x="229" y="139"/>
                </a:cubicBezTo>
                <a:cubicBezTo>
                  <a:pt x="229" y="139"/>
                  <a:pt x="229" y="139"/>
                  <a:pt x="229" y="139"/>
                </a:cubicBezTo>
                <a:cubicBezTo>
                  <a:pt x="240" y="152"/>
                  <a:pt x="245" y="169"/>
                  <a:pt x="245" y="186"/>
                </a:cubicBezTo>
                <a:cubicBezTo>
                  <a:pt x="245" y="186"/>
                  <a:pt x="245" y="186"/>
                  <a:pt x="245" y="186"/>
                </a:cubicBezTo>
                <a:cubicBezTo>
                  <a:pt x="245" y="197"/>
                  <a:pt x="242" y="209"/>
                  <a:pt x="237" y="220"/>
                </a:cubicBezTo>
                <a:cubicBezTo>
                  <a:pt x="237" y="220"/>
                  <a:pt x="237" y="220"/>
                  <a:pt x="237" y="220"/>
                </a:cubicBezTo>
                <a:cubicBezTo>
                  <a:pt x="234" y="227"/>
                  <a:pt x="231" y="235"/>
                  <a:pt x="227" y="242"/>
                </a:cubicBezTo>
                <a:cubicBezTo>
                  <a:pt x="227" y="242"/>
                  <a:pt x="227" y="242"/>
                  <a:pt x="227" y="242"/>
                </a:cubicBezTo>
                <a:cubicBezTo>
                  <a:pt x="223" y="249"/>
                  <a:pt x="219" y="255"/>
                  <a:pt x="215" y="261"/>
                </a:cubicBezTo>
                <a:cubicBezTo>
                  <a:pt x="215" y="261"/>
                  <a:pt x="215" y="261"/>
                  <a:pt x="215" y="261"/>
                </a:cubicBezTo>
                <a:cubicBezTo>
                  <a:pt x="212" y="264"/>
                  <a:pt x="210" y="268"/>
                  <a:pt x="205" y="270"/>
                </a:cubicBezTo>
                <a:cubicBezTo>
                  <a:pt x="205" y="270"/>
                  <a:pt x="205" y="270"/>
                  <a:pt x="205" y="270"/>
                </a:cubicBezTo>
                <a:cubicBezTo>
                  <a:pt x="203" y="272"/>
                  <a:pt x="199" y="273"/>
                  <a:pt x="195" y="273"/>
                </a:cubicBezTo>
                <a:cubicBezTo>
                  <a:pt x="195" y="273"/>
                  <a:pt x="195" y="273"/>
                  <a:pt x="195" y="273"/>
                </a:cubicBezTo>
                <a:cubicBezTo>
                  <a:pt x="191" y="274"/>
                  <a:pt x="188" y="272"/>
                  <a:pt x="185" y="270"/>
                </a:cubicBezTo>
                <a:cubicBezTo>
                  <a:pt x="185" y="270"/>
                  <a:pt x="185" y="270"/>
                  <a:pt x="185" y="270"/>
                </a:cubicBezTo>
                <a:cubicBezTo>
                  <a:pt x="182" y="269"/>
                  <a:pt x="180" y="266"/>
                  <a:pt x="179" y="264"/>
                </a:cubicBezTo>
                <a:cubicBezTo>
                  <a:pt x="179" y="264"/>
                  <a:pt x="179" y="264"/>
                  <a:pt x="179" y="264"/>
                </a:cubicBezTo>
                <a:cubicBezTo>
                  <a:pt x="179" y="264"/>
                  <a:pt x="179" y="264"/>
                  <a:pt x="179" y="263"/>
                </a:cubicBezTo>
                <a:cubicBezTo>
                  <a:pt x="179" y="263"/>
                  <a:pt x="179" y="263"/>
                  <a:pt x="179" y="263"/>
                </a:cubicBezTo>
                <a:cubicBezTo>
                  <a:pt x="175" y="266"/>
                  <a:pt x="172" y="269"/>
                  <a:pt x="167" y="271"/>
                </a:cubicBezTo>
                <a:cubicBezTo>
                  <a:pt x="167" y="271"/>
                  <a:pt x="167" y="271"/>
                  <a:pt x="167" y="271"/>
                </a:cubicBezTo>
                <a:cubicBezTo>
                  <a:pt x="159" y="276"/>
                  <a:pt x="149" y="279"/>
                  <a:pt x="139" y="279"/>
                </a:cubicBezTo>
                <a:cubicBezTo>
                  <a:pt x="139" y="279"/>
                  <a:pt x="139" y="279"/>
                  <a:pt x="139" y="279"/>
                </a:cubicBezTo>
                <a:cubicBezTo>
                  <a:pt x="131" y="279"/>
                  <a:pt x="123" y="277"/>
                  <a:pt x="115" y="273"/>
                </a:cubicBezTo>
                <a:cubicBezTo>
                  <a:pt x="115" y="273"/>
                  <a:pt x="115" y="273"/>
                  <a:pt x="115" y="273"/>
                </a:cubicBezTo>
                <a:cubicBezTo>
                  <a:pt x="107" y="269"/>
                  <a:pt x="100" y="262"/>
                  <a:pt x="97" y="253"/>
                </a:cubicBezTo>
                <a:cubicBezTo>
                  <a:pt x="97" y="253"/>
                  <a:pt x="97" y="253"/>
                  <a:pt x="97" y="253"/>
                </a:cubicBezTo>
                <a:cubicBezTo>
                  <a:pt x="94" y="246"/>
                  <a:pt x="93" y="239"/>
                  <a:pt x="93" y="232"/>
                </a:cubicBezTo>
                <a:cubicBezTo>
                  <a:pt x="93" y="232"/>
                  <a:pt x="93" y="232"/>
                  <a:pt x="93" y="232"/>
                </a:cubicBezTo>
                <a:cubicBezTo>
                  <a:pt x="93" y="219"/>
                  <a:pt x="96" y="207"/>
                  <a:pt x="101" y="196"/>
                </a:cubicBezTo>
                <a:cubicBezTo>
                  <a:pt x="101" y="196"/>
                  <a:pt x="101" y="196"/>
                  <a:pt x="101" y="196"/>
                </a:cubicBezTo>
                <a:cubicBezTo>
                  <a:pt x="106" y="186"/>
                  <a:pt x="111" y="176"/>
                  <a:pt x="118" y="170"/>
                </a:cubicBezTo>
                <a:cubicBezTo>
                  <a:pt x="118" y="170"/>
                  <a:pt x="118" y="170"/>
                  <a:pt x="118" y="170"/>
                </a:cubicBezTo>
                <a:cubicBezTo>
                  <a:pt x="123" y="165"/>
                  <a:pt x="129" y="161"/>
                  <a:pt x="136" y="157"/>
                </a:cubicBezTo>
                <a:cubicBezTo>
                  <a:pt x="136" y="157"/>
                  <a:pt x="136" y="157"/>
                  <a:pt x="136" y="157"/>
                </a:cubicBezTo>
                <a:cubicBezTo>
                  <a:pt x="143" y="154"/>
                  <a:pt x="151" y="152"/>
                  <a:pt x="160" y="152"/>
                </a:cubicBezTo>
                <a:cubicBezTo>
                  <a:pt x="160" y="152"/>
                  <a:pt x="160" y="152"/>
                  <a:pt x="160" y="152"/>
                </a:cubicBezTo>
                <a:cubicBezTo>
                  <a:pt x="167" y="152"/>
                  <a:pt x="174" y="154"/>
                  <a:pt x="181" y="157"/>
                </a:cubicBezTo>
                <a:cubicBezTo>
                  <a:pt x="181" y="157"/>
                  <a:pt x="181" y="157"/>
                  <a:pt x="181" y="157"/>
                </a:cubicBezTo>
                <a:cubicBezTo>
                  <a:pt x="188" y="161"/>
                  <a:pt x="194" y="166"/>
                  <a:pt x="199" y="174"/>
                </a:cubicBezTo>
                <a:cubicBezTo>
                  <a:pt x="199" y="174"/>
                  <a:pt x="199" y="174"/>
                  <a:pt x="199" y="174"/>
                </a:cubicBezTo>
                <a:cubicBezTo>
                  <a:pt x="205" y="184"/>
                  <a:pt x="207" y="195"/>
                  <a:pt x="207" y="205"/>
                </a:cubicBezTo>
                <a:cubicBezTo>
                  <a:pt x="207" y="205"/>
                  <a:pt x="207" y="205"/>
                  <a:pt x="207" y="205"/>
                </a:cubicBezTo>
                <a:cubicBezTo>
                  <a:pt x="207" y="212"/>
                  <a:pt x="206" y="219"/>
                  <a:pt x="205" y="226"/>
                </a:cubicBezTo>
                <a:cubicBezTo>
                  <a:pt x="205" y="226"/>
                  <a:pt x="205" y="226"/>
                  <a:pt x="205" y="226"/>
                </a:cubicBezTo>
                <a:cubicBezTo>
                  <a:pt x="208" y="220"/>
                  <a:pt x="210" y="215"/>
                  <a:pt x="213" y="209"/>
                </a:cubicBezTo>
                <a:cubicBezTo>
                  <a:pt x="213" y="209"/>
                  <a:pt x="213" y="209"/>
                  <a:pt x="213" y="209"/>
                </a:cubicBezTo>
                <a:cubicBezTo>
                  <a:pt x="216" y="201"/>
                  <a:pt x="218" y="193"/>
                  <a:pt x="218" y="186"/>
                </a:cubicBezTo>
                <a:cubicBezTo>
                  <a:pt x="218" y="186"/>
                  <a:pt x="218" y="186"/>
                  <a:pt x="218" y="186"/>
                </a:cubicBezTo>
                <a:cubicBezTo>
                  <a:pt x="218" y="174"/>
                  <a:pt x="215" y="163"/>
                  <a:pt x="208" y="155"/>
                </a:cubicBezTo>
                <a:cubicBezTo>
                  <a:pt x="208" y="155"/>
                  <a:pt x="208" y="155"/>
                  <a:pt x="208" y="155"/>
                </a:cubicBezTo>
                <a:cubicBezTo>
                  <a:pt x="201" y="146"/>
                  <a:pt x="192" y="139"/>
                  <a:pt x="178" y="136"/>
                </a:cubicBezTo>
                <a:cubicBezTo>
                  <a:pt x="178" y="136"/>
                  <a:pt x="178" y="136"/>
                  <a:pt x="178" y="136"/>
                </a:cubicBezTo>
                <a:cubicBezTo>
                  <a:pt x="172" y="135"/>
                  <a:pt x="167" y="134"/>
                  <a:pt x="162" y="134"/>
                </a:cubicBezTo>
                <a:cubicBezTo>
                  <a:pt x="162" y="134"/>
                  <a:pt x="162" y="134"/>
                  <a:pt x="162" y="134"/>
                </a:cubicBezTo>
                <a:cubicBezTo>
                  <a:pt x="143" y="134"/>
                  <a:pt x="126" y="143"/>
                  <a:pt x="112" y="156"/>
                </a:cubicBezTo>
                <a:cubicBezTo>
                  <a:pt x="112" y="156"/>
                  <a:pt x="112" y="156"/>
                  <a:pt x="112" y="156"/>
                </a:cubicBezTo>
                <a:cubicBezTo>
                  <a:pt x="99" y="170"/>
                  <a:pt x="89" y="189"/>
                  <a:pt x="84" y="208"/>
                </a:cubicBezTo>
                <a:cubicBezTo>
                  <a:pt x="84" y="208"/>
                  <a:pt x="84" y="208"/>
                  <a:pt x="84" y="208"/>
                </a:cubicBezTo>
                <a:cubicBezTo>
                  <a:pt x="83" y="215"/>
                  <a:pt x="82" y="223"/>
                  <a:pt x="82" y="230"/>
                </a:cubicBezTo>
                <a:cubicBezTo>
                  <a:pt x="82" y="230"/>
                  <a:pt x="82" y="230"/>
                  <a:pt x="82" y="230"/>
                </a:cubicBezTo>
                <a:cubicBezTo>
                  <a:pt x="82" y="246"/>
                  <a:pt x="86" y="262"/>
                  <a:pt x="92" y="274"/>
                </a:cubicBezTo>
                <a:cubicBezTo>
                  <a:pt x="92" y="274"/>
                  <a:pt x="92" y="274"/>
                  <a:pt x="92" y="274"/>
                </a:cubicBezTo>
                <a:cubicBezTo>
                  <a:pt x="99" y="286"/>
                  <a:pt x="108" y="296"/>
                  <a:pt x="117" y="301"/>
                </a:cubicBezTo>
                <a:cubicBezTo>
                  <a:pt x="117" y="301"/>
                  <a:pt x="117" y="301"/>
                  <a:pt x="117" y="301"/>
                </a:cubicBezTo>
                <a:cubicBezTo>
                  <a:pt x="125" y="305"/>
                  <a:pt x="135" y="308"/>
                  <a:pt x="146" y="308"/>
                </a:cubicBezTo>
                <a:cubicBezTo>
                  <a:pt x="146" y="308"/>
                  <a:pt x="146" y="308"/>
                  <a:pt x="146" y="308"/>
                </a:cubicBezTo>
                <a:cubicBezTo>
                  <a:pt x="167" y="308"/>
                  <a:pt x="191" y="299"/>
                  <a:pt x="211" y="279"/>
                </a:cubicBezTo>
                <a:cubicBezTo>
                  <a:pt x="211" y="279"/>
                  <a:pt x="211" y="279"/>
                  <a:pt x="211" y="279"/>
                </a:cubicBezTo>
                <a:cubicBezTo>
                  <a:pt x="216" y="274"/>
                  <a:pt x="222" y="266"/>
                  <a:pt x="229" y="256"/>
                </a:cubicBezTo>
                <a:cubicBezTo>
                  <a:pt x="229" y="256"/>
                  <a:pt x="229" y="256"/>
                  <a:pt x="229" y="256"/>
                </a:cubicBezTo>
                <a:cubicBezTo>
                  <a:pt x="235" y="247"/>
                  <a:pt x="242" y="235"/>
                  <a:pt x="249" y="224"/>
                </a:cubicBezTo>
                <a:cubicBezTo>
                  <a:pt x="249" y="224"/>
                  <a:pt x="249" y="224"/>
                  <a:pt x="249" y="224"/>
                </a:cubicBezTo>
                <a:cubicBezTo>
                  <a:pt x="263" y="200"/>
                  <a:pt x="276" y="174"/>
                  <a:pt x="286" y="154"/>
                </a:cubicBezTo>
                <a:cubicBezTo>
                  <a:pt x="286" y="154"/>
                  <a:pt x="286" y="154"/>
                  <a:pt x="286" y="154"/>
                </a:cubicBezTo>
                <a:cubicBezTo>
                  <a:pt x="292" y="141"/>
                  <a:pt x="297" y="130"/>
                  <a:pt x="298" y="126"/>
                </a:cubicBezTo>
                <a:cubicBezTo>
                  <a:pt x="298" y="126"/>
                  <a:pt x="298" y="126"/>
                  <a:pt x="298" y="126"/>
                </a:cubicBezTo>
                <a:cubicBezTo>
                  <a:pt x="298" y="126"/>
                  <a:pt x="298" y="126"/>
                  <a:pt x="298" y="126"/>
                </a:cubicBezTo>
                <a:cubicBezTo>
                  <a:pt x="299" y="124"/>
                  <a:pt x="300" y="122"/>
                  <a:pt x="302" y="121"/>
                </a:cubicBezTo>
                <a:cubicBezTo>
                  <a:pt x="302" y="121"/>
                  <a:pt x="302" y="121"/>
                  <a:pt x="302" y="121"/>
                </a:cubicBezTo>
                <a:cubicBezTo>
                  <a:pt x="304" y="118"/>
                  <a:pt x="308"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5" y="117"/>
                  <a:pt x="318" y="118"/>
                  <a:pt x="320" y="120"/>
                </a:cubicBezTo>
                <a:cubicBezTo>
                  <a:pt x="320" y="120"/>
                  <a:pt x="320" y="120"/>
                  <a:pt x="320" y="120"/>
                </a:cubicBezTo>
                <a:cubicBezTo>
                  <a:pt x="320" y="120"/>
                  <a:pt x="320" y="120"/>
                  <a:pt x="320" y="120"/>
                </a:cubicBezTo>
                <a:cubicBezTo>
                  <a:pt x="320" y="120"/>
                  <a:pt x="320" y="120"/>
                  <a:pt x="320" y="120"/>
                </a:cubicBezTo>
                <a:cubicBezTo>
                  <a:pt x="320" y="120"/>
                  <a:pt x="320" y="120"/>
                  <a:pt x="320" y="120"/>
                </a:cubicBezTo>
                <a:cubicBezTo>
                  <a:pt x="320" y="120"/>
                  <a:pt x="320" y="120"/>
                  <a:pt x="320" y="120"/>
                </a:cubicBezTo>
                <a:cubicBezTo>
                  <a:pt x="321" y="121"/>
                  <a:pt x="321" y="122"/>
                  <a:pt x="322" y="122"/>
                </a:cubicBezTo>
                <a:cubicBezTo>
                  <a:pt x="322" y="122"/>
                  <a:pt x="322" y="122"/>
                  <a:pt x="322" y="122"/>
                </a:cubicBezTo>
                <a:cubicBezTo>
                  <a:pt x="322" y="122"/>
                  <a:pt x="322" y="122"/>
                  <a:pt x="322" y="122"/>
                </a:cubicBezTo>
                <a:cubicBezTo>
                  <a:pt x="322" y="122"/>
                  <a:pt x="322" y="122"/>
                  <a:pt x="322" y="122"/>
                </a:cubicBezTo>
                <a:cubicBezTo>
                  <a:pt x="322" y="122"/>
                  <a:pt x="322" y="122"/>
                  <a:pt x="322" y="122"/>
                </a:cubicBezTo>
                <a:cubicBezTo>
                  <a:pt x="322" y="122"/>
                  <a:pt x="322" y="122"/>
                  <a:pt x="322" y="122"/>
                </a:cubicBezTo>
                <a:cubicBezTo>
                  <a:pt x="322" y="122"/>
                  <a:pt x="322" y="123"/>
                  <a:pt x="322" y="123"/>
                </a:cubicBezTo>
                <a:cubicBezTo>
                  <a:pt x="322" y="123"/>
                  <a:pt x="322" y="123"/>
                  <a:pt x="322" y="123"/>
                </a:cubicBezTo>
                <a:cubicBezTo>
                  <a:pt x="324" y="125"/>
                  <a:pt x="324" y="128"/>
                  <a:pt x="324" y="131"/>
                </a:cubicBezTo>
                <a:cubicBezTo>
                  <a:pt x="324" y="131"/>
                  <a:pt x="324" y="131"/>
                  <a:pt x="324" y="131"/>
                </a:cubicBezTo>
                <a:cubicBezTo>
                  <a:pt x="322" y="176"/>
                  <a:pt x="317" y="235"/>
                  <a:pt x="313" y="261"/>
                </a:cubicBezTo>
                <a:cubicBezTo>
                  <a:pt x="313" y="261"/>
                  <a:pt x="313" y="261"/>
                  <a:pt x="313" y="261"/>
                </a:cubicBezTo>
                <a:cubicBezTo>
                  <a:pt x="300" y="347"/>
                  <a:pt x="259" y="398"/>
                  <a:pt x="228" y="425"/>
                </a:cubicBezTo>
                <a:cubicBezTo>
                  <a:pt x="228" y="425"/>
                  <a:pt x="228" y="425"/>
                  <a:pt x="228" y="425"/>
                </a:cubicBezTo>
                <a:cubicBezTo>
                  <a:pt x="215" y="436"/>
                  <a:pt x="204" y="443"/>
                  <a:pt x="193" y="448"/>
                </a:cubicBezTo>
                <a:cubicBezTo>
                  <a:pt x="193" y="448"/>
                  <a:pt x="193" y="448"/>
                  <a:pt x="193" y="448"/>
                </a:cubicBezTo>
                <a:cubicBezTo>
                  <a:pt x="182" y="452"/>
                  <a:pt x="172" y="453"/>
                  <a:pt x="163" y="453"/>
                </a:cubicBezTo>
                <a:cubicBezTo>
                  <a:pt x="163" y="453"/>
                  <a:pt x="163" y="453"/>
                  <a:pt x="163" y="453"/>
                </a:cubicBezTo>
                <a:cubicBezTo>
                  <a:pt x="163" y="453"/>
                  <a:pt x="163" y="453"/>
                  <a:pt x="163" y="453"/>
                </a:cubicBezTo>
                <a:close/>
                <a:moveTo>
                  <a:pt x="154" y="248"/>
                </a:moveTo>
                <a:cubicBezTo>
                  <a:pt x="162" y="243"/>
                  <a:pt x="168" y="237"/>
                  <a:pt x="172" y="231"/>
                </a:cubicBezTo>
                <a:cubicBezTo>
                  <a:pt x="172" y="231"/>
                  <a:pt x="172" y="231"/>
                  <a:pt x="172" y="231"/>
                </a:cubicBezTo>
                <a:cubicBezTo>
                  <a:pt x="176" y="225"/>
                  <a:pt x="178" y="220"/>
                  <a:pt x="179" y="216"/>
                </a:cubicBezTo>
                <a:cubicBezTo>
                  <a:pt x="179" y="216"/>
                  <a:pt x="179" y="216"/>
                  <a:pt x="179" y="216"/>
                </a:cubicBezTo>
                <a:cubicBezTo>
                  <a:pt x="180" y="214"/>
                  <a:pt x="180" y="213"/>
                  <a:pt x="180" y="212"/>
                </a:cubicBezTo>
                <a:cubicBezTo>
                  <a:pt x="180" y="212"/>
                  <a:pt x="180" y="212"/>
                  <a:pt x="180" y="212"/>
                </a:cubicBezTo>
                <a:cubicBezTo>
                  <a:pt x="180" y="210"/>
                  <a:pt x="180" y="207"/>
                  <a:pt x="180" y="205"/>
                </a:cubicBezTo>
                <a:cubicBezTo>
                  <a:pt x="180" y="205"/>
                  <a:pt x="180" y="205"/>
                  <a:pt x="180" y="205"/>
                </a:cubicBezTo>
                <a:cubicBezTo>
                  <a:pt x="180" y="198"/>
                  <a:pt x="179" y="193"/>
                  <a:pt x="176" y="188"/>
                </a:cubicBezTo>
                <a:cubicBezTo>
                  <a:pt x="176" y="188"/>
                  <a:pt x="176" y="188"/>
                  <a:pt x="176" y="188"/>
                </a:cubicBezTo>
                <a:cubicBezTo>
                  <a:pt x="174" y="185"/>
                  <a:pt x="171" y="182"/>
                  <a:pt x="169" y="181"/>
                </a:cubicBezTo>
                <a:cubicBezTo>
                  <a:pt x="169" y="181"/>
                  <a:pt x="169" y="181"/>
                  <a:pt x="169" y="181"/>
                </a:cubicBezTo>
                <a:cubicBezTo>
                  <a:pt x="166" y="180"/>
                  <a:pt x="163" y="179"/>
                  <a:pt x="160" y="179"/>
                </a:cubicBezTo>
                <a:cubicBezTo>
                  <a:pt x="160" y="179"/>
                  <a:pt x="160" y="179"/>
                  <a:pt x="160" y="179"/>
                </a:cubicBezTo>
                <a:cubicBezTo>
                  <a:pt x="156" y="179"/>
                  <a:pt x="151" y="180"/>
                  <a:pt x="147" y="182"/>
                </a:cubicBezTo>
                <a:cubicBezTo>
                  <a:pt x="147" y="182"/>
                  <a:pt x="147" y="182"/>
                  <a:pt x="147" y="182"/>
                </a:cubicBezTo>
                <a:cubicBezTo>
                  <a:pt x="143" y="184"/>
                  <a:pt x="139" y="186"/>
                  <a:pt x="137" y="188"/>
                </a:cubicBezTo>
                <a:cubicBezTo>
                  <a:pt x="137" y="188"/>
                  <a:pt x="137" y="188"/>
                  <a:pt x="137" y="188"/>
                </a:cubicBezTo>
                <a:cubicBezTo>
                  <a:pt x="134" y="192"/>
                  <a:pt x="129" y="199"/>
                  <a:pt x="125" y="207"/>
                </a:cubicBezTo>
                <a:cubicBezTo>
                  <a:pt x="125" y="207"/>
                  <a:pt x="125" y="207"/>
                  <a:pt x="125" y="207"/>
                </a:cubicBezTo>
                <a:cubicBezTo>
                  <a:pt x="122" y="215"/>
                  <a:pt x="120" y="224"/>
                  <a:pt x="120" y="232"/>
                </a:cubicBezTo>
                <a:cubicBezTo>
                  <a:pt x="120" y="232"/>
                  <a:pt x="120" y="232"/>
                  <a:pt x="120" y="232"/>
                </a:cubicBezTo>
                <a:cubicBezTo>
                  <a:pt x="120" y="236"/>
                  <a:pt x="120" y="240"/>
                  <a:pt x="122" y="243"/>
                </a:cubicBezTo>
                <a:cubicBezTo>
                  <a:pt x="122" y="243"/>
                  <a:pt x="122" y="243"/>
                  <a:pt x="122" y="243"/>
                </a:cubicBezTo>
                <a:cubicBezTo>
                  <a:pt x="123" y="246"/>
                  <a:pt x="125" y="248"/>
                  <a:pt x="128" y="249"/>
                </a:cubicBezTo>
                <a:cubicBezTo>
                  <a:pt x="128" y="249"/>
                  <a:pt x="128" y="249"/>
                  <a:pt x="128" y="249"/>
                </a:cubicBezTo>
                <a:cubicBezTo>
                  <a:pt x="131" y="251"/>
                  <a:pt x="135" y="252"/>
                  <a:pt x="139" y="252"/>
                </a:cubicBezTo>
                <a:cubicBezTo>
                  <a:pt x="139" y="252"/>
                  <a:pt x="139" y="252"/>
                  <a:pt x="139" y="252"/>
                </a:cubicBezTo>
                <a:cubicBezTo>
                  <a:pt x="145" y="252"/>
                  <a:pt x="150" y="250"/>
                  <a:pt x="154" y="24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7" name="Freeform 533"/>
          <p:cNvSpPr>
            <a:spLocks/>
          </p:cNvSpPr>
          <p:nvPr/>
        </p:nvSpPr>
        <p:spPr bwMode="auto">
          <a:xfrm>
            <a:off x="8720138" y="3086100"/>
            <a:ext cx="517525" cy="323850"/>
          </a:xfrm>
          <a:custGeom>
            <a:avLst/>
            <a:gdLst/>
            <a:ahLst/>
            <a:cxnLst>
              <a:cxn ang="0">
                <a:pos x="225" y="0"/>
              </a:cxn>
              <a:cxn ang="0">
                <a:pos x="199" y="31"/>
              </a:cxn>
              <a:cxn ang="0">
                <a:pos x="199" y="39"/>
              </a:cxn>
              <a:cxn ang="0">
                <a:pos x="122" y="39"/>
              </a:cxn>
              <a:cxn ang="0">
                <a:pos x="92" y="70"/>
              </a:cxn>
              <a:cxn ang="0">
                <a:pos x="92" y="70"/>
              </a:cxn>
              <a:cxn ang="0">
                <a:pos x="105" y="84"/>
              </a:cxn>
              <a:cxn ang="0">
                <a:pos x="118" y="70"/>
              </a:cxn>
              <a:cxn ang="0">
                <a:pos x="118" y="70"/>
              </a:cxn>
              <a:cxn ang="0">
                <a:pos x="122" y="66"/>
              </a:cxn>
              <a:cxn ang="0">
                <a:pos x="213" y="66"/>
              </a:cxn>
              <a:cxn ang="0">
                <a:pos x="226" y="53"/>
              </a:cxn>
              <a:cxn ang="0">
                <a:pos x="226" y="31"/>
              </a:cxn>
              <a:cxn ang="0">
                <a:pos x="227" y="26"/>
              </a:cxn>
              <a:cxn ang="0">
                <a:pos x="323" y="26"/>
              </a:cxn>
              <a:cxn ang="0">
                <a:pos x="324" y="31"/>
              </a:cxn>
              <a:cxn ang="0">
                <a:pos x="324" y="53"/>
              </a:cxn>
              <a:cxn ang="0">
                <a:pos x="337" y="66"/>
              </a:cxn>
              <a:cxn ang="0">
                <a:pos x="428" y="66"/>
              </a:cxn>
              <a:cxn ang="0">
                <a:pos x="431" y="70"/>
              </a:cxn>
              <a:cxn ang="0">
                <a:pos x="431" y="257"/>
              </a:cxn>
              <a:cxn ang="0">
                <a:pos x="428" y="261"/>
              </a:cxn>
              <a:cxn ang="0">
                <a:pos x="122" y="261"/>
              </a:cxn>
              <a:cxn ang="0">
                <a:pos x="111" y="251"/>
              </a:cxn>
              <a:cxn ang="0">
                <a:pos x="111" y="250"/>
              </a:cxn>
              <a:cxn ang="0">
                <a:pos x="35" y="125"/>
              </a:cxn>
              <a:cxn ang="0">
                <a:pos x="34" y="124"/>
              </a:cxn>
              <a:cxn ang="0">
                <a:pos x="32" y="120"/>
              </a:cxn>
              <a:cxn ang="0">
                <a:pos x="331" y="120"/>
              </a:cxn>
              <a:cxn ang="0">
                <a:pos x="396" y="236"/>
              </a:cxn>
              <a:cxn ang="0">
                <a:pos x="414" y="241"/>
              </a:cxn>
              <a:cxn ang="0">
                <a:pos x="419" y="222"/>
              </a:cxn>
              <a:cxn ang="0">
                <a:pos x="351" y="100"/>
              </a:cxn>
              <a:cxn ang="0">
                <a:pos x="339" y="94"/>
              </a:cxn>
              <a:cxn ang="0">
                <a:pos x="31" y="94"/>
              </a:cxn>
              <a:cxn ang="0">
                <a:pos x="7" y="106"/>
              </a:cxn>
              <a:cxn ang="0">
                <a:pos x="12" y="139"/>
              </a:cxn>
              <a:cxn ang="0">
                <a:pos x="12" y="139"/>
              </a:cxn>
              <a:cxn ang="0">
                <a:pos x="88" y="264"/>
              </a:cxn>
              <a:cxn ang="0">
                <a:pos x="88" y="264"/>
              </a:cxn>
              <a:cxn ang="0">
                <a:pos x="122" y="288"/>
              </a:cxn>
              <a:cxn ang="0">
                <a:pos x="428" y="288"/>
              </a:cxn>
              <a:cxn ang="0">
                <a:pos x="458" y="257"/>
              </a:cxn>
              <a:cxn ang="0">
                <a:pos x="458" y="70"/>
              </a:cxn>
              <a:cxn ang="0">
                <a:pos x="428" y="39"/>
              </a:cxn>
              <a:cxn ang="0">
                <a:pos x="350" y="39"/>
              </a:cxn>
              <a:cxn ang="0">
                <a:pos x="350" y="31"/>
              </a:cxn>
              <a:cxn ang="0">
                <a:pos x="325" y="0"/>
              </a:cxn>
              <a:cxn ang="0">
                <a:pos x="225" y="0"/>
              </a:cxn>
            </a:cxnLst>
            <a:rect l="0" t="0" r="r" b="b"/>
            <a:pathLst>
              <a:path w="458" h="288">
                <a:moveTo>
                  <a:pt x="225" y="0"/>
                </a:moveTo>
                <a:cubicBezTo>
                  <a:pt x="211" y="0"/>
                  <a:pt x="199" y="13"/>
                  <a:pt x="199" y="31"/>
                </a:cubicBezTo>
                <a:cubicBezTo>
                  <a:pt x="199" y="31"/>
                  <a:pt x="199" y="35"/>
                  <a:pt x="199" y="39"/>
                </a:cubicBezTo>
                <a:cubicBezTo>
                  <a:pt x="180" y="39"/>
                  <a:pt x="122" y="39"/>
                  <a:pt x="122" y="39"/>
                </a:cubicBezTo>
                <a:cubicBezTo>
                  <a:pt x="105" y="39"/>
                  <a:pt x="92" y="53"/>
                  <a:pt x="92" y="70"/>
                </a:cubicBezTo>
                <a:cubicBezTo>
                  <a:pt x="92" y="70"/>
                  <a:pt x="92" y="70"/>
                  <a:pt x="92" y="70"/>
                </a:cubicBezTo>
                <a:cubicBezTo>
                  <a:pt x="92" y="78"/>
                  <a:pt x="98" y="84"/>
                  <a:pt x="105" y="84"/>
                </a:cubicBezTo>
                <a:cubicBezTo>
                  <a:pt x="112" y="84"/>
                  <a:pt x="118" y="78"/>
                  <a:pt x="118" y="70"/>
                </a:cubicBezTo>
                <a:cubicBezTo>
                  <a:pt x="118" y="70"/>
                  <a:pt x="118" y="70"/>
                  <a:pt x="118" y="70"/>
                </a:cubicBezTo>
                <a:cubicBezTo>
                  <a:pt x="118" y="68"/>
                  <a:pt x="120" y="66"/>
                  <a:pt x="122" y="66"/>
                </a:cubicBezTo>
                <a:cubicBezTo>
                  <a:pt x="213" y="66"/>
                  <a:pt x="213" y="66"/>
                  <a:pt x="213" y="66"/>
                </a:cubicBezTo>
                <a:cubicBezTo>
                  <a:pt x="220" y="66"/>
                  <a:pt x="226" y="60"/>
                  <a:pt x="226" y="53"/>
                </a:cubicBezTo>
                <a:cubicBezTo>
                  <a:pt x="226" y="31"/>
                  <a:pt x="226" y="31"/>
                  <a:pt x="226" y="31"/>
                </a:cubicBezTo>
                <a:cubicBezTo>
                  <a:pt x="226" y="29"/>
                  <a:pt x="227" y="27"/>
                  <a:pt x="227" y="26"/>
                </a:cubicBezTo>
                <a:cubicBezTo>
                  <a:pt x="231" y="26"/>
                  <a:pt x="319" y="26"/>
                  <a:pt x="323" y="26"/>
                </a:cubicBezTo>
                <a:cubicBezTo>
                  <a:pt x="323" y="27"/>
                  <a:pt x="324" y="29"/>
                  <a:pt x="324" y="31"/>
                </a:cubicBezTo>
                <a:cubicBezTo>
                  <a:pt x="324" y="53"/>
                  <a:pt x="324" y="53"/>
                  <a:pt x="324" y="53"/>
                </a:cubicBezTo>
                <a:cubicBezTo>
                  <a:pt x="324" y="60"/>
                  <a:pt x="330" y="66"/>
                  <a:pt x="337" y="66"/>
                </a:cubicBezTo>
                <a:cubicBezTo>
                  <a:pt x="428" y="66"/>
                  <a:pt x="428" y="66"/>
                  <a:pt x="428" y="66"/>
                </a:cubicBezTo>
                <a:cubicBezTo>
                  <a:pt x="430" y="66"/>
                  <a:pt x="431" y="68"/>
                  <a:pt x="431" y="70"/>
                </a:cubicBezTo>
                <a:cubicBezTo>
                  <a:pt x="431" y="257"/>
                  <a:pt x="431" y="257"/>
                  <a:pt x="431" y="257"/>
                </a:cubicBezTo>
                <a:cubicBezTo>
                  <a:pt x="431" y="259"/>
                  <a:pt x="430" y="261"/>
                  <a:pt x="428" y="261"/>
                </a:cubicBezTo>
                <a:cubicBezTo>
                  <a:pt x="122" y="261"/>
                  <a:pt x="122" y="261"/>
                  <a:pt x="122" y="261"/>
                </a:cubicBezTo>
                <a:cubicBezTo>
                  <a:pt x="120" y="261"/>
                  <a:pt x="115" y="257"/>
                  <a:pt x="111" y="251"/>
                </a:cubicBezTo>
                <a:cubicBezTo>
                  <a:pt x="111" y="250"/>
                  <a:pt x="111" y="250"/>
                  <a:pt x="111" y="250"/>
                </a:cubicBezTo>
                <a:cubicBezTo>
                  <a:pt x="35" y="125"/>
                  <a:pt x="35" y="125"/>
                  <a:pt x="35" y="125"/>
                </a:cubicBezTo>
                <a:cubicBezTo>
                  <a:pt x="35" y="125"/>
                  <a:pt x="34" y="125"/>
                  <a:pt x="34" y="124"/>
                </a:cubicBezTo>
                <a:cubicBezTo>
                  <a:pt x="34" y="123"/>
                  <a:pt x="33" y="122"/>
                  <a:pt x="32" y="120"/>
                </a:cubicBezTo>
                <a:cubicBezTo>
                  <a:pt x="34" y="120"/>
                  <a:pt x="316" y="120"/>
                  <a:pt x="331" y="120"/>
                </a:cubicBezTo>
                <a:cubicBezTo>
                  <a:pt x="338" y="132"/>
                  <a:pt x="396" y="236"/>
                  <a:pt x="396" y="236"/>
                </a:cubicBezTo>
                <a:cubicBezTo>
                  <a:pt x="400" y="242"/>
                  <a:pt x="408" y="244"/>
                  <a:pt x="414" y="241"/>
                </a:cubicBezTo>
                <a:cubicBezTo>
                  <a:pt x="421" y="237"/>
                  <a:pt x="423" y="229"/>
                  <a:pt x="419" y="222"/>
                </a:cubicBezTo>
                <a:cubicBezTo>
                  <a:pt x="351" y="100"/>
                  <a:pt x="351" y="100"/>
                  <a:pt x="351" y="100"/>
                </a:cubicBezTo>
                <a:cubicBezTo>
                  <a:pt x="348" y="96"/>
                  <a:pt x="344" y="94"/>
                  <a:pt x="339" y="94"/>
                </a:cubicBezTo>
                <a:cubicBezTo>
                  <a:pt x="31" y="94"/>
                  <a:pt x="31" y="94"/>
                  <a:pt x="31" y="94"/>
                </a:cubicBezTo>
                <a:cubicBezTo>
                  <a:pt x="17" y="94"/>
                  <a:pt x="10" y="100"/>
                  <a:pt x="7" y="106"/>
                </a:cubicBezTo>
                <a:cubicBezTo>
                  <a:pt x="0" y="119"/>
                  <a:pt x="10" y="136"/>
                  <a:pt x="12" y="139"/>
                </a:cubicBezTo>
                <a:cubicBezTo>
                  <a:pt x="12" y="139"/>
                  <a:pt x="12" y="139"/>
                  <a:pt x="12" y="139"/>
                </a:cubicBezTo>
                <a:cubicBezTo>
                  <a:pt x="88" y="264"/>
                  <a:pt x="88" y="264"/>
                  <a:pt x="88" y="264"/>
                </a:cubicBezTo>
                <a:cubicBezTo>
                  <a:pt x="88" y="264"/>
                  <a:pt x="88" y="264"/>
                  <a:pt x="88" y="264"/>
                </a:cubicBezTo>
                <a:cubicBezTo>
                  <a:pt x="96" y="279"/>
                  <a:pt x="109" y="288"/>
                  <a:pt x="122" y="288"/>
                </a:cubicBezTo>
                <a:cubicBezTo>
                  <a:pt x="428" y="288"/>
                  <a:pt x="428" y="288"/>
                  <a:pt x="428" y="288"/>
                </a:cubicBezTo>
                <a:cubicBezTo>
                  <a:pt x="444" y="288"/>
                  <a:pt x="458" y="274"/>
                  <a:pt x="458" y="257"/>
                </a:cubicBezTo>
                <a:cubicBezTo>
                  <a:pt x="458" y="70"/>
                  <a:pt x="458" y="70"/>
                  <a:pt x="458" y="70"/>
                </a:cubicBezTo>
                <a:cubicBezTo>
                  <a:pt x="458" y="53"/>
                  <a:pt x="444" y="39"/>
                  <a:pt x="428" y="39"/>
                </a:cubicBezTo>
                <a:cubicBezTo>
                  <a:pt x="428" y="39"/>
                  <a:pt x="370" y="39"/>
                  <a:pt x="350" y="39"/>
                </a:cubicBezTo>
                <a:cubicBezTo>
                  <a:pt x="350" y="35"/>
                  <a:pt x="350" y="31"/>
                  <a:pt x="350" y="31"/>
                </a:cubicBezTo>
                <a:cubicBezTo>
                  <a:pt x="350" y="13"/>
                  <a:pt x="339" y="0"/>
                  <a:pt x="325" y="0"/>
                </a:cubicBezTo>
                <a:lnTo>
                  <a:pt x="225" y="0"/>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8" name="Freeform 568"/>
          <p:cNvSpPr>
            <a:spLocks/>
          </p:cNvSpPr>
          <p:nvPr/>
        </p:nvSpPr>
        <p:spPr bwMode="auto">
          <a:xfrm>
            <a:off x="8755063" y="5099050"/>
            <a:ext cx="449262" cy="449263"/>
          </a:xfrm>
          <a:custGeom>
            <a:avLst/>
            <a:gdLst/>
            <a:ahLst/>
            <a:cxnLst>
              <a:cxn ang="0">
                <a:pos x="22" y="290"/>
              </a:cxn>
              <a:cxn ang="0">
                <a:pos x="52" y="66"/>
              </a:cxn>
              <a:cxn ang="0">
                <a:pos x="40" y="127"/>
              </a:cxn>
              <a:cxn ang="0">
                <a:pos x="130" y="361"/>
              </a:cxn>
              <a:cxn ang="0">
                <a:pos x="186" y="339"/>
              </a:cxn>
              <a:cxn ang="0">
                <a:pos x="183" y="322"/>
              </a:cxn>
              <a:cxn ang="0">
                <a:pos x="154" y="278"/>
              </a:cxn>
              <a:cxn ang="0">
                <a:pos x="163" y="257"/>
              </a:cxn>
              <a:cxn ang="0">
                <a:pos x="103" y="213"/>
              </a:cxn>
              <a:cxn ang="0">
                <a:pos x="69" y="113"/>
              </a:cxn>
              <a:cxn ang="0">
                <a:pos x="84" y="69"/>
              </a:cxn>
              <a:cxn ang="0">
                <a:pos x="93" y="31"/>
              </a:cxn>
              <a:cxn ang="0">
                <a:pos x="127" y="19"/>
              </a:cxn>
              <a:cxn ang="0">
                <a:pos x="147" y="29"/>
              </a:cxn>
              <a:cxn ang="0">
                <a:pos x="199" y="41"/>
              </a:cxn>
              <a:cxn ang="0">
                <a:pos x="249" y="91"/>
              </a:cxn>
              <a:cxn ang="0">
                <a:pos x="250" y="102"/>
              </a:cxn>
              <a:cxn ang="0">
                <a:pos x="238" y="119"/>
              </a:cxn>
              <a:cxn ang="0">
                <a:pos x="181" y="172"/>
              </a:cxn>
              <a:cxn ang="0">
                <a:pos x="172" y="167"/>
              </a:cxn>
              <a:cxn ang="0">
                <a:pos x="165" y="161"/>
              </a:cxn>
              <a:cxn ang="0">
                <a:pos x="151" y="167"/>
              </a:cxn>
              <a:cxn ang="0">
                <a:pos x="156" y="181"/>
              </a:cxn>
              <a:cxn ang="0">
                <a:pos x="177" y="197"/>
              </a:cxn>
              <a:cxn ang="0">
                <a:pos x="188" y="213"/>
              </a:cxn>
              <a:cxn ang="0">
                <a:pos x="201" y="208"/>
              </a:cxn>
              <a:cxn ang="0">
                <a:pos x="256" y="225"/>
              </a:cxn>
              <a:cxn ang="0">
                <a:pos x="330" y="259"/>
              </a:cxn>
              <a:cxn ang="0">
                <a:pos x="315" y="307"/>
              </a:cxn>
              <a:cxn ang="0">
                <a:pos x="283" y="354"/>
              </a:cxn>
              <a:cxn ang="0">
                <a:pos x="352" y="113"/>
              </a:cxn>
              <a:cxn ang="0">
                <a:pos x="170" y="26"/>
              </a:cxn>
              <a:cxn ang="0">
                <a:pos x="199" y="0"/>
              </a:cxn>
              <a:cxn ang="0">
                <a:pos x="399" y="200"/>
              </a:cxn>
              <a:cxn ang="0">
                <a:pos x="222" y="398"/>
              </a:cxn>
              <a:cxn ang="0">
                <a:pos x="265" y="324"/>
              </a:cxn>
              <a:cxn ang="0">
                <a:pos x="309" y="273"/>
              </a:cxn>
              <a:cxn ang="0">
                <a:pos x="208" y="233"/>
              </a:cxn>
              <a:cxn ang="0">
                <a:pos x="166" y="226"/>
              </a:cxn>
              <a:cxn ang="0">
                <a:pos x="132" y="192"/>
              </a:cxn>
              <a:cxn ang="0">
                <a:pos x="148" y="140"/>
              </a:cxn>
              <a:cxn ang="0">
                <a:pos x="182" y="144"/>
              </a:cxn>
              <a:cxn ang="0">
                <a:pos x="225" y="97"/>
              </a:cxn>
              <a:cxn ang="0">
                <a:pos x="185" y="62"/>
              </a:cxn>
              <a:cxn ang="0">
                <a:pos x="110" y="48"/>
              </a:cxn>
              <a:cxn ang="0">
                <a:pos x="95" y="111"/>
              </a:cxn>
              <a:cxn ang="0">
                <a:pos x="102" y="179"/>
              </a:cxn>
              <a:cxn ang="0">
                <a:pos x="159" y="224"/>
              </a:cxn>
              <a:cxn ang="0">
                <a:pos x="189" y="256"/>
              </a:cxn>
              <a:cxn ang="0">
                <a:pos x="178" y="276"/>
              </a:cxn>
              <a:cxn ang="0">
                <a:pos x="183" y="287"/>
              </a:cxn>
              <a:cxn ang="0">
                <a:pos x="210" y="332"/>
              </a:cxn>
              <a:cxn ang="0">
                <a:pos x="184" y="398"/>
              </a:cxn>
            </a:cxnLst>
            <a:rect l="0" t="0" r="r" b="b"/>
            <a:pathLst>
              <a:path w="399" h="398">
                <a:moveTo>
                  <a:pt x="183" y="398"/>
                </a:moveTo>
                <a:cubicBezTo>
                  <a:pt x="182" y="398"/>
                  <a:pt x="156" y="397"/>
                  <a:pt x="122" y="384"/>
                </a:cubicBezTo>
                <a:cubicBezTo>
                  <a:pt x="89" y="370"/>
                  <a:pt x="48" y="342"/>
                  <a:pt x="22" y="290"/>
                </a:cubicBezTo>
                <a:cubicBezTo>
                  <a:pt x="6" y="259"/>
                  <a:pt x="0" y="228"/>
                  <a:pt x="0" y="200"/>
                </a:cubicBezTo>
                <a:cubicBezTo>
                  <a:pt x="0" y="168"/>
                  <a:pt x="8" y="140"/>
                  <a:pt x="18" y="117"/>
                </a:cubicBezTo>
                <a:cubicBezTo>
                  <a:pt x="29" y="94"/>
                  <a:pt x="41" y="77"/>
                  <a:pt x="52" y="66"/>
                </a:cubicBezTo>
                <a:cubicBezTo>
                  <a:pt x="56" y="61"/>
                  <a:pt x="64" y="61"/>
                  <a:pt x="68" y="66"/>
                </a:cubicBezTo>
                <a:cubicBezTo>
                  <a:pt x="73" y="70"/>
                  <a:pt x="73" y="78"/>
                  <a:pt x="69" y="82"/>
                </a:cubicBezTo>
                <a:cubicBezTo>
                  <a:pt x="61" y="90"/>
                  <a:pt x="49" y="106"/>
                  <a:pt x="40" y="127"/>
                </a:cubicBezTo>
                <a:cubicBezTo>
                  <a:pt x="31" y="147"/>
                  <a:pt x="24" y="172"/>
                  <a:pt x="24" y="200"/>
                </a:cubicBezTo>
                <a:cubicBezTo>
                  <a:pt x="24" y="225"/>
                  <a:pt x="29" y="251"/>
                  <a:pt x="43" y="279"/>
                </a:cubicBezTo>
                <a:cubicBezTo>
                  <a:pt x="66" y="325"/>
                  <a:pt x="100" y="349"/>
                  <a:pt x="130" y="361"/>
                </a:cubicBezTo>
                <a:cubicBezTo>
                  <a:pt x="149" y="369"/>
                  <a:pt x="166" y="373"/>
                  <a:pt x="176" y="374"/>
                </a:cubicBezTo>
                <a:cubicBezTo>
                  <a:pt x="176" y="372"/>
                  <a:pt x="177" y="370"/>
                  <a:pt x="178" y="368"/>
                </a:cubicBezTo>
                <a:cubicBezTo>
                  <a:pt x="181" y="359"/>
                  <a:pt x="184" y="348"/>
                  <a:pt x="186" y="339"/>
                </a:cubicBezTo>
                <a:cubicBezTo>
                  <a:pt x="187" y="336"/>
                  <a:pt x="187" y="334"/>
                  <a:pt x="187" y="332"/>
                </a:cubicBezTo>
                <a:cubicBezTo>
                  <a:pt x="187" y="330"/>
                  <a:pt x="187" y="329"/>
                  <a:pt x="186" y="328"/>
                </a:cubicBezTo>
                <a:cubicBezTo>
                  <a:pt x="186" y="326"/>
                  <a:pt x="185" y="324"/>
                  <a:pt x="183" y="322"/>
                </a:cubicBezTo>
                <a:cubicBezTo>
                  <a:pt x="180" y="318"/>
                  <a:pt x="174" y="312"/>
                  <a:pt x="166" y="303"/>
                </a:cubicBezTo>
                <a:cubicBezTo>
                  <a:pt x="162" y="299"/>
                  <a:pt x="159" y="295"/>
                  <a:pt x="157" y="290"/>
                </a:cubicBezTo>
                <a:cubicBezTo>
                  <a:pt x="155" y="286"/>
                  <a:pt x="154" y="282"/>
                  <a:pt x="154" y="278"/>
                </a:cubicBezTo>
                <a:cubicBezTo>
                  <a:pt x="154" y="274"/>
                  <a:pt x="155" y="270"/>
                  <a:pt x="156" y="267"/>
                </a:cubicBezTo>
                <a:cubicBezTo>
                  <a:pt x="158" y="264"/>
                  <a:pt x="159" y="262"/>
                  <a:pt x="161" y="260"/>
                </a:cubicBezTo>
                <a:cubicBezTo>
                  <a:pt x="161" y="259"/>
                  <a:pt x="162" y="258"/>
                  <a:pt x="163" y="257"/>
                </a:cubicBezTo>
                <a:cubicBezTo>
                  <a:pt x="163" y="257"/>
                  <a:pt x="163" y="256"/>
                  <a:pt x="162" y="256"/>
                </a:cubicBezTo>
                <a:cubicBezTo>
                  <a:pt x="159" y="253"/>
                  <a:pt x="153" y="249"/>
                  <a:pt x="147" y="244"/>
                </a:cubicBezTo>
                <a:cubicBezTo>
                  <a:pt x="133" y="235"/>
                  <a:pt x="117" y="224"/>
                  <a:pt x="103" y="213"/>
                </a:cubicBezTo>
                <a:cubicBezTo>
                  <a:pt x="94" y="205"/>
                  <a:pt x="86" y="198"/>
                  <a:pt x="81" y="190"/>
                </a:cubicBezTo>
                <a:cubicBezTo>
                  <a:pt x="72" y="173"/>
                  <a:pt x="67" y="151"/>
                  <a:pt x="67" y="131"/>
                </a:cubicBezTo>
                <a:cubicBezTo>
                  <a:pt x="67" y="125"/>
                  <a:pt x="67" y="119"/>
                  <a:pt x="69" y="113"/>
                </a:cubicBezTo>
                <a:cubicBezTo>
                  <a:pt x="70" y="107"/>
                  <a:pt x="72" y="102"/>
                  <a:pt x="76" y="97"/>
                </a:cubicBezTo>
                <a:cubicBezTo>
                  <a:pt x="77" y="95"/>
                  <a:pt x="79" y="91"/>
                  <a:pt x="81" y="86"/>
                </a:cubicBezTo>
                <a:cubicBezTo>
                  <a:pt x="82" y="81"/>
                  <a:pt x="83" y="75"/>
                  <a:pt x="84" y="69"/>
                </a:cubicBezTo>
                <a:cubicBezTo>
                  <a:pt x="86" y="58"/>
                  <a:pt x="87" y="47"/>
                  <a:pt x="87" y="43"/>
                </a:cubicBezTo>
                <a:cubicBezTo>
                  <a:pt x="87" y="41"/>
                  <a:pt x="87" y="41"/>
                  <a:pt x="87" y="41"/>
                </a:cubicBezTo>
                <a:cubicBezTo>
                  <a:pt x="87" y="37"/>
                  <a:pt x="90" y="33"/>
                  <a:pt x="93" y="31"/>
                </a:cubicBezTo>
                <a:cubicBezTo>
                  <a:pt x="115" y="19"/>
                  <a:pt x="115" y="19"/>
                  <a:pt x="115" y="19"/>
                </a:cubicBezTo>
                <a:cubicBezTo>
                  <a:pt x="119" y="17"/>
                  <a:pt x="124" y="17"/>
                  <a:pt x="127" y="19"/>
                </a:cubicBezTo>
                <a:cubicBezTo>
                  <a:pt x="127" y="19"/>
                  <a:pt x="127" y="19"/>
                  <a:pt x="127" y="19"/>
                </a:cubicBezTo>
                <a:cubicBezTo>
                  <a:pt x="128" y="20"/>
                  <a:pt x="128" y="20"/>
                  <a:pt x="128" y="20"/>
                </a:cubicBezTo>
                <a:cubicBezTo>
                  <a:pt x="129" y="21"/>
                  <a:pt x="131" y="21"/>
                  <a:pt x="133" y="22"/>
                </a:cubicBezTo>
                <a:cubicBezTo>
                  <a:pt x="136" y="24"/>
                  <a:pt x="141" y="27"/>
                  <a:pt x="147" y="29"/>
                </a:cubicBezTo>
                <a:cubicBezTo>
                  <a:pt x="158" y="34"/>
                  <a:pt x="173" y="39"/>
                  <a:pt x="185" y="39"/>
                </a:cubicBezTo>
                <a:cubicBezTo>
                  <a:pt x="186" y="39"/>
                  <a:pt x="188" y="39"/>
                  <a:pt x="190" y="39"/>
                </a:cubicBezTo>
                <a:cubicBezTo>
                  <a:pt x="193" y="38"/>
                  <a:pt x="196" y="39"/>
                  <a:pt x="199" y="41"/>
                </a:cubicBezTo>
                <a:cubicBezTo>
                  <a:pt x="199" y="41"/>
                  <a:pt x="217" y="57"/>
                  <a:pt x="232" y="70"/>
                </a:cubicBezTo>
                <a:cubicBezTo>
                  <a:pt x="237" y="75"/>
                  <a:pt x="241" y="80"/>
                  <a:pt x="244" y="84"/>
                </a:cubicBezTo>
                <a:cubicBezTo>
                  <a:pt x="246" y="86"/>
                  <a:pt x="248" y="88"/>
                  <a:pt x="249" y="91"/>
                </a:cubicBezTo>
                <a:cubicBezTo>
                  <a:pt x="250" y="93"/>
                  <a:pt x="251" y="94"/>
                  <a:pt x="251" y="98"/>
                </a:cubicBezTo>
                <a:cubicBezTo>
                  <a:pt x="251" y="99"/>
                  <a:pt x="251" y="101"/>
                  <a:pt x="251" y="102"/>
                </a:cubicBezTo>
                <a:cubicBezTo>
                  <a:pt x="250" y="102"/>
                  <a:pt x="250" y="102"/>
                  <a:pt x="250" y="102"/>
                </a:cubicBezTo>
                <a:cubicBezTo>
                  <a:pt x="249" y="105"/>
                  <a:pt x="249" y="106"/>
                  <a:pt x="248" y="107"/>
                </a:cubicBezTo>
                <a:cubicBezTo>
                  <a:pt x="247" y="108"/>
                  <a:pt x="246" y="109"/>
                  <a:pt x="245" y="110"/>
                </a:cubicBezTo>
                <a:cubicBezTo>
                  <a:pt x="243" y="113"/>
                  <a:pt x="241" y="115"/>
                  <a:pt x="238" y="119"/>
                </a:cubicBezTo>
                <a:cubicBezTo>
                  <a:pt x="233" y="125"/>
                  <a:pt x="225" y="132"/>
                  <a:pt x="218" y="140"/>
                </a:cubicBezTo>
                <a:cubicBezTo>
                  <a:pt x="204" y="155"/>
                  <a:pt x="190" y="169"/>
                  <a:pt x="190" y="169"/>
                </a:cubicBezTo>
                <a:cubicBezTo>
                  <a:pt x="188" y="171"/>
                  <a:pt x="184" y="173"/>
                  <a:pt x="181" y="172"/>
                </a:cubicBezTo>
                <a:cubicBezTo>
                  <a:pt x="177" y="172"/>
                  <a:pt x="174" y="170"/>
                  <a:pt x="172" y="167"/>
                </a:cubicBezTo>
                <a:cubicBezTo>
                  <a:pt x="172" y="167"/>
                  <a:pt x="172" y="167"/>
                  <a:pt x="172" y="167"/>
                </a:cubicBezTo>
                <a:cubicBezTo>
                  <a:pt x="172" y="167"/>
                  <a:pt x="172" y="167"/>
                  <a:pt x="172" y="167"/>
                </a:cubicBezTo>
                <a:cubicBezTo>
                  <a:pt x="172" y="167"/>
                  <a:pt x="172" y="166"/>
                  <a:pt x="172" y="166"/>
                </a:cubicBezTo>
                <a:cubicBezTo>
                  <a:pt x="171" y="166"/>
                  <a:pt x="171" y="165"/>
                  <a:pt x="170" y="164"/>
                </a:cubicBezTo>
                <a:cubicBezTo>
                  <a:pt x="169" y="163"/>
                  <a:pt x="167" y="161"/>
                  <a:pt x="165" y="161"/>
                </a:cubicBezTo>
                <a:cubicBezTo>
                  <a:pt x="164" y="160"/>
                  <a:pt x="163" y="160"/>
                  <a:pt x="162" y="160"/>
                </a:cubicBezTo>
                <a:cubicBezTo>
                  <a:pt x="161" y="160"/>
                  <a:pt x="160" y="160"/>
                  <a:pt x="158" y="161"/>
                </a:cubicBezTo>
                <a:cubicBezTo>
                  <a:pt x="157" y="162"/>
                  <a:pt x="154" y="164"/>
                  <a:pt x="151" y="167"/>
                </a:cubicBezTo>
                <a:cubicBezTo>
                  <a:pt x="148" y="171"/>
                  <a:pt x="148" y="173"/>
                  <a:pt x="148" y="173"/>
                </a:cubicBezTo>
                <a:cubicBezTo>
                  <a:pt x="148" y="174"/>
                  <a:pt x="148" y="174"/>
                  <a:pt x="149" y="176"/>
                </a:cubicBezTo>
                <a:cubicBezTo>
                  <a:pt x="151" y="178"/>
                  <a:pt x="153" y="180"/>
                  <a:pt x="156" y="181"/>
                </a:cubicBezTo>
                <a:cubicBezTo>
                  <a:pt x="162" y="185"/>
                  <a:pt x="169" y="187"/>
                  <a:pt x="169" y="187"/>
                </a:cubicBezTo>
                <a:cubicBezTo>
                  <a:pt x="169" y="187"/>
                  <a:pt x="169" y="187"/>
                  <a:pt x="169" y="187"/>
                </a:cubicBezTo>
                <a:cubicBezTo>
                  <a:pt x="173" y="188"/>
                  <a:pt x="177" y="192"/>
                  <a:pt x="177" y="197"/>
                </a:cubicBezTo>
                <a:cubicBezTo>
                  <a:pt x="178" y="203"/>
                  <a:pt x="181" y="207"/>
                  <a:pt x="183" y="210"/>
                </a:cubicBezTo>
                <a:cubicBezTo>
                  <a:pt x="185" y="212"/>
                  <a:pt x="188" y="213"/>
                  <a:pt x="188" y="213"/>
                </a:cubicBezTo>
                <a:cubicBezTo>
                  <a:pt x="188" y="213"/>
                  <a:pt x="188" y="213"/>
                  <a:pt x="188" y="213"/>
                </a:cubicBezTo>
                <a:cubicBezTo>
                  <a:pt x="188" y="213"/>
                  <a:pt x="188" y="213"/>
                  <a:pt x="188" y="213"/>
                </a:cubicBezTo>
                <a:cubicBezTo>
                  <a:pt x="191" y="211"/>
                  <a:pt x="193" y="210"/>
                  <a:pt x="195" y="209"/>
                </a:cubicBezTo>
                <a:cubicBezTo>
                  <a:pt x="197" y="209"/>
                  <a:pt x="199" y="208"/>
                  <a:pt x="201" y="208"/>
                </a:cubicBezTo>
                <a:cubicBezTo>
                  <a:pt x="205" y="208"/>
                  <a:pt x="208" y="209"/>
                  <a:pt x="212" y="210"/>
                </a:cubicBezTo>
                <a:cubicBezTo>
                  <a:pt x="216" y="211"/>
                  <a:pt x="221" y="212"/>
                  <a:pt x="225" y="214"/>
                </a:cubicBezTo>
                <a:cubicBezTo>
                  <a:pt x="235" y="217"/>
                  <a:pt x="245" y="221"/>
                  <a:pt x="256" y="225"/>
                </a:cubicBezTo>
                <a:cubicBezTo>
                  <a:pt x="277" y="234"/>
                  <a:pt x="300" y="244"/>
                  <a:pt x="312" y="249"/>
                </a:cubicBezTo>
                <a:cubicBezTo>
                  <a:pt x="316" y="250"/>
                  <a:pt x="319" y="251"/>
                  <a:pt x="320" y="252"/>
                </a:cubicBezTo>
                <a:cubicBezTo>
                  <a:pt x="324" y="253"/>
                  <a:pt x="327" y="255"/>
                  <a:pt x="330" y="259"/>
                </a:cubicBezTo>
                <a:cubicBezTo>
                  <a:pt x="332" y="262"/>
                  <a:pt x="333" y="266"/>
                  <a:pt x="333" y="270"/>
                </a:cubicBezTo>
                <a:cubicBezTo>
                  <a:pt x="333" y="277"/>
                  <a:pt x="331" y="282"/>
                  <a:pt x="328" y="288"/>
                </a:cubicBezTo>
                <a:cubicBezTo>
                  <a:pt x="324" y="294"/>
                  <a:pt x="320" y="301"/>
                  <a:pt x="315" y="307"/>
                </a:cubicBezTo>
                <a:cubicBezTo>
                  <a:pt x="305" y="319"/>
                  <a:pt x="293" y="332"/>
                  <a:pt x="279" y="343"/>
                </a:cubicBezTo>
                <a:cubicBezTo>
                  <a:pt x="269" y="351"/>
                  <a:pt x="259" y="360"/>
                  <a:pt x="252" y="368"/>
                </a:cubicBezTo>
                <a:cubicBezTo>
                  <a:pt x="261" y="365"/>
                  <a:pt x="272" y="360"/>
                  <a:pt x="283" y="354"/>
                </a:cubicBezTo>
                <a:cubicBezTo>
                  <a:pt x="305" y="343"/>
                  <a:pt x="328" y="324"/>
                  <a:pt x="346" y="298"/>
                </a:cubicBezTo>
                <a:cubicBezTo>
                  <a:pt x="363" y="272"/>
                  <a:pt x="375" y="239"/>
                  <a:pt x="375" y="200"/>
                </a:cubicBezTo>
                <a:cubicBezTo>
                  <a:pt x="375" y="166"/>
                  <a:pt x="366" y="137"/>
                  <a:pt x="352" y="113"/>
                </a:cubicBezTo>
                <a:cubicBezTo>
                  <a:pt x="338" y="89"/>
                  <a:pt x="319" y="69"/>
                  <a:pt x="300" y="55"/>
                </a:cubicBezTo>
                <a:cubicBezTo>
                  <a:pt x="269" y="34"/>
                  <a:pt x="234" y="24"/>
                  <a:pt x="199" y="24"/>
                </a:cubicBezTo>
                <a:cubicBezTo>
                  <a:pt x="189" y="24"/>
                  <a:pt x="179" y="25"/>
                  <a:pt x="170" y="26"/>
                </a:cubicBezTo>
                <a:cubicBezTo>
                  <a:pt x="163" y="27"/>
                  <a:pt x="157" y="23"/>
                  <a:pt x="156" y="16"/>
                </a:cubicBezTo>
                <a:cubicBezTo>
                  <a:pt x="155" y="10"/>
                  <a:pt x="160" y="4"/>
                  <a:pt x="166" y="3"/>
                </a:cubicBezTo>
                <a:cubicBezTo>
                  <a:pt x="177" y="1"/>
                  <a:pt x="188" y="0"/>
                  <a:pt x="199" y="0"/>
                </a:cubicBezTo>
                <a:cubicBezTo>
                  <a:pt x="238" y="0"/>
                  <a:pt x="278" y="12"/>
                  <a:pt x="313" y="36"/>
                </a:cubicBezTo>
                <a:cubicBezTo>
                  <a:pt x="335" y="52"/>
                  <a:pt x="357" y="74"/>
                  <a:pt x="372" y="101"/>
                </a:cubicBezTo>
                <a:cubicBezTo>
                  <a:pt x="388" y="129"/>
                  <a:pt x="399" y="162"/>
                  <a:pt x="399" y="200"/>
                </a:cubicBezTo>
                <a:cubicBezTo>
                  <a:pt x="399" y="244"/>
                  <a:pt x="385" y="282"/>
                  <a:pt x="365" y="311"/>
                </a:cubicBezTo>
                <a:cubicBezTo>
                  <a:pt x="345" y="340"/>
                  <a:pt x="319" y="361"/>
                  <a:pt x="294" y="375"/>
                </a:cubicBezTo>
                <a:cubicBezTo>
                  <a:pt x="257" y="395"/>
                  <a:pt x="223" y="398"/>
                  <a:pt x="222" y="398"/>
                </a:cubicBezTo>
                <a:cubicBezTo>
                  <a:pt x="217" y="398"/>
                  <a:pt x="213" y="396"/>
                  <a:pt x="211" y="392"/>
                </a:cubicBezTo>
                <a:cubicBezTo>
                  <a:pt x="208" y="388"/>
                  <a:pt x="209" y="383"/>
                  <a:pt x="211" y="379"/>
                </a:cubicBezTo>
                <a:cubicBezTo>
                  <a:pt x="212" y="379"/>
                  <a:pt x="232" y="349"/>
                  <a:pt x="265" y="324"/>
                </a:cubicBezTo>
                <a:cubicBezTo>
                  <a:pt x="274" y="317"/>
                  <a:pt x="282" y="309"/>
                  <a:pt x="290" y="301"/>
                </a:cubicBezTo>
                <a:cubicBezTo>
                  <a:pt x="297" y="292"/>
                  <a:pt x="304" y="284"/>
                  <a:pt x="307" y="277"/>
                </a:cubicBezTo>
                <a:cubicBezTo>
                  <a:pt x="308" y="276"/>
                  <a:pt x="309" y="274"/>
                  <a:pt x="309" y="273"/>
                </a:cubicBezTo>
                <a:cubicBezTo>
                  <a:pt x="305" y="271"/>
                  <a:pt x="300" y="269"/>
                  <a:pt x="294" y="266"/>
                </a:cubicBezTo>
                <a:cubicBezTo>
                  <a:pt x="285" y="263"/>
                  <a:pt x="276" y="259"/>
                  <a:pt x="265" y="254"/>
                </a:cubicBezTo>
                <a:cubicBezTo>
                  <a:pt x="244" y="246"/>
                  <a:pt x="222" y="236"/>
                  <a:pt x="208" y="233"/>
                </a:cubicBezTo>
                <a:cubicBezTo>
                  <a:pt x="206" y="232"/>
                  <a:pt x="203" y="232"/>
                  <a:pt x="202" y="232"/>
                </a:cubicBezTo>
                <a:cubicBezTo>
                  <a:pt x="198" y="235"/>
                  <a:pt x="193" y="236"/>
                  <a:pt x="188" y="236"/>
                </a:cubicBezTo>
                <a:cubicBezTo>
                  <a:pt x="179" y="236"/>
                  <a:pt x="172" y="232"/>
                  <a:pt x="166" y="226"/>
                </a:cubicBezTo>
                <a:cubicBezTo>
                  <a:pt x="161" y="221"/>
                  <a:pt x="158" y="214"/>
                  <a:pt x="156" y="207"/>
                </a:cubicBezTo>
                <a:cubicBezTo>
                  <a:pt x="154" y="207"/>
                  <a:pt x="153" y="206"/>
                  <a:pt x="151" y="205"/>
                </a:cubicBezTo>
                <a:cubicBezTo>
                  <a:pt x="145" y="203"/>
                  <a:pt x="138" y="199"/>
                  <a:pt x="132" y="192"/>
                </a:cubicBezTo>
                <a:cubicBezTo>
                  <a:pt x="128" y="187"/>
                  <a:pt x="124" y="181"/>
                  <a:pt x="124" y="173"/>
                </a:cubicBezTo>
                <a:cubicBezTo>
                  <a:pt x="124" y="165"/>
                  <a:pt x="128" y="158"/>
                  <a:pt x="134" y="151"/>
                </a:cubicBezTo>
                <a:cubicBezTo>
                  <a:pt x="138" y="146"/>
                  <a:pt x="143" y="143"/>
                  <a:pt x="148" y="140"/>
                </a:cubicBezTo>
                <a:cubicBezTo>
                  <a:pt x="152" y="138"/>
                  <a:pt x="157" y="136"/>
                  <a:pt x="162" y="136"/>
                </a:cubicBezTo>
                <a:cubicBezTo>
                  <a:pt x="167" y="136"/>
                  <a:pt x="172" y="138"/>
                  <a:pt x="176" y="139"/>
                </a:cubicBezTo>
                <a:cubicBezTo>
                  <a:pt x="178" y="141"/>
                  <a:pt x="180" y="142"/>
                  <a:pt x="182" y="144"/>
                </a:cubicBezTo>
                <a:cubicBezTo>
                  <a:pt x="186" y="140"/>
                  <a:pt x="190" y="136"/>
                  <a:pt x="194" y="131"/>
                </a:cubicBezTo>
                <a:cubicBezTo>
                  <a:pt x="206" y="119"/>
                  <a:pt x="219" y="105"/>
                  <a:pt x="225" y="98"/>
                </a:cubicBezTo>
                <a:cubicBezTo>
                  <a:pt x="225" y="97"/>
                  <a:pt x="225" y="97"/>
                  <a:pt x="225" y="97"/>
                </a:cubicBezTo>
                <a:cubicBezTo>
                  <a:pt x="222" y="93"/>
                  <a:pt x="217" y="89"/>
                  <a:pt x="212" y="84"/>
                </a:cubicBezTo>
                <a:cubicBezTo>
                  <a:pt x="203" y="76"/>
                  <a:pt x="193" y="67"/>
                  <a:pt x="188" y="62"/>
                </a:cubicBezTo>
                <a:cubicBezTo>
                  <a:pt x="187" y="62"/>
                  <a:pt x="186" y="62"/>
                  <a:pt x="185" y="62"/>
                </a:cubicBezTo>
                <a:cubicBezTo>
                  <a:pt x="167" y="62"/>
                  <a:pt x="150" y="56"/>
                  <a:pt x="137" y="51"/>
                </a:cubicBezTo>
                <a:cubicBezTo>
                  <a:pt x="131" y="48"/>
                  <a:pt x="125" y="45"/>
                  <a:pt x="121" y="43"/>
                </a:cubicBezTo>
                <a:cubicBezTo>
                  <a:pt x="110" y="48"/>
                  <a:pt x="110" y="48"/>
                  <a:pt x="110" y="48"/>
                </a:cubicBezTo>
                <a:cubicBezTo>
                  <a:pt x="110" y="51"/>
                  <a:pt x="110" y="54"/>
                  <a:pt x="109" y="58"/>
                </a:cubicBezTo>
                <a:cubicBezTo>
                  <a:pt x="108" y="67"/>
                  <a:pt x="107" y="79"/>
                  <a:pt x="104" y="90"/>
                </a:cubicBezTo>
                <a:cubicBezTo>
                  <a:pt x="102" y="97"/>
                  <a:pt x="99" y="104"/>
                  <a:pt x="95" y="111"/>
                </a:cubicBezTo>
                <a:cubicBezTo>
                  <a:pt x="93" y="112"/>
                  <a:pt x="92" y="115"/>
                  <a:pt x="91" y="118"/>
                </a:cubicBezTo>
                <a:cubicBezTo>
                  <a:pt x="91" y="122"/>
                  <a:pt x="90" y="126"/>
                  <a:pt x="90" y="131"/>
                </a:cubicBezTo>
                <a:cubicBezTo>
                  <a:pt x="90" y="147"/>
                  <a:pt x="95" y="166"/>
                  <a:pt x="102" y="179"/>
                </a:cubicBezTo>
                <a:cubicBezTo>
                  <a:pt x="103" y="180"/>
                  <a:pt x="106" y="184"/>
                  <a:pt x="109" y="187"/>
                </a:cubicBezTo>
                <a:cubicBezTo>
                  <a:pt x="113" y="191"/>
                  <a:pt x="118" y="195"/>
                  <a:pt x="124" y="199"/>
                </a:cubicBezTo>
                <a:cubicBezTo>
                  <a:pt x="135" y="208"/>
                  <a:pt x="148" y="216"/>
                  <a:pt x="159" y="224"/>
                </a:cubicBezTo>
                <a:cubicBezTo>
                  <a:pt x="166" y="230"/>
                  <a:pt x="173" y="234"/>
                  <a:pt x="178" y="239"/>
                </a:cubicBezTo>
                <a:cubicBezTo>
                  <a:pt x="181" y="242"/>
                  <a:pt x="184" y="244"/>
                  <a:pt x="186" y="248"/>
                </a:cubicBezTo>
                <a:cubicBezTo>
                  <a:pt x="187" y="250"/>
                  <a:pt x="188" y="252"/>
                  <a:pt x="189" y="256"/>
                </a:cubicBezTo>
                <a:cubicBezTo>
                  <a:pt x="189" y="258"/>
                  <a:pt x="188" y="260"/>
                  <a:pt x="187" y="262"/>
                </a:cubicBezTo>
                <a:cubicBezTo>
                  <a:pt x="185" y="266"/>
                  <a:pt x="183" y="269"/>
                  <a:pt x="181" y="271"/>
                </a:cubicBezTo>
                <a:cubicBezTo>
                  <a:pt x="179" y="274"/>
                  <a:pt x="178" y="275"/>
                  <a:pt x="178" y="276"/>
                </a:cubicBezTo>
                <a:cubicBezTo>
                  <a:pt x="178" y="277"/>
                  <a:pt x="178" y="277"/>
                  <a:pt x="178" y="278"/>
                </a:cubicBezTo>
                <a:cubicBezTo>
                  <a:pt x="178" y="278"/>
                  <a:pt x="178" y="279"/>
                  <a:pt x="178" y="280"/>
                </a:cubicBezTo>
                <a:cubicBezTo>
                  <a:pt x="179" y="282"/>
                  <a:pt x="181" y="284"/>
                  <a:pt x="183" y="287"/>
                </a:cubicBezTo>
                <a:cubicBezTo>
                  <a:pt x="189" y="293"/>
                  <a:pt x="194" y="298"/>
                  <a:pt x="198" y="303"/>
                </a:cubicBezTo>
                <a:cubicBezTo>
                  <a:pt x="202" y="308"/>
                  <a:pt x="206" y="313"/>
                  <a:pt x="208" y="319"/>
                </a:cubicBezTo>
                <a:cubicBezTo>
                  <a:pt x="210" y="323"/>
                  <a:pt x="210" y="328"/>
                  <a:pt x="210" y="332"/>
                </a:cubicBezTo>
                <a:cubicBezTo>
                  <a:pt x="210" y="336"/>
                  <a:pt x="210" y="340"/>
                  <a:pt x="209" y="344"/>
                </a:cubicBezTo>
                <a:cubicBezTo>
                  <a:pt x="204" y="364"/>
                  <a:pt x="195" y="390"/>
                  <a:pt x="195" y="391"/>
                </a:cubicBezTo>
                <a:cubicBezTo>
                  <a:pt x="193" y="395"/>
                  <a:pt x="189" y="398"/>
                  <a:pt x="184" y="398"/>
                </a:cubicBezTo>
                <a:lnTo>
                  <a:pt x="183" y="398"/>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9" name="Freeform 572"/>
          <p:cNvSpPr>
            <a:spLocks/>
          </p:cNvSpPr>
          <p:nvPr/>
        </p:nvSpPr>
        <p:spPr bwMode="auto">
          <a:xfrm>
            <a:off x="8750300" y="3741738"/>
            <a:ext cx="458788" cy="390525"/>
          </a:xfrm>
          <a:custGeom>
            <a:avLst/>
            <a:gdLst/>
            <a:ahLst/>
            <a:cxnLst>
              <a:cxn ang="0">
                <a:pos x="406" y="233"/>
              </a:cxn>
              <a:cxn ang="0">
                <a:pos x="383" y="124"/>
              </a:cxn>
              <a:cxn ang="0">
                <a:pos x="342" y="120"/>
              </a:cxn>
              <a:cxn ang="0">
                <a:pos x="333" y="124"/>
              </a:cxn>
              <a:cxn ang="0">
                <a:pos x="274" y="147"/>
              </a:cxn>
              <a:cxn ang="0">
                <a:pos x="241" y="103"/>
              </a:cxn>
              <a:cxn ang="0">
                <a:pos x="370" y="61"/>
              </a:cxn>
              <a:cxn ang="0">
                <a:pos x="240" y="19"/>
              </a:cxn>
              <a:cxn ang="0">
                <a:pos x="195" y="0"/>
              </a:cxn>
              <a:cxn ang="0">
                <a:pos x="83" y="29"/>
              </a:cxn>
              <a:cxn ang="0">
                <a:pos x="84" y="93"/>
              </a:cxn>
              <a:cxn ang="0">
                <a:pos x="165" y="129"/>
              </a:cxn>
              <a:cxn ang="0">
                <a:pos x="85" y="147"/>
              </a:cxn>
              <a:cxn ang="0">
                <a:pos x="73" y="123"/>
              </a:cxn>
              <a:cxn ang="0">
                <a:pos x="64" y="120"/>
              </a:cxn>
              <a:cxn ang="0">
                <a:pos x="23" y="124"/>
              </a:cxn>
              <a:cxn ang="0">
                <a:pos x="23" y="343"/>
              </a:cxn>
              <a:cxn ang="0">
                <a:pos x="64" y="346"/>
              </a:cxn>
              <a:cxn ang="0">
                <a:pos x="73" y="343"/>
              </a:cxn>
              <a:cxn ang="0">
                <a:pos x="82" y="220"/>
              </a:cxn>
              <a:cxn ang="0">
                <a:pos x="57" y="319"/>
              </a:cxn>
              <a:cxn ang="0">
                <a:pos x="36" y="310"/>
              </a:cxn>
              <a:cxn ang="0">
                <a:pos x="39" y="147"/>
              </a:cxn>
              <a:cxn ang="0">
                <a:pos x="62" y="163"/>
              </a:cxn>
              <a:cxn ang="0">
                <a:pos x="136" y="174"/>
              </a:cxn>
              <a:cxn ang="0">
                <a:pos x="137" y="174"/>
              </a:cxn>
              <a:cxn ang="0">
                <a:pos x="145" y="171"/>
              </a:cxn>
              <a:cxn ang="0">
                <a:pos x="182" y="153"/>
              </a:cxn>
              <a:cxn ang="0">
                <a:pos x="192" y="139"/>
              </a:cxn>
              <a:cxn ang="0">
                <a:pos x="179" y="77"/>
              </a:cxn>
              <a:cxn ang="0">
                <a:pos x="71" y="60"/>
              </a:cxn>
              <a:cxn ang="0">
                <a:pos x="177" y="45"/>
              </a:cxn>
              <a:cxn ang="0">
                <a:pos x="190" y="32"/>
              </a:cxn>
              <a:cxn ang="0">
                <a:pos x="211" y="27"/>
              </a:cxn>
              <a:cxn ang="0">
                <a:pos x="216" y="32"/>
              </a:cxn>
              <a:cxn ang="0">
                <a:pos x="228" y="45"/>
              </a:cxn>
              <a:cxn ang="0">
                <a:pos x="335" y="60"/>
              </a:cxn>
              <a:cxn ang="0">
                <a:pos x="227" y="77"/>
              </a:cxn>
              <a:cxn ang="0">
                <a:pos x="214" y="90"/>
              </a:cxn>
              <a:cxn ang="0">
                <a:pos x="224" y="152"/>
              </a:cxn>
              <a:cxn ang="0">
                <a:pos x="261" y="171"/>
              </a:cxn>
              <a:cxn ang="0">
                <a:pos x="261" y="171"/>
              </a:cxn>
              <a:cxn ang="0">
                <a:pos x="332" y="174"/>
              </a:cxn>
              <a:cxn ang="0">
                <a:pos x="344" y="164"/>
              </a:cxn>
              <a:cxn ang="0">
                <a:pos x="366" y="147"/>
              </a:cxn>
              <a:cxn ang="0">
                <a:pos x="366" y="319"/>
              </a:cxn>
              <a:cxn ang="0">
                <a:pos x="344" y="303"/>
              </a:cxn>
              <a:cxn ang="0">
                <a:pos x="331" y="293"/>
              </a:cxn>
              <a:cxn ang="0">
                <a:pos x="123" y="293"/>
              </a:cxn>
              <a:cxn ang="0">
                <a:pos x="123" y="320"/>
              </a:cxn>
              <a:cxn ang="0">
                <a:pos x="333" y="343"/>
              </a:cxn>
              <a:cxn ang="0">
                <a:pos x="342" y="346"/>
              </a:cxn>
              <a:cxn ang="0">
                <a:pos x="383" y="343"/>
              </a:cxn>
              <a:cxn ang="0">
                <a:pos x="406" y="233"/>
              </a:cxn>
              <a:cxn ang="0">
                <a:pos x="406" y="233"/>
              </a:cxn>
              <a:cxn ang="0">
                <a:pos x="406" y="233"/>
              </a:cxn>
              <a:cxn ang="0">
                <a:pos x="406" y="233"/>
              </a:cxn>
              <a:cxn ang="0">
                <a:pos x="406" y="233"/>
              </a:cxn>
            </a:cxnLst>
            <a:rect l="0" t="0" r="r" b="b"/>
            <a:pathLst>
              <a:path w="406" h="346">
                <a:moveTo>
                  <a:pt x="406" y="233"/>
                </a:moveTo>
                <a:cubicBezTo>
                  <a:pt x="406" y="233"/>
                  <a:pt x="406" y="233"/>
                  <a:pt x="406" y="233"/>
                </a:cubicBezTo>
                <a:cubicBezTo>
                  <a:pt x="406" y="233"/>
                  <a:pt x="406" y="233"/>
                  <a:pt x="406" y="233"/>
                </a:cubicBezTo>
                <a:cubicBezTo>
                  <a:pt x="406" y="149"/>
                  <a:pt x="386" y="127"/>
                  <a:pt x="383" y="124"/>
                </a:cubicBezTo>
                <a:cubicBezTo>
                  <a:pt x="380" y="122"/>
                  <a:pt x="377" y="120"/>
                  <a:pt x="374" y="120"/>
                </a:cubicBezTo>
                <a:cubicBezTo>
                  <a:pt x="342" y="120"/>
                  <a:pt x="342" y="120"/>
                  <a:pt x="342" y="120"/>
                </a:cubicBezTo>
                <a:cubicBezTo>
                  <a:pt x="339" y="120"/>
                  <a:pt x="336" y="122"/>
                  <a:pt x="333" y="124"/>
                </a:cubicBezTo>
                <a:cubicBezTo>
                  <a:pt x="333" y="124"/>
                  <a:pt x="333" y="124"/>
                  <a:pt x="333" y="124"/>
                </a:cubicBezTo>
                <a:cubicBezTo>
                  <a:pt x="331" y="126"/>
                  <a:pt x="325" y="132"/>
                  <a:pt x="320" y="147"/>
                </a:cubicBezTo>
                <a:cubicBezTo>
                  <a:pt x="274" y="147"/>
                  <a:pt x="274" y="147"/>
                  <a:pt x="274" y="147"/>
                </a:cubicBezTo>
                <a:cubicBezTo>
                  <a:pt x="264" y="139"/>
                  <a:pt x="253" y="133"/>
                  <a:pt x="241" y="129"/>
                </a:cubicBezTo>
                <a:cubicBezTo>
                  <a:pt x="241" y="103"/>
                  <a:pt x="241" y="103"/>
                  <a:pt x="241" y="103"/>
                </a:cubicBezTo>
                <a:cubicBezTo>
                  <a:pt x="272" y="102"/>
                  <a:pt x="301" y="98"/>
                  <a:pt x="322" y="93"/>
                </a:cubicBezTo>
                <a:cubicBezTo>
                  <a:pt x="344" y="88"/>
                  <a:pt x="370" y="80"/>
                  <a:pt x="370" y="61"/>
                </a:cubicBezTo>
                <a:cubicBezTo>
                  <a:pt x="370" y="42"/>
                  <a:pt x="345" y="34"/>
                  <a:pt x="323" y="29"/>
                </a:cubicBezTo>
                <a:cubicBezTo>
                  <a:pt x="301" y="24"/>
                  <a:pt x="272" y="20"/>
                  <a:pt x="240" y="19"/>
                </a:cubicBezTo>
                <a:cubicBezTo>
                  <a:pt x="235" y="8"/>
                  <a:pt x="224" y="0"/>
                  <a:pt x="211" y="0"/>
                </a:cubicBezTo>
                <a:cubicBezTo>
                  <a:pt x="195" y="0"/>
                  <a:pt x="195" y="0"/>
                  <a:pt x="195" y="0"/>
                </a:cubicBezTo>
                <a:cubicBezTo>
                  <a:pt x="182" y="0"/>
                  <a:pt x="171" y="8"/>
                  <a:pt x="166" y="19"/>
                </a:cubicBezTo>
                <a:cubicBezTo>
                  <a:pt x="134" y="20"/>
                  <a:pt x="105" y="24"/>
                  <a:pt x="83" y="29"/>
                </a:cubicBezTo>
                <a:cubicBezTo>
                  <a:pt x="61" y="34"/>
                  <a:pt x="36" y="42"/>
                  <a:pt x="36" y="61"/>
                </a:cubicBezTo>
                <a:cubicBezTo>
                  <a:pt x="36" y="80"/>
                  <a:pt x="61" y="88"/>
                  <a:pt x="84" y="93"/>
                </a:cubicBezTo>
                <a:cubicBezTo>
                  <a:pt x="105" y="98"/>
                  <a:pt x="134" y="102"/>
                  <a:pt x="165" y="103"/>
                </a:cubicBezTo>
                <a:cubicBezTo>
                  <a:pt x="165" y="129"/>
                  <a:pt x="165" y="129"/>
                  <a:pt x="165" y="129"/>
                </a:cubicBezTo>
                <a:cubicBezTo>
                  <a:pt x="153" y="133"/>
                  <a:pt x="142" y="139"/>
                  <a:pt x="131" y="147"/>
                </a:cubicBezTo>
                <a:cubicBezTo>
                  <a:pt x="85" y="147"/>
                  <a:pt x="85" y="147"/>
                  <a:pt x="85" y="147"/>
                </a:cubicBezTo>
                <a:cubicBezTo>
                  <a:pt x="80" y="132"/>
                  <a:pt x="75" y="126"/>
                  <a:pt x="73" y="124"/>
                </a:cubicBezTo>
                <a:cubicBezTo>
                  <a:pt x="73" y="124"/>
                  <a:pt x="73" y="124"/>
                  <a:pt x="73" y="123"/>
                </a:cubicBezTo>
                <a:cubicBezTo>
                  <a:pt x="70" y="121"/>
                  <a:pt x="67" y="120"/>
                  <a:pt x="64" y="120"/>
                </a:cubicBezTo>
                <a:cubicBezTo>
                  <a:pt x="64" y="120"/>
                  <a:pt x="64" y="120"/>
                  <a:pt x="64" y="120"/>
                </a:cubicBezTo>
                <a:cubicBezTo>
                  <a:pt x="32" y="120"/>
                  <a:pt x="32" y="120"/>
                  <a:pt x="32" y="120"/>
                </a:cubicBezTo>
                <a:cubicBezTo>
                  <a:pt x="29" y="120"/>
                  <a:pt x="26" y="121"/>
                  <a:pt x="23" y="124"/>
                </a:cubicBezTo>
                <a:cubicBezTo>
                  <a:pt x="19" y="127"/>
                  <a:pt x="0" y="148"/>
                  <a:pt x="0" y="233"/>
                </a:cubicBezTo>
                <a:cubicBezTo>
                  <a:pt x="0" y="318"/>
                  <a:pt x="19" y="339"/>
                  <a:pt x="23" y="343"/>
                </a:cubicBezTo>
                <a:cubicBezTo>
                  <a:pt x="26" y="345"/>
                  <a:pt x="29" y="346"/>
                  <a:pt x="32" y="346"/>
                </a:cubicBezTo>
                <a:cubicBezTo>
                  <a:pt x="64" y="346"/>
                  <a:pt x="64" y="346"/>
                  <a:pt x="64" y="346"/>
                </a:cubicBezTo>
                <a:cubicBezTo>
                  <a:pt x="67" y="346"/>
                  <a:pt x="70" y="345"/>
                  <a:pt x="73" y="343"/>
                </a:cubicBezTo>
                <a:cubicBezTo>
                  <a:pt x="73" y="343"/>
                  <a:pt x="73" y="343"/>
                  <a:pt x="73" y="343"/>
                </a:cubicBezTo>
                <a:cubicBezTo>
                  <a:pt x="77" y="339"/>
                  <a:pt x="96" y="318"/>
                  <a:pt x="96" y="233"/>
                </a:cubicBezTo>
                <a:cubicBezTo>
                  <a:pt x="96" y="226"/>
                  <a:pt x="90" y="220"/>
                  <a:pt x="82" y="220"/>
                </a:cubicBezTo>
                <a:cubicBezTo>
                  <a:pt x="75" y="220"/>
                  <a:pt x="69" y="226"/>
                  <a:pt x="69" y="233"/>
                </a:cubicBezTo>
                <a:cubicBezTo>
                  <a:pt x="69" y="287"/>
                  <a:pt x="61" y="311"/>
                  <a:pt x="57" y="319"/>
                </a:cubicBezTo>
                <a:cubicBezTo>
                  <a:pt x="39" y="319"/>
                  <a:pt x="39" y="319"/>
                  <a:pt x="39" y="319"/>
                </a:cubicBezTo>
                <a:cubicBezTo>
                  <a:pt x="38" y="317"/>
                  <a:pt x="37" y="314"/>
                  <a:pt x="36" y="310"/>
                </a:cubicBezTo>
                <a:cubicBezTo>
                  <a:pt x="32" y="297"/>
                  <a:pt x="27" y="274"/>
                  <a:pt x="27" y="233"/>
                </a:cubicBezTo>
                <a:cubicBezTo>
                  <a:pt x="27" y="179"/>
                  <a:pt x="35" y="156"/>
                  <a:pt x="39" y="147"/>
                </a:cubicBezTo>
                <a:cubicBezTo>
                  <a:pt x="57" y="147"/>
                  <a:pt x="57" y="147"/>
                  <a:pt x="57" y="147"/>
                </a:cubicBezTo>
                <a:cubicBezTo>
                  <a:pt x="58" y="150"/>
                  <a:pt x="60" y="155"/>
                  <a:pt x="62" y="163"/>
                </a:cubicBezTo>
                <a:cubicBezTo>
                  <a:pt x="63" y="169"/>
                  <a:pt x="69" y="174"/>
                  <a:pt x="75" y="174"/>
                </a:cubicBezTo>
                <a:cubicBezTo>
                  <a:pt x="136" y="174"/>
                  <a:pt x="136" y="174"/>
                  <a:pt x="136" y="174"/>
                </a:cubicBezTo>
                <a:cubicBezTo>
                  <a:pt x="136" y="174"/>
                  <a:pt x="136" y="174"/>
                  <a:pt x="136" y="174"/>
                </a:cubicBezTo>
                <a:cubicBezTo>
                  <a:pt x="137" y="174"/>
                  <a:pt x="137" y="174"/>
                  <a:pt x="137" y="174"/>
                </a:cubicBezTo>
                <a:cubicBezTo>
                  <a:pt x="140" y="174"/>
                  <a:pt x="142" y="173"/>
                  <a:pt x="145" y="171"/>
                </a:cubicBezTo>
                <a:cubicBezTo>
                  <a:pt x="145" y="171"/>
                  <a:pt x="145" y="171"/>
                  <a:pt x="145" y="171"/>
                </a:cubicBezTo>
                <a:cubicBezTo>
                  <a:pt x="145" y="171"/>
                  <a:pt x="145" y="171"/>
                  <a:pt x="145" y="171"/>
                </a:cubicBezTo>
                <a:cubicBezTo>
                  <a:pt x="155" y="162"/>
                  <a:pt x="168" y="156"/>
                  <a:pt x="182" y="153"/>
                </a:cubicBezTo>
                <a:cubicBezTo>
                  <a:pt x="182" y="152"/>
                  <a:pt x="182" y="152"/>
                  <a:pt x="182" y="152"/>
                </a:cubicBezTo>
                <a:cubicBezTo>
                  <a:pt x="188" y="151"/>
                  <a:pt x="192" y="145"/>
                  <a:pt x="192" y="139"/>
                </a:cubicBezTo>
                <a:cubicBezTo>
                  <a:pt x="192" y="139"/>
                  <a:pt x="192" y="90"/>
                  <a:pt x="192" y="90"/>
                </a:cubicBezTo>
                <a:cubicBezTo>
                  <a:pt x="192" y="83"/>
                  <a:pt x="186" y="77"/>
                  <a:pt x="179" y="77"/>
                </a:cubicBezTo>
                <a:cubicBezTo>
                  <a:pt x="121" y="75"/>
                  <a:pt x="86" y="68"/>
                  <a:pt x="71" y="62"/>
                </a:cubicBezTo>
                <a:cubicBezTo>
                  <a:pt x="70" y="62"/>
                  <a:pt x="70" y="60"/>
                  <a:pt x="71" y="60"/>
                </a:cubicBezTo>
                <a:cubicBezTo>
                  <a:pt x="86" y="55"/>
                  <a:pt x="120" y="47"/>
                  <a:pt x="177" y="45"/>
                </a:cubicBezTo>
                <a:cubicBezTo>
                  <a:pt x="177" y="45"/>
                  <a:pt x="177" y="45"/>
                  <a:pt x="177" y="45"/>
                </a:cubicBezTo>
                <a:cubicBezTo>
                  <a:pt x="184" y="45"/>
                  <a:pt x="190" y="39"/>
                  <a:pt x="190" y="32"/>
                </a:cubicBezTo>
                <a:cubicBezTo>
                  <a:pt x="190" y="32"/>
                  <a:pt x="190" y="32"/>
                  <a:pt x="190" y="32"/>
                </a:cubicBezTo>
                <a:cubicBezTo>
                  <a:pt x="190" y="29"/>
                  <a:pt x="192" y="27"/>
                  <a:pt x="195" y="27"/>
                </a:cubicBezTo>
                <a:cubicBezTo>
                  <a:pt x="211" y="27"/>
                  <a:pt x="211" y="27"/>
                  <a:pt x="211" y="27"/>
                </a:cubicBezTo>
                <a:cubicBezTo>
                  <a:pt x="214" y="27"/>
                  <a:pt x="216" y="29"/>
                  <a:pt x="216" y="32"/>
                </a:cubicBezTo>
                <a:cubicBezTo>
                  <a:pt x="216" y="32"/>
                  <a:pt x="216" y="32"/>
                  <a:pt x="216" y="32"/>
                </a:cubicBezTo>
                <a:cubicBezTo>
                  <a:pt x="216" y="38"/>
                  <a:pt x="220" y="44"/>
                  <a:pt x="226" y="45"/>
                </a:cubicBezTo>
                <a:cubicBezTo>
                  <a:pt x="227" y="45"/>
                  <a:pt x="228" y="45"/>
                  <a:pt x="228" y="45"/>
                </a:cubicBezTo>
                <a:cubicBezTo>
                  <a:pt x="229" y="45"/>
                  <a:pt x="229" y="45"/>
                  <a:pt x="229" y="45"/>
                </a:cubicBezTo>
                <a:cubicBezTo>
                  <a:pt x="285" y="47"/>
                  <a:pt x="320" y="55"/>
                  <a:pt x="335" y="60"/>
                </a:cubicBezTo>
                <a:cubicBezTo>
                  <a:pt x="336" y="60"/>
                  <a:pt x="336" y="62"/>
                  <a:pt x="335" y="62"/>
                </a:cubicBezTo>
                <a:cubicBezTo>
                  <a:pt x="319" y="68"/>
                  <a:pt x="285" y="75"/>
                  <a:pt x="227" y="77"/>
                </a:cubicBezTo>
                <a:cubicBezTo>
                  <a:pt x="227" y="77"/>
                  <a:pt x="226" y="77"/>
                  <a:pt x="226" y="77"/>
                </a:cubicBezTo>
                <a:cubicBezTo>
                  <a:pt x="219" y="77"/>
                  <a:pt x="214" y="83"/>
                  <a:pt x="214" y="90"/>
                </a:cubicBezTo>
                <a:cubicBezTo>
                  <a:pt x="214" y="90"/>
                  <a:pt x="214" y="139"/>
                  <a:pt x="214" y="139"/>
                </a:cubicBezTo>
                <a:cubicBezTo>
                  <a:pt x="214" y="145"/>
                  <a:pt x="218" y="151"/>
                  <a:pt x="224" y="152"/>
                </a:cubicBezTo>
                <a:cubicBezTo>
                  <a:pt x="224" y="152"/>
                  <a:pt x="224" y="152"/>
                  <a:pt x="224" y="153"/>
                </a:cubicBezTo>
                <a:cubicBezTo>
                  <a:pt x="238" y="156"/>
                  <a:pt x="250" y="162"/>
                  <a:pt x="261" y="171"/>
                </a:cubicBezTo>
                <a:cubicBezTo>
                  <a:pt x="261" y="171"/>
                  <a:pt x="261" y="171"/>
                  <a:pt x="261" y="171"/>
                </a:cubicBezTo>
                <a:cubicBezTo>
                  <a:pt x="261" y="171"/>
                  <a:pt x="261" y="171"/>
                  <a:pt x="261" y="171"/>
                </a:cubicBezTo>
                <a:cubicBezTo>
                  <a:pt x="263" y="173"/>
                  <a:pt x="266" y="174"/>
                  <a:pt x="268" y="174"/>
                </a:cubicBezTo>
                <a:cubicBezTo>
                  <a:pt x="269" y="174"/>
                  <a:pt x="331" y="174"/>
                  <a:pt x="332" y="174"/>
                </a:cubicBezTo>
                <a:cubicBezTo>
                  <a:pt x="337" y="173"/>
                  <a:pt x="342" y="169"/>
                  <a:pt x="344" y="164"/>
                </a:cubicBezTo>
                <a:cubicBezTo>
                  <a:pt x="344" y="164"/>
                  <a:pt x="344" y="164"/>
                  <a:pt x="344" y="164"/>
                </a:cubicBezTo>
                <a:cubicBezTo>
                  <a:pt x="346" y="156"/>
                  <a:pt x="348" y="151"/>
                  <a:pt x="349" y="147"/>
                </a:cubicBezTo>
                <a:cubicBezTo>
                  <a:pt x="366" y="147"/>
                  <a:pt x="366" y="147"/>
                  <a:pt x="366" y="147"/>
                </a:cubicBezTo>
                <a:cubicBezTo>
                  <a:pt x="371" y="156"/>
                  <a:pt x="379" y="179"/>
                  <a:pt x="379" y="233"/>
                </a:cubicBezTo>
                <a:cubicBezTo>
                  <a:pt x="379" y="287"/>
                  <a:pt x="371" y="311"/>
                  <a:pt x="366" y="319"/>
                </a:cubicBezTo>
                <a:cubicBezTo>
                  <a:pt x="349" y="319"/>
                  <a:pt x="349" y="319"/>
                  <a:pt x="349" y="319"/>
                </a:cubicBezTo>
                <a:cubicBezTo>
                  <a:pt x="348" y="316"/>
                  <a:pt x="346" y="311"/>
                  <a:pt x="344" y="303"/>
                </a:cubicBezTo>
                <a:cubicBezTo>
                  <a:pt x="344" y="303"/>
                  <a:pt x="344" y="303"/>
                  <a:pt x="344" y="302"/>
                </a:cubicBezTo>
                <a:cubicBezTo>
                  <a:pt x="342" y="297"/>
                  <a:pt x="337" y="293"/>
                  <a:pt x="331" y="293"/>
                </a:cubicBezTo>
                <a:cubicBezTo>
                  <a:pt x="331" y="293"/>
                  <a:pt x="331" y="293"/>
                  <a:pt x="331" y="293"/>
                </a:cubicBezTo>
                <a:cubicBezTo>
                  <a:pt x="123" y="293"/>
                  <a:pt x="123" y="293"/>
                  <a:pt x="123" y="293"/>
                </a:cubicBezTo>
                <a:cubicBezTo>
                  <a:pt x="116" y="293"/>
                  <a:pt x="110" y="299"/>
                  <a:pt x="110" y="306"/>
                </a:cubicBezTo>
                <a:cubicBezTo>
                  <a:pt x="110" y="314"/>
                  <a:pt x="116" y="320"/>
                  <a:pt x="123" y="320"/>
                </a:cubicBezTo>
                <a:cubicBezTo>
                  <a:pt x="320" y="320"/>
                  <a:pt x="320" y="320"/>
                  <a:pt x="320" y="320"/>
                </a:cubicBezTo>
                <a:cubicBezTo>
                  <a:pt x="325" y="334"/>
                  <a:pt x="331" y="341"/>
                  <a:pt x="333" y="343"/>
                </a:cubicBezTo>
                <a:cubicBezTo>
                  <a:pt x="333" y="343"/>
                  <a:pt x="333" y="343"/>
                  <a:pt x="333" y="343"/>
                </a:cubicBezTo>
                <a:cubicBezTo>
                  <a:pt x="336" y="345"/>
                  <a:pt x="339" y="346"/>
                  <a:pt x="342" y="346"/>
                </a:cubicBezTo>
                <a:cubicBezTo>
                  <a:pt x="374" y="346"/>
                  <a:pt x="374" y="346"/>
                  <a:pt x="374" y="346"/>
                </a:cubicBezTo>
                <a:cubicBezTo>
                  <a:pt x="377" y="346"/>
                  <a:pt x="380" y="345"/>
                  <a:pt x="383" y="343"/>
                </a:cubicBezTo>
                <a:cubicBezTo>
                  <a:pt x="386" y="339"/>
                  <a:pt x="406" y="318"/>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10" name="Freeform 632"/>
          <p:cNvSpPr>
            <a:spLocks/>
          </p:cNvSpPr>
          <p:nvPr/>
        </p:nvSpPr>
        <p:spPr bwMode="auto">
          <a:xfrm>
            <a:off x="8837613" y="2500313"/>
            <a:ext cx="282575" cy="284162"/>
          </a:xfrm>
          <a:custGeom>
            <a:avLst/>
            <a:gdLst/>
            <a:ahLst/>
            <a:cxnLst>
              <a:cxn ang="0">
                <a:pos x="112" y="242"/>
              </a:cxn>
              <a:cxn ang="0">
                <a:pos x="103" y="214"/>
              </a:cxn>
              <a:cxn ang="0">
                <a:pos x="103" y="214"/>
              </a:cxn>
              <a:cxn ang="0">
                <a:pos x="103" y="214"/>
              </a:cxn>
              <a:cxn ang="0">
                <a:pos x="98" y="138"/>
              </a:cxn>
              <a:cxn ang="0">
                <a:pos x="91" y="141"/>
              </a:cxn>
              <a:cxn ang="0">
                <a:pos x="82" y="142"/>
              </a:cxn>
              <a:cxn ang="0">
                <a:pos x="64" y="136"/>
              </a:cxn>
              <a:cxn ang="0">
                <a:pos x="52" y="118"/>
              </a:cxn>
              <a:cxn ang="0">
                <a:pos x="51" y="110"/>
              </a:cxn>
              <a:cxn ang="0">
                <a:pos x="69" y="80"/>
              </a:cxn>
              <a:cxn ang="0">
                <a:pos x="69" y="80"/>
              </a:cxn>
              <a:cxn ang="0">
                <a:pos x="134" y="45"/>
              </a:cxn>
              <a:cxn ang="0">
                <a:pos x="135" y="45"/>
              </a:cxn>
              <a:cxn ang="0">
                <a:pos x="144" y="43"/>
              </a:cxn>
              <a:cxn ang="0">
                <a:pos x="166" y="53"/>
              </a:cxn>
              <a:cxn ang="0">
                <a:pos x="174" y="76"/>
              </a:cxn>
              <a:cxn ang="0">
                <a:pos x="174" y="195"/>
              </a:cxn>
              <a:cxn ang="0">
                <a:pos x="164" y="205"/>
              </a:cxn>
              <a:cxn ang="0">
                <a:pos x="155" y="195"/>
              </a:cxn>
              <a:cxn ang="0">
                <a:pos x="155" y="76"/>
              </a:cxn>
              <a:cxn ang="0">
                <a:pos x="152" y="65"/>
              </a:cxn>
              <a:cxn ang="0">
                <a:pos x="144" y="62"/>
              </a:cxn>
              <a:cxn ang="0">
                <a:pos x="139" y="63"/>
              </a:cxn>
              <a:cxn ang="0">
                <a:pos x="117" y="73"/>
              </a:cxn>
              <a:cxn ang="0">
                <a:pos x="117" y="73"/>
              </a:cxn>
              <a:cxn ang="0">
                <a:pos x="78" y="96"/>
              </a:cxn>
              <a:cxn ang="0">
                <a:pos x="70" y="110"/>
              </a:cxn>
              <a:cxn ang="0">
                <a:pos x="70" y="114"/>
              </a:cxn>
              <a:cxn ang="0">
                <a:pos x="75" y="121"/>
              </a:cxn>
              <a:cxn ang="0">
                <a:pos x="82" y="124"/>
              </a:cxn>
              <a:cxn ang="0">
                <a:pos x="86" y="123"/>
              </a:cxn>
              <a:cxn ang="0">
                <a:pos x="90" y="122"/>
              </a:cxn>
              <a:cxn ang="0">
                <a:pos x="122" y="214"/>
              </a:cxn>
              <a:cxn ang="0">
                <a:pos x="122" y="214"/>
              </a:cxn>
              <a:cxn ang="0">
                <a:pos x="125" y="228"/>
              </a:cxn>
              <a:cxn ang="0">
                <a:pos x="130" y="232"/>
              </a:cxn>
              <a:cxn ang="0">
                <a:pos x="136" y="233"/>
              </a:cxn>
              <a:cxn ang="0">
                <a:pos x="141" y="233"/>
              </a:cxn>
              <a:cxn ang="0">
                <a:pos x="141" y="233"/>
              </a:cxn>
              <a:cxn ang="0">
                <a:pos x="207" y="199"/>
              </a:cxn>
              <a:cxn ang="0">
                <a:pos x="232" y="127"/>
              </a:cxn>
              <a:cxn ang="0">
                <a:pos x="203" y="49"/>
              </a:cxn>
              <a:cxn ang="0">
                <a:pos x="126" y="19"/>
              </a:cxn>
              <a:cxn ang="0">
                <a:pos x="48" y="49"/>
              </a:cxn>
              <a:cxn ang="0">
                <a:pos x="19" y="126"/>
              </a:cxn>
              <a:cxn ang="0">
                <a:pos x="77" y="224"/>
              </a:cxn>
              <a:cxn ang="0">
                <a:pos x="82" y="236"/>
              </a:cxn>
              <a:cxn ang="0">
                <a:pos x="69" y="241"/>
              </a:cxn>
              <a:cxn ang="0">
                <a:pos x="0" y="126"/>
              </a:cxn>
              <a:cxn ang="0">
                <a:pos x="35" y="36"/>
              </a:cxn>
              <a:cxn ang="0">
                <a:pos x="126" y="0"/>
              </a:cxn>
              <a:cxn ang="0">
                <a:pos x="216" y="36"/>
              </a:cxn>
              <a:cxn ang="0">
                <a:pos x="251" y="127"/>
              </a:cxn>
              <a:cxn ang="0">
                <a:pos x="221" y="211"/>
              </a:cxn>
              <a:cxn ang="0">
                <a:pos x="144" y="251"/>
              </a:cxn>
              <a:cxn ang="0">
                <a:pos x="143" y="251"/>
              </a:cxn>
              <a:cxn ang="0">
                <a:pos x="136" y="252"/>
              </a:cxn>
              <a:cxn ang="0">
                <a:pos x="123" y="250"/>
              </a:cxn>
            </a:cxnLst>
            <a:rect l="0" t="0" r="r" b="b"/>
            <a:pathLst>
              <a:path w="251" h="252">
                <a:moveTo>
                  <a:pt x="123" y="250"/>
                </a:moveTo>
                <a:cubicBezTo>
                  <a:pt x="119" y="248"/>
                  <a:pt x="115" y="246"/>
                  <a:pt x="112" y="242"/>
                </a:cubicBezTo>
                <a:cubicBezTo>
                  <a:pt x="112" y="242"/>
                  <a:pt x="112" y="242"/>
                  <a:pt x="112" y="242"/>
                </a:cubicBezTo>
                <a:cubicBezTo>
                  <a:pt x="106" y="235"/>
                  <a:pt x="103" y="226"/>
                  <a:pt x="103" y="214"/>
                </a:cubicBezTo>
                <a:cubicBezTo>
                  <a:pt x="103" y="214"/>
                  <a:pt x="103" y="214"/>
                  <a:pt x="103" y="214"/>
                </a:cubicBezTo>
                <a:cubicBezTo>
                  <a:pt x="103" y="214"/>
                  <a:pt x="103" y="214"/>
                  <a:pt x="103" y="214"/>
                </a:cubicBezTo>
                <a:cubicBezTo>
                  <a:pt x="103" y="214"/>
                  <a:pt x="103" y="214"/>
                  <a:pt x="103" y="214"/>
                </a:cubicBezTo>
                <a:cubicBezTo>
                  <a:pt x="103" y="214"/>
                  <a:pt x="103" y="214"/>
                  <a:pt x="103" y="214"/>
                </a:cubicBezTo>
                <a:cubicBezTo>
                  <a:pt x="103" y="135"/>
                  <a:pt x="103" y="135"/>
                  <a:pt x="103" y="135"/>
                </a:cubicBezTo>
                <a:cubicBezTo>
                  <a:pt x="98" y="138"/>
                  <a:pt x="98" y="138"/>
                  <a:pt x="98" y="138"/>
                </a:cubicBezTo>
                <a:cubicBezTo>
                  <a:pt x="98" y="138"/>
                  <a:pt x="98" y="138"/>
                  <a:pt x="98" y="138"/>
                </a:cubicBezTo>
                <a:cubicBezTo>
                  <a:pt x="96" y="139"/>
                  <a:pt x="94" y="140"/>
                  <a:pt x="91" y="141"/>
                </a:cubicBezTo>
                <a:cubicBezTo>
                  <a:pt x="91" y="141"/>
                  <a:pt x="91" y="141"/>
                  <a:pt x="91" y="141"/>
                </a:cubicBezTo>
                <a:cubicBezTo>
                  <a:pt x="88" y="142"/>
                  <a:pt x="85" y="142"/>
                  <a:pt x="82" y="142"/>
                </a:cubicBezTo>
                <a:cubicBezTo>
                  <a:pt x="82" y="142"/>
                  <a:pt x="82" y="142"/>
                  <a:pt x="82" y="142"/>
                </a:cubicBezTo>
                <a:cubicBezTo>
                  <a:pt x="76" y="142"/>
                  <a:pt x="69" y="140"/>
                  <a:pt x="64" y="136"/>
                </a:cubicBezTo>
                <a:cubicBezTo>
                  <a:pt x="64" y="136"/>
                  <a:pt x="64" y="136"/>
                  <a:pt x="64" y="136"/>
                </a:cubicBezTo>
                <a:cubicBezTo>
                  <a:pt x="59" y="132"/>
                  <a:pt x="54" y="126"/>
                  <a:pt x="52" y="118"/>
                </a:cubicBezTo>
                <a:cubicBezTo>
                  <a:pt x="52" y="118"/>
                  <a:pt x="52" y="118"/>
                  <a:pt x="52" y="118"/>
                </a:cubicBezTo>
                <a:cubicBezTo>
                  <a:pt x="52" y="116"/>
                  <a:pt x="51" y="113"/>
                  <a:pt x="51" y="110"/>
                </a:cubicBezTo>
                <a:cubicBezTo>
                  <a:pt x="51" y="110"/>
                  <a:pt x="51" y="110"/>
                  <a:pt x="51" y="110"/>
                </a:cubicBezTo>
                <a:cubicBezTo>
                  <a:pt x="51" y="98"/>
                  <a:pt x="57" y="86"/>
                  <a:pt x="69" y="80"/>
                </a:cubicBezTo>
                <a:cubicBezTo>
                  <a:pt x="69" y="80"/>
                  <a:pt x="69" y="80"/>
                  <a:pt x="69" y="80"/>
                </a:cubicBezTo>
                <a:cubicBezTo>
                  <a:pt x="69" y="80"/>
                  <a:pt x="69" y="80"/>
                  <a:pt x="69" y="80"/>
                </a:cubicBezTo>
                <a:cubicBezTo>
                  <a:pt x="107" y="57"/>
                  <a:pt x="107" y="57"/>
                  <a:pt x="107" y="57"/>
                </a:cubicBezTo>
                <a:cubicBezTo>
                  <a:pt x="117" y="51"/>
                  <a:pt x="126" y="47"/>
                  <a:pt x="134" y="45"/>
                </a:cubicBezTo>
                <a:cubicBezTo>
                  <a:pt x="134" y="45"/>
                  <a:pt x="134" y="45"/>
                  <a:pt x="134" y="45"/>
                </a:cubicBezTo>
                <a:cubicBezTo>
                  <a:pt x="135" y="45"/>
                  <a:pt x="135" y="45"/>
                  <a:pt x="135" y="45"/>
                </a:cubicBezTo>
                <a:cubicBezTo>
                  <a:pt x="138" y="44"/>
                  <a:pt x="141" y="43"/>
                  <a:pt x="144" y="43"/>
                </a:cubicBezTo>
                <a:cubicBezTo>
                  <a:pt x="144" y="43"/>
                  <a:pt x="144" y="43"/>
                  <a:pt x="144" y="43"/>
                </a:cubicBezTo>
                <a:cubicBezTo>
                  <a:pt x="153" y="43"/>
                  <a:pt x="161" y="47"/>
                  <a:pt x="166" y="53"/>
                </a:cubicBezTo>
                <a:cubicBezTo>
                  <a:pt x="166" y="53"/>
                  <a:pt x="166" y="53"/>
                  <a:pt x="166" y="53"/>
                </a:cubicBezTo>
                <a:cubicBezTo>
                  <a:pt x="171" y="59"/>
                  <a:pt x="174" y="67"/>
                  <a:pt x="174" y="76"/>
                </a:cubicBezTo>
                <a:cubicBezTo>
                  <a:pt x="174" y="76"/>
                  <a:pt x="174" y="76"/>
                  <a:pt x="174" y="76"/>
                </a:cubicBezTo>
                <a:cubicBezTo>
                  <a:pt x="174" y="76"/>
                  <a:pt x="174" y="76"/>
                  <a:pt x="174" y="76"/>
                </a:cubicBezTo>
                <a:cubicBezTo>
                  <a:pt x="174" y="195"/>
                  <a:pt x="174" y="195"/>
                  <a:pt x="174" y="195"/>
                </a:cubicBezTo>
                <a:cubicBezTo>
                  <a:pt x="174" y="200"/>
                  <a:pt x="170" y="205"/>
                  <a:pt x="164" y="205"/>
                </a:cubicBezTo>
                <a:cubicBezTo>
                  <a:pt x="164" y="205"/>
                  <a:pt x="164" y="205"/>
                  <a:pt x="164" y="205"/>
                </a:cubicBezTo>
                <a:cubicBezTo>
                  <a:pt x="159" y="205"/>
                  <a:pt x="155" y="200"/>
                  <a:pt x="155" y="195"/>
                </a:cubicBezTo>
                <a:cubicBezTo>
                  <a:pt x="155" y="195"/>
                  <a:pt x="155" y="195"/>
                  <a:pt x="155" y="195"/>
                </a:cubicBezTo>
                <a:cubicBezTo>
                  <a:pt x="155" y="76"/>
                  <a:pt x="155" y="76"/>
                  <a:pt x="155" y="76"/>
                </a:cubicBezTo>
                <a:cubicBezTo>
                  <a:pt x="155" y="76"/>
                  <a:pt x="155" y="76"/>
                  <a:pt x="155" y="76"/>
                </a:cubicBezTo>
                <a:cubicBezTo>
                  <a:pt x="155" y="71"/>
                  <a:pt x="153" y="67"/>
                  <a:pt x="152" y="65"/>
                </a:cubicBezTo>
                <a:cubicBezTo>
                  <a:pt x="152" y="65"/>
                  <a:pt x="152" y="65"/>
                  <a:pt x="152" y="65"/>
                </a:cubicBezTo>
                <a:cubicBezTo>
                  <a:pt x="150" y="63"/>
                  <a:pt x="148" y="62"/>
                  <a:pt x="144" y="62"/>
                </a:cubicBezTo>
                <a:cubicBezTo>
                  <a:pt x="144" y="62"/>
                  <a:pt x="144" y="62"/>
                  <a:pt x="144" y="62"/>
                </a:cubicBezTo>
                <a:cubicBezTo>
                  <a:pt x="143" y="62"/>
                  <a:pt x="141" y="62"/>
                  <a:pt x="139" y="63"/>
                </a:cubicBezTo>
                <a:cubicBezTo>
                  <a:pt x="139" y="63"/>
                  <a:pt x="139" y="63"/>
                  <a:pt x="139" y="63"/>
                </a:cubicBezTo>
                <a:cubicBezTo>
                  <a:pt x="139" y="63"/>
                  <a:pt x="139" y="63"/>
                  <a:pt x="139" y="63"/>
                </a:cubicBezTo>
                <a:cubicBezTo>
                  <a:pt x="133" y="64"/>
                  <a:pt x="126" y="68"/>
                  <a:pt x="117" y="73"/>
                </a:cubicBezTo>
                <a:cubicBezTo>
                  <a:pt x="117" y="73"/>
                  <a:pt x="117" y="73"/>
                  <a:pt x="117" y="73"/>
                </a:cubicBezTo>
                <a:cubicBezTo>
                  <a:pt x="117" y="73"/>
                  <a:pt x="117" y="73"/>
                  <a:pt x="117" y="73"/>
                </a:cubicBezTo>
                <a:cubicBezTo>
                  <a:pt x="78" y="96"/>
                  <a:pt x="78" y="96"/>
                  <a:pt x="78" y="96"/>
                </a:cubicBezTo>
                <a:cubicBezTo>
                  <a:pt x="78" y="96"/>
                  <a:pt x="78" y="96"/>
                  <a:pt x="78" y="96"/>
                </a:cubicBezTo>
                <a:cubicBezTo>
                  <a:pt x="73" y="99"/>
                  <a:pt x="70" y="104"/>
                  <a:pt x="70" y="110"/>
                </a:cubicBezTo>
                <a:cubicBezTo>
                  <a:pt x="70" y="110"/>
                  <a:pt x="70" y="110"/>
                  <a:pt x="70" y="110"/>
                </a:cubicBezTo>
                <a:cubicBezTo>
                  <a:pt x="70" y="111"/>
                  <a:pt x="70" y="112"/>
                  <a:pt x="70" y="114"/>
                </a:cubicBezTo>
                <a:cubicBezTo>
                  <a:pt x="70" y="114"/>
                  <a:pt x="70" y="114"/>
                  <a:pt x="70" y="114"/>
                </a:cubicBezTo>
                <a:cubicBezTo>
                  <a:pt x="72" y="118"/>
                  <a:pt x="73" y="120"/>
                  <a:pt x="75" y="121"/>
                </a:cubicBezTo>
                <a:cubicBezTo>
                  <a:pt x="75" y="121"/>
                  <a:pt x="75" y="121"/>
                  <a:pt x="75" y="121"/>
                </a:cubicBezTo>
                <a:cubicBezTo>
                  <a:pt x="77" y="123"/>
                  <a:pt x="79" y="124"/>
                  <a:pt x="82" y="124"/>
                </a:cubicBezTo>
                <a:cubicBezTo>
                  <a:pt x="82" y="124"/>
                  <a:pt x="82" y="124"/>
                  <a:pt x="82" y="124"/>
                </a:cubicBezTo>
                <a:cubicBezTo>
                  <a:pt x="83" y="124"/>
                  <a:pt x="85" y="124"/>
                  <a:pt x="86" y="123"/>
                </a:cubicBezTo>
                <a:cubicBezTo>
                  <a:pt x="86" y="123"/>
                  <a:pt x="86" y="123"/>
                  <a:pt x="86" y="123"/>
                </a:cubicBezTo>
                <a:cubicBezTo>
                  <a:pt x="86" y="123"/>
                  <a:pt x="88" y="122"/>
                  <a:pt x="90" y="122"/>
                </a:cubicBezTo>
                <a:cubicBezTo>
                  <a:pt x="90" y="122"/>
                  <a:pt x="90" y="122"/>
                  <a:pt x="90" y="122"/>
                </a:cubicBezTo>
                <a:cubicBezTo>
                  <a:pt x="122" y="104"/>
                  <a:pt x="122" y="104"/>
                  <a:pt x="122" y="104"/>
                </a:cubicBezTo>
                <a:cubicBezTo>
                  <a:pt x="122" y="214"/>
                  <a:pt x="122" y="214"/>
                  <a:pt x="122" y="214"/>
                </a:cubicBezTo>
                <a:cubicBezTo>
                  <a:pt x="122" y="214"/>
                  <a:pt x="122" y="214"/>
                  <a:pt x="122" y="214"/>
                </a:cubicBezTo>
                <a:cubicBezTo>
                  <a:pt x="122" y="214"/>
                  <a:pt x="122" y="214"/>
                  <a:pt x="122" y="214"/>
                </a:cubicBezTo>
                <a:cubicBezTo>
                  <a:pt x="122" y="221"/>
                  <a:pt x="123" y="225"/>
                  <a:pt x="125" y="228"/>
                </a:cubicBezTo>
                <a:cubicBezTo>
                  <a:pt x="125" y="228"/>
                  <a:pt x="125" y="228"/>
                  <a:pt x="125" y="228"/>
                </a:cubicBezTo>
                <a:cubicBezTo>
                  <a:pt x="126" y="230"/>
                  <a:pt x="127" y="231"/>
                  <a:pt x="130" y="232"/>
                </a:cubicBezTo>
                <a:cubicBezTo>
                  <a:pt x="130" y="232"/>
                  <a:pt x="130" y="232"/>
                  <a:pt x="130" y="232"/>
                </a:cubicBezTo>
                <a:cubicBezTo>
                  <a:pt x="131" y="233"/>
                  <a:pt x="133" y="233"/>
                  <a:pt x="136" y="233"/>
                </a:cubicBezTo>
                <a:cubicBezTo>
                  <a:pt x="136" y="233"/>
                  <a:pt x="136" y="233"/>
                  <a:pt x="136" y="233"/>
                </a:cubicBezTo>
                <a:cubicBezTo>
                  <a:pt x="138" y="233"/>
                  <a:pt x="139" y="233"/>
                  <a:pt x="141" y="233"/>
                </a:cubicBezTo>
                <a:cubicBezTo>
                  <a:pt x="141" y="233"/>
                  <a:pt x="141" y="233"/>
                  <a:pt x="141" y="233"/>
                </a:cubicBezTo>
                <a:cubicBezTo>
                  <a:pt x="141" y="233"/>
                  <a:pt x="141" y="233"/>
                  <a:pt x="141" y="233"/>
                </a:cubicBezTo>
                <a:cubicBezTo>
                  <a:pt x="141" y="233"/>
                  <a:pt x="141" y="233"/>
                  <a:pt x="141" y="233"/>
                </a:cubicBezTo>
                <a:cubicBezTo>
                  <a:pt x="169" y="229"/>
                  <a:pt x="191" y="217"/>
                  <a:pt x="207" y="199"/>
                </a:cubicBezTo>
                <a:cubicBezTo>
                  <a:pt x="207" y="199"/>
                  <a:pt x="207" y="199"/>
                  <a:pt x="207" y="199"/>
                </a:cubicBezTo>
                <a:cubicBezTo>
                  <a:pt x="223" y="181"/>
                  <a:pt x="232" y="156"/>
                  <a:pt x="232" y="127"/>
                </a:cubicBezTo>
                <a:cubicBezTo>
                  <a:pt x="232" y="127"/>
                  <a:pt x="232" y="127"/>
                  <a:pt x="232" y="127"/>
                </a:cubicBezTo>
                <a:cubicBezTo>
                  <a:pt x="232" y="95"/>
                  <a:pt x="221" y="68"/>
                  <a:pt x="203" y="49"/>
                </a:cubicBezTo>
                <a:cubicBezTo>
                  <a:pt x="203" y="49"/>
                  <a:pt x="203" y="49"/>
                  <a:pt x="203" y="49"/>
                </a:cubicBezTo>
                <a:cubicBezTo>
                  <a:pt x="184" y="30"/>
                  <a:pt x="158" y="19"/>
                  <a:pt x="126" y="19"/>
                </a:cubicBezTo>
                <a:cubicBezTo>
                  <a:pt x="126" y="19"/>
                  <a:pt x="126" y="19"/>
                  <a:pt x="126" y="19"/>
                </a:cubicBezTo>
                <a:cubicBezTo>
                  <a:pt x="94" y="19"/>
                  <a:pt x="67" y="30"/>
                  <a:pt x="48" y="49"/>
                </a:cubicBezTo>
                <a:cubicBezTo>
                  <a:pt x="48" y="49"/>
                  <a:pt x="48" y="49"/>
                  <a:pt x="48" y="49"/>
                </a:cubicBezTo>
                <a:cubicBezTo>
                  <a:pt x="30" y="68"/>
                  <a:pt x="19" y="94"/>
                  <a:pt x="19" y="126"/>
                </a:cubicBezTo>
                <a:cubicBezTo>
                  <a:pt x="19" y="126"/>
                  <a:pt x="19" y="126"/>
                  <a:pt x="19" y="126"/>
                </a:cubicBezTo>
                <a:cubicBezTo>
                  <a:pt x="19" y="172"/>
                  <a:pt x="41" y="207"/>
                  <a:pt x="77" y="224"/>
                </a:cubicBezTo>
                <a:cubicBezTo>
                  <a:pt x="77" y="224"/>
                  <a:pt x="77" y="224"/>
                  <a:pt x="77" y="224"/>
                </a:cubicBezTo>
                <a:cubicBezTo>
                  <a:pt x="77" y="224"/>
                  <a:pt x="77" y="224"/>
                  <a:pt x="77" y="224"/>
                </a:cubicBezTo>
                <a:cubicBezTo>
                  <a:pt x="82" y="226"/>
                  <a:pt x="84" y="231"/>
                  <a:pt x="82" y="236"/>
                </a:cubicBezTo>
                <a:cubicBezTo>
                  <a:pt x="82" y="236"/>
                  <a:pt x="82" y="236"/>
                  <a:pt x="82" y="236"/>
                </a:cubicBezTo>
                <a:cubicBezTo>
                  <a:pt x="80" y="241"/>
                  <a:pt x="74" y="243"/>
                  <a:pt x="69" y="241"/>
                </a:cubicBezTo>
                <a:cubicBezTo>
                  <a:pt x="69" y="241"/>
                  <a:pt x="69" y="241"/>
                  <a:pt x="69" y="241"/>
                </a:cubicBezTo>
                <a:cubicBezTo>
                  <a:pt x="27" y="221"/>
                  <a:pt x="0" y="178"/>
                  <a:pt x="0" y="126"/>
                </a:cubicBezTo>
                <a:cubicBezTo>
                  <a:pt x="0" y="126"/>
                  <a:pt x="0" y="126"/>
                  <a:pt x="0" y="126"/>
                </a:cubicBezTo>
                <a:cubicBezTo>
                  <a:pt x="0" y="90"/>
                  <a:pt x="13" y="58"/>
                  <a:pt x="35" y="36"/>
                </a:cubicBezTo>
                <a:cubicBezTo>
                  <a:pt x="35" y="36"/>
                  <a:pt x="35" y="36"/>
                  <a:pt x="35" y="36"/>
                </a:cubicBezTo>
                <a:cubicBezTo>
                  <a:pt x="58" y="13"/>
                  <a:pt x="89" y="0"/>
                  <a:pt x="126" y="0"/>
                </a:cubicBezTo>
                <a:cubicBezTo>
                  <a:pt x="126" y="0"/>
                  <a:pt x="126" y="0"/>
                  <a:pt x="126" y="0"/>
                </a:cubicBezTo>
                <a:cubicBezTo>
                  <a:pt x="162" y="0"/>
                  <a:pt x="194" y="14"/>
                  <a:pt x="216" y="36"/>
                </a:cubicBezTo>
                <a:cubicBezTo>
                  <a:pt x="216" y="36"/>
                  <a:pt x="216" y="36"/>
                  <a:pt x="216" y="36"/>
                </a:cubicBezTo>
                <a:cubicBezTo>
                  <a:pt x="238" y="59"/>
                  <a:pt x="251" y="91"/>
                  <a:pt x="251" y="127"/>
                </a:cubicBezTo>
                <a:cubicBezTo>
                  <a:pt x="251" y="127"/>
                  <a:pt x="251" y="127"/>
                  <a:pt x="251" y="127"/>
                </a:cubicBezTo>
                <a:cubicBezTo>
                  <a:pt x="251" y="160"/>
                  <a:pt x="240" y="189"/>
                  <a:pt x="221" y="211"/>
                </a:cubicBezTo>
                <a:cubicBezTo>
                  <a:pt x="221" y="211"/>
                  <a:pt x="221" y="211"/>
                  <a:pt x="221" y="211"/>
                </a:cubicBezTo>
                <a:cubicBezTo>
                  <a:pt x="202" y="233"/>
                  <a:pt x="175" y="247"/>
                  <a:pt x="144" y="251"/>
                </a:cubicBezTo>
                <a:cubicBezTo>
                  <a:pt x="144" y="251"/>
                  <a:pt x="144" y="251"/>
                  <a:pt x="144" y="251"/>
                </a:cubicBezTo>
                <a:cubicBezTo>
                  <a:pt x="143" y="251"/>
                  <a:pt x="143" y="251"/>
                  <a:pt x="143" y="251"/>
                </a:cubicBezTo>
                <a:cubicBezTo>
                  <a:pt x="143" y="251"/>
                  <a:pt x="143" y="251"/>
                  <a:pt x="143" y="251"/>
                </a:cubicBezTo>
                <a:cubicBezTo>
                  <a:pt x="141" y="252"/>
                  <a:pt x="138" y="252"/>
                  <a:pt x="136" y="252"/>
                </a:cubicBezTo>
                <a:cubicBezTo>
                  <a:pt x="136" y="252"/>
                  <a:pt x="136" y="252"/>
                  <a:pt x="136" y="252"/>
                </a:cubicBezTo>
                <a:cubicBezTo>
                  <a:pt x="132" y="252"/>
                  <a:pt x="127" y="251"/>
                  <a:pt x="123" y="250"/>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11" name="Freeform 640"/>
          <p:cNvSpPr>
            <a:spLocks noEditPoints="1"/>
          </p:cNvSpPr>
          <p:nvPr/>
        </p:nvSpPr>
        <p:spPr bwMode="auto">
          <a:xfrm>
            <a:off x="8839200" y="1817688"/>
            <a:ext cx="280988" cy="371475"/>
          </a:xfrm>
          <a:custGeom>
            <a:avLst/>
            <a:gdLst/>
            <a:ahLst/>
            <a:cxnLst>
              <a:cxn ang="0">
                <a:pos x="247" y="39"/>
              </a:cxn>
              <a:cxn ang="0">
                <a:pos x="236" y="28"/>
              </a:cxn>
              <a:cxn ang="0">
                <a:pos x="223" y="35"/>
              </a:cxn>
              <a:cxn ang="0">
                <a:pos x="223" y="35"/>
              </a:cxn>
              <a:cxn ang="0">
                <a:pos x="222" y="36"/>
              </a:cxn>
              <a:cxn ang="0">
                <a:pos x="125" y="53"/>
              </a:cxn>
              <a:cxn ang="0">
                <a:pos x="29" y="39"/>
              </a:cxn>
              <a:cxn ang="0">
                <a:pos x="123" y="25"/>
              </a:cxn>
              <a:cxn ang="0">
                <a:pos x="136" y="12"/>
              </a:cxn>
              <a:cxn ang="0">
                <a:pos x="123" y="0"/>
              </a:cxn>
              <a:cxn ang="0">
                <a:pos x="42" y="8"/>
              </a:cxn>
              <a:cxn ang="0">
                <a:pos x="0" y="39"/>
              </a:cxn>
              <a:cxn ang="0">
                <a:pos x="42" y="70"/>
              </a:cxn>
              <a:cxn ang="0">
                <a:pos x="125" y="78"/>
              </a:cxn>
              <a:cxn ang="0">
                <a:pos x="219" y="66"/>
              </a:cxn>
              <a:cxn ang="0">
                <a:pos x="213" y="126"/>
              </a:cxn>
              <a:cxn ang="0">
                <a:pos x="197" y="121"/>
              </a:cxn>
              <a:cxn ang="0">
                <a:pos x="123" y="113"/>
              </a:cxn>
              <a:cxn ang="0">
                <a:pos x="50" y="121"/>
              </a:cxn>
              <a:cxn ang="0">
                <a:pos x="34" y="126"/>
              </a:cxn>
              <a:cxn ang="0">
                <a:pos x="32" y="106"/>
              </a:cxn>
              <a:cxn ang="0">
                <a:pos x="18" y="94"/>
              </a:cxn>
              <a:cxn ang="0">
                <a:pos x="7" y="108"/>
              </a:cxn>
              <a:cxn ang="0">
                <a:pos x="22" y="291"/>
              </a:cxn>
              <a:cxn ang="0">
                <a:pos x="123" y="329"/>
              </a:cxn>
              <a:cxn ang="0">
                <a:pos x="223" y="291"/>
              </a:cxn>
              <a:cxn ang="0">
                <a:pos x="247" y="42"/>
              </a:cxn>
              <a:cxn ang="0">
                <a:pos x="247" y="39"/>
              </a:cxn>
              <a:cxn ang="0">
                <a:pos x="123" y="139"/>
              </a:cxn>
              <a:cxn ang="0">
                <a:pos x="206" y="151"/>
              </a:cxn>
              <a:cxn ang="0">
                <a:pos x="124" y="163"/>
              </a:cxn>
              <a:cxn ang="0">
                <a:pos x="41" y="150"/>
              </a:cxn>
              <a:cxn ang="0">
                <a:pos x="123" y="139"/>
              </a:cxn>
              <a:cxn ang="0">
                <a:pos x="123" y="304"/>
              </a:cxn>
              <a:cxn ang="0">
                <a:pos x="47" y="289"/>
              </a:cxn>
              <a:cxn ang="0">
                <a:pos x="38" y="177"/>
              </a:cxn>
              <a:cxn ang="0">
                <a:pos x="124" y="188"/>
              </a:cxn>
              <a:cxn ang="0">
                <a:pos x="209" y="177"/>
              </a:cxn>
              <a:cxn ang="0">
                <a:pos x="198" y="289"/>
              </a:cxn>
              <a:cxn ang="0">
                <a:pos x="123" y="304"/>
              </a:cxn>
            </a:cxnLst>
            <a:rect l="0" t="0" r="r" b="b"/>
            <a:pathLst>
              <a:path w="247" h="329">
                <a:moveTo>
                  <a:pt x="247" y="39"/>
                </a:moveTo>
                <a:cubicBezTo>
                  <a:pt x="246" y="33"/>
                  <a:pt x="242" y="28"/>
                  <a:pt x="236" y="28"/>
                </a:cubicBezTo>
                <a:cubicBezTo>
                  <a:pt x="230" y="27"/>
                  <a:pt x="225" y="30"/>
                  <a:pt x="223" y="35"/>
                </a:cubicBezTo>
                <a:cubicBezTo>
                  <a:pt x="223" y="35"/>
                  <a:pt x="223" y="35"/>
                  <a:pt x="223" y="35"/>
                </a:cubicBezTo>
                <a:cubicBezTo>
                  <a:pt x="222" y="36"/>
                  <a:pt x="222" y="36"/>
                  <a:pt x="222" y="36"/>
                </a:cubicBezTo>
                <a:cubicBezTo>
                  <a:pt x="216" y="42"/>
                  <a:pt x="182" y="53"/>
                  <a:pt x="125" y="53"/>
                </a:cubicBezTo>
                <a:cubicBezTo>
                  <a:pt x="76" y="53"/>
                  <a:pt x="41" y="45"/>
                  <a:pt x="29" y="39"/>
                </a:cubicBezTo>
                <a:cubicBezTo>
                  <a:pt x="40" y="33"/>
                  <a:pt x="73" y="25"/>
                  <a:pt x="123" y="25"/>
                </a:cubicBezTo>
                <a:cubicBezTo>
                  <a:pt x="130" y="25"/>
                  <a:pt x="136" y="19"/>
                  <a:pt x="136" y="12"/>
                </a:cubicBezTo>
                <a:cubicBezTo>
                  <a:pt x="136" y="5"/>
                  <a:pt x="130" y="0"/>
                  <a:pt x="123" y="0"/>
                </a:cubicBezTo>
                <a:cubicBezTo>
                  <a:pt x="93" y="0"/>
                  <a:pt x="64" y="3"/>
                  <a:pt x="42" y="8"/>
                </a:cubicBezTo>
                <a:cubicBezTo>
                  <a:pt x="31" y="10"/>
                  <a:pt x="0" y="18"/>
                  <a:pt x="0" y="39"/>
                </a:cubicBezTo>
                <a:cubicBezTo>
                  <a:pt x="0" y="60"/>
                  <a:pt x="32" y="67"/>
                  <a:pt x="42" y="70"/>
                </a:cubicBezTo>
                <a:cubicBezTo>
                  <a:pt x="65" y="75"/>
                  <a:pt x="94" y="78"/>
                  <a:pt x="125" y="78"/>
                </a:cubicBezTo>
                <a:cubicBezTo>
                  <a:pt x="138" y="78"/>
                  <a:pt x="187" y="77"/>
                  <a:pt x="219" y="66"/>
                </a:cubicBezTo>
                <a:cubicBezTo>
                  <a:pt x="218" y="82"/>
                  <a:pt x="216" y="103"/>
                  <a:pt x="213" y="126"/>
                </a:cubicBezTo>
                <a:cubicBezTo>
                  <a:pt x="207" y="123"/>
                  <a:pt x="200" y="122"/>
                  <a:pt x="197" y="121"/>
                </a:cubicBezTo>
                <a:cubicBezTo>
                  <a:pt x="177" y="116"/>
                  <a:pt x="151" y="113"/>
                  <a:pt x="123" y="113"/>
                </a:cubicBezTo>
                <a:cubicBezTo>
                  <a:pt x="96" y="113"/>
                  <a:pt x="70" y="116"/>
                  <a:pt x="50" y="121"/>
                </a:cubicBezTo>
                <a:cubicBezTo>
                  <a:pt x="47" y="122"/>
                  <a:pt x="40" y="123"/>
                  <a:pt x="34" y="126"/>
                </a:cubicBezTo>
                <a:cubicBezTo>
                  <a:pt x="33" y="114"/>
                  <a:pt x="32" y="106"/>
                  <a:pt x="32" y="106"/>
                </a:cubicBezTo>
                <a:cubicBezTo>
                  <a:pt x="31" y="99"/>
                  <a:pt x="25" y="94"/>
                  <a:pt x="18" y="94"/>
                </a:cubicBezTo>
                <a:cubicBezTo>
                  <a:pt x="11" y="95"/>
                  <a:pt x="6" y="101"/>
                  <a:pt x="7" y="108"/>
                </a:cubicBezTo>
                <a:cubicBezTo>
                  <a:pt x="22" y="291"/>
                  <a:pt x="22" y="291"/>
                  <a:pt x="22" y="291"/>
                </a:cubicBezTo>
                <a:cubicBezTo>
                  <a:pt x="23" y="319"/>
                  <a:pt x="77" y="329"/>
                  <a:pt x="123" y="329"/>
                </a:cubicBezTo>
                <a:cubicBezTo>
                  <a:pt x="168" y="329"/>
                  <a:pt x="222" y="319"/>
                  <a:pt x="223" y="291"/>
                </a:cubicBezTo>
                <a:cubicBezTo>
                  <a:pt x="247" y="42"/>
                  <a:pt x="247" y="42"/>
                  <a:pt x="247" y="42"/>
                </a:cubicBezTo>
                <a:cubicBezTo>
                  <a:pt x="247" y="41"/>
                  <a:pt x="247" y="40"/>
                  <a:pt x="247" y="39"/>
                </a:cubicBezTo>
                <a:close/>
                <a:moveTo>
                  <a:pt x="123" y="139"/>
                </a:moveTo>
                <a:cubicBezTo>
                  <a:pt x="166" y="139"/>
                  <a:pt x="195" y="145"/>
                  <a:pt x="206" y="151"/>
                </a:cubicBezTo>
                <a:cubicBezTo>
                  <a:pt x="195" y="156"/>
                  <a:pt x="167" y="163"/>
                  <a:pt x="124" y="163"/>
                </a:cubicBezTo>
                <a:cubicBezTo>
                  <a:pt x="81" y="163"/>
                  <a:pt x="52" y="156"/>
                  <a:pt x="41" y="150"/>
                </a:cubicBezTo>
                <a:cubicBezTo>
                  <a:pt x="52" y="145"/>
                  <a:pt x="81" y="139"/>
                  <a:pt x="123" y="139"/>
                </a:cubicBezTo>
                <a:close/>
                <a:moveTo>
                  <a:pt x="123" y="304"/>
                </a:moveTo>
                <a:cubicBezTo>
                  <a:pt x="77" y="304"/>
                  <a:pt x="51" y="293"/>
                  <a:pt x="47" y="289"/>
                </a:cubicBezTo>
                <a:cubicBezTo>
                  <a:pt x="47" y="288"/>
                  <a:pt x="42" y="228"/>
                  <a:pt x="38" y="177"/>
                </a:cubicBezTo>
                <a:cubicBezTo>
                  <a:pt x="67" y="187"/>
                  <a:pt x="112" y="188"/>
                  <a:pt x="124" y="188"/>
                </a:cubicBezTo>
                <a:cubicBezTo>
                  <a:pt x="136" y="188"/>
                  <a:pt x="180" y="187"/>
                  <a:pt x="209" y="177"/>
                </a:cubicBezTo>
                <a:cubicBezTo>
                  <a:pt x="203" y="235"/>
                  <a:pt x="198" y="288"/>
                  <a:pt x="198" y="289"/>
                </a:cubicBezTo>
                <a:cubicBezTo>
                  <a:pt x="194" y="293"/>
                  <a:pt x="168" y="304"/>
                  <a:pt x="123" y="30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112" name="Group 413"/>
          <p:cNvGrpSpPr>
            <a:grpSpLocks noChangeAspect="1"/>
          </p:cNvGrpSpPr>
          <p:nvPr/>
        </p:nvGrpSpPr>
        <p:grpSpPr bwMode="auto">
          <a:xfrm>
            <a:off x="9352799" y="4510374"/>
            <a:ext cx="457200" cy="301625"/>
            <a:chOff x="4193" y="3192"/>
            <a:chExt cx="288" cy="190"/>
          </a:xfrm>
          <a:noFill/>
        </p:grpSpPr>
        <p:sp>
          <p:nvSpPr>
            <p:cNvPr id="113" name="Freeform 414"/>
            <p:cNvSpPr>
              <a:spLocks/>
            </p:cNvSpPr>
            <p:nvPr/>
          </p:nvSpPr>
          <p:spPr bwMode="auto">
            <a:xfrm>
              <a:off x="4193" y="3192"/>
              <a:ext cx="288" cy="190"/>
            </a:xfrm>
            <a:custGeom>
              <a:avLst/>
              <a:gdLst/>
              <a:ahLst/>
              <a:cxnLst>
                <a:cxn ang="0">
                  <a:pos x="313" y="171"/>
                </a:cxn>
                <a:cxn ang="0">
                  <a:pos x="405" y="145"/>
                </a:cxn>
                <a:cxn ang="0">
                  <a:pos x="200" y="0"/>
                </a:cxn>
                <a:cxn ang="0">
                  <a:pos x="0" y="143"/>
                </a:cxn>
                <a:cxn ang="0">
                  <a:pos x="158" y="195"/>
                </a:cxn>
                <a:cxn ang="0">
                  <a:pos x="241" y="223"/>
                </a:cxn>
                <a:cxn ang="0">
                  <a:pos x="197" y="159"/>
                </a:cxn>
                <a:cxn ang="0">
                  <a:pos x="173" y="85"/>
                </a:cxn>
              </a:cxnLst>
              <a:rect l="0" t="0" r="r" b="b"/>
              <a:pathLst>
                <a:path w="405" h="267">
                  <a:moveTo>
                    <a:pt x="313" y="171"/>
                  </a:moveTo>
                  <a:cubicBezTo>
                    <a:pt x="405" y="145"/>
                    <a:pt x="405" y="145"/>
                    <a:pt x="405" y="145"/>
                  </a:cubicBezTo>
                  <a:cubicBezTo>
                    <a:pt x="405" y="145"/>
                    <a:pt x="368" y="3"/>
                    <a:pt x="200" y="0"/>
                  </a:cubicBezTo>
                  <a:cubicBezTo>
                    <a:pt x="52" y="1"/>
                    <a:pt x="0" y="143"/>
                    <a:pt x="0" y="143"/>
                  </a:cubicBezTo>
                  <a:cubicBezTo>
                    <a:pt x="0" y="143"/>
                    <a:pt x="149" y="192"/>
                    <a:pt x="158" y="195"/>
                  </a:cubicBezTo>
                  <a:cubicBezTo>
                    <a:pt x="146" y="248"/>
                    <a:pt x="221" y="267"/>
                    <a:pt x="241" y="223"/>
                  </a:cubicBezTo>
                  <a:cubicBezTo>
                    <a:pt x="258" y="185"/>
                    <a:pt x="225" y="155"/>
                    <a:pt x="197" y="159"/>
                  </a:cubicBezTo>
                  <a:cubicBezTo>
                    <a:pt x="188" y="131"/>
                    <a:pt x="173" y="85"/>
                    <a:pt x="173" y="85"/>
                  </a:cubicBezTo>
                </a:path>
              </a:pathLst>
            </a:custGeom>
            <a:grpFill/>
            <a:ln w="31750"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14" name="Line 415"/>
            <p:cNvSpPr>
              <a:spLocks noChangeShapeType="1"/>
            </p:cNvSpPr>
            <p:nvPr/>
          </p:nvSpPr>
          <p:spPr bwMode="auto">
            <a:xfrm flipH="1" flipV="1">
              <a:off x="4232" y="3235"/>
              <a:ext cx="20" cy="19"/>
            </a:xfrm>
            <a:prstGeom prst="line">
              <a:avLst/>
            </a:prstGeom>
            <a:grpFill/>
            <a:ln w="31750"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15" name="Line 416"/>
            <p:cNvSpPr>
              <a:spLocks noChangeShapeType="1"/>
            </p:cNvSpPr>
            <p:nvPr/>
          </p:nvSpPr>
          <p:spPr bwMode="auto">
            <a:xfrm flipV="1">
              <a:off x="4335" y="3192"/>
              <a:ext cx="1" cy="28"/>
            </a:xfrm>
            <a:prstGeom prst="line">
              <a:avLst/>
            </a:prstGeom>
            <a:grpFill/>
            <a:ln w="31750"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16" name="Line 417"/>
            <p:cNvSpPr>
              <a:spLocks noChangeShapeType="1"/>
            </p:cNvSpPr>
            <p:nvPr/>
          </p:nvSpPr>
          <p:spPr bwMode="auto">
            <a:xfrm flipV="1">
              <a:off x="4424" y="3235"/>
              <a:ext cx="17" cy="21"/>
            </a:xfrm>
            <a:prstGeom prst="line">
              <a:avLst/>
            </a:prstGeom>
            <a:grpFill/>
            <a:ln w="31750"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grpSp>
      <p:sp>
        <p:nvSpPr>
          <p:cNvPr id="117" name="Freeform 513"/>
          <p:cNvSpPr>
            <a:spLocks/>
          </p:cNvSpPr>
          <p:nvPr/>
        </p:nvSpPr>
        <p:spPr bwMode="auto">
          <a:xfrm>
            <a:off x="9328150" y="2447925"/>
            <a:ext cx="506413" cy="387350"/>
          </a:xfrm>
          <a:custGeom>
            <a:avLst/>
            <a:gdLst/>
            <a:ahLst/>
            <a:cxnLst>
              <a:cxn ang="0">
                <a:pos x="14" y="0"/>
              </a:cxn>
              <a:cxn ang="0">
                <a:pos x="2" y="8"/>
              </a:cxn>
              <a:cxn ang="0">
                <a:pos x="4" y="22"/>
              </a:cxn>
              <a:cxn ang="0">
                <a:pos x="101" y="331"/>
              </a:cxn>
              <a:cxn ang="0">
                <a:pos x="116" y="342"/>
              </a:cxn>
              <a:cxn ang="0">
                <a:pos x="128" y="329"/>
              </a:cxn>
              <a:cxn ang="0">
                <a:pos x="127" y="327"/>
              </a:cxn>
              <a:cxn ang="0">
                <a:pos x="40" y="27"/>
              </a:cxn>
              <a:cxn ang="0">
                <a:pos x="101" y="27"/>
              </a:cxn>
              <a:cxn ang="0">
                <a:pos x="174" y="184"/>
              </a:cxn>
              <a:cxn ang="0">
                <a:pos x="182" y="194"/>
              </a:cxn>
              <a:cxn ang="0">
                <a:pos x="194" y="193"/>
              </a:cxn>
              <a:cxn ang="0">
                <a:pos x="370" y="168"/>
              </a:cxn>
              <a:cxn ang="0">
                <a:pos x="401" y="264"/>
              </a:cxn>
              <a:cxn ang="0">
                <a:pos x="397" y="316"/>
              </a:cxn>
              <a:cxn ang="0">
                <a:pos x="362" y="316"/>
              </a:cxn>
              <a:cxn ang="0">
                <a:pos x="362" y="273"/>
              </a:cxn>
              <a:cxn ang="0">
                <a:pos x="349" y="259"/>
              </a:cxn>
              <a:cxn ang="0">
                <a:pos x="164" y="259"/>
              </a:cxn>
              <a:cxn ang="0">
                <a:pos x="150" y="273"/>
              </a:cxn>
              <a:cxn ang="0">
                <a:pos x="164" y="286"/>
              </a:cxn>
              <a:cxn ang="0">
                <a:pos x="335" y="286"/>
              </a:cxn>
              <a:cxn ang="0">
                <a:pos x="335" y="329"/>
              </a:cxn>
              <a:cxn ang="0">
                <a:pos x="349" y="342"/>
              </a:cxn>
              <a:cxn ang="0">
                <a:pos x="408" y="342"/>
              </a:cxn>
              <a:cxn ang="0">
                <a:pos x="421" y="332"/>
              </a:cxn>
              <a:cxn ang="0">
                <a:pos x="388" y="148"/>
              </a:cxn>
              <a:cxn ang="0">
                <a:pos x="258" y="138"/>
              </a:cxn>
              <a:cxn ang="0">
                <a:pos x="196" y="162"/>
              </a:cxn>
              <a:cxn ang="0">
                <a:pos x="115" y="4"/>
              </a:cxn>
              <a:cxn ang="0">
                <a:pos x="106" y="0"/>
              </a:cxn>
              <a:cxn ang="0">
                <a:pos x="14" y="0"/>
              </a:cxn>
            </a:cxnLst>
            <a:rect l="0" t="0" r="r" b="b"/>
            <a:pathLst>
              <a:path w="449" h="343">
                <a:moveTo>
                  <a:pt x="14" y="0"/>
                </a:moveTo>
                <a:cubicBezTo>
                  <a:pt x="9" y="0"/>
                  <a:pt x="4" y="3"/>
                  <a:pt x="2" y="8"/>
                </a:cubicBezTo>
                <a:cubicBezTo>
                  <a:pt x="0" y="13"/>
                  <a:pt x="1" y="18"/>
                  <a:pt x="4" y="22"/>
                </a:cubicBezTo>
                <a:cubicBezTo>
                  <a:pt x="69" y="98"/>
                  <a:pt x="101" y="328"/>
                  <a:pt x="101" y="331"/>
                </a:cubicBezTo>
                <a:cubicBezTo>
                  <a:pt x="102" y="338"/>
                  <a:pt x="109" y="343"/>
                  <a:pt x="116" y="342"/>
                </a:cubicBezTo>
                <a:cubicBezTo>
                  <a:pt x="123" y="341"/>
                  <a:pt x="128" y="336"/>
                  <a:pt x="128" y="329"/>
                </a:cubicBezTo>
                <a:cubicBezTo>
                  <a:pt x="128" y="328"/>
                  <a:pt x="128" y="328"/>
                  <a:pt x="127" y="327"/>
                </a:cubicBezTo>
                <a:cubicBezTo>
                  <a:pt x="126" y="318"/>
                  <a:pt x="100" y="122"/>
                  <a:pt x="40" y="27"/>
                </a:cubicBezTo>
                <a:cubicBezTo>
                  <a:pt x="65" y="27"/>
                  <a:pt x="94" y="27"/>
                  <a:pt x="101" y="27"/>
                </a:cubicBezTo>
                <a:cubicBezTo>
                  <a:pt x="129" y="55"/>
                  <a:pt x="160" y="120"/>
                  <a:pt x="174" y="184"/>
                </a:cubicBezTo>
                <a:cubicBezTo>
                  <a:pt x="175" y="188"/>
                  <a:pt x="178" y="192"/>
                  <a:pt x="182" y="194"/>
                </a:cubicBezTo>
                <a:cubicBezTo>
                  <a:pt x="185" y="195"/>
                  <a:pt x="190" y="195"/>
                  <a:pt x="194" y="193"/>
                </a:cubicBezTo>
                <a:cubicBezTo>
                  <a:pt x="229" y="174"/>
                  <a:pt x="330" y="132"/>
                  <a:pt x="370" y="168"/>
                </a:cubicBezTo>
                <a:cubicBezTo>
                  <a:pt x="395" y="190"/>
                  <a:pt x="401" y="230"/>
                  <a:pt x="401" y="264"/>
                </a:cubicBezTo>
                <a:cubicBezTo>
                  <a:pt x="401" y="285"/>
                  <a:pt x="399" y="304"/>
                  <a:pt x="397" y="316"/>
                </a:cubicBezTo>
                <a:cubicBezTo>
                  <a:pt x="386" y="316"/>
                  <a:pt x="374" y="316"/>
                  <a:pt x="362" y="316"/>
                </a:cubicBezTo>
                <a:cubicBezTo>
                  <a:pt x="362" y="300"/>
                  <a:pt x="362" y="273"/>
                  <a:pt x="362" y="273"/>
                </a:cubicBezTo>
                <a:cubicBezTo>
                  <a:pt x="362" y="265"/>
                  <a:pt x="356" y="259"/>
                  <a:pt x="349" y="259"/>
                </a:cubicBezTo>
                <a:cubicBezTo>
                  <a:pt x="164" y="259"/>
                  <a:pt x="164" y="259"/>
                  <a:pt x="164" y="259"/>
                </a:cubicBezTo>
                <a:cubicBezTo>
                  <a:pt x="156" y="259"/>
                  <a:pt x="150" y="265"/>
                  <a:pt x="150" y="273"/>
                </a:cubicBezTo>
                <a:cubicBezTo>
                  <a:pt x="150" y="280"/>
                  <a:pt x="156" y="286"/>
                  <a:pt x="164" y="286"/>
                </a:cubicBezTo>
                <a:cubicBezTo>
                  <a:pt x="164" y="286"/>
                  <a:pt x="312" y="286"/>
                  <a:pt x="335" y="286"/>
                </a:cubicBezTo>
                <a:cubicBezTo>
                  <a:pt x="335" y="301"/>
                  <a:pt x="335" y="329"/>
                  <a:pt x="335" y="329"/>
                </a:cubicBezTo>
                <a:cubicBezTo>
                  <a:pt x="335" y="336"/>
                  <a:pt x="341" y="342"/>
                  <a:pt x="349" y="342"/>
                </a:cubicBezTo>
                <a:cubicBezTo>
                  <a:pt x="408" y="342"/>
                  <a:pt x="408" y="342"/>
                  <a:pt x="408" y="342"/>
                </a:cubicBezTo>
                <a:cubicBezTo>
                  <a:pt x="414" y="342"/>
                  <a:pt x="420" y="338"/>
                  <a:pt x="421" y="332"/>
                </a:cubicBezTo>
                <a:cubicBezTo>
                  <a:pt x="422" y="327"/>
                  <a:pt x="449" y="202"/>
                  <a:pt x="388" y="148"/>
                </a:cubicBezTo>
                <a:cubicBezTo>
                  <a:pt x="361" y="124"/>
                  <a:pt x="317" y="121"/>
                  <a:pt x="258" y="138"/>
                </a:cubicBezTo>
                <a:cubicBezTo>
                  <a:pt x="233" y="146"/>
                  <a:pt x="210" y="155"/>
                  <a:pt x="196" y="162"/>
                </a:cubicBezTo>
                <a:cubicBezTo>
                  <a:pt x="178" y="95"/>
                  <a:pt x="146" y="32"/>
                  <a:pt x="115" y="4"/>
                </a:cubicBezTo>
                <a:cubicBezTo>
                  <a:pt x="113" y="1"/>
                  <a:pt x="109" y="0"/>
                  <a:pt x="106" y="0"/>
                </a:cubicBezTo>
                <a:lnTo>
                  <a:pt x="14" y="0"/>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18" name="Freeform 517"/>
          <p:cNvSpPr>
            <a:spLocks noEditPoints="1"/>
          </p:cNvSpPr>
          <p:nvPr/>
        </p:nvSpPr>
        <p:spPr bwMode="auto">
          <a:xfrm>
            <a:off x="9424988" y="1182688"/>
            <a:ext cx="312737" cy="477837"/>
          </a:xfrm>
          <a:custGeom>
            <a:avLst/>
            <a:gdLst/>
            <a:ahLst/>
            <a:cxnLst>
              <a:cxn ang="0">
                <a:pos x="141" y="1"/>
              </a:cxn>
              <a:cxn ang="0">
                <a:pos x="9" y="49"/>
              </a:cxn>
              <a:cxn ang="0">
                <a:pos x="0" y="62"/>
              </a:cxn>
              <a:cxn ang="0">
                <a:pos x="0" y="202"/>
              </a:cxn>
              <a:cxn ang="0">
                <a:pos x="9" y="214"/>
              </a:cxn>
              <a:cxn ang="0">
                <a:pos x="117" y="272"/>
              </a:cxn>
              <a:cxn ang="0">
                <a:pos x="117" y="387"/>
              </a:cxn>
              <a:cxn ang="0">
                <a:pos x="26" y="339"/>
              </a:cxn>
              <a:cxn ang="0">
                <a:pos x="26" y="266"/>
              </a:cxn>
              <a:cxn ang="0">
                <a:pos x="13" y="253"/>
              </a:cxn>
              <a:cxn ang="0">
                <a:pos x="0" y="266"/>
              </a:cxn>
              <a:cxn ang="0">
                <a:pos x="0" y="347"/>
              </a:cxn>
              <a:cxn ang="0">
                <a:pos x="7" y="359"/>
              </a:cxn>
              <a:cxn ang="0">
                <a:pos x="125" y="421"/>
              </a:cxn>
              <a:cxn ang="0">
                <a:pos x="138" y="420"/>
              </a:cxn>
              <a:cxn ang="0">
                <a:pos x="144" y="409"/>
              </a:cxn>
              <a:cxn ang="0">
                <a:pos x="144" y="264"/>
              </a:cxn>
              <a:cxn ang="0">
                <a:pos x="137" y="252"/>
              </a:cxn>
              <a:cxn ang="0">
                <a:pos x="26" y="194"/>
              </a:cxn>
              <a:cxn ang="0">
                <a:pos x="26" y="71"/>
              </a:cxn>
              <a:cxn ang="0">
                <a:pos x="132" y="33"/>
              </a:cxn>
              <a:cxn ang="0">
                <a:pos x="132" y="154"/>
              </a:cxn>
              <a:cxn ang="0">
                <a:pos x="139" y="165"/>
              </a:cxn>
              <a:cxn ang="0">
                <a:pos x="250" y="224"/>
              </a:cxn>
              <a:cxn ang="0">
                <a:pos x="250" y="342"/>
              </a:cxn>
              <a:cxn ang="0">
                <a:pos x="264" y="355"/>
              </a:cxn>
              <a:cxn ang="0">
                <a:pos x="277" y="342"/>
              </a:cxn>
              <a:cxn ang="0">
                <a:pos x="277" y="216"/>
              </a:cxn>
              <a:cxn ang="0">
                <a:pos x="272" y="206"/>
              </a:cxn>
              <a:cxn ang="0">
                <a:pos x="268" y="203"/>
              </a:cxn>
              <a:cxn ang="0">
                <a:pos x="159" y="146"/>
              </a:cxn>
              <a:cxn ang="0">
                <a:pos x="159" y="14"/>
              </a:cxn>
              <a:cxn ang="0">
                <a:pos x="153" y="3"/>
              </a:cxn>
              <a:cxn ang="0">
                <a:pos x="141" y="1"/>
              </a:cxn>
              <a:cxn ang="0">
                <a:pos x="261" y="229"/>
              </a:cxn>
              <a:cxn ang="0">
                <a:pos x="262" y="229"/>
              </a:cxn>
              <a:cxn ang="0">
                <a:pos x="261" y="229"/>
              </a:cxn>
            </a:cxnLst>
            <a:rect l="0" t="0" r="r" b="b"/>
            <a:pathLst>
              <a:path w="277" h="423">
                <a:moveTo>
                  <a:pt x="141" y="1"/>
                </a:moveTo>
                <a:cubicBezTo>
                  <a:pt x="9" y="49"/>
                  <a:pt x="9" y="49"/>
                  <a:pt x="9" y="49"/>
                </a:cubicBezTo>
                <a:cubicBezTo>
                  <a:pt x="3" y="51"/>
                  <a:pt x="0" y="56"/>
                  <a:pt x="0" y="62"/>
                </a:cubicBezTo>
                <a:cubicBezTo>
                  <a:pt x="0" y="202"/>
                  <a:pt x="0" y="202"/>
                  <a:pt x="0" y="202"/>
                </a:cubicBezTo>
                <a:cubicBezTo>
                  <a:pt x="0" y="208"/>
                  <a:pt x="4" y="212"/>
                  <a:pt x="9" y="214"/>
                </a:cubicBezTo>
                <a:cubicBezTo>
                  <a:pt x="12" y="216"/>
                  <a:pt x="105" y="265"/>
                  <a:pt x="117" y="272"/>
                </a:cubicBezTo>
                <a:cubicBezTo>
                  <a:pt x="117" y="284"/>
                  <a:pt x="117" y="357"/>
                  <a:pt x="117" y="387"/>
                </a:cubicBezTo>
                <a:cubicBezTo>
                  <a:pt x="92" y="374"/>
                  <a:pt x="37" y="345"/>
                  <a:pt x="26" y="339"/>
                </a:cubicBezTo>
                <a:cubicBezTo>
                  <a:pt x="26" y="326"/>
                  <a:pt x="26" y="266"/>
                  <a:pt x="26" y="266"/>
                </a:cubicBezTo>
                <a:cubicBezTo>
                  <a:pt x="26" y="259"/>
                  <a:pt x="20" y="253"/>
                  <a:pt x="13" y="253"/>
                </a:cubicBezTo>
                <a:cubicBezTo>
                  <a:pt x="6" y="253"/>
                  <a:pt x="0" y="259"/>
                  <a:pt x="0" y="266"/>
                </a:cubicBezTo>
                <a:cubicBezTo>
                  <a:pt x="0" y="347"/>
                  <a:pt x="0" y="347"/>
                  <a:pt x="0" y="347"/>
                </a:cubicBezTo>
                <a:cubicBezTo>
                  <a:pt x="0" y="352"/>
                  <a:pt x="3" y="357"/>
                  <a:pt x="7" y="359"/>
                </a:cubicBezTo>
                <a:cubicBezTo>
                  <a:pt x="125" y="421"/>
                  <a:pt x="125" y="421"/>
                  <a:pt x="125" y="421"/>
                </a:cubicBezTo>
                <a:cubicBezTo>
                  <a:pt x="129" y="423"/>
                  <a:pt x="134" y="423"/>
                  <a:pt x="138" y="420"/>
                </a:cubicBezTo>
                <a:cubicBezTo>
                  <a:pt x="142" y="418"/>
                  <a:pt x="144" y="413"/>
                  <a:pt x="144" y="409"/>
                </a:cubicBezTo>
                <a:cubicBezTo>
                  <a:pt x="144" y="264"/>
                  <a:pt x="144" y="264"/>
                  <a:pt x="144" y="264"/>
                </a:cubicBezTo>
                <a:cubicBezTo>
                  <a:pt x="144" y="259"/>
                  <a:pt x="141" y="254"/>
                  <a:pt x="137" y="252"/>
                </a:cubicBezTo>
                <a:cubicBezTo>
                  <a:pt x="137" y="252"/>
                  <a:pt x="39" y="200"/>
                  <a:pt x="26" y="194"/>
                </a:cubicBezTo>
                <a:cubicBezTo>
                  <a:pt x="26" y="180"/>
                  <a:pt x="26" y="86"/>
                  <a:pt x="26" y="71"/>
                </a:cubicBezTo>
                <a:cubicBezTo>
                  <a:pt x="40" y="66"/>
                  <a:pt x="108" y="42"/>
                  <a:pt x="132" y="33"/>
                </a:cubicBezTo>
                <a:cubicBezTo>
                  <a:pt x="132" y="61"/>
                  <a:pt x="132" y="154"/>
                  <a:pt x="132" y="154"/>
                </a:cubicBezTo>
                <a:cubicBezTo>
                  <a:pt x="132" y="159"/>
                  <a:pt x="135" y="163"/>
                  <a:pt x="139" y="165"/>
                </a:cubicBezTo>
                <a:cubicBezTo>
                  <a:pt x="139" y="165"/>
                  <a:pt x="238" y="217"/>
                  <a:pt x="250" y="224"/>
                </a:cubicBezTo>
                <a:cubicBezTo>
                  <a:pt x="250" y="238"/>
                  <a:pt x="250" y="342"/>
                  <a:pt x="250" y="342"/>
                </a:cubicBezTo>
                <a:cubicBezTo>
                  <a:pt x="250" y="349"/>
                  <a:pt x="256" y="355"/>
                  <a:pt x="264" y="355"/>
                </a:cubicBezTo>
                <a:cubicBezTo>
                  <a:pt x="271" y="355"/>
                  <a:pt x="277" y="349"/>
                  <a:pt x="277" y="342"/>
                </a:cubicBezTo>
                <a:cubicBezTo>
                  <a:pt x="277" y="216"/>
                  <a:pt x="277" y="216"/>
                  <a:pt x="277" y="216"/>
                </a:cubicBezTo>
                <a:cubicBezTo>
                  <a:pt x="277" y="212"/>
                  <a:pt x="275" y="208"/>
                  <a:pt x="272" y="206"/>
                </a:cubicBezTo>
                <a:cubicBezTo>
                  <a:pt x="271" y="205"/>
                  <a:pt x="270" y="204"/>
                  <a:pt x="268" y="203"/>
                </a:cubicBezTo>
                <a:cubicBezTo>
                  <a:pt x="265" y="202"/>
                  <a:pt x="171" y="152"/>
                  <a:pt x="159" y="146"/>
                </a:cubicBezTo>
                <a:cubicBezTo>
                  <a:pt x="159" y="131"/>
                  <a:pt x="159" y="14"/>
                  <a:pt x="159" y="14"/>
                </a:cubicBezTo>
                <a:cubicBezTo>
                  <a:pt x="159" y="10"/>
                  <a:pt x="157" y="6"/>
                  <a:pt x="153" y="3"/>
                </a:cubicBezTo>
                <a:cubicBezTo>
                  <a:pt x="150" y="1"/>
                  <a:pt x="145" y="0"/>
                  <a:pt x="141" y="1"/>
                </a:cubicBezTo>
                <a:close/>
                <a:moveTo>
                  <a:pt x="261" y="229"/>
                </a:moveTo>
                <a:cubicBezTo>
                  <a:pt x="261" y="229"/>
                  <a:pt x="261" y="229"/>
                  <a:pt x="262" y="229"/>
                </a:cubicBezTo>
                <a:cubicBezTo>
                  <a:pt x="261" y="229"/>
                  <a:pt x="261" y="229"/>
                  <a:pt x="261" y="229"/>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19" name="Freeform 564"/>
          <p:cNvSpPr>
            <a:spLocks/>
          </p:cNvSpPr>
          <p:nvPr/>
        </p:nvSpPr>
        <p:spPr bwMode="auto">
          <a:xfrm>
            <a:off x="9382125" y="5162550"/>
            <a:ext cx="398463" cy="322263"/>
          </a:xfrm>
          <a:custGeom>
            <a:avLst/>
            <a:gdLst/>
            <a:ahLst/>
            <a:cxnLst>
              <a:cxn ang="0">
                <a:pos x="339" y="257"/>
              </a:cxn>
              <a:cxn ang="0">
                <a:pos x="26" y="257"/>
              </a:cxn>
              <a:cxn ang="0">
                <a:pos x="26" y="46"/>
              </a:cxn>
              <a:cxn ang="0">
                <a:pos x="71" y="91"/>
              </a:cxn>
              <a:cxn ang="0">
                <a:pos x="80" y="94"/>
              </a:cxn>
              <a:cxn ang="0">
                <a:pos x="89" y="91"/>
              </a:cxn>
              <a:cxn ang="0">
                <a:pos x="128" y="52"/>
              </a:cxn>
              <a:cxn ang="0">
                <a:pos x="239" y="163"/>
              </a:cxn>
              <a:cxn ang="0">
                <a:pos x="214" y="163"/>
              </a:cxn>
              <a:cxn ang="0">
                <a:pos x="200" y="177"/>
              </a:cxn>
              <a:cxn ang="0">
                <a:pos x="214" y="190"/>
              </a:cxn>
              <a:cxn ang="0">
                <a:pos x="268" y="190"/>
              </a:cxn>
              <a:cxn ang="0">
                <a:pos x="282" y="177"/>
              </a:cxn>
              <a:cxn ang="0">
                <a:pos x="282" y="122"/>
              </a:cxn>
              <a:cxn ang="0">
                <a:pos x="268" y="109"/>
              </a:cxn>
              <a:cxn ang="0">
                <a:pos x="255" y="122"/>
              </a:cxn>
              <a:cxn ang="0">
                <a:pos x="255" y="142"/>
              </a:cxn>
              <a:cxn ang="0">
                <a:pos x="137" y="24"/>
              </a:cxn>
              <a:cxn ang="0">
                <a:pos x="128" y="20"/>
              </a:cxn>
              <a:cxn ang="0">
                <a:pos x="118" y="24"/>
              </a:cxn>
              <a:cxn ang="0">
                <a:pos x="80" y="62"/>
              </a:cxn>
              <a:cxn ang="0">
                <a:pos x="23" y="5"/>
              </a:cxn>
              <a:cxn ang="0">
                <a:pos x="8" y="2"/>
              </a:cxn>
              <a:cxn ang="0">
                <a:pos x="0" y="14"/>
              </a:cxn>
              <a:cxn ang="0">
                <a:pos x="0" y="270"/>
              </a:cxn>
              <a:cxn ang="0">
                <a:pos x="13" y="284"/>
              </a:cxn>
              <a:cxn ang="0">
                <a:pos x="339" y="284"/>
              </a:cxn>
              <a:cxn ang="0">
                <a:pos x="353" y="270"/>
              </a:cxn>
              <a:cxn ang="0">
                <a:pos x="339" y="257"/>
              </a:cxn>
            </a:cxnLst>
            <a:rect l="0" t="0" r="r" b="b"/>
            <a:pathLst>
              <a:path w="353" h="284">
                <a:moveTo>
                  <a:pt x="339" y="257"/>
                </a:moveTo>
                <a:cubicBezTo>
                  <a:pt x="339" y="257"/>
                  <a:pt x="51" y="257"/>
                  <a:pt x="26" y="257"/>
                </a:cubicBezTo>
                <a:cubicBezTo>
                  <a:pt x="26" y="46"/>
                  <a:pt x="26" y="46"/>
                  <a:pt x="26" y="46"/>
                </a:cubicBezTo>
                <a:cubicBezTo>
                  <a:pt x="46" y="66"/>
                  <a:pt x="71" y="91"/>
                  <a:pt x="71" y="91"/>
                </a:cubicBezTo>
                <a:cubicBezTo>
                  <a:pt x="73" y="93"/>
                  <a:pt x="76" y="94"/>
                  <a:pt x="80" y="94"/>
                </a:cubicBezTo>
                <a:cubicBezTo>
                  <a:pt x="83" y="94"/>
                  <a:pt x="87" y="93"/>
                  <a:pt x="89" y="91"/>
                </a:cubicBezTo>
                <a:cubicBezTo>
                  <a:pt x="89" y="91"/>
                  <a:pt x="115" y="64"/>
                  <a:pt x="128" y="52"/>
                </a:cubicBezTo>
                <a:cubicBezTo>
                  <a:pt x="142" y="67"/>
                  <a:pt x="227" y="151"/>
                  <a:pt x="239" y="163"/>
                </a:cubicBezTo>
                <a:cubicBezTo>
                  <a:pt x="226" y="163"/>
                  <a:pt x="214" y="163"/>
                  <a:pt x="214" y="163"/>
                </a:cubicBezTo>
                <a:cubicBezTo>
                  <a:pt x="206" y="163"/>
                  <a:pt x="200" y="169"/>
                  <a:pt x="200" y="177"/>
                </a:cubicBezTo>
                <a:cubicBezTo>
                  <a:pt x="200" y="184"/>
                  <a:pt x="206" y="190"/>
                  <a:pt x="214" y="190"/>
                </a:cubicBezTo>
                <a:cubicBezTo>
                  <a:pt x="268" y="190"/>
                  <a:pt x="268" y="190"/>
                  <a:pt x="268" y="190"/>
                </a:cubicBezTo>
                <a:cubicBezTo>
                  <a:pt x="276" y="190"/>
                  <a:pt x="282" y="184"/>
                  <a:pt x="282" y="177"/>
                </a:cubicBezTo>
                <a:cubicBezTo>
                  <a:pt x="282" y="122"/>
                  <a:pt x="282" y="122"/>
                  <a:pt x="282" y="122"/>
                </a:cubicBezTo>
                <a:cubicBezTo>
                  <a:pt x="282" y="115"/>
                  <a:pt x="276" y="109"/>
                  <a:pt x="268" y="109"/>
                </a:cubicBezTo>
                <a:cubicBezTo>
                  <a:pt x="261" y="109"/>
                  <a:pt x="255" y="115"/>
                  <a:pt x="255" y="122"/>
                </a:cubicBezTo>
                <a:cubicBezTo>
                  <a:pt x="255" y="122"/>
                  <a:pt x="255" y="131"/>
                  <a:pt x="255" y="142"/>
                </a:cubicBezTo>
                <a:cubicBezTo>
                  <a:pt x="137" y="24"/>
                  <a:pt x="137" y="24"/>
                  <a:pt x="137" y="24"/>
                </a:cubicBezTo>
                <a:cubicBezTo>
                  <a:pt x="134" y="22"/>
                  <a:pt x="131" y="20"/>
                  <a:pt x="128" y="20"/>
                </a:cubicBezTo>
                <a:cubicBezTo>
                  <a:pt x="124" y="20"/>
                  <a:pt x="121" y="22"/>
                  <a:pt x="118" y="24"/>
                </a:cubicBezTo>
                <a:cubicBezTo>
                  <a:pt x="118" y="24"/>
                  <a:pt x="92" y="50"/>
                  <a:pt x="80" y="62"/>
                </a:cubicBezTo>
                <a:cubicBezTo>
                  <a:pt x="66" y="49"/>
                  <a:pt x="23" y="5"/>
                  <a:pt x="23" y="5"/>
                </a:cubicBezTo>
                <a:cubicBezTo>
                  <a:pt x="19" y="1"/>
                  <a:pt x="13" y="0"/>
                  <a:pt x="8" y="2"/>
                </a:cubicBezTo>
                <a:cubicBezTo>
                  <a:pt x="3" y="4"/>
                  <a:pt x="0" y="9"/>
                  <a:pt x="0" y="14"/>
                </a:cubicBezTo>
                <a:cubicBezTo>
                  <a:pt x="0" y="270"/>
                  <a:pt x="0" y="270"/>
                  <a:pt x="0" y="270"/>
                </a:cubicBezTo>
                <a:cubicBezTo>
                  <a:pt x="0" y="278"/>
                  <a:pt x="6" y="284"/>
                  <a:pt x="13" y="284"/>
                </a:cubicBezTo>
                <a:cubicBezTo>
                  <a:pt x="339" y="284"/>
                  <a:pt x="339" y="284"/>
                  <a:pt x="339" y="284"/>
                </a:cubicBezTo>
                <a:cubicBezTo>
                  <a:pt x="347" y="284"/>
                  <a:pt x="353" y="278"/>
                  <a:pt x="353" y="270"/>
                </a:cubicBezTo>
                <a:cubicBezTo>
                  <a:pt x="353" y="263"/>
                  <a:pt x="347" y="257"/>
                  <a:pt x="339" y="25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0" name="Freeform 584"/>
          <p:cNvSpPr>
            <a:spLocks/>
          </p:cNvSpPr>
          <p:nvPr/>
        </p:nvSpPr>
        <p:spPr bwMode="auto">
          <a:xfrm>
            <a:off x="9399588" y="3681413"/>
            <a:ext cx="363537" cy="509587"/>
          </a:xfrm>
          <a:custGeom>
            <a:avLst/>
            <a:gdLst/>
            <a:ahLst/>
            <a:cxnLst>
              <a:cxn ang="0">
                <a:pos x="311" y="117"/>
              </a:cxn>
              <a:cxn ang="0">
                <a:pos x="246" y="130"/>
              </a:cxn>
              <a:cxn ang="0">
                <a:pos x="209" y="151"/>
              </a:cxn>
              <a:cxn ang="0">
                <a:pos x="153" y="195"/>
              </a:cxn>
              <a:cxn ang="0">
                <a:pos x="151" y="320"/>
              </a:cxn>
              <a:cxn ang="0">
                <a:pos x="116" y="286"/>
              </a:cxn>
              <a:cxn ang="0">
                <a:pos x="100" y="271"/>
              </a:cxn>
              <a:cxn ang="0">
                <a:pos x="132" y="192"/>
              </a:cxn>
              <a:cxn ang="0">
                <a:pos x="148" y="170"/>
              </a:cxn>
              <a:cxn ang="0">
                <a:pos x="66" y="131"/>
              </a:cxn>
              <a:cxn ang="0">
                <a:pos x="74" y="280"/>
              </a:cxn>
              <a:cxn ang="0">
                <a:pos x="88" y="295"/>
              </a:cxn>
              <a:cxn ang="0">
                <a:pos x="147" y="356"/>
              </a:cxn>
              <a:cxn ang="0">
                <a:pos x="154" y="364"/>
              </a:cxn>
              <a:cxn ang="0">
                <a:pos x="155" y="365"/>
              </a:cxn>
              <a:cxn ang="0">
                <a:pos x="156" y="366"/>
              </a:cxn>
              <a:cxn ang="0">
                <a:pos x="157" y="366"/>
              </a:cxn>
              <a:cxn ang="0">
                <a:pos x="159" y="367"/>
              </a:cxn>
              <a:cxn ang="0">
                <a:pos x="159" y="367"/>
              </a:cxn>
              <a:cxn ang="0">
                <a:pos x="161" y="368"/>
              </a:cxn>
              <a:cxn ang="0">
                <a:pos x="162" y="368"/>
              </a:cxn>
              <a:cxn ang="0">
                <a:pos x="163" y="368"/>
              </a:cxn>
              <a:cxn ang="0">
                <a:pos x="164" y="368"/>
              </a:cxn>
              <a:cxn ang="0">
                <a:pos x="167" y="368"/>
              </a:cxn>
              <a:cxn ang="0">
                <a:pos x="168" y="367"/>
              </a:cxn>
              <a:cxn ang="0">
                <a:pos x="169" y="367"/>
              </a:cxn>
              <a:cxn ang="0">
                <a:pos x="171" y="366"/>
              </a:cxn>
              <a:cxn ang="0">
                <a:pos x="172" y="365"/>
              </a:cxn>
              <a:cxn ang="0">
                <a:pos x="173" y="365"/>
              </a:cxn>
              <a:cxn ang="0">
                <a:pos x="174" y="364"/>
              </a:cxn>
              <a:cxn ang="0">
                <a:pos x="174" y="364"/>
              </a:cxn>
              <a:cxn ang="0">
                <a:pos x="217" y="317"/>
              </a:cxn>
              <a:cxn ang="0">
                <a:pos x="247" y="290"/>
              </a:cxn>
              <a:cxn ang="0">
                <a:pos x="263" y="187"/>
              </a:cxn>
              <a:cxn ang="0">
                <a:pos x="237" y="184"/>
              </a:cxn>
              <a:cxn ang="0">
                <a:pos x="223" y="275"/>
              </a:cxn>
              <a:cxn ang="0">
                <a:pos x="177" y="320"/>
              </a:cxn>
              <a:cxn ang="0">
                <a:pos x="194" y="193"/>
              </a:cxn>
              <a:cxn ang="0">
                <a:pos x="252" y="157"/>
              </a:cxn>
              <a:cxn ang="0">
                <a:pos x="258" y="154"/>
              </a:cxn>
              <a:cxn ang="0">
                <a:pos x="286" y="257"/>
              </a:cxn>
              <a:cxn ang="0">
                <a:pos x="182" y="423"/>
              </a:cxn>
              <a:cxn ang="0">
                <a:pos x="161" y="426"/>
              </a:cxn>
              <a:cxn ang="0">
                <a:pos x="114" y="404"/>
              </a:cxn>
              <a:cxn ang="0">
                <a:pos x="26" y="100"/>
              </a:cxn>
              <a:cxn ang="0">
                <a:pos x="27" y="81"/>
              </a:cxn>
              <a:cxn ang="0">
                <a:pos x="84" y="47"/>
              </a:cxn>
              <a:cxn ang="0">
                <a:pos x="162" y="27"/>
              </a:cxn>
              <a:cxn ang="0">
                <a:pos x="284" y="72"/>
              </a:cxn>
              <a:cxn ang="0">
                <a:pos x="299" y="83"/>
              </a:cxn>
              <a:cxn ang="0">
                <a:pos x="318" y="64"/>
              </a:cxn>
              <a:cxn ang="0">
                <a:pos x="251" y="23"/>
              </a:cxn>
              <a:cxn ang="0">
                <a:pos x="162" y="0"/>
              </a:cxn>
              <a:cxn ang="0">
                <a:pos x="25" y="50"/>
              </a:cxn>
              <a:cxn ang="0">
                <a:pos x="6" y="64"/>
              </a:cxn>
              <a:cxn ang="0">
                <a:pos x="1" y="76"/>
              </a:cxn>
              <a:cxn ang="0">
                <a:pos x="12" y="261"/>
              </a:cxn>
              <a:cxn ang="0">
                <a:pos x="132" y="447"/>
              </a:cxn>
              <a:cxn ang="0">
                <a:pos x="162" y="453"/>
              </a:cxn>
              <a:cxn ang="0">
                <a:pos x="162" y="453"/>
              </a:cxn>
              <a:cxn ang="0">
                <a:pos x="228" y="424"/>
              </a:cxn>
              <a:cxn ang="0">
                <a:pos x="324" y="130"/>
              </a:cxn>
            </a:cxnLst>
            <a:rect l="0" t="0" r="r" b="b"/>
            <a:pathLst>
              <a:path w="324" h="453">
                <a:moveTo>
                  <a:pt x="320" y="121"/>
                </a:moveTo>
                <a:cubicBezTo>
                  <a:pt x="317" y="118"/>
                  <a:pt x="314" y="117"/>
                  <a:pt x="311" y="117"/>
                </a:cubicBezTo>
                <a:cubicBezTo>
                  <a:pt x="309" y="116"/>
                  <a:pt x="308" y="116"/>
                  <a:pt x="306" y="116"/>
                </a:cubicBezTo>
                <a:cubicBezTo>
                  <a:pt x="288" y="116"/>
                  <a:pt x="265" y="121"/>
                  <a:pt x="246" y="130"/>
                </a:cubicBezTo>
                <a:cubicBezTo>
                  <a:pt x="246" y="130"/>
                  <a:pt x="246" y="130"/>
                  <a:pt x="246" y="130"/>
                </a:cubicBezTo>
                <a:cubicBezTo>
                  <a:pt x="246" y="130"/>
                  <a:pt x="229" y="139"/>
                  <a:pt x="209" y="151"/>
                </a:cubicBezTo>
                <a:cubicBezTo>
                  <a:pt x="199" y="157"/>
                  <a:pt x="188" y="164"/>
                  <a:pt x="178" y="171"/>
                </a:cubicBezTo>
                <a:cubicBezTo>
                  <a:pt x="168" y="179"/>
                  <a:pt x="159" y="187"/>
                  <a:pt x="153" y="195"/>
                </a:cubicBezTo>
                <a:cubicBezTo>
                  <a:pt x="151" y="198"/>
                  <a:pt x="151" y="200"/>
                  <a:pt x="151" y="203"/>
                </a:cubicBezTo>
                <a:cubicBezTo>
                  <a:pt x="151" y="320"/>
                  <a:pt x="151" y="320"/>
                  <a:pt x="151" y="320"/>
                </a:cubicBezTo>
                <a:cubicBezTo>
                  <a:pt x="148" y="318"/>
                  <a:pt x="145" y="315"/>
                  <a:pt x="142" y="312"/>
                </a:cubicBezTo>
                <a:cubicBezTo>
                  <a:pt x="134" y="303"/>
                  <a:pt x="125" y="293"/>
                  <a:pt x="116" y="286"/>
                </a:cubicBezTo>
                <a:cubicBezTo>
                  <a:pt x="112" y="282"/>
                  <a:pt x="108" y="278"/>
                  <a:pt x="105" y="275"/>
                </a:cubicBezTo>
                <a:cubicBezTo>
                  <a:pt x="103" y="274"/>
                  <a:pt x="102" y="272"/>
                  <a:pt x="100" y="271"/>
                </a:cubicBezTo>
                <a:cubicBezTo>
                  <a:pt x="89" y="165"/>
                  <a:pt x="89" y="165"/>
                  <a:pt x="89" y="165"/>
                </a:cubicBezTo>
                <a:cubicBezTo>
                  <a:pt x="102" y="172"/>
                  <a:pt x="118" y="182"/>
                  <a:pt x="132" y="192"/>
                </a:cubicBezTo>
                <a:cubicBezTo>
                  <a:pt x="138" y="196"/>
                  <a:pt x="146" y="195"/>
                  <a:pt x="151" y="189"/>
                </a:cubicBezTo>
                <a:cubicBezTo>
                  <a:pt x="155" y="183"/>
                  <a:pt x="154" y="174"/>
                  <a:pt x="148" y="170"/>
                </a:cubicBezTo>
                <a:cubicBezTo>
                  <a:pt x="118" y="148"/>
                  <a:pt x="79" y="130"/>
                  <a:pt x="79" y="130"/>
                </a:cubicBezTo>
                <a:cubicBezTo>
                  <a:pt x="75" y="128"/>
                  <a:pt x="70" y="129"/>
                  <a:pt x="66" y="131"/>
                </a:cubicBezTo>
                <a:cubicBezTo>
                  <a:pt x="62" y="134"/>
                  <a:pt x="60" y="139"/>
                  <a:pt x="60" y="144"/>
                </a:cubicBezTo>
                <a:cubicBezTo>
                  <a:pt x="74" y="280"/>
                  <a:pt x="74" y="280"/>
                  <a:pt x="74" y="280"/>
                </a:cubicBezTo>
                <a:cubicBezTo>
                  <a:pt x="75" y="284"/>
                  <a:pt x="77" y="288"/>
                  <a:pt x="81" y="290"/>
                </a:cubicBezTo>
                <a:cubicBezTo>
                  <a:pt x="82" y="291"/>
                  <a:pt x="84" y="293"/>
                  <a:pt x="88" y="295"/>
                </a:cubicBezTo>
                <a:cubicBezTo>
                  <a:pt x="98" y="304"/>
                  <a:pt x="115" y="322"/>
                  <a:pt x="129" y="337"/>
                </a:cubicBezTo>
                <a:cubicBezTo>
                  <a:pt x="136" y="344"/>
                  <a:pt x="142" y="351"/>
                  <a:pt x="147" y="356"/>
                </a:cubicBezTo>
                <a:cubicBezTo>
                  <a:pt x="151" y="361"/>
                  <a:pt x="154" y="364"/>
                  <a:pt x="154" y="364"/>
                </a:cubicBezTo>
                <a:cubicBezTo>
                  <a:pt x="154" y="364"/>
                  <a:pt x="154" y="364"/>
                  <a:pt x="154" y="364"/>
                </a:cubicBezTo>
                <a:cubicBezTo>
                  <a:pt x="154" y="364"/>
                  <a:pt x="155" y="364"/>
                  <a:pt x="155" y="365"/>
                </a:cubicBezTo>
                <a:cubicBezTo>
                  <a:pt x="155" y="365"/>
                  <a:pt x="155" y="365"/>
                  <a:pt x="155" y="365"/>
                </a:cubicBezTo>
                <a:cubicBezTo>
                  <a:pt x="155" y="365"/>
                  <a:pt x="156" y="365"/>
                  <a:pt x="156" y="365"/>
                </a:cubicBezTo>
                <a:cubicBezTo>
                  <a:pt x="156" y="365"/>
                  <a:pt x="156" y="366"/>
                  <a:pt x="156" y="366"/>
                </a:cubicBezTo>
                <a:cubicBezTo>
                  <a:pt x="156" y="366"/>
                  <a:pt x="157" y="366"/>
                  <a:pt x="157" y="366"/>
                </a:cubicBezTo>
                <a:cubicBezTo>
                  <a:pt x="157" y="366"/>
                  <a:pt x="157" y="366"/>
                  <a:pt x="157" y="366"/>
                </a:cubicBezTo>
                <a:cubicBezTo>
                  <a:pt x="158" y="367"/>
                  <a:pt x="158" y="367"/>
                  <a:pt x="158" y="367"/>
                </a:cubicBezTo>
                <a:cubicBezTo>
                  <a:pt x="158" y="367"/>
                  <a:pt x="159" y="367"/>
                  <a:pt x="159" y="367"/>
                </a:cubicBezTo>
                <a:cubicBezTo>
                  <a:pt x="159" y="367"/>
                  <a:pt x="159" y="367"/>
                  <a:pt x="159" y="367"/>
                </a:cubicBezTo>
                <a:cubicBezTo>
                  <a:pt x="159" y="367"/>
                  <a:pt x="159" y="367"/>
                  <a:pt x="159" y="367"/>
                </a:cubicBezTo>
                <a:cubicBezTo>
                  <a:pt x="160" y="367"/>
                  <a:pt x="160" y="367"/>
                  <a:pt x="160" y="367"/>
                </a:cubicBezTo>
                <a:cubicBezTo>
                  <a:pt x="160" y="368"/>
                  <a:pt x="161" y="368"/>
                  <a:pt x="161" y="368"/>
                </a:cubicBezTo>
                <a:cubicBezTo>
                  <a:pt x="161" y="368"/>
                  <a:pt x="161" y="368"/>
                  <a:pt x="161" y="368"/>
                </a:cubicBezTo>
                <a:cubicBezTo>
                  <a:pt x="162" y="368"/>
                  <a:pt x="162" y="368"/>
                  <a:pt x="162" y="368"/>
                </a:cubicBezTo>
                <a:cubicBezTo>
                  <a:pt x="162" y="368"/>
                  <a:pt x="163" y="368"/>
                  <a:pt x="163" y="368"/>
                </a:cubicBezTo>
                <a:cubicBezTo>
                  <a:pt x="163" y="368"/>
                  <a:pt x="163" y="368"/>
                  <a:pt x="163" y="368"/>
                </a:cubicBezTo>
                <a:cubicBezTo>
                  <a:pt x="164" y="368"/>
                  <a:pt x="164" y="368"/>
                  <a:pt x="164" y="368"/>
                </a:cubicBezTo>
                <a:cubicBezTo>
                  <a:pt x="164" y="368"/>
                  <a:pt x="164" y="368"/>
                  <a:pt x="164" y="368"/>
                </a:cubicBezTo>
                <a:cubicBezTo>
                  <a:pt x="164" y="368"/>
                  <a:pt x="164" y="368"/>
                  <a:pt x="164" y="368"/>
                </a:cubicBezTo>
                <a:cubicBezTo>
                  <a:pt x="165" y="368"/>
                  <a:pt x="166" y="368"/>
                  <a:pt x="167" y="368"/>
                </a:cubicBezTo>
                <a:cubicBezTo>
                  <a:pt x="167" y="368"/>
                  <a:pt x="167" y="368"/>
                  <a:pt x="167" y="368"/>
                </a:cubicBezTo>
                <a:cubicBezTo>
                  <a:pt x="167" y="368"/>
                  <a:pt x="168" y="368"/>
                  <a:pt x="168" y="367"/>
                </a:cubicBezTo>
                <a:cubicBezTo>
                  <a:pt x="168" y="367"/>
                  <a:pt x="168" y="367"/>
                  <a:pt x="168" y="367"/>
                </a:cubicBezTo>
                <a:cubicBezTo>
                  <a:pt x="168" y="367"/>
                  <a:pt x="169" y="367"/>
                  <a:pt x="169" y="367"/>
                </a:cubicBezTo>
                <a:cubicBezTo>
                  <a:pt x="169" y="367"/>
                  <a:pt x="169" y="367"/>
                  <a:pt x="169" y="367"/>
                </a:cubicBezTo>
                <a:cubicBezTo>
                  <a:pt x="170" y="367"/>
                  <a:pt x="170" y="366"/>
                  <a:pt x="171" y="366"/>
                </a:cubicBezTo>
                <a:cubicBezTo>
                  <a:pt x="171" y="366"/>
                  <a:pt x="171" y="366"/>
                  <a:pt x="172" y="366"/>
                </a:cubicBezTo>
                <a:cubicBezTo>
                  <a:pt x="172" y="365"/>
                  <a:pt x="172" y="365"/>
                  <a:pt x="172" y="365"/>
                </a:cubicBezTo>
                <a:cubicBezTo>
                  <a:pt x="172" y="365"/>
                  <a:pt x="172" y="365"/>
                  <a:pt x="173" y="365"/>
                </a:cubicBezTo>
                <a:cubicBezTo>
                  <a:pt x="173" y="365"/>
                  <a:pt x="173" y="365"/>
                  <a:pt x="173" y="365"/>
                </a:cubicBezTo>
                <a:cubicBezTo>
                  <a:pt x="173" y="365"/>
                  <a:pt x="173" y="365"/>
                  <a:pt x="173" y="365"/>
                </a:cubicBezTo>
                <a:cubicBezTo>
                  <a:pt x="173" y="364"/>
                  <a:pt x="173" y="364"/>
                  <a:pt x="174" y="364"/>
                </a:cubicBezTo>
                <a:cubicBezTo>
                  <a:pt x="174" y="364"/>
                  <a:pt x="174" y="364"/>
                  <a:pt x="174" y="364"/>
                </a:cubicBezTo>
                <a:cubicBezTo>
                  <a:pt x="174" y="364"/>
                  <a:pt x="174" y="364"/>
                  <a:pt x="174" y="364"/>
                </a:cubicBezTo>
                <a:cubicBezTo>
                  <a:pt x="174" y="364"/>
                  <a:pt x="177" y="360"/>
                  <a:pt x="183" y="353"/>
                </a:cubicBezTo>
                <a:cubicBezTo>
                  <a:pt x="192" y="344"/>
                  <a:pt x="205" y="330"/>
                  <a:pt x="217" y="317"/>
                </a:cubicBezTo>
                <a:cubicBezTo>
                  <a:pt x="224" y="311"/>
                  <a:pt x="230" y="304"/>
                  <a:pt x="235" y="300"/>
                </a:cubicBezTo>
                <a:cubicBezTo>
                  <a:pt x="240" y="295"/>
                  <a:pt x="245" y="291"/>
                  <a:pt x="247" y="290"/>
                </a:cubicBezTo>
                <a:cubicBezTo>
                  <a:pt x="251" y="288"/>
                  <a:pt x="253" y="284"/>
                  <a:pt x="253" y="280"/>
                </a:cubicBezTo>
                <a:cubicBezTo>
                  <a:pt x="263" y="187"/>
                  <a:pt x="263" y="187"/>
                  <a:pt x="263" y="187"/>
                </a:cubicBezTo>
                <a:cubicBezTo>
                  <a:pt x="264" y="179"/>
                  <a:pt x="258" y="173"/>
                  <a:pt x="251" y="172"/>
                </a:cubicBezTo>
                <a:cubicBezTo>
                  <a:pt x="244" y="171"/>
                  <a:pt x="237" y="177"/>
                  <a:pt x="237" y="184"/>
                </a:cubicBezTo>
                <a:cubicBezTo>
                  <a:pt x="227" y="271"/>
                  <a:pt x="227" y="271"/>
                  <a:pt x="227" y="271"/>
                </a:cubicBezTo>
                <a:cubicBezTo>
                  <a:pt x="226" y="272"/>
                  <a:pt x="224" y="274"/>
                  <a:pt x="223" y="275"/>
                </a:cubicBezTo>
                <a:cubicBezTo>
                  <a:pt x="210" y="286"/>
                  <a:pt x="193" y="303"/>
                  <a:pt x="179" y="318"/>
                </a:cubicBezTo>
                <a:cubicBezTo>
                  <a:pt x="179" y="319"/>
                  <a:pt x="178" y="320"/>
                  <a:pt x="177" y="320"/>
                </a:cubicBezTo>
                <a:cubicBezTo>
                  <a:pt x="177" y="208"/>
                  <a:pt x="177" y="208"/>
                  <a:pt x="177" y="208"/>
                </a:cubicBezTo>
                <a:cubicBezTo>
                  <a:pt x="181" y="203"/>
                  <a:pt x="187" y="198"/>
                  <a:pt x="194" y="193"/>
                </a:cubicBezTo>
                <a:cubicBezTo>
                  <a:pt x="207" y="183"/>
                  <a:pt x="223" y="173"/>
                  <a:pt x="236" y="166"/>
                </a:cubicBezTo>
                <a:cubicBezTo>
                  <a:pt x="242" y="162"/>
                  <a:pt x="248" y="159"/>
                  <a:pt x="252" y="157"/>
                </a:cubicBezTo>
                <a:cubicBezTo>
                  <a:pt x="254" y="156"/>
                  <a:pt x="255" y="155"/>
                  <a:pt x="256" y="155"/>
                </a:cubicBezTo>
                <a:cubicBezTo>
                  <a:pt x="257" y="155"/>
                  <a:pt x="257" y="154"/>
                  <a:pt x="258" y="154"/>
                </a:cubicBezTo>
                <a:cubicBezTo>
                  <a:pt x="269" y="149"/>
                  <a:pt x="284" y="145"/>
                  <a:pt x="296" y="144"/>
                </a:cubicBezTo>
                <a:cubicBezTo>
                  <a:pt x="294" y="185"/>
                  <a:pt x="289" y="235"/>
                  <a:pt x="286" y="257"/>
                </a:cubicBezTo>
                <a:cubicBezTo>
                  <a:pt x="274" y="336"/>
                  <a:pt x="237" y="381"/>
                  <a:pt x="210" y="404"/>
                </a:cubicBezTo>
                <a:cubicBezTo>
                  <a:pt x="199" y="414"/>
                  <a:pt x="190" y="419"/>
                  <a:pt x="182" y="423"/>
                </a:cubicBezTo>
                <a:cubicBezTo>
                  <a:pt x="175" y="426"/>
                  <a:pt x="169" y="426"/>
                  <a:pt x="163" y="426"/>
                </a:cubicBezTo>
                <a:cubicBezTo>
                  <a:pt x="162" y="426"/>
                  <a:pt x="162" y="426"/>
                  <a:pt x="161" y="426"/>
                </a:cubicBezTo>
                <a:cubicBezTo>
                  <a:pt x="155" y="426"/>
                  <a:pt x="149" y="426"/>
                  <a:pt x="142" y="423"/>
                </a:cubicBezTo>
                <a:cubicBezTo>
                  <a:pt x="134" y="419"/>
                  <a:pt x="125" y="414"/>
                  <a:pt x="114" y="404"/>
                </a:cubicBezTo>
                <a:cubicBezTo>
                  <a:pt x="87" y="381"/>
                  <a:pt x="50" y="336"/>
                  <a:pt x="38" y="257"/>
                </a:cubicBezTo>
                <a:cubicBezTo>
                  <a:pt x="34" y="226"/>
                  <a:pt x="26" y="142"/>
                  <a:pt x="26" y="100"/>
                </a:cubicBezTo>
                <a:cubicBezTo>
                  <a:pt x="26" y="93"/>
                  <a:pt x="26" y="87"/>
                  <a:pt x="27" y="83"/>
                </a:cubicBezTo>
                <a:cubicBezTo>
                  <a:pt x="27" y="83"/>
                  <a:pt x="27" y="82"/>
                  <a:pt x="27" y="81"/>
                </a:cubicBezTo>
                <a:cubicBezTo>
                  <a:pt x="28" y="81"/>
                  <a:pt x="29" y="80"/>
                  <a:pt x="30" y="79"/>
                </a:cubicBezTo>
                <a:cubicBezTo>
                  <a:pt x="39" y="72"/>
                  <a:pt x="59" y="59"/>
                  <a:pt x="84" y="47"/>
                </a:cubicBezTo>
                <a:cubicBezTo>
                  <a:pt x="108" y="36"/>
                  <a:pt x="137" y="26"/>
                  <a:pt x="162" y="27"/>
                </a:cubicBezTo>
                <a:cubicBezTo>
                  <a:pt x="162" y="27"/>
                  <a:pt x="162" y="27"/>
                  <a:pt x="162" y="27"/>
                </a:cubicBezTo>
                <a:cubicBezTo>
                  <a:pt x="191" y="26"/>
                  <a:pt x="224" y="39"/>
                  <a:pt x="250" y="52"/>
                </a:cubicBezTo>
                <a:cubicBezTo>
                  <a:pt x="263" y="59"/>
                  <a:pt x="275" y="66"/>
                  <a:pt x="284" y="72"/>
                </a:cubicBezTo>
                <a:cubicBezTo>
                  <a:pt x="288" y="75"/>
                  <a:pt x="291" y="77"/>
                  <a:pt x="294" y="79"/>
                </a:cubicBezTo>
                <a:cubicBezTo>
                  <a:pt x="297" y="81"/>
                  <a:pt x="299" y="83"/>
                  <a:pt x="299" y="83"/>
                </a:cubicBezTo>
                <a:cubicBezTo>
                  <a:pt x="304" y="88"/>
                  <a:pt x="312" y="88"/>
                  <a:pt x="318" y="83"/>
                </a:cubicBezTo>
                <a:cubicBezTo>
                  <a:pt x="323" y="78"/>
                  <a:pt x="323" y="69"/>
                  <a:pt x="318" y="64"/>
                </a:cubicBezTo>
                <a:cubicBezTo>
                  <a:pt x="316" y="62"/>
                  <a:pt x="313" y="60"/>
                  <a:pt x="310" y="58"/>
                </a:cubicBezTo>
                <a:cubicBezTo>
                  <a:pt x="299" y="50"/>
                  <a:pt x="278" y="35"/>
                  <a:pt x="251" y="23"/>
                </a:cubicBezTo>
                <a:cubicBezTo>
                  <a:pt x="225" y="11"/>
                  <a:pt x="194" y="0"/>
                  <a:pt x="162" y="0"/>
                </a:cubicBezTo>
                <a:cubicBezTo>
                  <a:pt x="162" y="0"/>
                  <a:pt x="162" y="0"/>
                  <a:pt x="162" y="0"/>
                </a:cubicBezTo>
                <a:cubicBezTo>
                  <a:pt x="126" y="0"/>
                  <a:pt x="90" y="14"/>
                  <a:pt x="61" y="28"/>
                </a:cubicBezTo>
                <a:cubicBezTo>
                  <a:pt x="47" y="36"/>
                  <a:pt x="35" y="43"/>
                  <a:pt x="25" y="50"/>
                </a:cubicBezTo>
                <a:cubicBezTo>
                  <a:pt x="21" y="53"/>
                  <a:pt x="17" y="56"/>
                  <a:pt x="14" y="58"/>
                </a:cubicBezTo>
                <a:cubicBezTo>
                  <a:pt x="10" y="60"/>
                  <a:pt x="8" y="62"/>
                  <a:pt x="6" y="64"/>
                </a:cubicBezTo>
                <a:cubicBezTo>
                  <a:pt x="4" y="66"/>
                  <a:pt x="3" y="68"/>
                  <a:pt x="3" y="69"/>
                </a:cubicBezTo>
                <a:cubicBezTo>
                  <a:pt x="2" y="72"/>
                  <a:pt x="1" y="74"/>
                  <a:pt x="1" y="76"/>
                </a:cubicBezTo>
                <a:cubicBezTo>
                  <a:pt x="0" y="82"/>
                  <a:pt x="0" y="90"/>
                  <a:pt x="0" y="100"/>
                </a:cubicBezTo>
                <a:cubicBezTo>
                  <a:pt x="0" y="145"/>
                  <a:pt x="7" y="228"/>
                  <a:pt x="12" y="261"/>
                </a:cubicBezTo>
                <a:cubicBezTo>
                  <a:pt x="25" y="347"/>
                  <a:pt x="66" y="398"/>
                  <a:pt x="96" y="424"/>
                </a:cubicBezTo>
                <a:cubicBezTo>
                  <a:pt x="109" y="436"/>
                  <a:pt x="121" y="443"/>
                  <a:pt x="132" y="447"/>
                </a:cubicBezTo>
                <a:cubicBezTo>
                  <a:pt x="143" y="452"/>
                  <a:pt x="153" y="453"/>
                  <a:pt x="162" y="453"/>
                </a:cubicBezTo>
                <a:cubicBezTo>
                  <a:pt x="162" y="453"/>
                  <a:pt x="162" y="453"/>
                  <a:pt x="162" y="453"/>
                </a:cubicBezTo>
                <a:cubicBezTo>
                  <a:pt x="162" y="453"/>
                  <a:pt x="162" y="453"/>
                  <a:pt x="162" y="453"/>
                </a:cubicBezTo>
                <a:cubicBezTo>
                  <a:pt x="162" y="453"/>
                  <a:pt x="162" y="453"/>
                  <a:pt x="162" y="453"/>
                </a:cubicBezTo>
                <a:cubicBezTo>
                  <a:pt x="171" y="453"/>
                  <a:pt x="181" y="452"/>
                  <a:pt x="192" y="447"/>
                </a:cubicBezTo>
                <a:cubicBezTo>
                  <a:pt x="203" y="443"/>
                  <a:pt x="215" y="436"/>
                  <a:pt x="228" y="424"/>
                </a:cubicBezTo>
                <a:cubicBezTo>
                  <a:pt x="258" y="398"/>
                  <a:pt x="299" y="347"/>
                  <a:pt x="312" y="261"/>
                </a:cubicBezTo>
                <a:cubicBezTo>
                  <a:pt x="316" y="235"/>
                  <a:pt x="321" y="176"/>
                  <a:pt x="324" y="130"/>
                </a:cubicBezTo>
                <a:cubicBezTo>
                  <a:pt x="324" y="127"/>
                  <a:pt x="322" y="123"/>
                  <a:pt x="320" y="12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1" name="Freeform 592"/>
          <p:cNvSpPr>
            <a:spLocks/>
          </p:cNvSpPr>
          <p:nvPr/>
        </p:nvSpPr>
        <p:spPr bwMode="auto">
          <a:xfrm>
            <a:off x="9323388" y="3062288"/>
            <a:ext cx="515937" cy="373062"/>
          </a:xfrm>
          <a:custGeom>
            <a:avLst/>
            <a:gdLst/>
            <a:ahLst/>
            <a:cxnLst>
              <a:cxn ang="0">
                <a:pos x="445" y="331"/>
              </a:cxn>
              <a:cxn ang="0">
                <a:pos x="13" y="331"/>
              </a:cxn>
              <a:cxn ang="0">
                <a:pos x="0" y="317"/>
              </a:cxn>
              <a:cxn ang="0">
                <a:pos x="0" y="282"/>
              </a:cxn>
              <a:cxn ang="0">
                <a:pos x="4" y="272"/>
              </a:cxn>
              <a:cxn ang="0">
                <a:pos x="70" y="207"/>
              </a:cxn>
              <a:cxn ang="0">
                <a:pos x="70" y="13"/>
              </a:cxn>
              <a:cxn ang="0">
                <a:pos x="83" y="0"/>
              </a:cxn>
              <a:cxn ang="0">
                <a:pos x="375" y="0"/>
              </a:cxn>
              <a:cxn ang="0">
                <a:pos x="388" y="13"/>
              </a:cxn>
              <a:cxn ang="0">
                <a:pos x="388" y="188"/>
              </a:cxn>
              <a:cxn ang="0">
                <a:pos x="375" y="202"/>
              </a:cxn>
              <a:cxn ang="0">
                <a:pos x="361" y="188"/>
              </a:cxn>
              <a:cxn ang="0">
                <a:pos x="361" y="27"/>
              </a:cxn>
              <a:cxn ang="0">
                <a:pos x="97" y="27"/>
              </a:cxn>
              <a:cxn ang="0">
                <a:pos x="97" y="213"/>
              </a:cxn>
              <a:cxn ang="0">
                <a:pos x="93" y="222"/>
              </a:cxn>
              <a:cxn ang="0">
                <a:pos x="26" y="288"/>
              </a:cxn>
              <a:cxn ang="0">
                <a:pos x="26" y="304"/>
              </a:cxn>
              <a:cxn ang="0">
                <a:pos x="432" y="304"/>
              </a:cxn>
              <a:cxn ang="0">
                <a:pos x="432" y="288"/>
              </a:cxn>
              <a:cxn ang="0">
                <a:pos x="371" y="240"/>
              </a:cxn>
              <a:cxn ang="0">
                <a:pos x="139" y="240"/>
              </a:cxn>
              <a:cxn ang="0">
                <a:pos x="126" y="254"/>
              </a:cxn>
              <a:cxn ang="0">
                <a:pos x="363" y="254"/>
              </a:cxn>
              <a:cxn ang="0">
                <a:pos x="377" y="267"/>
              </a:cxn>
              <a:cxn ang="0">
                <a:pos x="363" y="280"/>
              </a:cxn>
              <a:cxn ang="0">
                <a:pos x="96" y="280"/>
              </a:cxn>
              <a:cxn ang="0">
                <a:pos x="83" y="272"/>
              </a:cxn>
              <a:cxn ang="0">
                <a:pos x="86" y="258"/>
              </a:cxn>
              <a:cxn ang="0">
                <a:pos x="124" y="217"/>
              </a:cxn>
              <a:cxn ang="0">
                <a:pos x="134" y="213"/>
              </a:cxn>
              <a:cxn ang="0">
                <a:pos x="376" y="213"/>
              </a:cxn>
              <a:cxn ang="0">
                <a:pos x="385" y="216"/>
              </a:cxn>
              <a:cxn ang="0">
                <a:pos x="454" y="272"/>
              </a:cxn>
              <a:cxn ang="0">
                <a:pos x="458" y="282"/>
              </a:cxn>
              <a:cxn ang="0">
                <a:pos x="458" y="317"/>
              </a:cxn>
              <a:cxn ang="0">
                <a:pos x="445" y="331"/>
              </a:cxn>
            </a:cxnLst>
            <a:rect l="0" t="0" r="r" b="b"/>
            <a:pathLst>
              <a:path w="458" h="331">
                <a:moveTo>
                  <a:pt x="445" y="331"/>
                </a:moveTo>
                <a:cubicBezTo>
                  <a:pt x="13" y="331"/>
                  <a:pt x="13" y="331"/>
                  <a:pt x="13" y="331"/>
                </a:cubicBezTo>
                <a:cubicBezTo>
                  <a:pt x="5" y="331"/>
                  <a:pt x="0" y="325"/>
                  <a:pt x="0" y="317"/>
                </a:cubicBezTo>
                <a:cubicBezTo>
                  <a:pt x="0" y="282"/>
                  <a:pt x="0" y="282"/>
                  <a:pt x="0" y="282"/>
                </a:cubicBezTo>
                <a:cubicBezTo>
                  <a:pt x="0" y="278"/>
                  <a:pt x="1" y="275"/>
                  <a:pt x="4" y="272"/>
                </a:cubicBezTo>
                <a:cubicBezTo>
                  <a:pt x="70" y="207"/>
                  <a:pt x="70" y="207"/>
                  <a:pt x="70" y="207"/>
                </a:cubicBezTo>
                <a:cubicBezTo>
                  <a:pt x="70" y="13"/>
                  <a:pt x="70" y="13"/>
                  <a:pt x="70" y="13"/>
                </a:cubicBezTo>
                <a:cubicBezTo>
                  <a:pt x="70" y="6"/>
                  <a:pt x="76" y="0"/>
                  <a:pt x="83" y="0"/>
                </a:cubicBezTo>
                <a:cubicBezTo>
                  <a:pt x="375" y="0"/>
                  <a:pt x="375" y="0"/>
                  <a:pt x="375" y="0"/>
                </a:cubicBezTo>
                <a:cubicBezTo>
                  <a:pt x="382" y="0"/>
                  <a:pt x="388" y="6"/>
                  <a:pt x="388" y="13"/>
                </a:cubicBezTo>
                <a:cubicBezTo>
                  <a:pt x="388" y="188"/>
                  <a:pt x="388" y="188"/>
                  <a:pt x="388" y="188"/>
                </a:cubicBezTo>
                <a:cubicBezTo>
                  <a:pt x="388" y="196"/>
                  <a:pt x="382" y="202"/>
                  <a:pt x="375" y="202"/>
                </a:cubicBezTo>
                <a:cubicBezTo>
                  <a:pt x="367" y="202"/>
                  <a:pt x="361" y="196"/>
                  <a:pt x="361" y="188"/>
                </a:cubicBezTo>
                <a:cubicBezTo>
                  <a:pt x="361" y="27"/>
                  <a:pt x="361" y="27"/>
                  <a:pt x="361" y="27"/>
                </a:cubicBezTo>
                <a:cubicBezTo>
                  <a:pt x="97" y="27"/>
                  <a:pt x="97" y="27"/>
                  <a:pt x="97" y="27"/>
                </a:cubicBezTo>
                <a:cubicBezTo>
                  <a:pt x="97" y="213"/>
                  <a:pt x="97" y="213"/>
                  <a:pt x="97" y="213"/>
                </a:cubicBezTo>
                <a:cubicBezTo>
                  <a:pt x="97" y="217"/>
                  <a:pt x="95" y="220"/>
                  <a:pt x="93" y="222"/>
                </a:cubicBezTo>
                <a:cubicBezTo>
                  <a:pt x="26" y="288"/>
                  <a:pt x="26" y="288"/>
                  <a:pt x="26" y="288"/>
                </a:cubicBezTo>
                <a:cubicBezTo>
                  <a:pt x="26" y="304"/>
                  <a:pt x="26" y="304"/>
                  <a:pt x="26" y="304"/>
                </a:cubicBezTo>
                <a:cubicBezTo>
                  <a:pt x="432" y="304"/>
                  <a:pt x="432" y="304"/>
                  <a:pt x="432" y="304"/>
                </a:cubicBezTo>
                <a:cubicBezTo>
                  <a:pt x="432" y="288"/>
                  <a:pt x="432" y="288"/>
                  <a:pt x="432" y="288"/>
                </a:cubicBezTo>
                <a:cubicBezTo>
                  <a:pt x="371" y="240"/>
                  <a:pt x="371" y="240"/>
                  <a:pt x="371" y="240"/>
                </a:cubicBezTo>
                <a:cubicBezTo>
                  <a:pt x="139" y="240"/>
                  <a:pt x="139" y="240"/>
                  <a:pt x="139" y="240"/>
                </a:cubicBezTo>
                <a:cubicBezTo>
                  <a:pt x="126" y="254"/>
                  <a:pt x="126" y="254"/>
                  <a:pt x="126" y="254"/>
                </a:cubicBezTo>
                <a:cubicBezTo>
                  <a:pt x="363" y="254"/>
                  <a:pt x="363" y="254"/>
                  <a:pt x="363" y="254"/>
                </a:cubicBezTo>
                <a:cubicBezTo>
                  <a:pt x="371" y="254"/>
                  <a:pt x="377" y="260"/>
                  <a:pt x="377" y="267"/>
                </a:cubicBezTo>
                <a:cubicBezTo>
                  <a:pt x="377" y="274"/>
                  <a:pt x="371" y="280"/>
                  <a:pt x="363" y="280"/>
                </a:cubicBezTo>
                <a:cubicBezTo>
                  <a:pt x="96" y="280"/>
                  <a:pt x="96" y="280"/>
                  <a:pt x="96" y="280"/>
                </a:cubicBezTo>
                <a:cubicBezTo>
                  <a:pt x="90" y="280"/>
                  <a:pt x="86" y="277"/>
                  <a:pt x="83" y="272"/>
                </a:cubicBezTo>
                <a:cubicBezTo>
                  <a:pt x="81" y="267"/>
                  <a:pt x="82" y="262"/>
                  <a:pt x="86" y="258"/>
                </a:cubicBezTo>
                <a:cubicBezTo>
                  <a:pt x="124" y="217"/>
                  <a:pt x="124" y="217"/>
                  <a:pt x="124" y="217"/>
                </a:cubicBezTo>
                <a:cubicBezTo>
                  <a:pt x="126" y="214"/>
                  <a:pt x="130" y="213"/>
                  <a:pt x="134" y="213"/>
                </a:cubicBezTo>
                <a:cubicBezTo>
                  <a:pt x="376" y="213"/>
                  <a:pt x="376" y="213"/>
                  <a:pt x="376" y="213"/>
                </a:cubicBezTo>
                <a:cubicBezTo>
                  <a:pt x="379" y="213"/>
                  <a:pt x="382" y="214"/>
                  <a:pt x="385" y="216"/>
                </a:cubicBezTo>
                <a:cubicBezTo>
                  <a:pt x="454" y="272"/>
                  <a:pt x="454" y="272"/>
                  <a:pt x="454" y="272"/>
                </a:cubicBezTo>
                <a:cubicBezTo>
                  <a:pt x="457" y="274"/>
                  <a:pt x="458" y="278"/>
                  <a:pt x="458" y="282"/>
                </a:cubicBezTo>
                <a:cubicBezTo>
                  <a:pt x="458" y="317"/>
                  <a:pt x="458" y="317"/>
                  <a:pt x="458" y="317"/>
                </a:cubicBezTo>
                <a:cubicBezTo>
                  <a:pt x="458" y="325"/>
                  <a:pt x="453" y="331"/>
                  <a:pt x="445" y="33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2" name="Freeform 644"/>
          <p:cNvSpPr>
            <a:spLocks/>
          </p:cNvSpPr>
          <p:nvPr/>
        </p:nvSpPr>
        <p:spPr bwMode="auto">
          <a:xfrm>
            <a:off x="9440863" y="1838325"/>
            <a:ext cx="282575" cy="331788"/>
          </a:xfrm>
          <a:custGeom>
            <a:avLst/>
            <a:gdLst/>
            <a:ahLst/>
            <a:cxnLst>
              <a:cxn ang="0">
                <a:pos x="218" y="89"/>
              </a:cxn>
              <a:cxn ang="0">
                <a:pos x="200" y="103"/>
              </a:cxn>
              <a:cxn ang="0">
                <a:pos x="195" y="116"/>
              </a:cxn>
              <a:cxn ang="0">
                <a:pos x="187" y="231"/>
              </a:cxn>
              <a:cxn ang="0">
                <a:pos x="83" y="247"/>
              </a:cxn>
              <a:cxn ang="0">
                <a:pos x="172" y="227"/>
              </a:cxn>
              <a:cxn ang="0">
                <a:pos x="184" y="223"/>
              </a:cxn>
              <a:cxn ang="0">
                <a:pos x="141" y="157"/>
              </a:cxn>
              <a:cxn ang="0">
                <a:pos x="130" y="157"/>
              </a:cxn>
              <a:cxn ang="0">
                <a:pos x="93" y="135"/>
              </a:cxn>
              <a:cxn ang="0">
                <a:pos x="130" y="152"/>
              </a:cxn>
              <a:cxn ang="0">
                <a:pos x="188" y="91"/>
              </a:cxn>
              <a:cxn ang="0">
                <a:pos x="185" y="87"/>
              </a:cxn>
              <a:cxn ang="0">
                <a:pos x="57" y="93"/>
              </a:cxn>
              <a:cxn ang="0">
                <a:pos x="48" y="101"/>
              </a:cxn>
              <a:cxn ang="0">
                <a:pos x="23" y="169"/>
              </a:cxn>
              <a:cxn ang="0">
                <a:pos x="34" y="233"/>
              </a:cxn>
              <a:cxn ang="0">
                <a:pos x="46" y="91"/>
              </a:cxn>
              <a:cxn ang="0">
                <a:pos x="112" y="59"/>
              </a:cxn>
              <a:cxn ang="0">
                <a:pos x="118" y="53"/>
              </a:cxn>
              <a:cxn ang="0">
                <a:pos x="107" y="31"/>
              </a:cxn>
              <a:cxn ang="0">
                <a:pos x="143" y="31"/>
              </a:cxn>
              <a:cxn ang="0">
                <a:pos x="132" y="53"/>
              </a:cxn>
              <a:cxn ang="0">
                <a:pos x="139" y="59"/>
              </a:cxn>
              <a:cxn ang="0">
                <a:pos x="194" y="82"/>
              </a:cxn>
              <a:cxn ang="0">
                <a:pos x="203" y="72"/>
              </a:cxn>
              <a:cxn ang="0">
                <a:pos x="157" y="31"/>
              </a:cxn>
              <a:cxn ang="0">
                <a:pos x="93" y="31"/>
              </a:cxn>
              <a:cxn ang="0">
                <a:pos x="36" y="81"/>
              </a:cxn>
              <a:cxn ang="0">
                <a:pos x="28" y="247"/>
              </a:cxn>
              <a:cxn ang="0">
                <a:pos x="33" y="250"/>
              </a:cxn>
              <a:cxn ang="0">
                <a:pos x="50" y="236"/>
              </a:cxn>
              <a:cxn ang="0">
                <a:pos x="55" y="223"/>
              </a:cxn>
              <a:cxn ang="0">
                <a:pos x="58" y="111"/>
              </a:cxn>
              <a:cxn ang="0">
                <a:pos x="125" y="81"/>
              </a:cxn>
              <a:cxn ang="0">
                <a:pos x="124" y="138"/>
              </a:cxn>
              <a:cxn ang="0">
                <a:pos x="70" y="110"/>
              </a:cxn>
              <a:cxn ang="0">
                <a:pos x="66" y="123"/>
              </a:cxn>
              <a:cxn ang="0">
                <a:pos x="117" y="186"/>
              </a:cxn>
              <a:cxn ang="0">
                <a:pos x="135" y="172"/>
              </a:cxn>
              <a:cxn ang="0">
                <a:pos x="131" y="187"/>
              </a:cxn>
              <a:cxn ang="0">
                <a:pos x="67" y="243"/>
              </a:cxn>
              <a:cxn ang="0">
                <a:pos x="68" y="254"/>
              </a:cxn>
              <a:cxn ang="0">
                <a:pos x="197" y="241"/>
              </a:cxn>
              <a:cxn ang="0">
                <a:pos x="210" y="112"/>
              </a:cxn>
              <a:cxn ang="0">
                <a:pos x="236" y="169"/>
              </a:cxn>
              <a:cxn ang="0">
                <a:pos x="125" y="280"/>
              </a:cxn>
              <a:cxn ang="0">
                <a:pos x="49" y="260"/>
              </a:cxn>
              <a:cxn ang="0">
                <a:pos x="50" y="269"/>
              </a:cxn>
              <a:cxn ang="0">
                <a:pos x="125" y="294"/>
              </a:cxn>
              <a:cxn ang="0">
                <a:pos x="249" y="169"/>
              </a:cxn>
            </a:cxnLst>
            <a:rect l="0" t="0" r="r" b="b"/>
            <a:pathLst>
              <a:path w="249" h="294">
                <a:moveTo>
                  <a:pt x="223" y="92"/>
                </a:moveTo>
                <a:cubicBezTo>
                  <a:pt x="221" y="90"/>
                  <a:pt x="220" y="89"/>
                  <a:pt x="218" y="89"/>
                </a:cubicBezTo>
                <a:cubicBezTo>
                  <a:pt x="216" y="89"/>
                  <a:pt x="214" y="90"/>
                  <a:pt x="212" y="91"/>
                </a:cubicBezTo>
                <a:cubicBezTo>
                  <a:pt x="200" y="103"/>
                  <a:pt x="200" y="103"/>
                  <a:pt x="200" y="103"/>
                </a:cubicBezTo>
                <a:cubicBezTo>
                  <a:pt x="196" y="106"/>
                  <a:pt x="196" y="106"/>
                  <a:pt x="196" y="106"/>
                </a:cubicBezTo>
                <a:cubicBezTo>
                  <a:pt x="193" y="109"/>
                  <a:pt x="193" y="113"/>
                  <a:pt x="195" y="116"/>
                </a:cubicBezTo>
                <a:cubicBezTo>
                  <a:pt x="207" y="131"/>
                  <a:pt x="213" y="150"/>
                  <a:pt x="213" y="169"/>
                </a:cubicBezTo>
                <a:cubicBezTo>
                  <a:pt x="213" y="192"/>
                  <a:pt x="204" y="214"/>
                  <a:pt x="187" y="231"/>
                </a:cubicBezTo>
                <a:cubicBezTo>
                  <a:pt x="170" y="249"/>
                  <a:pt x="147" y="257"/>
                  <a:pt x="125" y="257"/>
                </a:cubicBezTo>
                <a:cubicBezTo>
                  <a:pt x="110" y="257"/>
                  <a:pt x="96" y="254"/>
                  <a:pt x="83" y="247"/>
                </a:cubicBezTo>
                <a:cubicBezTo>
                  <a:pt x="128" y="202"/>
                  <a:pt x="128" y="202"/>
                  <a:pt x="128" y="202"/>
                </a:cubicBezTo>
                <a:cubicBezTo>
                  <a:pt x="172" y="227"/>
                  <a:pt x="172" y="227"/>
                  <a:pt x="172" y="227"/>
                </a:cubicBezTo>
                <a:cubicBezTo>
                  <a:pt x="175" y="229"/>
                  <a:pt x="178" y="229"/>
                  <a:pt x="181" y="226"/>
                </a:cubicBezTo>
                <a:cubicBezTo>
                  <a:pt x="184" y="223"/>
                  <a:pt x="184" y="223"/>
                  <a:pt x="184" y="223"/>
                </a:cubicBezTo>
                <a:cubicBezTo>
                  <a:pt x="186" y="220"/>
                  <a:pt x="186" y="217"/>
                  <a:pt x="184" y="214"/>
                </a:cubicBezTo>
                <a:cubicBezTo>
                  <a:pt x="141" y="157"/>
                  <a:pt x="141" y="157"/>
                  <a:pt x="141" y="157"/>
                </a:cubicBezTo>
                <a:cubicBezTo>
                  <a:pt x="140" y="156"/>
                  <a:pt x="138" y="155"/>
                  <a:pt x="136" y="155"/>
                </a:cubicBezTo>
                <a:cubicBezTo>
                  <a:pt x="134" y="154"/>
                  <a:pt x="132" y="155"/>
                  <a:pt x="130" y="157"/>
                </a:cubicBezTo>
                <a:cubicBezTo>
                  <a:pt x="119" y="169"/>
                  <a:pt x="119" y="169"/>
                  <a:pt x="119" y="169"/>
                </a:cubicBezTo>
                <a:cubicBezTo>
                  <a:pt x="93" y="135"/>
                  <a:pt x="93" y="135"/>
                  <a:pt x="93" y="135"/>
                </a:cubicBezTo>
                <a:cubicBezTo>
                  <a:pt x="122" y="153"/>
                  <a:pt x="122" y="153"/>
                  <a:pt x="122" y="153"/>
                </a:cubicBezTo>
                <a:cubicBezTo>
                  <a:pt x="124" y="155"/>
                  <a:pt x="128" y="154"/>
                  <a:pt x="130" y="152"/>
                </a:cubicBezTo>
                <a:cubicBezTo>
                  <a:pt x="186" y="98"/>
                  <a:pt x="186" y="98"/>
                  <a:pt x="186" y="98"/>
                </a:cubicBezTo>
                <a:cubicBezTo>
                  <a:pt x="187" y="96"/>
                  <a:pt x="188" y="94"/>
                  <a:pt x="188" y="91"/>
                </a:cubicBezTo>
                <a:cubicBezTo>
                  <a:pt x="187" y="90"/>
                  <a:pt x="186" y="88"/>
                  <a:pt x="185" y="87"/>
                </a:cubicBezTo>
                <a:cubicBezTo>
                  <a:pt x="185" y="87"/>
                  <a:pt x="185" y="87"/>
                  <a:pt x="185" y="87"/>
                </a:cubicBezTo>
                <a:cubicBezTo>
                  <a:pt x="167" y="74"/>
                  <a:pt x="146" y="67"/>
                  <a:pt x="125" y="67"/>
                </a:cubicBezTo>
                <a:cubicBezTo>
                  <a:pt x="100" y="67"/>
                  <a:pt x="76" y="76"/>
                  <a:pt x="57" y="93"/>
                </a:cubicBezTo>
                <a:cubicBezTo>
                  <a:pt x="57" y="93"/>
                  <a:pt x="57" y="93"/>
                  <a:pt x="57" y="93"/>
                </a:cubicBezTo>
                <a:cubicBezTo>
                  <a:pt x="48" y="101"/>
                  <a:pt x="48" y="101"/>
                  <a:pt x="48" y="101"/>
                </a:cubicBezTo>
                <a:cubicBezTo>
                  <a:pt x="48" y="102"/>
                  <a:pt x="48" y="102"/>
                  <a:pt x="48" y="102"/>
                </a:cubicBezTo>
                <a:cubicBezTo>
                  <a:pt x="31" y="121"/>
                  <a:pt x="23" y="145"/>
                  <a:pt x="23" y="169"/>
                </a:cubicBezTo>
                <a:cubicBezTo>
                  <a:pt x="23" y="189"/>
                  <a:pt x="29" y="209"/>
                  <a:pt x="40" y="226"/>
                </a:cubicBezTo>
                <a:cubicBezTo>
                  <a:pt x="34" y="233"/>
                  <a:pt x="34" y="233"/>
                  <a:pt x="34" y="233"/>
                </a:cubicBezTo>
                <a:cubicBezTo>
                  <a:pt x="20" y="214"/>
                  <a:pt x="14" y="191"/>
                  <a:pt x="14" y="169"/>
                </a:cubicBezTo>
                <a:cubicBezTo>
                  <a:pt x="14" y="141"/>
                  <a:pt x="25" y="112"/>
                  <a:pt x="46" y="91"/>
                </a:cubicBezTo>
                <a:cubicBezTo>
                  <a:pt x="64" y="72"/>
                  <a:pt x="87" y="62"/>
                  <a:pt x="111" y="59"/>
                </a:cubicBezTo>
                <a:cubicBezTo>
                  <a:pt x="112" y="59"/>
                  <a:pt x="112" y="59"/>
                  <a:pt x="112" y="59"/>
                </a:cubicBezTo>
                <a:cubicBezTo>
                  <a:pt x="113" y="58"/>
                  <a:pt x="113" y="58"/>
                  <a:pt x="113" y="58"/>
                </a:cubicBezTo>
                <a:cubicBezTo>
                  <a:pt x="116" y="58"/>
                  <a:pt x="118" y="56"/>
                  <a:pt x="118" y="53"/>
                </a:cubicBezTo>
                <a:cubicBezTo>
                  <a:pt x="118" y="50"/>
                  <a:pt x="117" y="48"/>
                  <a:pt x="115" y="46"/>
                </a:cubicBezTo>
                <a:cubicBezTo>
                  <a:pt x="110" y="43"/>
                  <a:pt x="107" y="37"/>
                  <a:pt x="107" y="31"/>
                </a:cubicBezTo>
                <a:cubicBezTo>
                  <a:pt x="107" y="21"/>
                  <a:pt x="115" y="14"/>
                  <a:pt x="125" y="13"/>
                </a:cubicBezTo>
                <a:cubicBezTo>
                  <a:pt x="135" y="14"/>
                  <a:pt x="143" y="21"/>
                  <a:pt x="143" y="31"/>
                </a:cubicBezTo>
                <a:cubicBezTo>
                  <a:pt x="143" y="37"/>
                  <a:pt x="139" y="43"/>
                  <a:pt x="135" y="46"/>
                </a:cubicBezTo>
                <a:cubicBezTo>
                  <a:pt x="132" y="48"/>
                  <a:pt x="131" y="51"/>
                  <a:pt x="132" y="53"/>
                </a:cubicBezTo>
                <a:cubicBezTo>
                  <a:pt x="132" y="56"/>
                  <a:pt x="135" y="58"/>
                  <a:pt x="137" y="59"/>
                </a:cubicBezTo>
                <a:cubicBezTo>
                  <a:pt x="139" y="59"/>
                  <a:pt x="139" y="59"/>
                  <a:pt x="139" y="59"/>
                </a:cubicBezTo>
                <a:cubicBezTo>
                  <a:pt x="140" y="59"/>
                  <a:pt x="140" y="59"/>
                  <a:pt x="140" y="59"/>
                </a:cubicBezTo>
                <a:cubicBezTo>
                  <a:pt x="159" y="62"/>
                  <a:pt x="178" y="70"/>
                  <a:pt x="194" y="82"/>
                </a:cubicBezTo>
                <a:cubicBezTo>
                  <a:pt x="197" y="85"/>
                  <a:pt x="201" y="84"/>
                  <a:pt x="204" y="81"/>
                </a:cubicBezTo>
                <a:cubicBezTo>
                  <a:pt x="206" y="78"/>
                  <a:pt x="206" y="74"/>
                  <a:pt x="203" y="72"/>
                </a:cubicBezTo>
                <a:cubicBezTo>
                  <a:pt x="187" y="59"/>
                  <a:pt x="170" y="51"/>
                  <a:pt x="152" y="47"/>
                </a:cubicBezTo>
                <a:cubicBezTo>
                  <a:pt x="155" y="43"/>
                  <a:pt x="157" y="37"/>
                  <a:pt x="157" y="31"/>
                </a:cubicBezTo>
                <a:cubicBezTo>
                  <a:pt x="157" y="14"/>
                  <a:pt x="142" y="0"/>
                  <a:pt x="125" y="0"/>
                </a:cubicBezTo>
                <a:cubicBezTo>
                  <a:pt x="107" y="0"/>
                  <a:pt x="93" y="14"/>
                  <a:pt x="93" y="31"/>
                </a:cubicBezTo>
                <a:cubicBezTo>
                  <a:pt x="93" y="37"/>
                  <a:pt x="95" y="43"/>
                  <a:pt x="97" y="47"/>
                </a:cubicBezTo>
                <a:cubicBezTo>
                  <a:pt x="75" y="52"/>
                  <a:pt x="54" y="63"/>
                  <a:pt x="36" y="81"/>
                </a:cubicBezTo>
                <a:cubicBezTo>
                  <a:pt x="12" y="105"/>
                  <a:pt x="0" y="137"/>
                  <a:pt x="0" y="169"/>
                </a:cubicBezTo>
                <a:cubicBezTo>
                  <a:pt x="0" y="197"/>
                  <a:pt x="9" y="225"/>
                  <a:pt x="28" y="247"/>
                </a:cubicBezTo>
                <a:cubicBezTo>
                  <a:pt x="29" y="249"/>
                  <a:pt x="31" y="250"/>
                  <a:pt x="33" y="250"/>
                </a:cubicBezTo>
                <a:cubicBezTo>
                  <a:pt x="33" y="250"/>
                  <a:pt x="33" y="250"/>
                  <a:pt x="33" y="250"/>
                </a:cubicBezTo>
                <a:cubicBezTo>
                  <a:pt x="35" y="250"/>
                  <a:pt x="36" y="249"/>
                  <a:pt x="38" y="248"/>
                </a:cubicBezTo>
                <a:cubicBezTo>
                  <a:pt x="50" y="236"/>
                  <a:pt x="50" y="236"/>
                  <a:pt x="50" y="236"/>
                </a:cubicBezTo>
                <a:cubicBezTo>
                  <a:pt x="54" y="233"/>
                  <a:pt x="54" y="233"/>
                  <a:pt x="54" y="233"/>
                </a:cubicBezTo>
                <a:cubicBezTo>
                  <a:pt x="57" y="230"/>
                  <a:pt x="57" y="226"/>
                  <a:pt x="55" y="223"/>
                </a:cubicBezTo>
                <a:cubicBezTo>
                  <a:pt x="43" y="207"/>
                  <a:pt x="37" y="188"/>
                  <a:pt x="37" y="169"/>
                </a:cubicBezTo>
                <a:cubicBezTo>
                  <a:pt x="37" y="148"/>
                  <a:pt x="44" y="128"/>
                  <a:pt x="58" y="111"/>
                </a:cubicBezTo>
                <a:cubicBezTo>
                  <a:pt x="66" y="103"/>
                  <a:pt x="66" y="103"/>
                  <a:pt x="66" y="103"/>
                </a:cubicBezTo>
                <a:cubicBezTo>
                  <a:pt x="83" y="88"/>
                  <a:pt x="104" y="81"/>
                  <a:pt x="125" y="81"/>
                </a:cubicBezTo>
                <a:cubicBezTo>
                  <a:pt x="140" y="81"/>
                  <a:pt x="156" y="85"/>
                  <a:pt x="170" y="94"/>
                </a:cubicBezTo>
                <a:cubicBezTo>
                  <a:pt x="124" y="138"/>
                  <a:pt x="124" y="138"/>
                  <a:pt x="124" y="138"/>
                </a:cubicBezTo>
                <a:cubicBezTo>
                  <a:pt x="78" y="109"/>
                  <a:pt x="78" y="109"/>
                  <a:pt x="78" y="109"/>
                </a:cubicBezTo>
                <a:cubicBezTo>
                  <a:pt x="76" y="108"/>
                  <a:pt x="72" y="108"/>
                  <a:pt x="70" y="110"/>
                </a:cubicBezTo>
                <a:cubicBezTo>
                  <a:pt x="67" y="113"/>
                  <a:pt x="67" y="113"/>
                  <a:pt x="67" y="113"/>
                </a:cubicBezTo>
                <a:cubicBezTo>
                  <a:pt x="64" y="116"/>
                  <a:pt x="64" y="120"/>
                  <a:pt x="66" y="123"/>
                </a:cubicBezTo>
                <a:cubicBezTo>
                  <a:pt x="112" y="183"/>
                  <a:pt x="112" y="183"/>
                  <a:pt x="112" y="183"/>
                </a:cubicBezTo>
                <a:cubicBezTo>
                  <a:pt x="114" y="185"/>
                  <a:pt x="115" y="186"/>
                  <a:pt x="117" y="186"/>
                </a:cubicBezTo>
                <a:cubicBezTo>
                  <a:pt x="119" y="186"/>
                  <a:pt x="121" y="185"/>
                  <a:pt x="123" y="184"/>
                </a:cubicBezTo>
                <a:cubicBezTo>
                  <a:pt x="135" y="172"/>
                  <a:pt x="135" y="172"/>
                  <a:pt x="135" y="172"/>
                </a:cubicBezTo>
                <a:cubicBezTo>
                  <a:pt x="159" y="204"/>
                  <a:pt x="159" y="204"/>
                  <a:pt x="159" y="204"/>
                </a:cubicBezTo>
                <a:cubicBezTo>
                  <a:pt x="131" y="187"/>
                  <a:pt x="131" y="187"/>
                  <a:pt x="131" y="187"/>
                </a:cubicBezTo>
                <a:cubicBezTo>
                  <a:pt x="128" y="185"/>
                  <a:pt x="125" y="186"/>
                  <a:pt x="122" y="188"/>
                </a:cubicBezTo>
                <a:cubicBezTo>
                  <a:pt x="67" y="243"/>
                  <a:pt x="67" y="243"/>
                  <a:pt x="67" y="243"/>
                </a:cubicBezTo>
                <a:cubicBezTo>
                  <a:pt x="65" y="245"/>
                  <a:pt x="65" y="247"/>
                  <a:pt x="65" y="249"/>
                </a:cubicBezTo>
                <a:cubicBezTo>
                  <a:pt x="65" y="251"/>
                  <a:pt x="66" y="253"/>
                  <a:pt x="68" y="254"/>
                </a:cubicBezTo>
                <a:cubicBezTo>
                  <a:pt x="85" y="265"/>
                  <a:pt x="105" y="271"/>
                  <a:pt x="125" y="271"/>
                </a:cubicBezTo>
                <a:cubicBezTo>
                  <a:pt x="151" y="271"/>
                  <a:pt x="177" y="261"/>
                  <a:pt x="197" y="241"/>
                </a:cubicBezTo>
                <a:cubicBezTo>
                  <a:pt x="217" y="221"/>
                  <a:pt x="227" y="195"/>
                  <a:pt x="227" y="169"/>
                </a:cubicBezTo>
                <a:cubicBezTo>
                  <a:pt x="227" y="149"/>
                  <a:pt x="221" y="129"/>
                  <a:pt x="210" y="112"/>
                </a:cubicBezTo>
                <a:cubicBezTo>
                  <a:pt x="216" y="106"/>
                  <a:pt x="216" y="106"/>
                  <a:pt x="216" y="106"/>
                </a:cubicBezTo>
                <a:cubicBezTo>
                  <a:pt x="229" y="125"/>
                  <a:pt x="236" y="147"/>
                  <a:pt x="236" y="169"/>
                </a:cubicBezTo>
                <a:cubicBezTo>
                  <a:pt x="236" y="197"/>
                  <a:pt x="225" y="226"/>
                  <a:pt x="203" y="247"/>
                </a:cubicBezTo>
                <a:cubicBezTo>
                  <a:pt x="181" y="269"/>
                  <a:pt x="153" y="280"/>
                  <a:pt x="125" y="280"/>
                </a:cubicBezTo>
                <a:cubicBezTo>
                  <a:pt x="101" y="280"/>
                  <a:pt x="78" y="273"/>
                  <a:pt x="59" y="258"/>
                </a:cubicBezTo>
                <a:cubicBezTo>
                  <a:pt x="56" y="256"/>
                  <a:pt x="51" y="257"/>
                  <a:pt x="49" y="260"/>
                </a:cubicBezTo>
                <a:cubicBezTo>
                  <a:pt x="47" y="263"/>
                  <a:pt x="47" y="267"/>
                  <a:pt x="50" y="269"/>
                </a:cubicBezTo>
                <a:cubicBezTo>
                  <a:pt x="50" y="269"/>
                  <a:pt x="50" y="269"/>
                  <a:pt x="50" y="269"/>
                </a:cubicBezTo>
                <a:cubicBezTo>
                  <a:pt x="72" y="286"/>
                  <a:pt x="99" y="294"/>
                  <a:pt x="125" y="294"/>
                </a:cubicBezTo>
                <a:cubicBezTo>
                  <a:pt x="125" y="294"/>
                  <a:pt x="125" y="294"/>
                  <a:pt x="125" y="294"/>
                </a:cubicBezTo>
                <a:cubicBezTo>
                  <a:pt x="157" y="294"/>
                  <a:pt x="189" y="282"/>
                  <a:pt x="213" y="257"/>
                </a:cubicBezTo>
                <a:cubicBezTo>
                  <a:pt x="237" y="233"/>
                  <a:pt x="249" y="201"/>
                  <a:pt x="249" y="169"/>
                </a:cubicBezTo>
                <a:cubicBezTo>
                  <a:pt x="249" y="142"/>
                  <a:pt x="241" y="114"/>
                  <a:pt x="223" y="92"/>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3" name="Freeform 493"/>
          <p:cNvSpPr>
            <a:spLocks/>
          </p:cNvSpPr>
          <p:nvPr/>
        </p:nvSpPr>
        <p:spPr bwMode="auto">
          <a:xfrm>
            <a:off x="10006013" y="4403725"/>
            <a:ext cx="317500" cy="515938"/>
          </a:xfrm>
          <a:custGeom>
            <a:avLst/>
            <a:gdLst/>
            <a:ahLst/>
            <a:cxnLst>
              <a:cxn ang="0">
                <a:pos x="265" y="150"/>
              </a:cxn>
              <a:cxn ang="0">
                <a:pos x="275" y="105"/>
              </a:cxn>
              <a:cxn ang="0">
                <a:pos x="277" y="53"/>
              </a:cxn>
              <a:cxn ang="0">
                <a:pos x="260" y="17"/>
              </a:cxn>
              <a:cxn ang="0">
                <a:pos x="190" y="12"/>
              </a:cxn>
              <a:cxn ang="0">
                <a:pos x="58" y="19"/>
              </a:cxn>
              <a:cxn ang="0">
                <a:pos x="31" y="34"/>
              </a:cxn>
              <a:cxn ang="0">
                <a:pos x="0" y="80"/>
              </a:cxn>
              <a:cxn ang="0">
                <a:pos x="0" y="142"/>
              </a:cxn>
              <a:cxn ang="0">
                <a:pos x="11" y="174"/>
              </a:cxn>
              <a:cxn ang="0">
                <a:pos x="0" y="209"/>
              </a:cxn>
              <a:cxn ang="0">
                <a:pos x="43" y="240"/>
              </a:cxn>
              <a:cxn ang="0">
                <a:pos x="26" y="208"/>
              </a:cxn>
              <a:cxn ang="0">
                <a:pos x="49" y="173"/>
              </a:cxn>
              <a:cxn ang="0">
                <a:pos x="26" y="143"/>
              </a:cxn>
              <a:cxn ang="0">
                <a:pos x="38" y="125"/>
              </a:cxn>
              <a:cxn ang="0">
                <a:pos x="49" y="114"/>
              </a:cxn>
              <a:cxn ang="0">
                <a:pos x="48" y="103"/>
              </a:cxn>
              <a:cxn ang="0">
                <a:pos x="26" y="79"/>
              </a:cxn>
              <a:cxn ang="0">
                <a:pos x="38" y="60"/>
              </a:cxn>
              <a:cxn ang="0">
                <a:pos x="71" y="42"/>
              </a:cxn>
              <a:cxn ang="0">
                <a:pos x="106" y="27"/>
              </a:cxn>
              <a:cxn ang="0">
                <a:pos x="191" y="39"/>
              </a:cxn>
              <a:cxn ang="0">
                <a:pos x="231" y="35"/>
              </a:cxn>
              <a:cxn ang="0">
                <a:pos x="249" y="44"/>
              </a:cxn>
              <a:cxn ang="0">
                <a:pos x="236" y="71"/>
              </a:cxn>
              <a:cxn ang="0">
                <a:pos x="82" y="107"/>
              </a:cxn>
              <a:cxn ang="0">
                <a:pos x="238" y="98"/>
              </a:cxn>
              <a:cxn ang="0">
                <a:pos x="249" y="109"/>
              </a:cxn>
              <a:cxn ang="0">
                <a:pos x="236" y="137"/>
              </a:cxn>
              <a:cxn ang="0">
                <a:pos x="227" y="138"/>
              </a:cxn>
              <a:cxn ang="0">
                <a:pos x="96" y="155"/>
              </a:cxn>
              <a:cxn ang="0">
                <a:pos x="99" y="181"/>
              </a:cxn>
              <a:cxn ang="0">
                <a:pos x="231" y="165"/>
              </a:cxn>
              <a:cxn ang="0">
                <a:pos x="249" y="174"/>
              </a:cxn>
              <a:cxn ang="0">
                <a:pos x="251" y="188"/>
              </a:cxn>
              <a:cxn ang="0">
                <a:pos x="90" y="224"/>
              </a:cxn>
              <a:cxn ang="0">
                <a:pos x="58" y="247"/>
              </a:cxn>
              <a:cxn ang="0">
                <a:pos x="64" y="267"/>
              </a:cxn>
              <a:cxn ang="0">
                <a:pos x="54" y="278"/>
              </a:cxn>
              <a:cxn ang="0">
                <a:pos x="36" y="321"/>
              </a:cxn>
              <a:cxn ang="0">
                <a:pos x="91" y="394"/>
              </a:cxn>
              <a:cxn ang="0">
                <a:pos x="97" y="441"/>
              </a:cxn>
              <a:cxn ang="0">
                <a:pos x="139" y="459"/>
              </a:cxn>
              <a:cxn ang="0">
                <a:pos x="182" y="437"/>
              </a:cxn>
              <a:cxn ang="0">
                <a:pos x="231" y="360"/>
              </a:cxn>
              <a:cxn ang="0">
                <a:pos x="235" y="287"/>
              </a:cxn>
              <a:cxn ang="0">
                <a:pos x="186" y="278"/>
              </a:cxn>
              <a:cxn ang="0">
                <a:pos x="189" y="267"/>
              </a:cxn>
              <a:cxn ang="0">
                <a:pos x="163" y="262"/>
              </a:cxn>
              <a:cxn ang="0">
                <a:pos x="156" y="299"/>
              </a:cxn>
              <a:cxn ang="0">
                <a:pos x="212" y="304"/>
              </a:cxn>
              <a:cxn ang="0">
                <a:pos x="208" y="347"/>
              </a:cxn>
              <a:cxn ang="0">
                <a:pos x="160" y="383"/>
              </a:cxn>
              <a:cxn ang="0">
                <a:pos x="140" y="432"/>
              </a:cxn>
              <a:cxn ang="0">
                <a:pos x="121" y="428"/>
              </a:cxn>
              <a:cxn ang="0">
                <a:pos x="106" y="371"/>
              </a:cxn>
              <a:cxn ang="0">
                <a:pos x="63" y="321"/>
              </a:cxn>
              <a:cxn ang="0">
                <a:pos x="110" y="304"/>
              </a:cxn>
              <a:cxn ang="0">
                <a:pos x="124" y="291"/>
              </a:cxn>
              <a:cxn ang="0">
                <a:pos x="88" y="253"/>
              </a:cxn>
              <a:cxn ang="0">
                <a:pos x="240" y="227"/>
              </a:cxn>
              <a:cxn ang="0">
                <a:pos x="277" y="183"/>
              </a:cxn>
            </a:cxnLst>
            <a:rect l="0" t="0" r="r" b="b"/>
            <a:pathLst>
              <a:path w="280" h="459">
                <a:moveTo>
                  <a:pt x="275" y="170"/>
                </a:moveTo>
                <a:cubicBezTo>
                  <a:pt x="274" y="162"/>
                  <a:pt x="271" y="156"/>
                  <a:pt x="265" y="150"/>
                </a:cubicBezTo>
                <a:cubicBezTo>
                  <a:pt x="274" y="142"/>
                  <a:pt x="279" y="130"/>
                  <a:pt x="277" y="118"/>
                </a:cubicBezTo>
                <a:cubicBezTo>
                  <a:pt x="275" y="105"/>
                  <a:pt x="275" y="105"/>
                  <a:pt x="275" y="105"/>
                </a:cubicBezTo>
                <a:cubicBezTo>
                  <a:pt x="274" y="97"/>
                  <a:pt x="271" y="90"/>
                  <a:pt x="266" y="85"/>
                </a:cubicBezTo>
                <a:cubicBezTo>
                  <a:pt x="274" y="77"/>
                  <a:pt x="279" y="65"/>
                  <a:pt x="277" y="53"/>
                </a:cubicBezTo>
                <a:cubicBezTo>
                  <a:pt x="275" y="40"/>
                  <a:pt x="275" y="40"/>
                  <a:pt x="275" y="40"/>
                </a:cubicBezTo>
                <a:cubicBezTo>
                  <a:pt x="274" y="31"/>
                  <a:pt x="268" y="23"/>
                  <a:pt x="260" y="17"/>
                </a:cubicBezTo>
                <a:cubicBezTo>
                  <a:pt x="251" y="10"/>
                  <a:pt x="239" y="7"/>
                  <a:pt x="228" y="9"/>
                </a:cubicBezTo>
                <a:cubicBezTo>
                  <a:pt x="225" y="9"/>
                  <a:pt x="193" y="12"/>
                  <a:pt x="190" y="12"/>
                </a:cubicBezTo>
                <a:cubicBezTo>
                  <a:pt x="166" y="8"/>
                  <a:pt x="113" y="0"/>
                  <a:pt x="106" y="0"/>
                </a:cubicBezTo>
                <a:cubicBezTo>
                  <a:pt x="93" y="0"/>
                  <a:pt x="58" y="19"/>
                  <a:pt x="58" y="19"/>
                </a:cubicBezTo>
                <a:cubicBezTo>
                  <a:pt x="58" y="19"/>
                  <a:pt x="58" y="19"/>
                  <a:pt x="58" y="19"/>
                </a:cubicBezTo>
                <a:cubicBezTo>
                  <a:pt x="58" y="19"/>
                  <a:pt x="34" y="32"/>
                  <a:pt x="31" y="34"/>
                </a:cubicBezTo>
                <a:cubicBezTo>
                  <a:pt x="12" y="38"/>
                  <a:pt x="0" y="55"/>
                  <a:pt x="0" y="77"/>
                </a:cubicBezTo>
                <a:cubicBezTo>
                  <a:pt x="0" y="78"/>
                  <a:pt x="0" y="79"/>
                  <a:pt x="0" y="80"/>
                </a:cubicBezTo>
                <a:cubicBezTo>
                  <a:pt x="0" y="92"/>
                  <a:pt x="5" y="102"/>
                  <a:pt x="11" y="110"/>
                </a:cubicBezTo>
                <a:cubicBezTo>
                  <a:pt x="4" y="118"/>
                  <a:pt x="0" y="129"/>
                  <a:pt x="0" y="142"/>
                </a:cubicBezTo>
                <a:cubicBezTo>
                  <a:pt x="0" y="143"/>
                  <a:pt x="0" y="143"/>
                  <a:pt x="0" y="144"/>
                </a:cubicBezTo>
                <a:cubicBezTo>
                  <a:pt x="0" y="156"/>
                  <a:pt x="5" y="166"/>
                  <a:pt x="11" y="174"/>
                </a:cubicBezTo>
                <a:cubicBezTo>
                  <a:pt x="4" y="183"/>
                  <a:pt x="0" y="195"/>
                  <a:pt x="0" y="207"/>
                </a:cubicBezTo>
                <a:cubicBezTo>
                  <a:pt x="0" y="208"/>
                  <a:pt x="0" y="208"/>
                  <a:pt x="0" y="209"/>
                </a:cubicBezTo>
                <a:cubicBezTo>
                  <a:pt x="0" y="221"/>
                  <a:pt x="5" y="237"/>
                  <a:pt x="25" y="246"/>
                </a:cubicBezTo>
                <a:cubicBezTo>
                  <a:pt x="32" y="250"/>
                  <a:pt x="40" y="247"/>
                  <a:pt x="43" y="240"/>
                </a:cubicBezTo>
                <a:cubicBezTo>
                  <a:pt x="46" y="234"/>
                  <a:pt x="44" y="226"/>
                  <a:pt x="37" y="223"/>
                </a:cubicBezTo>
                <a:cubicBezTo>
                  <a:pt x="30" y="219"/>
                  <a:pt x="27" y="215"/>
                  <a:pt x="26" y="208"/>
                </a:cubicBezTo>
                <a:cubicBezTo>
                  <a:pt x="26" y="200"/>
                  <a:pt x="31" y="189"/>
                  <a:pt x="38" y="187"/>
                </a:cubicBezTo>
                <a:cubicBezTo>
                  <a:pt x="45" y="186"/>
                  <a:pt x="50" y="180"/>
                  <a:pt x="49" y="173"/>
                </a:cubicBezTo>
                <a:cubicBezTo>
                  <a:pt x="48" y="166"/>
                  <a:pt x="42" y="161"/>
                  <a:pt x="35" y="161"/>
                </a:cubicBezTo>
                <a:cubicBezTo>
                  <a:pt x="32" y="159"/>
                  <a:pt x="27" y="152"/>
                  <a:pt x="26" y="143"/>
                </a:cubicBezTo>
                <a:cubicBezTo>
                  <a:pt x="26" y="143"/>
                  <a:pt x="26" y="142"/>
                  <a:pt x="26" y="142"/>
                </a:cubicBezTo>
                <a:cubicBezTo>
                  <a:pt x="26" y="135"/>
                  <a:pt x="28" y="127"/>
                  <a:pt x="38" y="125"/>
                </a:cubicBezTo>
                <a:cubicBezTo>
                  <a:pt x="43" y="124"/>
                  <a:pt x="47" y="121"/>
                  <a:pt x="49" y="116"/>
                </a:cubicBezTo>
                <a:cubicBezTo>
                  <a:pt x="49" y="114"/>
                  <a:pt x="49" y="114"/>
                  <a:pt x="49" y="114"/>
                </a:cubicBezTo>
                <a:cubicBezTo>
                  <a:pt x="50" y="113"/>
                  <a:pt x="50" y="111"/>
                  <a:pt x="50" y="110"/>
                </a:cubicBezTo>
                <a:cubicBezTo>
                  <a:pt x="50" y="108"/>
                  <a:pt x="49" y="105"/>
                  <a:pt x="48" y="103"/>
                </a:cubicBezTo>
                <a:cubicBezTo>
                  <a:pt x="45" y="100"/>
                  <a:pt x="42" y="97"/>
                  <a:pt x="38" y="97"/>
                </a:cubicBezTo>
                <a:cubicBezTo>
                  <a:pt x="33" y="96"/>
                  <a:pt x="27" y="89"/>
                  <a:pt x="26" y="79"/>
                </a:cubicBezTo>
                <a:cubicBezTo>
                  <a:pt x="26" y="78"/>
                  <a:pt x="26" y="78"/>
                  <a:pt x="26" y="77"/>
                </a:cubicBezTo>
                <a:cubicBezTo>
                  <a:pt x="26" y="72"/>
                  <a:pt x="28" y="61"/>
                  <a:pt x="38" y="60"/>
                </a:cubicBezTo>
                <a:cubicBezTo>
                  <a:pt x="39" y="59"/>
                  <a:pt x="41" y="59"/>
                  <a:pt x="42" y="58"/>
                </a:cubicBezTo>
                <a:cubicBezTo>
                  <a:pt x="71" y="42"/>
                  <a:pt x="71" y="42"/>
                  <a:pt x="71" y="42"/>
                </a:cubicBezTo>
                <a:cubicBezTo>
                  <a:pt x="71" y="42"/>
                  <a:pt x="71" y="42"/>
                  <a:pt x="71" y="42"/>
                </a:cubicBezTo>
                <a:cubicBezTo>
                  <a:pt x="78" y="38"/>
                  <a:pt x="100" y="28"/>
                  <a:pt x="106" y="27"/>
                </a:cubicBezTo>
                <a:cubicBezTo>
                  <a:pt x="113" y="27"/>
                  <a:pt x="158" y="34"/>
                  <a:pt x="188" y="39"/>
                </a:cubicBezTo>
                <a:cubicBezTo>
                  <a:pt x="189" y="39"/>
                  <a:pt x="190" y="39"/>
                  <a:pt x="191" y="39"/>
                </a:cubicBezTo>
                <a:cubicBezTo>
                  <a:pt x="230" y="35"/>
                  <a:pt x="230" y="35"/>
                  <a:pt x="230" y="35"/>
                </a:cubicBezTo>
                <a:cubicBezTo>
                  <a:pt x="230" y="35"/>
                  <a:pt x="231" y="35"/>
                  <a:pt x="231" y="35"/>
                </a:cubicBezTo>
                <a:cubicBezTo>
                  <a:pt x="236" y="35"/>
                  <a:pt x="241" y="36"/>
                  <a:pt x="245" y="38"/>
                </a:cubicBezTo>
                <a:cubicBezTo>
                  <a:pt x="246" y="39"/>
                  <a:pt x="248" y="41"/>
                  <a:pt x="249" y="44"/>
                </a:cubicBezTo>
                <a:cubicBezTo>
                  <a:pt x="251" y="57"/>
                  <a:pt x="251" y="57"/>
                  <a:pt x="251" y="57"/>
                </a:cubicBezTo>
                <a:cubicBezTo>
                  <a:pt x="251" y="64"/>
                  <a:pt x="245" y="70"/>
                  <a:pt x="236" y="71"/>
                </a:cubicBezTo>
                <a:cubicBezTo>
                  <a:pt x="93" y="92"/>
                  <a:pt x="93" y="92"/>
                  <a:pt x="93" y="92"/>
                </a:cubicBezTo>
                <a:cubicBezTo>
                  <a:pt x="86" y="93"/>
                  <a:pt x="81" y="100"/>
                  <a:pt x="82" y="107"/>
                </a:cubicBezTo>
                <a:cubicBezTo>
                  <a:pt x="83" y="114"/>
                  <a:pt x="90" y="119"/>
                  <a:pt x="97" y="118"/>
                </a:cubicBezTo>
                <a:cubicBezTo>
                  <a:pt x="238" y="98"/>
                  <a:pt x="238" y="98"/>
                  <a:pt x="238" y="98"/>
                </a:cubicBezTo>
                <a:cubicBezTo>
                  <a:pt x="238" y="98"/>
                  <a:pt x="239" y="98"/>
                  <a:pt x="239" y="98"/>
                </a:cubicBezTo>
                <a:cubicBezTo>
                  <a:pt x="245" y="100"/>
                  <a:pt x="248" y="105"/>
                  <a:pt x="249" y="109"/>
                </a:cubicBezTo>
                <a:cubicBezTo>
                  <a:pt x="251" y="122"/>
                  <a:pt x="251" y="122"/>
                  <a:pt x="251" y="122"/>
                </a:cubicBezTo>
                <a:cubicBezTo>
                  <a:pt x="251" y="128"/>
                  <a:pt x="245" y="135"/>
                  <a:pt x="236" y="137"/>
                </a:cubicBezTo>
                <a:cubicBezTo>
                  <a:pt x="235" y="137"/>
                  <a:pt x="234" y="137"/>
                  <a:pt x="233" y="138"/>
                </a:cubicBezTo>
                <a:cubicBezTo>
                  <a:pt x="231" y="138"/>
                  <a:pt x="229" y="138"/>
                  <a:pt x="227" y="138"/>
                </a:cubicBezTo>
                <a:cubicBezTo>
                  <a:pt x="227" y="138"/>
                  <a:pt x="227" y="138"/>
                  <a:pt x="227" y="138"/>
                </a:cubicBezTo>
                <a:cubicBezTo>
                  <a:pt x="96" y="155"/>
                  <a:pt x="96" y="155"/>
                  <a:pt x="96" y="155"/>
                </a:cubicBezTo>
                <a:cubicBezTo>
                  <a:pt x="89" y="156"/>
                  <a:pt x="84" y="162"/>
                  <a:pt x="85" y="169"/>
                </a:cubicBezTo>
                <a:cubicBezTo>
                  <a:pt x="85" y="177"/>
                  <a:pt x="92" y="182"/>
                  <a:pt x="99" y="181"/>
                </a:cubicBezTo>
                <a:cubicBezTo>
                  <a:pt x="231" y="165"/>
                  <a:pt x="231" y="165"/>
                  <a:pt x="231" y="165"/>
                </a:cubicBezTo>
                <a:cubicBezTo>
                  <a:pt x="231" y="165"/>
                  <a:pt x="231" y="165"/>
                  <a:pt x="231" y="165"/>
                </a:cubicBezTo>
                <a:cubicBezTo>
                  <a:pt x="236" y="164"/>
                  <a:pt x="241" y="165"/>
                  <a:pt x="245" y="168"/>
                </a:cubicBezTo>
                <a:cubicBezTo>
                  <a:pt x="246" y="169"/>
                  <a:pt x="248" y="171"/>
                  <a:pt x="249" y="174"/>
                </a:cubicBezTo>
                <a:cubicBezTo>
                  <a:pt x="251" y="187"/>
                  <a:pt x="251" y="187"/>
                  <a:pt x="251" y="187"/>
                </a:cubicBezTo>
                <a:cubicBezTo>
                  <a:pt x="251" y="187"/>
                  <a:pt x="251" y="187"/>
                  <a:pt x="251" y="188"/>
                </a:cubicBezTo>
                <a:cubicBezTo>
                  <a:pt x="251" y="194"/>
                  <a:pt x="244" y="199"/>
                  <a:pt x="236" y="200"/>
                </a:cubicBezTo>
                <a:cubicBezTo>
                  <a:pt x="236" y="200"/>
                  <a:pt x="90" y="224"/>
                  <a:pt x="90" y="224"/>
                </a:cubicBezTo>
                <a:cubicBezTo>
                  <a:pt x="90" y="224"/>
                  <a:pt x="89" y="224"/>
                  <a:pt x="89" y="224"/>
                </a:cubicBezTo>
                <a:cubicBezTo>
                  <a:pt x="81" y="226"/>
                  <a:pt x="62" y="233"/>
                  <a:pt x="58" y="247"/>
                </a:cubicBezTo>
                <a:cubicBezTo>
                  <a:pt x="58" y="248"/>
                  <a:pt x="58" y="250"/>
                  <a:pt x="58" y="252"/>
                </a:cubicBezTo>
                <a:cubicBezTo>
                  <a:pt x="58" y="257"/>
                  <a:pt x="60" y="262"/>
                  <a:pt x="64" y="267"/>
                </a:cubicBezTo>
                <a:cubicBezTo>
                  <a:pt x="68" y="270"/>
                  <a:pt x="72" y="274"/>
                  <a:pt x="76" y="278"/>
                </a:cubicBezTo>
                <a:cubicBezTo>
                  <a:pt x="66" y="278"/>
                  <a:pt x="54" y="278"/>
                  <a:pt x="54" y="278"/>
                </a:cubicBezTo>
                <a:cubicBezTo>
                  <a:pt x="49" y="278"/>
                  <a:pt x="43" y="281"/>
                  <a:pt x="42" y="287"/>
                </a:cubicBezTo>
                <a:cubicBezTo>
                  <a:pt x="41" y="288"/>
                  <a:pt x="36" y="302"/>
                  <a:pt x="36" y="321"/>
                </a:cubicBezTo>
                <a:cubicBezTo>
                  <a:pt x="36" y="333"/>
                  <a:pt x="38" y="347"/>
                  <a:pt x="46" y="360"/>
                </a:cubicBezTo>
                <a:cubicBezTo>
                  <a:pt x="55" y="377"/>
                  <a:pt x="70" y="388"/>
                  <a:pt x="91" y="394"/>
                </a:cubicBezTo>
                <a:cubicBezTo>
                  <a:pt x="92" y="420"/>
                  <a:pt x="95" y="436"/>
                  <a:pt x="95" y="437"/>
                </a:cubicBezTo>
                <a:cubicBezTo>
                  <a:pt x="95" y="438"/>
                  <a:pt x="96" y="440"/>
                  <a:pt x="97" y="441"/>
                </a:cubicBezTo>
                <a:cubicBezTo>
                  <a:pt x="98" y="443"/>
                  <a:pt x="108" y="459"/>
                  <a:pt x="137" y="459"/>
                </a:cubicBezTo>
                <a:cubicBezTo>
                  <a:pt x="139" y="459"/>
                  <a:pt x="139" y="459"/>
                  <a:pt x="139" y="459"/>
                </a:cubicBezTo>
                <a:cubicBezTo>
                  <a:pt x="169" y="459"/>
                  <a:pt x="179" y="443"/>
                  <a:pt x="180" y="441"/>
                </a:cubicBezTo>
                <a:cubicBezTo>
                  <a:pt x="181" y="440"/>
                  <a:pt x="181" y="438"/>
                  <a:pt x="182" y="437"/>
                </a:cubicBezTo>
                <a:cubicBezTo>
                  <a:pt x="182" y="436"/>
                  <a:pt x="185" y="420"/>
                  <a:pt x="186" y="394"/>
                </a:cubicBezTo>
                <a:cubicBezTo>
                  <a:pt x="207" y="388"/>
                  <a:pt x="222" y="377"/>
                  <a:pt x="231" y="360"/>
                </a:cubicBezTo>
                <a:cubicBezTo>
                  <a:pt x="238" y="347"/>
                  <a:pt x="241" y="333"/>
                  <a:pt x="241" y="321"/>
                </a:cubicBezTo>
                <a:cubicBezTo>
                  <a:pt x="241" y="302"/>
                  <a:pt x="235" y="288"/>
                  <a:pt x="235" y="287"/>
                </a:cubicBezTo>
                <a:cubicBezTo>
                  <a:pt x="233" y="281"/>
                  <a:pt x="228" y="278"/>
                  <a:pt x="223" y="278"/>
                </a:cubicBezTo>
                <a:cubicBezTo>
                  <a:pt x="223" y="278"/>
                  <a:pt x="203" y="278"/>
                  <a:pt x="186" y="278"/>
                </a:cubicBezTo>
                <a:cubicBezTo>
                  <a:pt x="187" y="276"/>
                  <a:pt x="188" y="272"/>
                  <a:pt x="188" y="272"/>
                </a:cubicBezTo>
                <a:cubicBezTo>
                  <a:pt x="189" y="270"/>
                  <a:pt x="189" y="269"/>
                  <a:pt x="189" y="267"/>
                </a:cubicBezTo>
                <a:cubicBezTo>
                  <a:pt x="189" y="262"/>
                  <a:pt x="186" y="257"/>
                  <a:pt x="181" y="255"/>
                </a:cubicBezTo>
                <a:cubicBezTo>
                  <a:pt x="174" y="252"/>
                  <a:pt x="166" y="255"/>
                  <a:pt x="163" y="262"/>
                </a:cubicBezTo>
                <a:cubicBezTo>
                  <a:pt x="154" y="286"/>
                  <a:pt x="154" y="286"/>
                  <a:pt x="154" y="286"/>
                </a:cubicBezTo>
                <a:cubicBezTo>
                  <a:pt x="152" y="290"/>
                  <a:pt x="153" y="295"/>
                  <a:pt x="156" y="299"/>
                </a:cubicBezTo>
                <a:cubicBezTo>
                  <a:pt x="158" y="302"/>
                  <a:pt x="162" y="304"/>
                  <a:pt x="167" y="304"/>
                </a:cubicBezTo>
                <a:cubicBezTo>
                  <a:pt x="167" y="304"/>
                  <a:pt x="199" y="304"/>
                  <a:pt x="212" y="304"/>
                </a:cubicBezTo>
                <a:cubicBezTo>
                  <a:pt x="213" y="309"/>
                  <a:pt x="214" y="315"/>
                  <a:pt x="214" y="321"/>
                </a:cubicBezTo>
                <a:cubicBezTo>
                  <a:pt x="214" y="330"/>
                  <a:pt x="213" y="339"/>
                  <a:pt x="208" y="347"/>
                </a:cubicBezTo>
                <a:cubicBezTo>
                  <a:pt x="201" y="359"/>
                  <a:pt x="189" y="367"/>
                  <a:pt x="170" y="371"/>
                </a:cubicBezTo>
                <a:cubicBezTo>
                  <a:pt x="164" y="372"/>
                  <a:pt x="160" y="377"/>
                  <a:pt x="160" y="383"/>
                </a:cubicBezTo>
                <a:cubicBezTo>
                  <a:pt x="159" y="405"/>
                  <a:pt x="157" y="421"/>
                  <a:pt x="156" y="428"/>
                </a:cubicBezTo>
                <a:cubicBezTo>
                  <a:pt x="154" y="430"/>
                  <a:pt x="149" y="432"/>
                  <a:pt x="140" y="432"/>
                </a:cubicBezTo>
                <a:cubicBezTo>
                  <a:pt x="140" y="432"/>
                  <a:pt x="137" y="432"/>
                  <a:pt x="137" y="432"/>
                </a:cubicBezTo>
                <a:cubicBezTo>
                  <a:pt x="128" y="432"/>
                  <a:pt x="123" y="430"/>
                  <a:pt x="121" y="428"/>
                </a:cubicBezTo>
                <a:cubicBezTo>
                  <a:pt x="120" y="421"/>
                  <a:pt x="118" y="405"/>
                  <a:pt x="117" y="383"/>
                </a:cubicBezTo>
                <a:cubicBezTo>
                  <a:pt x="117" y="377"/>
                  <a:pt x="112" y="372"/>
                  <a:pt x="106" y="371"/>
                </a:cubicBezTo>
                <a:cubicBezTo>
                  <a:pt x="88" y="367"/>
                  <a:pt x="76" y="359"/>
                  <a:pt x="69" y="347"/>
                </a:cubicBezTo>
                <a:cubicBezTo>
                  <a:pt x="64" y="339"/>
                  <a:pt x="63" y="330"/>
                  <a:pt x="63" y="321"/>
                </a:cubicBezTo>
                <a:cubicBezTo>
                  <a:pt x="63" y="315"/>
                  <a:pt x="64" y="309"/>
                  <a:pt x="64" y="304"/>
                </a:cubicBezTo>
                <a:cubicBezTo>
                  <a:pt x="78" y="304"/>
                  <a:pt x="110" y="304"/>
                  <a:pt x="110" y="304"/>
                </a:cubicBezTo>
                <a:cubicBezTo>
                  <a:pt x="116" y="304"/>
                  <a:pt x="121" y="301"/>
                  <a:pt x="123" y="296"/>
                </a:cubicBezTo>
                <a:cubicBezTo>
                  <a:pt x="123" y="294"/>
                  <a:pt x="124" y="293"/>
                  <a:pt x="124" y="291"/>
                </a:cubicBezTo>
                <a:cubicBezTo>
                  <a:pt x="124" y="287"/>
                  <a:pt x="122" y="284"/>
                  <a:pt x="119" y="281"/>
                </a:cubicBezTo>
                <a:cubicBezTo>
                  <a:pt x="119" y="281"/>
                  <a:pt x="101" y="265"/>
                  <a:pt x="88" y="253"/>
                </a:cubicBezTo>
                <a:cubicBezTo>
                  <a:pt x="90" y="252"/>
                  <a:pt x="93" y="251"/>
                  <a:pt x="95" y="250"/>
                </a:cubicBezTo>
                <a:cubicBezTo>
                  <a:pt x="97" y="250"/>
                  <a:pt x="240" y="227"/>
                  <a:pt x="240" y="227"/>
                </a:cubicBezTo>
                <a:cubicBezTo>
                  <a:pt x="240" y="227"/>
                  <a:pt x="240" y="227"/>
                  <a:pt x="240" y="227"/>
                </a:cubicBezTo>
                <a:cubicBezTo>
                  <a:pt x="263" y="223"/>
                  <a:pt x="280" y="204"/>
                  <a:pt x="277" y="183"/>
                </a:cubicBezTo>
                <a:lnTo>
                  <a:pt x="275" y="170"/>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4" name="Freeform 529"/>
          <p:cNvSpPr>
            <a:spLocks noEditPoints="1"/>
          </p:cNvSpPr>
          <p:nvPr/>
        </p:nvSpPr>
        <p:spPr bwMode="auto">
          <a:xfrm>
            <a:off x="9974263" y="2498725"/>
            <a:ext cx="379412" cy="285750"/>
          </a:xfrm>
          <a:custGeom>
            <a:avLst/>
            <a:gdLst/>
            <a:ahLst/>
            <a:cxnLst>
              <a:cxn ang="0">
                <a:pos x="315" y="4"/>
              </a:cxn>
              <a:cxn ang="0">
                <a:pos x="260" y="34"/>
              </a:cxn>
              <a:cxn ang="0">
                <a:pos x="201" y="2"/>
              </a:cxn>
              <a:cxn ang="0">
                <a:pos x="192" y="4"/>
              </a:cxn>
              <a:cxn ang="0">
                <a:pos x="137" y="34"/>
              </a:cxn>
              <a:cxn ang="0">
                <a:pos x="69" y="4"/>
              </a:cxn>
              <a:cxn ang="0">
                <a:pos x="65" y="8"/>
              </a:cxn>
              <a:cxn ang="0">
                <a:pos x="1" y="46"/>
              </a:cxn>
              <a:cxn ang="0">
                <a:pos x="4" y="120"/>
              </a:cxn>
              <a:cxn ang="0">
                <a:pos x="136" y="131"/>
              </a:cxn>
              <a:cxn ang="0">
                <a:pos x="260" y="131"/>
              </a:cxn>
              <a:cxn ang="0">
                <a:pos x="309" y="204"/>
              </a:cxn>
              <a:cxn ang="0">
                <a:pos x="209" y="201"/>
              </a:cxn>
              <a:cxn ang="0">
                <a:pos x="192" y="198"/>
              </a:cxn>
              <a:cxn ang="0">
                <a:pos x="137" y="227"/>
              </a:cxn>
              <a:cxn ang="0">
                <a:pos x="69" y="198"/>
              </a:cxn>
              <a:cxn ang="0">
                <a:pos x="65" y="202"/>
              </a:cxn>
              <a:cxn ang="0">
                <a:pos x="1" y="240"/>
              </a:cxn>
              <a:cxn ang="0">
                <a:pos x="75" y="228"/>
              </a:cxn>
              <a:cxn ang="0">
                <a:pos x="199" y="228"/>
              </a:cxn>
              <a:cxn ang="0">
                <a:pos x="332" y="216"/>
              </a:cxn>
              <a:cxn ang="0">
                <a:pos x="334" y="143"/>
              </a:cxn>
              <a:cxn ang="0">
                <a:pos x="270" y="105"/>
              </a:cxn>
              <a:cxn ang="0">
                <a:pos x="253" y="101"/>
              </a:cxn>
              <a:cxn ang="0">
                <a:pos x="198" y="130"/>
              </a:cxn>
              <a:cxn ang="0">
                <a:pos x="130" y="101"/>
              </a:cxn>
              <a:cxn ang="0">
                <a:pos x="126" y="105"/>
              </a:cxn>
              <a:cxn ang="0">
                <a:pos x="26" y="107"/>
              </a:cxn>
              <a:cxn ang="0">
                <a:pos x="75" y="34"/>
              </a:cxn>
              <a:cxn ang="0">
                <a:pos x="199" y="34"/>
              </a:cxn>
              <a:cxn ang="0">
                <a:pos x="332" y="22"/>
              </a:cxn>
              <a:cxn ang="0">
                <a:pos x="333" y="8"/>
              </a:cxn>
              <a:cxn ang="0">
                <a:pos x="330" y="24"/>
              </a:cxn>
              <a:cxn ang="0">
                <a:pos x="330" y="24"/>
              </a:cxn>
              <a:cxn ang="0">
                <a:pos x="330" y="218"/>
              </a:cxn>
            </a:cxnLst>
            <a:rect l="0" t="0" r="r" b="b"/>
            <a:pathLst>
              <a:path w="335" h="253">
                <a:moveTo>
                  <a:pt x="316" y="4"/>
                </a:moveTo>
                <a:cubicBezTo>
                  <a:pt x="315" y="4"/>
                  <a:pt x="315" y="4"/>
                  <a:pt x="315" y="4"/>
                </a:cubicBezTo>
                <a:cubicBezTo>
                  <a:pt x="314" y="5"/>
                  <a:pt x="312" y="6"/>
                  <a:pt x="311" y="8"/>
                </a:cubicBezTo>
                <a:cubicBezTo>
                  <a:pt x="301" y="24"/>
                  <a:pt x="281" y="34"/>
                  <a:pt x="260" y="34"/>
                </a:cubicBezTo>
                <a:cubicBezTo>
                  <a:pt x="239" y="34"/>
                  <a:pt x="220" y="24"/>
                  <a:pt x="209" y="8"/>
                </a:cubicBezTo>
                <a:cubicBezTo>
                  <a:pt x="207" y="5"/>
                  <a:pt x="205" y="3"/>
                  <a:pt x="201" y="2"/>
                </a:cubicBezTo>
                <a:cubicBezTo>
                  <a:pt x="198" y="2"/>
                  <a:pt x="195" y="2"/>
                  <a:pt x="192" y="4"/>
                </a:cubicBezTo>
                <a:cubicBezTo>
                  <a:pt x="192" y="4"/>
                  <a:pt x="192" y="4"/>
                  <a:pt x="192" y="4"/>
                </a:cubicBezTo>
                <a:cubicBezTo>
                  <a:pt x="190" y="5"/>
                  <a:pt x="189" y="6"/>
                  <a:pt x="188" y="8"/>
                </a:cubicBezTo>
                <a:cubicBezTo>
                  <a:pt x="178" y="24"/>
                  <a:pt x="158" y="34"/>
                  <a:pt x="137" y="34"/>
                </a:cubicBezTo>
                <a:cubicBezTo>
                  <a:pt x="116" y="34"/>
                  <a:pt x="96" y="24"/>
                  <a:pt x="86" y="8"/>
                </a:cubicBezTo>
                <a:cubicBezTo>
                  <a:pt x="82" y="2"/>
                  <a:pt x="74" y="0"/>
                  <a:pt x="69" y="4"/>
                </a:cubicBezTo>
                <a:cubicBezTo>
                  <a:pt x="68" y="4"/>
                  <a:pt x="68" y="4"/>
                  <a:pt x="68" y="4"/>
                </a:cubicBezTo>
                <a:cubicBezTo>
                  <a:pt x="67" y="5"/>
                  <a:pt x="66" y="6"/>
                  <a:pt x="65" y="8"/>
                </a:cubicBezTo>
                <a:cubicBezTo>
                  <a:pt x="54" y="24"/>
                  <a:pt x="35" y="34"/>
                  <a:pt x="14" y="34"/>
                </a:cubicBezTo>
                <a:cubicBezTo>
                  <a:pt x="7" y="34"/>
                  <a:pt x="1" y="39"/>
                  <a:pt x="1" y="46"/>
                </a:cubicBezTo>
                <a:cubicBezTo>
                  <a:pt x="1" y="46"/>
                  <a:pt x="0" y="112"/>
                  <a:pt x="0" y="112"/>
                </a:cubicBezTo>
                <a:cubicBezTo>
                  <a:pt x="0" y="115"/>
                  <a:pt x="1" y="118"/>
                  <a:pt x="4" y="120"/>
                </a:cubicBezTo>
                <a:cubicBezTo>
                  <a:pt x="19" y="142"/>
                  <a:pt x="46" y="156"/>
                  <a:pt x="75" y="156"/>
                </a:cubicBezTo>
                <a:cubicBezTo>
                  <a:pt x="98" y="156"/>
                  <a:pt x="121" y="147"/>
                  <a:pt x="136" y="131"/>
                </a:cubicBezTo>
                <a:cubicBezTo>
                  <a:pt x="152" y="147"/>
                  <a:pt x="174" y="156"/>
                  <a:pt x="198" y="156"/>
                </a:cubicBezTo>
                <a:cubicBezTo>
                  <a:pt x="221" y="156"/>
                  <a:pt x="244" y="147"/>
                  <a:pt x="260" y="131"/>
                </a:cubicBezTo>
                <a:cubicBezTo>
                  <a:pt x="272" y="144"/>
                  <a:pt x="290" y="152"/>
                  <a:pt x="309" y="155"/>
                </a:cubicBezTo>
                <a:cubicBezTo>
                  <a:pt x="309" y="169"/>
                  <a:pt x="309" y="198"/>
                  <a:pt x="309" y="204"/>
                </a:cubicBezTo>
                <a:cubicBezTo>
                  <a:pt x="298" y="218"/>
                  <a:pt x="280" y="227"/>
                  <a:pt x="260" y="227"/>
                </a:cubicBezTo>
                <a:cubicBezTo>
                  <a:pt x="239" y="227"/>
                  <a:pt x="220" y="217"/>
                  <a:pt x="209" y="201"/>
                </a:cubicBezTo>
                <a:cubicBezTo>
                  <a:pt x="206" y="196"/>
                  <a:pt x="198" y="194"/>
                  <a:pt x="192" y="198"/>
                </a:cubicBezTo>
                <a:cubicBezTo>
                  <a:pt x="192" y="198"/>
                  <a:pt x="192" y="198"/>
                  <a:pt x="192" y="198"/>
                </a:cubicBezTo>
                <a:cubicBezTo>
                  <a:pt x="190" y="199"/>
                  <a:pt x="189" y="200"/>
                  <a:pt x="188" y="202"/>
                </a:cubicBezTo>
                <a:cubicBezTo>
                  <a:pt x="178" y="217"/>
                  <a:pt x="158" y="227"/>
                  <a:pt x="137" y="227"/>
                </a:cubicBezTo>
                <a:cubicBezTo>
                  <a:pt x="116" y="227"/>
                  <a:pt x="96" y="217"/>
                  <a:pt x="86" y="201"/>
                </a:cubicBezTo>
                <a:cubicBezTo>
                  <a:pt x="82" y="196"/>
                  <a:pt x="75" y="194"/>
                  <a:pt x="69" y="198"/>
                </a:cubicBezTo>
                <a:cubicBezTo>
                  <a:pt x="69" y="198"/>
                  <a:pt x="69" y="198"/>
                  <a:pt x="69" y="198"/>
                </a:cubicBezTo>
                <a:cubicBezTo>
                  <a:pt x="67" y="199"/>
                  <a:pt x="66" y="200"/>
                  <a:pt x="65" y="202"/>
                </a:cubicBezTo>
                <a:cubicBezTo>
                  <a:pt x="54" y="217"/>
                  <a:pt x="35" y="227"/>
                  <a:pt x="14" y="227"/>
                </a:cubicBezTo>
                <a:cubicBezTo>
                  <a:pt x="7" y="227"/>
                  <a:pt x="1" y="233"/>
                  <a:pt x="1" y="240"/>
                </a:cubicBezTo>
                <a:cubicBezTo>
                  <a:pt x="1" y="247"/>
                  <a:pt x="7" y="253"/>
                  <a:pt x="14" y="253"/>
                </a:cubicBezTo>
                <a:cubicBezTo>
                  <a:pt x="37" y="253"/>
                  <a:pt x="60" y="244"/>
                  <a:pt x="75" y="228"/>
                </a:cubicBezTo>
                <a:cubicBezTo>
                  <a:pt x="91" y="244"/>
                  <a:pt x="113" y="253"/>
                  <a:pt x="137" y="253"/>
                </a:cubicBezTo>
                <a:cubicBezTo>
                  <a:pt x="161" y="253"/>
                  <a:pt x="183" y="244"/>
                  <a:pt x="199" y="228"/>
                </a:cubicBezTo>
                <a:cubicBezTo>
                  <a:pt x="214" y="244"/>
                  <a:pt x="237" y="253"/>
                  <a:pt x="260" y="253"/>
                </a:cubicBezTo>
                <a:cubicBezTo>
                  <a:pt x="290" y="253"/>
                  <a:pt x="317" y="239"/>
                  <a:pt x="332" y="216"/>
                </a:cubicBezTo>
                <a:cubicBezTo>
                  <a:pt x="334" y="214"/>
                  <a:pt x="335" y="211"/>
                  <a:pt x="335" y="208"/>
                </a:cubicBezTo>
                <a:cubicBezTo>
                  <a:pt x="335" y="208"/>
                  <a:pt x="334" y="143"/>
                  <a:pt x="334" y="143"/>
                </a:cubicBezTo>
                <a:cubicBezTo>
                  <a:pt x="334" y="136"/>
                  <a:pt x="328" y="130"/>
                  <a:pt x="321" y="130"/>
                </a:cubicBezTo>
                <a:cubicBezTo>
                  <a:pt x="300" y="130"/>
                  <a:pt x="281" y="121"/>
                  <a:pt x="270" y="105"/>
                </a:cubicBezTo>
                <a:cubicBezTo>
                  <a:pt x="267" y="99"/>
                  <a:pt x="259" y="97"/>
                  <a:pt x="253" y="101"/>
                </a:cubicBezTo>
                <a:cubicBezTo>
                  <a:pt x="253" y="101"/>
                  <a:pt x="253" y="101"/>
                  <a:pt x="253" y="101"/>
                </a:cubicBezTo>
                <a:cubicBezTo>
                  <a:pt x="251" y="102"/>
                  <a:pt x="250" y="103"/>
                  <a:pt x="249" y="105"/>
                </a:cubicBezTo>
                <a:cubicBezTo>
                  <a:pt x="238" y="121"/>
                  <a:pt x="219" y="130"/>
                  <a:pt x="198" y="130"/>
                </a:cubicBezTo>
                <a:cubicBezTo>
                  <a:pt x="177" y="130"/>
                  <a:pt x="157" y="121"/>
                  <a:pt x="147" y="105"/>
                </a:cubicBezTo>
                <a:cubicBezTo>
                  <a:pt x="143" y="99"/>
                  <a:pt x="136" y="97"/>
                  <a:pt x="130" y="101"/>
                </a:cubicBezTo>
                <a:cubicBezTo>
                  <a:pt x="130" y="101"/>
                  <a:pt x="130" y="101"/>
                  <a:pt x="130" y="101"/>
                </a:cubicBezTo>
                <a:cubicBezTo>
                  <a:pt x="128" y="102"/>
                  <a:pt x="127" y="103"/>
                  <a:pt x="126" y="105"/>
                </a:cubicBezTo>
                <a:cubicBezTo>
                  <a:pt x="115" y="121"/>
                  <a:pt x="96" y="130"/>
                  <a:pt x="75" y="130"/>
                </a:cubicBezTo>
                <a:cubicBezTo>
                  <a:pt x="55" y="130"/>
                  <a:pt x="36" y="122"/>
                  <a:pt x="26" y="107"/>
                </a:cubicBezTo>
                <a:cubicBezTo>
                  <a:pt x="26" y="101"/>
                  <a:pt x="26" y="72"/>
                  <a:pt x="26" y="58"/>
                </a:cubicBezTo>
                <a:cubicBezTo>
                  <a:pt x="45" y="55"/>
                  <a:pt x="62" y="47"/>
                  <a:pt x="75" y="34"/>
                </a:cubicBezTo>
                <a:cubicBezTo>
                  <a:pt x="91" y="50"/>
                  <a:pt x="113" y="59"/>
                  <a:pt x="137" y="59"/>
                </a:cubicBezTo>
                <a:cubicBezTo>
                  <a:pt x="161" y="59"/>
                  <a:pt x="183" y="50"/>
                  <a:pt x="199" y="34"/>
                </a:cubicBezTo>
                <a:cubicBezTo>
                  <a:pt x="214" y="50"/>
                  <a:pt x="237" y="59"/>
                  <a:pt x="260" y="59"/>
                </a:cubicBezTo>
                <a:cubicBezTo>
                  <a:pt x="290" y="59"/>
                  <a:pt x="317" y="45"/>
                  <a:pt x="332" y="22"/>
                </a:cubicBezTo>
                <a:cubicBezTo>
                  <a:pt x="334" y="20"/>
                  <a:pt x="335" y="17"/>
                  <a:pt x="335" y="15"/>
                </a:cubicBezTo>
                <a:cubicBezTo>
                  <a:pt x="335" y="13"/>
                  <a:pt x="334" y="10"/>
                  <a:pt x="333" y="8"/>
                </a:cubicBezTo>
                <a:cubicBezTo>
                  <a:pt x="329" y="2"/>
                  <a:pt x="322" y="0"/>
                  <a:pt x="316" y="4"/>
                </a:cubicBezTo>
                <a:close/>
                <a:moveTo>
                  <a:pt x="330" y="24"/>
                </a:moveTo>
                <a:cubicBezTo>
                  <a:pt x="330" y="24"/>
                  <a:pt x="330" y="24"/>
                  <a:pt x="329" y="25"/>
                </a:cubicBezTo>
                <a:cubicBezTo>
                  <a:pt x="330" y="24"/>
                  <a:pt x="330" y="24"/>
                  <a:pt x="330" y="24"/>
                </a:cubicBezTo>
                <a:close/>
                <a:moveTo>
                  <a:pt x="330" y="218"/>
                </a:moveTo>
                <a:cubicBezTo>
                  <a:pt x="330" y="218"/>
                  <a:pt x="330" y="218"/>
                  <a:pt x="330" y="218"/>
                </a:cubicBezTo>
                <a:cubicBezTo>
                  <a:pt x="330" y="218"/>
                  <a:pt x="330" y="218"/>
                  <a:pt x="330" y="21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5" name="Freeform 588"/>
          <p:cNvSpPr>
            <a:spLocks/>
          </p:cNvSpPr>
          <p:nvPr/>
        </p:nvSpPr>
        <p:spPr bwMode="auto">
          <a:xfrm>
            <a:off x="9934575" y="3740150"/>
            <a:ext cx="460375" cy="392113"/>
          </a:xfrm>
          <a:custGeom>
            <a:avLst/>
            <a:gdLst/>
            <a:ahLst/>
            <a:cxnLst>
              <a:cxn ang="0">
                <a:pos x="26" y="70"/>
              </a:cxn>
              <a:cxn ang="0">
                <a:pos x="6" y="162"/>
              </a:cxn>
              <a:cxn ang="0">
                <a:pos x="57" y="242"/>
              </a:cxn>
              <a:cxn ang="0">
                <a:pos x="150" y="262"/>
              </a:cxn>
              <a:cxn ang="0">
                <a:pos x="192" y="245"/>
              </a:cxn>
              <a:cxn ang="0">
                <a:pos x="197" y="227"/>
              </a:cxn>
              <a:cxn ang="0">
                <a:pos x="178" y="223"/>
              </a:cxn>
              <a:cxn ang="0">
                <a:pos x="145" y="235"/>
              </a:cxn>
              <a:cxn ang="0">
                <a:pos x="72" y="220"/>
              </a:cxn>
              <a:cxn ang="0">
                <a:pos x="32" y="157"/>
              </a:cxn>
              <a:cxn ang="0">
                <a:pos x="48" y="85"/>
              </a:cxn>
              <a:cxn ang="0">
                <a:pos x="183" y="60"/>
              </a:cxn>
              <a:cxn ang="0">
                <a:pos x="215" y="183"/>
              </a:cxn>
              <a:cxn ang="0">
                <a:pos x="217" y="198"/>
              </a:cxn>
              <a:cxn ang="0">
                <a:pos x="232" y="201"/>
              </a:cxn>
              <a:cxn ang="0">
                <a:pos x="248" y="202"/>
              </a:cxn>
              <a:cxn ang="0">
                <a:pos x="373" y="289"/>
              </a:cxn>
              <a:cxn ang="0">
                <a:pos x="377" y="312"/>
              </a:cxn>
              <a:cxn ang="0">
                <a:pos x="366" y="319"/>
              </a:cxn>
              <a:cxn ang="0">
                <a:pos x="353" y="317"/>
              </a:cxn>
              <a:cxn ang="0">
                <a:pos x="248" y="244"/>
              </a:cxn>
              <a:cxn ang="0">
                <a:pos x="230" y="247"/>
              </a:cxn>
              <a:cxn ang="0">
                <a:pos x="233" y="266"/>
              </a:cxn>
              <a:cxn ang="0">
                <a:pos x="338" y="339"/>
              </a:cxn>
              <a:cxn ang="0">
                <a:pos x="371" y="346"/>
              </a:cxn>
              <a:cxn ang="0">
                <a:pos x="399" y="327"/>
              </a:cxn>
              <a:cxn ang="0">
                <a:pos x="407" y="303"/>
              </a:cxn>
              <a:cxn ang="0">
                <a:pos x="388" y="267"/>
              </a:cxn>
              <a:cxn ang="0">
                <a:pos x="263" y="180"/>
              </a:cxn>
              <a:cxn ang="0">
                <a:pos x="246" y="174"/>
              </a:cxn>
              <a:cxn ang="0">
                <a:pos x="251" y="140"/>
              </a:cxn>
              <a:cxn ang="0">
                <a:pos x="247" y="109"/>
              </a:cxn>
              <a:cxn ang="0">
                <a:pos x="198" y="38"/>
              </a:cxn>
              <a:cxn ang="0">
                <a:pos x="26" y="70"/>
              </a:cxn>
            </a:cxnLst>
            <a:rect l="0" t="0" r="r" b="b"/>
            <a:pathLst>
              <a:path w="407" h="348">
                <a:moveTo>
                  <a:pt x="26" y="70"/>
                </a:moveTo>
                <a:cubicBezTo>
                  <a:pt x="7" y="97"/>
                  <a:pt x="0" y="130"/>
                  <a:pt x="6" y="162"/>
                </a:cubicBezTo>
                <a:cubicBezTo>
                  <a:pt x="12" y="195"/>
                  <a:pt x="30" y="223"/>
                  <a:pt x="57" y="242"/>
                </a:cubicBezTo>
                <a:cubicBezTo>
                  <a:pt x="84" y="260"/>
                  <a:pt x="117" y="267"/>
                  <a:pt x="150" y="262"/>
                </a:cubicBezTo>
                <a:cubicBezTo>
                  <a:pt x="165" y="259"/>
                  <a:pt x="179" y="253"/>
                  <a:pt x="192" y="245"/>
                </a:cubicBezTo>
                <a:cubicBezTo>
                  <a:pt x="199" y="241"/>
                  <a:pt x="201" y="233"/>
                  <a:pt x="197" y="227"/>
                </a:cubicBezTo>
                <a:cubicBezTo>
                  <a:pt x="193" y="221"/>
                  <a:pt x="185" y="219"/>
                  <a:pt x="178" y="223"/>
                </a:cubicBezTo>
                <a:cubicBezTo>
                  <a:pt x="168" y="229"/>
                  <a:pt x="157" y="233"/>
                  <a:pt x="145" y="235"/>
                </a:cubicBezTo>
                <a:cubicBezTo>
                  <a:pt x="119" y="240"/>
                  <a:pt x="94" y="234"/>
                  <a:pt x="72" y="220"/>
                </a:cubicBezTo>
                <a:cubicBezTo>
                  <a:pt x="51" y="205"/>
                  <a:pt x="37" y="183"/>
                  <a:pt x="32" y="157"/>
                </a:cubicBezTo>
                <a:cubicBezTo>
                  <a:pt x="28" y="132"/>
                  <a:pt x="33" y="106"/>
                  <a:pt x="48" y="85"/>
                </a:cubicBezTo>
                <a:cubicBezTo>
                  <a:pt x="78" y="41"/>
                  <a:pt x="139" y="30"/>
                  <a:pt x="183" y="60"/>
                </a:cubicBezTo>
                <a:cubicBezTo>
                  <a:pt x="222" y="87"/>
                  <a:pt x="236" y="140"/>
                  <a:pt x="215" y="183"/>
                </a:cubicBezTo>
                <a:cubicBezTo>
                  <a:pt x="212" y="188"/>
                  <a:pt x="213" y="194"/>
                  <a:pt x="217" y="198"/>
                </a:cubicBezTo>
                <a:cubicBezTo>
                  <a:pt x="221" y="202"/>
                  <a:pt x="227" y="203"/>
                  <a:pt x="232" y="201"/>
                </a:cubicBezTo>
                <a:cubicBezTo>
                  <a:pt x="237" y="198"/>
                  <a:pt x="243" y="199"/>
                  <a:pt x="248" y="202"/>
                </a:cubicBezTo>
                <a:cubicBezTo>
                  <a:pt x="373" y="289"/>
                  <a:pt x="373" y="289"/>
                  <a:pt x="373" y="289"/>
                </a:cubicBezTo>
                <a:cubicBezTo>
                  <a:pt x="380" y="294"/>
                  <a:pt x="382" y="305"/>
                  <a:pt x="377" y="312"/>
                </a:cubicBezTo>
                <a:cubicBezTo>
                  <a:pt x="374" y="316"/>
                  <a:pt x="371" y="319"/>
                  <a:pt x="366" y="319"/>
                </a:cubicBezTo>
                <a:cubicBezTo>
                  <a:pt x="362" y="320"/>
                  <a:pt x="357" y="319"/>
                  <a:pt x="353" y="317"/>
                </a:cubicBezTo>
                <a:cubicBezTo>
                  <a:pt x="248" y="244"/>
                  <a:pt x="248" y="244"/>
                  <a:pt x="248" y="244"/>
                </a:cubicBezTo>
                <a:cubicBezTo>
                  <a:pt x="242" y="240"/>
                  <a:pt x="234" y="241"/>
                  <a:pt x="230" y="247"/>
                </a:cubicBezTo>
                <a:cubicBezTo>
                  <a:pt x="226" y="253"/>
                  <a:pt x="227" y="262"/>
                  <a:pt x="233" y="266"/>
                </a:cubicBezTo>
                <a:cubicBezTo>
                  <a:pt x="338" y="339"/>
                  <a:pt x="338" y="339"/>
                  <a:pt x="338" y="339"/>
                </a:cubicBezTo>
                <a:cubicBezTo>
                  <a:pt x="348" y="345"/>
                  <a:pt x="359" y="348"/>
                  <a:pt x="371" y="346"/>
                </a:cubicBezTo>
                <a:cubicBezTo>
                  <a:pt x="382" y="344"/>
                  <a:pt x="392" y="337"/>
                  <a:pt x="399" y="327"/>
                </a:cubicBezTo>
                <a:cubicBezTo>
                  <a:pt x="404" y="320"/>
                  <a:pt x="407" y="311"/>
                  <a:pt x="407" y="303"/>
                </a:cubicBezTo>
                <a:cubicBezTo>
                  <a:pt x="407" y="289"/>
                  <a:pt x="400" y="275"/>
                  <a:pt x="388" y="267"/>
                </a:cubicBezTo>
                <a:cubicBezTo>
                  <a:pt x="263" y="180"/>
                  <a:pt x="263" y="180"/>
                  <a:pt x="263" y="180"/>
                </a:cubicBezTo>
                <a:cubicBezTo>
                  <a:pt x="258" y="177"/>
                  <a:pt x="252" y="175"/>
                  <a:pt x="246" y="174"/>
                </a:cubicBezTo>
                <a:cubicBezTo>
                  <a:pt x="250" y="163"/>
                  <a:pt x="251" y="151"/>
                  <a:pt x="251" y="140"/>
                </a:cubicBezTo>
                <a:cubicBezTo>
                  <a:pt x="251" y="130"/>
                  <a:pt x="250" y="119"/>
                  <a:pt x="247" y="109"/>
                </a:cubicBezTo>
                <a:cubicBezTo>
                  <a:pt x="240" y="80"/>
                  <a:pt x="222" y="55"/>
                  <a:pt x="198" y="38"/>
                </a:cubicBezTo>
                <a:cubicBezTo>
                  <a:pt x="142" y="0"/>
                  <a:pt x="65" y="14"/>
                  <a:pt x="26" y="70"/>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6" name="Freeform 608"/>
          <p:cNvSpPr>
            <a:spLocks/>
          </p:cNvSpPr>
          <p:nvPr/>
        </p:nvSpPr>
        <p:spPr bwMode="auto">
          <a:xfrm>
            <a:off x="9982200" y="5067300"/>
            <a:ext cx="365125" cy="512763"/>
          </a:xfrm>
          <a:custGeom>
            <a:avLst/>
            <a:gdLst/>
            <a:ahLst/>
            <a:cxnLst>
              <a:cxn ang="0">
                <a:pos x="163" y="454"/>
              </a:cxn>
              <a:cxn ang="0">
                <a:pos x="13" y="261"/>
              </a:cxn>
              <a:cxn ang="0">
                <a:pos x="2" y="77"/>
              </a:cxn>
              <a:cxn ang="0">
                <a:pos x="15" y="58"/>
              </a:cxn>
              <a:cxn ang="0">
                <a:pos x="62" y="29"/>
              </a:cxn>
              <a:cxn ang="0">
                <a:pos x="252" y="24"/>
              </a:cxn>
              <a:cxn ang="0">
                <a:pos x="318" y="83"/>
              </a:cxn>
              <a:cxn ang="0">
                <a:pos x="295" y="80"/>
              </a:cxn>
              <a:cxn ang="0">
                <a:pos x="163" y="27"/>
              </a:cxn>
              <a:cxn ang="0">
                <a:pos x="31" y="80"/>
              </a:cxn>
              <a:cxn ang="0">
                <a:pos x="28" y="84"/>
              </a:cxn>
              <a:cxn ang="0">
                <a:pos x="115" y="405"/>
              </a:cxn>
              <a:cxn ang="0">
                <a:pos x="162" y="427"/>
              </a:cxn>
              <a:cxn ang="0">
                <a:pos x="211" y="405"/>
              </a:cxn>
              <a:cxn ang="0">
                <a:pos x="296" y="165"/>
              </a:cxn>
              <a:cxn ang="0">
                <a:pos x="264" y="216"/>
              </a:cxn>
              <a:cxn ang="0">
                <a:pos x="253" y="319"/>
              </a:cxn>
              <a:cxn ang="0">
                <a:pos x="72" y="320"/>
              </a:cxn>
              <a:cxn ang="0">
                <a:pos x="58" y="225"/>
              </a:cxn>
              <a:cxn ang="0">
                <a:pos x="93" y="177"/>
              </a:cxn>
              <a:cxn ang="0">
                <a:pos x="94" y="134"/>
              </a:cxn>
              <a:cxn ang="0">
                <a:pos x="162" y="78"/>
              </a:cxn>
              <a:cxn ang="0">
                <a:pos x="229" y="127"/>
              </a:cxn>
              <a:cxn ang="0">
                <a:pos x="229" y="197"/>
              </a:cxn>
              <a:cxn ang="0">
                <a:pos x="205" y="212"/>
              </a:cxn>
              <a:cxn ang="0">
                <a:pos x="177" y="183"/>
              </a:cxn>
              <a:cxn ang="0">
                <a:pos x="173" y="139"/>
              </a:cxn>
              <a:cxn ang="0">
                <a:pos x="153" y="140"/>
              </a:cxn>
              <a:cxn ang="0">
                <a:pos x="149" y="191"/>
              </a:cxn>
              <a:cxn ang="0">
                <a:pos x="168" y="223"/>
              </a:cxn>
              <a:cxn ang="0">
                <a:pos x="195" y="241"/>
              </a:cxn>
              <a:cxn ang="0">
                <a:pos x="185" y="285"/>
              </a:cxn>
              <a:cxn ang="0">
                <a:pos x="145" y="288"/>
              </a:cxn>
              <a:cxn ang="0">
                <a:pos x="139" y="244"/>
              </a:cxn>
              <a:cxn ang="0">
                <a:pos x="153" y="261"/>
              </a:cxn>
              <a:cxn ang="0">
                <a:pos x="167" y="264"/>
              </a:cxn>
              <a:cxn ang="0">
                <a:pos x="172" y="257"/>
              </a:cxn>
              <a:cxn ang="0">
                <a:pos x="162" y="249"/>
              </a:cxn>
              <a:cxn ang="0">
                <a:pos x="144" y="239"/>
              </a:cxn>
              <a:cxn ang="0">
                <a:pos x="141" y="217"/>
              </a:cxn>
              <a:cxn ang="0">
                <a:pos x="126" y="209"/>
              </a:cxn>
              <a:cxn ang="0">
                <a:pos x="122" y="153"/>
              </a:cxn>
              <a:cxn ang="0">
                <a:pos x="144" y="113"/>
              </a:cxn>
              <a:cxn ang="0">
                <a:pos x="204" y="153"/>
              </a:cxn>
              <a:cxn ang="0">
                <a:pos x="204" y="186"/>
              </a:cxn>
              <a:cxn ang="0">
                <a:pos x="206" y="183"/>
              </a:cxn>
              <a:cxn ang="0">
                <a:pos x="201" y="128"/>
              </a:cxn>
              <a:cxn ang="0">
                <a:pos x="134" y="115"/>
              </a:cxn>
              <a:cxn ang="0">
                <a:pos x="119" y="147"/>
              </a:cxn>
              <a:cxn ang="0">
                <a:pos x="114" y="197"/>
              </a:cxn>
              <a:cxn ang="0">
                <a:pos x="97" y="205"/>
              </a:cxn>
              <a:cxn ang="0">
                <a:pos x="84" y="287"/>
              </a:cxn>
              <a:cxn ang="0">
                <a:pos x="106" y="309"/>
              </a:cxn>
              <a:cxn ang="0">
                <a:pos x="238" y="287"/>
              </a:cxn>
              <a:cxn ang="0">
                <a:pos x="242" y="189"/>
              </a:cxn>
              <a:cxn ang="0">
                <a:pos x="313" y="117"/>
              </a:cxn>
              <a:cxn ang="0">
                <a:pos x="313" y="261"/>
              </a:cxn>
              <a:cxn ang="0">
                <a:pos x="193" y="448"/>
              </a:cxn>
            </a:cxnLst>
            <a:rect l="0" t="0" r="r" b="b"/>
            <a:pathLst>
              <a:path w="325" h="454">
                <a:moveTo>
                  <a:pt x="163" y="454"/>
                </a:moveTo>
                <a:cubicBezTo>
                  <a:pt x="163" y="454"/>
                  <a:pt x="163" y="454"/>
                  <a:pt x="163" y="454"/>
                </a:cubicBezTo>
                <a:cubicBezTo>
                  <a:pt x="163" y="454"/>
                  <a:pt x="163" y="454"/>
                  <a:pt x="163" y="454"/>
                </a:cubicBezTo>
                <a:cubicBezTo>
                  <a:pt x="163" y="454"/>
                  <a:pt x="163" y="454"/>
                  <a:pt x="163" y="454"/>
                </a:cubicBezTo>
                <a:cubicBezTo>
                  <a:pt x="163" y="454"/>
                  <a:pt x="163" y="454"/>
                  <a:pt x="163" y="454"/>
                </a:cubicBezTo>
                <a:cubicBezTo>
                  <a:pt x="154" y="454"/>
                  <a:pt x="144" y="452"/>
                  <a:pt x="133" y="448"/>
                </a:cubicBezTo>
                <a:cubicBezTo>
                  <a:pt x="133" y="448"/>
                  <a:pt x="133" y="448"/>
                  <a:pt x="133" y="448"/>
                </a:cubicBezTo>
                <a:cubicBezTo>
                  <a:pt x="122" y="443"/>
                  <a:pt x="110" y="436"/>
                  <a:pt x="97" y="425"/>
                </a:cubicBezTo>
                <a:cubicBezTo>
                  <a:pt x="97" y="425"/>
                  <a:pt x="97" y="425"/>
                  <a:pt x="97" y="425"/>
                </a:cubicBezTo>
                <a:cubicBezTo>
                  <a:pt x="67" y="399"/>
                  <a:pt x="26" y="348"/>
                  <a:pt x="13" y="261"/>
                </a:cubicBezTo>
                <a:cubicBezTo>
                  <a:pt x="13" y="261"/>
                  <a:pt x="13" y="261"/>
                  <a:pt x="13" y="261"/>
                </a:cubicBezTo>
                <a:cubicBezTo>
                  <a:pt x="8" y="229"/>
                  <a:pt x="0" y="145"/>
                  <a:pt x="0" y="101"/>
                </a:cubicBezTo>
                <a:cubicBezTo>
                  <a:pt x="0" y="101"/>
                  <a:pt x="0" y="101"/>
                  <a:pt x="0" y="101"/>
                </a:cubicBezTo>
                <a:cubicBezTo>
                  <a:pt x="0" y="91"/>
                  <a:pt x="1" y="83"/>
                  <a:pt x="2" y="77"/>
                </a:cubicBezTo>
                <a:cubicBezTo>
                  <a:pt x="2" y="77"/>
                  <a:pt x="2" y="77"/>
                  <a:pt x="2" y="77"/>
                </a:cubicBezTo>
                <a:cubicBezTo>
                  <a:pt x="2" y="74"/>
                  <a:pt x="3" y="72"/>
                  <a:pt x="4" y="70"/>
                </a:cubicBezTo>
                <a:cubicBezTo>
                  <a:pt x="4" y="70"/>
                  <a:pt x="4" y="70"/>
                  <a:pt x="4" y="70"/>
                </a:cubicBezTo>
                <a:cubicBezTo>
                  <a:pt x="4" y="68"/>
                  <a:pt x="5" y="67"/>
                  <a:pt x="7" y="65"/>
                </a:cubicBezTo>
                <a:cubicBezTo>
                  <a:pt x="7" y="65"/>
                  <a:pt x="7" y="65"/>
                  <a:pt x="7" y="65"/>
                </a:cubicBezTo>
                <a:cubicBezTo>
                  <a:pt x="9" y="63"/>
                  <a:pt x="11" y="61"/>
                  <a:pt x="15" y="58"/>
                </a:cubicBezTo>
                <a:cubicBezTo>
                  <a:pt x="15" y="58"/>
                  <a:pt x="15" y="58"/>
                  <a:pt x="15" y="58"/>
                </a:cubicBezTo>
                <a:cubicBezTo>
                  <a:pt x="18" y="56"/>
                  <a:pt x="22" y="53"/>
                  <a:pt x="26" y="50"/>
                </a:cubicBezTo>
                <a:cubicBezTo>
                  <a:pt x="26" y="50"/>
                  <a:pt x="26" y="50"/>
                  <a:pt x="26" y="50"/>
                </a:cubicBezTo>
                <a:cubicBezTo>
                  <a:pt x="36" y="44"/>
                  <a:pt x="48" y="36"/>
                  <a:pt x="62" y="29"/>
                </a:cubicBezTo>
                <a:cubicBezTo>
                  <a:pt x="62" y="29"/>
                  <a:pt x="62" y="29"/>
                  <a:pt x="62" y="29"/>
                </a:cubicBezTo>
                <a:cubicBezTo>
                  <a:pt x="91" y="14"/>
                  <a:pt x="127" y="1"/>
                  <a:pt x="163" y="0"/>
                </a:cubicBezTo>
                <a:cubicBezTo>
                  <a:pt x="163" y="0"/>
                  <a:pt x="163" y="0"/>
                  <a:pt x="163" y="0"/>
                </a:cubicBezTo>
                <a:cubicBezTo>
                  <a:pt x="163" y="0"/>
                  <a:pt x="163" y="0"/>
                  <a:pt x="163" y="0"/>
                </a:cubicBezTo>
                <a:cubicBezTo>
                  <a:pt x="195" y="0"/>
                  <a:pt x="226" y="11"/>
                  <a:pt x="252" y="24"/>
                </a:cubicBezTo>
                <a:cubicBezTo>
                  <a:pt x="252" y="24"/>
                  <a:pt x="252" y="24"/>
                  <a:pt x="252" y="24"/>
                </a:cubicBezTo>
                <a:cubicBezTo>
                  <a:pt x="279" y="36"/>
                  <a:pt x="300" y="50"/>
                  <a:pt x="311" y="58"/>
                </a:cubicBezTo>
                <a:cubicBezTo>
                  <a:pt x="311" y="58"/>
                  <a:pt x="311" y="58"/>
                  <a:pt x="311" y="58"/>
                </a:cubicBezTo>
                <a:cubicBezTo>
                  <a:pt x="314" y="61"/>
                  <a:pt x="317" y="63"/>
                  <a:pt x="318" y="65"/>
                </a:cubicBezTo>
                <a:cubicBezTo>
                  <a:pt x="318" y="65"/>
                  <a:pt x="318" y="65"/>
                  <a:pt x="318" y="65"/>
                </a:cubicBezTo>
                <a:cubicBezTo>
                  <a:pt x="324" y="70"/>
                  <a:pt x="324" y="78"/>
                  <a:pt x="318" y="83"/>
                </a:cubicBezTo>
                <a:cubicBezTo>
                  <a:pt x="318" y="83"/>
                  <a:pt x="318" y="83"/>
                  <a:pt x="318" y="83"/>
                </a:cubicBezTo>
                <a:cubicBezTo>
                  <a:pt x="313" y="89"/>
                  <a:pt x="305" y="89"/>
                  <a:pt x="300" y="83"/>
                </a:cubicBezTo>
                <a:cubicBezTo>
                  <a:pt x="300" y="83"/>
                  <a:pt x="300" y="83"/>
                  <a:pt x="300" y="83"/>
                </a:cubicBezTo>
                <a:cubicBezTo>
                  <a:pt x="300" y="83"/>
                  <a:pt x="298" y="82"/>
                  <a:pt x="295" y="80"/>
                </a:cubicBezTo>
                <a:cubicBezTo>
                  <a:pt x="295" y="80"/>
                  <a:pt x="295" y="80"/>
                  <a:pt x="295" y="80"/>
                </a:cubicBezTo>
                <a:cubicBezTo>
                  <a:pt x="292" y="78"/>
                  <a:pt x="289" y="75"/>
                  <a:pt x="285" y="72"/>
                </a:cubicBezTo>
                <a:cubicBezTo>
                  <a:pt x="285" y="72"/>
                  <a:pt x="285" y="72"/>
                  <a:pt x="285" y="72"/>
                </a:cubicBezTo>
                <a:cubicBezTo>
                  <a:pt x="276" y="66"/>
                  <a:pt x="264" y="59"/>
                  <a:pt x="251" y="53"/>
                </a:cubicBezTo>
                <a:cubicBezTo>
                  <a:pt x="251" y="53"/>
                  <a:pt x="251" y="53"/>
                  <a:pt x="251" y="53"/>
                </a:cubicBezTo>
                <a:cubicBezTo>
                  <a:pt x="225" y="39"/>
                  <a:pt x="192" y="27"/>
                  <a:pt x="163" y="27"/>
                </a:cubicBezTo>
                <a:cubicBezTo>
                  <a:pt x="163" y="27"/>
                  <a:pt x="163" y="27"/>
                  <a:pt x="163" y="27"/>
                </a:cubicBezTo>
                <a:cubicBezTo>
                  <a:pt x="163" y="27"/>
                  <a:pt x="163" y="27"/>
                  <a:pt x="163" y="27"/>
                </a:cubicBezTo>
                <a:cubicBezTo>
                  <a:pt x="137" y="27"/>
                  <a:pt x="109" y="36"/>
                  <a:pt x="85" y="48"/>
                </a:cubicBezTo>
                <a:cubicBezTo>
                  <a:pt x="85" y="48"/>
                  <a:pt x="85" y="48"/>
                  <a:pt x="85" y="48"/>
                </a:cubicBezTo>
                <a:cubicBezTo>
                  <a:pt x="60" y="59"/>
                  <a:pt x="40" y="73"/>
                  <a:pt x="31" y="80"/>
                </a:cubicBezTo>
                <a:cubicBezTo>
                  <a:pt x="31" y="80"/>
                  <a:pt x="31" y="80"/>
                  <a:pt x="31" y="80"/>
                </a:cubicBezTo>
                <a:cubicBezTo>
                  <a:pt x="30" y="80"/>
                  <a:pt x="29" y="81"/>
                  <a:pt x="28" y="82"/>
                </a:cubicBezTo>
                <a:cubicBezTo>
                  <a:pt x="28" y="82"/>
                  <a:pt x="28" y="82"/>
                  <a:pt x="28" y="82"/>
                </a:cubicBezTo>
                <a:cubicBezTo>
                  <a:pt x="28" y="82"/>
                  <a:pt x="28" y="83"/>
                  <a:pt x="28" y="84"/>
                </a:cubicBezTo>
                <a:cubicBezTo>
                  <a:pt x="28" y="84"/>
                  <a:pt x="28" y="84"/>
                  <a:pt x="28" y="84"/>
                </a:cubicBezTo>
                <a:cubicBezTo>
                  <a:pt x="27" y="88"/>
                  <a:pt x="27" y="94"/>
                  <a:pt x="27" y="101"/>
                </a:cubicBezTo>
                <a:cubicBezTo>
                  <a:pt x="27" y="101"/>
                  <a:pt x="27" y="101"/>
                  <a:pt x="27" y="101"/>
                </a:cubicBezTo>
                <a:cubicBezTo>
                  <a:pt x="27" y="143"/>
                  <a:pt x="34" y="227"/>
                  <a:pt x="39" y="257"/>
                </a:cubicBezTo>
                <a:cubicBezTo>
                  <a:pt x="39" y="257"/>
                  <a:pt x="39" y="257"/>
                  <a:pt x="39" y="257"/>
                </a:cubicBezTo>
                <a:cubicBezTo>
                  <a:pt x="51" y="337"/>
                  <a:pt x="88" y="382"/>
                  <a:pt x="115" y="405"/>
                </a:cubicBezTo>
                <a:cubicBezTo>
                  <a:pt x="115" y="405"/>
                  <a:pt x="115" y="405"/>
                  <a:pt x="115" y="405"/>
                </a:cubicBezTo>
                <a:cubicBezTo>
                  <a:pt x="126" y="415"/>
                  <a:pt x="135" y="420"/>
                  <a:pt x="143" y="423"/>
                </a:cubicBezTo>
                <a:cubicBezTo>
                  <a:pt x="143" y="423"/>
                  <a:pt x="143" y="423"/>
                  <a:pt x="143" y="423"/>
                </a:cubicBezTo>
                <a:cubicBezTo>
                  <a:pt x="150" y="426"/>
                  <a:pt x="156" y="427"/>
                  <a:pt x="162" y="427"/>
                </a:cubicBezTo>
                <a:cubicBezTo>
                  <a:pt x="162" y="427"/>
                  <a:pt x="162" y="427"/>
                  <a:pt x="162" y="427"/>
                </a:cubicBezTo>
                <a:cubicBezTo>
                  <a:pt x="162" y="427"/>
                  <a:pt x="163" y="427"/>
                  <a:pt x="164" y="427"/>
                </a:cubicBezTo>
                <a:cubicBezTo>
                  <a:pt x="164" y="427"/>
                  <a:pt x="164" y="427"/>
                  <a:pt x="164" y="427"/>
                </a:cubicBezTo>
                <a:cubicBezTo>
                  <a:pt x="170" y="427"/>
                  <a:pt x="176" y="426"/>
                  <a:pt x="183" y="423"/>
                </a:cubicBezTo>
                <a:cubicBezTo>
                  <a:pt x="183" y="423"/>
                  <a:pt x="183" y="423"/>
                  <a:pt x="183" y="423"/>
                </a:cubicBezTo>
                <a:cubicBezTo>
                  <a:pt x="191" y="420"/>
                  <a:pt x="200" y="415"/>
                  <a:pt x="211" y="405"/>
                </a:cubicBezTo>
                <a:cubicBezTo>
                  <a:pt x="211" y="405"/>
                  <a:pt x="211" y="405"/>
                  <a:pt x="211" y="405"/>
                </a:cubicBezTo>
                <a:cubicBezTo>
                  <a:pt x="238" y="382"/>
                  <a:pt x="275" y="337"/>
                  <a:pt x="287" y="257"/>
                </a:cubicBezTo>
                <a:cubicBezTo>
                  <a:pt x="287" y="257"/>
                  <a:pt x="287" y="257"/>
                  <a:pt x="287" y="257"/>
                </a:cubicBezTo>
                <a:cubicBezTo>
                  <a:pt x="289" y="239"/>
                  <a:pt x="293" y="201"/>
                  <a:pt x="296" y="165"/>
                </a:cubicBezTo>
                <a:cubicBezTo>
                  <a:pt x="296" y="165"/>
                  <a:pt x="296" y="165"/>
                  <a:pt x="296" y="165"/>
                </a:cubicBezTo>
                <a:cubicBezTo>
                  <a:pt x="288" y="173"/>
                  <a:pt x="280" y="180"/>
                  <a:pt x="276" y="184"/>
                </a:cubicBezTo>
                <a:cubicBezTo>
                  <a:pt x="276" y="184"/>
                  <a:pt x="276" y="184"/>
                  <a:pt x="276" y="184"/>
                </a:cubicBezTo>
                <a:cubicBezTo>
                  <a:pt x="271" y="189"/>
                  <a:pt x="269" y="193"/>
                  <a:pt x="267" y="198"/>
                </a:cubicBezTo>
                <a:cubicBezTo>
                  <a:pt x="267" y="198"/>
                  <a:pt x="267" y="198"/>
                  <a:pt x="267" y="198"/>
                </a:cubicBezTo>
                <a:cubicBezTo>
                  <a:pt x="265" y="203"/>
                  <a:pt x="264" y="208"/>
                  <a:pt x="264" y="216"/>
                </a:cubicBezTo>
                <a:cubicBezTo>
                  <a:pt x="264" y="216"/>
                  <a:pt x="264" y="216"/>
                  <a:pt x="264" y="216"/>
                </a:cubicBezTo>
                <a:cubicBezTo>
                  <a:pt x="264" y="233"/>
                  <a:pt x="264" y="270"/>
                  <a:pt x="264" y="287"/>
                </a:cubicBezTo>
                <a:cubicBezTo>
                  <a:pt x="264" y="287"/>
                  <a:pt x="264" y="287"/>
                  <a:pt x="264" y="287"/>
                </a:cubicBezTo>
                <a:cubicBezTo>
                  <a:pt x="264" y="299"/>
                  <a:pt x="260" y="310"/>
                  <a:pt x="253" y="319"/>
                </a:cubicBezTo>
                <a:cubicBezTo>
                  <a:pt x="253" y="319"/>
                  <a:pt x="253" y="319"/>
                  <a:pt x="253" y="319"/>
                </a:cubicBezTo>
                <a:cubicBezTo>
                  <a:pt x="245" y="329"/>
                  <a:pt x="233" y="335"/>
                  <a:pt x="219" y="335"/>
                </a:cubicBezTo>
                <a:cubicBezTo>
                  <a:pt x="219" y="335"/>
                  <a:pt x="219" y="335"/>
                  <a:pt x="219" y="335"/>
                </a:cubicBezTo>
                <a:cubicBezTo>
                  <a:pt x="205" y="335"/>
                  <a:pt x="121" y="335"/>
                  <a:pt x="106" y="335"/>
                </a:cubicBezTo>
                <a:cubicBezTo>
                  <a:pt x="106" y="335"/>
                  <a:pt x="106" y="335"/>
                  <a:pt x="106" y="335"/>
                </a:cubicBezTo>
                <a:cubicBezTo>
                  <a:pt x="92" y="335"/>
                  <a:pt x="81" y="329"/>
                  <a:pt x="72" y="320"/>
                </a:cubicBezTo>
                <a:cubicBezTo>
                  <a:pt x="72" y="320"/>
                  <a:pt x="72" y="320"/>
                  <a:pt x="72" y="320"/>
                </a:cubicBezTo>
                <a:cubicBezTo>
                  <a:pt x="64" y="311"/>
                  <a:pt x="58" y="300"/>
                  <a:pt x="58" y="287"/>
                </a:cubicBezTo>
                <a:cubicBezTo>
                  <a:pt x="58" y="287"/>
                  <a:pt x="58" y="287"/>
                  <a:pt x="58" y="287"/>
                </a:cubicBezTo>
                <a:cubicBezTo>
                  <a:pt x="58" y="274"/>
                  <a:pt x="58" y="241"/>
                  <a:pt x="58" y="225"/>
                </a:cubicBezTo>
                <a:cubicBezTo>
                  <a:pt x="58" y="225"/>
                  <a:pt x="58" y="225"/>
                  <a:pt x="58" y="225"/>
                </a:cubicBezTo>
                <a:cubicBezTo>
                  <a:pt x="58" y="213"/>
                  <a:pt x="61" y="202"/>
                  <a:pt x="68" y="193"/>
                </a:cubicBezTo>
                <a:cubicBezTo>
                  <a:pt x="68" y="193"/>
                  <a:pt x="68" y="193"/>
                  <a:pt x="68" y="193"/>
                </a:cubicBezTo>
                <a:cubicBezTo>
                  <a:pt x="74" y="186"/>
                  <a:pt x="82" y="180"/>
                  <a:pt x="93" y="179"/>
                </a:cubicBezTo>
                <a:cubicBezTo>
                  <a:pt x="93" y="179"/>
                  <a:pt x="93" y="179"/>
                  <a:pt x="93" y="179"/>
                </a:cubicBezTo>
                <a:cubicBezTo>
                  <a:pt x="93" y="178"/>
                  <a:pt x="93" y="178"/>
                  <a:pt x="93" y="177"/>
                </a:cubicBezTo>
                <a:cubicBezTo>
                  <a:pt x="93" y="177"/>
                  <a:pt x="93" y="177"/>
                  <a:pt x="93" y="177"/>
                </a:cubicBezTo>
                <a:cubicBezTo>
                  <a:pt x="93" y="170"/>
                  <a:pt x="93" y="161"/>
                  <a:pt x="93" y="147"/>
                </a:cubicBezTo>
                <a:cubicBezTo>
                  <a:pt x="93" y="147"/>
                  <a:pt x="93" y="147"/>
                  <a:pt x="93" y="147"/>
                </a:cubicBezTo>
                <a:cubicBezTo>
                  <a:pt x="93" y="143"/>
                  <a:pt x="93" y="139"/>
                  <a:pt x="94" y="134"/>
                </a:cubicBezTo>
                <a:cubicBezTo>
                  <a:pt x="94" y="134"/>
                  <a:pt x="94" y="134"/>
                  <a:pt x="94" y="134"/>
                </a:cubicBezTo>
                <a:cubicBezTo>
                  <a:pt x="96" y="129"/>
                  <a:pt x="98" y="123"/>
                  <a:pt x="100" y="118"/>
                </a:cubicBezTo>
                <a:cubicBezTo>
                  <a:pt x="100" y="118"/>
                  <a:pt x="100" y="118"/>
                  <a:pt x="100" y="118"/>
                </a:cubicBezTo>
                <a:cubicBezTo>
                  <a:pt x="106" y="106"/>
                  <a:pt x="114" y="94"/>
                  <a:pt x="129" y="87"/>
                </a:cubicBezTo>
                <a:cubicBezTo>
                  <a:pt x="129" y="87"/>
                  <a:pt x="129" y="87"/>
                  <a:pt x="129" y="87"/>
                </a:cubicBezTo>
                <a:cubicBezTo>
                  <a:pt x="138" y="81"/>
                  <a:pt x="149" y="78"/>
                  <a:pt x="162" y="78"/>
                </a:cubicBezTo>
                <a:cubicBezTo>
                  <a:pt x="162" y="78"/>
                  <a:pt x="162" y="78"/>
                  <a:pt x="162" y="78"/>
                </a:cubicBezTo>
                <a:cubicBezTo>
                  <a:pt x="182" y="78"/>
                  <a:pt x="198" y="85"/>
                  <a:pt x="209" y="94"/>
                </a:cubicBezTo>
                <a:cubicBezTo>
                  <a:pt x="209" y="94"/>
                  <a:pt x="209" y="94"/>
                  <a:pt x="209" y="94"/>
                </a:cubicBezTo>
                <a:cubicBezTo>
                  <a:pt x="220" y="104"/>
                  <a:pt x="226" y="116"/>
                  <a:pt x="229" y="127"/>
                </a:cubicBezTo>
                <a:cubicBezTo>
                  <a:pt x="229" y="127"/>
                  <a:pt x="229" y="127"/>
                  <a:pt x="229" y="127"/>
                </a:cubicBezTo>
                <a:cubicBezTo>
                  <a:pt x="232" y="134"/>
                  <a:pt x="233" y="141"/>
                  <a:pt x="233" y="147"/>
                </a:cubicBezTo>
                <a:cubicBezTo>
                  <a:pt x="233" y="147"/>
                  <a:pt x="233" y="147"/>
                  <a:pt x="233" y="147"/>
                </a:cubicBezTo>
                <a:cubicBezTo>
                  <a:pt x="233" y="160"/>
                  <a:pt x="233" y="175"/>
                  <a:pt x="233" y="183"/>
                </a:cubicBezTo>
                <a:cubicBezTo>
                  <a:pt x="233" y="183"/>
                  <a:pt x="233" y="183"/>
                  <a:pt x="233" y="183"/>
                </a:cubicBezTo>
                <a:cubicBezTo>
                  <a:pt x="233" y="187"/>
                  <a:pt x="232" y="192"/>
                  <a:pt x="229" y="197"/>
                </a:cubicBezTo>
                <a:cubicBezTo>
                  <a:pt x="229" y="197"/>
                  <a:pt x="229" y="197"/>
                  <a:pt x="229" y="197"/>
                </a:cubicBezTo>
                <a:cubicBezTo>
                  <a:pt x="227" y="202"/>
                  <a:pt x="223" y="207"/>
                  <a:pt x="217" y="210"/>
                </a:cubicBezTo>
                <a:cubicBezTo>
                  <a:pt x="217" y="210"/>
                  <a:pt x="217" y="210"/>
                  <a:pt x="217" y="210"/>
                </a:cubicBezTo>
                <a:cubicBezTo>
                  <a:pt x="213" y="212"/>
                  <a:pt x="209" y="212"/>
                  <a:pt x="205" y="212"/>
                </a:cubicBezTo>
                <a:cubicBezTo>
                  <a:pt x="205" y="212"/>
                  <a:pt x="205" y="212"/>
                  <a:pt x="205" y="212"/>
                </a:cubicBezTo>
                <a:cubicBezTo>
                  <a:pt x="200" y="212"/>
                  <a:pt x="196" y="212"/>
                  <a:pt x="192" y="210"/>
                </a:cubicBezTo>
                <a:cubicBezTo>
                  <a:pt x="192" y="210"/>
                  <a:pt x="192" y="210"/>
                  <a:pt x="192" y="210"/>
                </a:cubicBezTo>
                <a:cubicBezTo>
                  <a:pt x="188" y="208"/>
                  <a:pt x="185" y="205"/>
                  <a:pt x="183" y="202"/>
                </a:cubicBezTo>
                <a:cubicBezTo>
                  <a:pt x="183" y="202"/>
                  <a:pt x="183" y="202"/>
                  <a:pt x="183" y="202"/>
                </a:cubicBezTo>
                <a:cubicBezTo>
                  <a:pt x="178" y="196"/>
                  <a:pt x="177" y="189"/>
                  <a:pt x="177" y="183"/>
                </a:cubicBezTo>
                <a:cubicBezTo>
                  <a:pt x="177" y="183"/>
                  <a:pt x="177" y="183"/>
                  <a:pt x="177" y="183"/>
                </a:cubicBezTo>
                <a:cubicBezTo>
                  <a:pt x="177" y="177"/>
                  <a:pt x="177" y="171"/>
                  <a:pt x="177" y="153"/>
                </a:cubicBezTo>
                <a:cubicBezTo>
                  <a:pt x="177" y="153"/>
                  <a:pt x="177" y="153"/>
                  <a:pt x="177" y="153"/>
                </a:cubicBezTo>
                <a:cubicBezTo>
                  <a:pt x="177" y="147"/>
                  <a:pt x="175" y="142"/>
                  <a:pt x="173" y="139"/>
                </a:cubicBezTo>
                <a:cubicBezTo>
                  <a:pt x="173" y="139"/>
                  <a:pt x="173" y="139"/>
                  <a:pt x="173" y="139"/>
                </a:cubicBezTo>
                <a:cubicBezTo>
                  <a:pt x="170" y="136"/>
                  <a:pt x="168" y="135"/>
                  <a:pt x="162" y="135"/>
                </a:cubicBezTo>
                <a:cubicBezTo>
                  <a:pt x="162" y="135"/>
                  <a:pt x="162" y="135"/>
                  <a:pt x="162" y="135"/>
                </a:cubicBezTo>
                <a:cubicBezTo>
                  <a:pt x="160" y="135"/>
                  <a:pt x="158" y="135"/>
                  <a:pt x="157" y="136"/>
                </a:cubicBezTo>
                <a:cubicBezTo>
                  <a:pt x="157" y="136"/>
                  <a:pt x="157" y="136"/>
                  <a:pt x="157" y="136"/>
                </a:cubicBezTo>
                <a:cubicBezTo>
                  <a:pt x="155" y="137"/>
                  <a:pt x="154" y="138"/>
                  <a:pt x="153" y="140"/>
                </a:cubicBezTo>
                <a:cubicBezTo>
                  <a:pt x="153" y="140"/>
                  <a:pt x="153" y="140"/>
                  <a:pt x="153" y="140"/>
                </a:cubicBezTo>
                <a:cubicBezTo>
                  <a:pt x="150" y="143"/>
                  <a:pt x="148" y="148"/>
                  <a:pt x="149" y="153"/>
                </a:cubicBezTo>
                <a:cubicBezTo>
                  <a:pt x="149" y="153"/>
                  <a:pt x="149" y="153"/>
                  <a:pt x="149" y="153"/>
                </a:cubicBezTo>
                <a:cubicBezTo>
                  <a:pt x="149" y="167"/>
                  <a:pt x="149" y="182"/>
                  <a:pt x="149" y="191"/>
                </a:cubicBezTo>
                <a:cubicBezTo>
                  <a:pt x="149" y="191"/>
                  <a:pt x="149" y="191"/>
                  <a:pt x="149" y="191"/>
                </a:cubicBezTo>
                <a:cubicBezTo>
                  <a:pt x="153" y="191"/>
                  <a:pt x="157" y="193"/>
                  <a:pt x="161" y="197"/>
                </a:cubicBezTo>
                <a:cubicBezTo>
                  <a:pt x="161" y="197"/>
                  <a:pt x="161" y="197"/>
                  <a:pt x="161" y="197"/>
                </a:cubicBezTo>
                <a:cubicBezTo>
                  <a:pt x="165" y="201"/>
                  <a:pt x="168" y="207"/>
                  <a:pt x="168" y="213"/>
                </a:cubicBezTo>
                <a:cubicBezTo>
                  <a:pt x="168" y="213"/>
                  <a:pt x="168" y="213"/>
                  <a:pt x="168" y="213"/>
                </a:cubicBezTo>
                <a:cubicBezTo>
                  <a:pt x="168" y="220"/>
                  <a:pt x="168" y="218"/>
                  <a:pt x="168" y="223"/>
                </a:cubicBezTo>
                <a:cubicBezTo>
                  <a:pt x="168" y="223"/>
                  <a:pt x="168" y="223"/>
                  <a:pt x="168" y="223"/>
                </a:cubicBezTo>
                <a:cubicBezTo>
                  <a:pt x="171" y="223"/>
                  <a:pt x="175" y="224"/>
                  <a:pt x="179" y="226"/>
                </a:cubicBezTo>
                <a:cubicBezTo>
                  <a:pt x="179" y="226"/>
                  <a:pt x="179" y="226"/>
                  <a:pt x="179" y="226"/>
                </a:cubicBezTo>
                <a:cubicBezTo>
                  <a:pt x="185" y="229"/>
                  <a:pt x="191" y="234"/>
                  <a:pt x="195" y="241"/>
                </a:cubicBezTo>
                <a:cubicBezTo>
                  <a:pt x="195" y="241"/>
                  <a:pt x="195" y="241"/>
                  <a:pt x="195" y="241"/>
                </a:cubicBezTo>
                <a:cubicBezTo>
                  <a:pt x="197" y="246"/>
                  <a:pt x="198" y="251"/>
                  <a:pt x="198" y="257"/>
                </a:cubicBezTo>
                <a:cubicBezTo>
                  <a:pt x="198" y="257"/>
                  <a:pt x="198" y="257"/>
                  <a:pt x="198" y="257"/>
                </a:cubicBezTo>
                <a:cubicBezTo>
                  <a:pt x="198" y="263"/>
                  <a:pt x="197" y="269"/>
                  <a:pt x="194" y="273"/>
                </a:cubicBezTo>
                <a:cubicBezTo>
                  <a:pt x="194" y="273"/>
                  <a:pt x="194" y="273"/>
                  <a:pt x="194" y="273"/>
                </a:cubicBezTo>
                <a:cubicBezTo>
                  <a:pt x="192" y="278"/>
                  <a:pt x="189" y="282"/>
                  <a:pt x="185" y="285"/>
                </a:cubicBezTo>
                <a:cubicBezTo>
                  <a:pt x="185" y="285"/>
                  <a:pt x="185" y="285"/>
                  <a:pt x="185" y="285"/>
                </a:cubicBezTo>
                <a:cubicBezTo>
                  <a:pt x="177" y="290"/>
                  <a:pt x="169" y="292"/>
                  <a:pt x="162" y="292"/>
                </a:cubicBezTo>
                <a:cubicBezTo>
                  <a:pt x="162" y="292"/>
                  <a:pt x="162" y="292"/>
                  <a:pt x="162" y="292"/>
                </a:cubicBezTo>
                <a:cubicBezTo>
                  <a:pt x="157" y="292"/>
                  <a:pt x="151" y="291"/>
                  <a:pt x="145" y="288"/>
                </a:cubicBezTo>
                <a:cubicBezTo>
                  <a:pt x="145" y="288"/>
                  <a:pt x="145" y="288"/>
                  <a:pt x="145" y="288"/>
                </a:cubicBezTo>
                <a:cubicBezTo>
                  <a:pt x="140" y="286"/>
                  <a:pt x="134" y="281"/>
                  <a:pt x="130" y="274"/>
                </a:cubicBezTo>
                <a:cubicBezTo>
                  <a:pt x="130" y="274"/>
                  <a:pt x="130" y="274"/>
                  <a:pt x="130" y="274"/>
                </a:cubicBezTo>
                <a:cubicBezTo>
                  <a:pt x="127" y="269"/>
                  <a:pt x="126" y="263"/>
                  <a:pt x="126" y="257"/>
                </a:cubicBezTo>
                <a:cubicBezTo>
                  <a:pt x="126" y="257"/>
                  <a:pt x="126" y="257"/>
                  <a:pt x="126" y="257"/>
                </a:cubicBezTo>
                <a:cubicBezTo>
                  <a:pt x="126" y="250"/>
                  <a:pt x="132" y="244"/>
                  <a:pt x="139" y="244"/>
                </a:cubicBezTo>
                <a:cubicBezTo>
                  <a:pt x="139" y="244"/>
                  <a:pt x="139" y="244"/>
                  <a:pt x="139" y="244"/>
                </a:cubicBezTo>
                <a:cubicBezTo>
                  <a:pt x="146" y="244"/>
                  <a:pt x="152" y="250"/>
                  <a:pt x="152" y="257"/>
                </a:cubicBezTo>
                <a:cubicBezTo>
                  <a:pt x="152" y="257"/>
                  <a:pt x="152" y="257"/>
                  <a:pt x="152" y="257"/>
                </a:cubicBezTo>
                <a:cubicBezTo>
                  <a:pt x="152" y="259"/>
                  <a:pt x="153" y="260"/>
                  <a:pt x="153" y="261"/>
                </a:cubicBezTo>
                <a:cubicBezTo>
                  <a:pt x="153" y="261"/>
                  <a:pt x="153" y="261"/>
                  <a:pt x="153" y="261"/>
                </a:cubicBezTo>
                <a:cubicBezTo>
                  <a:pt x="154" y="262"/>
                  <a:pt x="154" y="263"/>
                  <a:pt x="155" y="263"/>
                </a:cubicBezTo>
                <a:cubicBezTo>
                  <a:pt x="155" y="263"/>
                  <a:pt x="155" y="263"/>
                  <a:pt x="155" y="263"/>
                </a:cubicBezTo>
                <a:cubicBezTo>
                  <a:pt x="157" y="265"/>
                  <a:pt x="161" y="266"/>
                  <a:pt x="162" y="266"/>
                </a:cubicBezTo>
                <a:cubicBezTo>
                  <a:pt x="162" y="266"/>
                  <a:pt x="162" y="266"/>
                  <a:pt x="162" y="266"/>
                </a:cubicBezTo>
                <a:cubicBezTo>
                  <a:pt x="163" y="266"/>
                  <a:pt x="166" y="265"/>
                  <a:pt x="167" y="264"/>
                </a:cubicBezTo>
                <a:cubicBezTo>
                  <a:pt x="167" y="264"/>
                  <a:pt x="167" y="264"/>
                  <a:pt x="167" y="264"/>
                </a:cubicBezTo>
                <a:cubicBezTo>
                  <a:pt x="169" y="263"/>
                  <a:pt x="170" y="262"/>
                  <a:pt x="171" y="261"/>
                </a:cubicBezTo>
                <a:cubicBezTo>
                  <a:pt x="171" y="261"/>
                  <a:pt x="171" y="261"/>
                  <a:pt x="171" y="261"/>
                </a:cubicBezTo>
                <a:cubicBezTo>
                  <a:pt x="171" y="260"/>
                  <a:pt x="172" y="259"/>
                  <a:pt x="172" y="257"/>
                </a:cubicBezTo>
                <a:cubicBezTo>
                  <a:pt x="172" y="257"/>
                  <a:pt x="172" y="257"/>
                  <a:pt x="172" y="257"/>
                </a:cubicBezTo>
                <a:cubicBezTo>
                  <a:pt x="172" y="255"/>
                  <a:pt x="171" y="254"/>
                  <a:pt x="171" y="253"/>
                </a:cubicBezTo>
                <a:cubicBezTo>
                  <a:pt x="171" y="253"/>
                  <a:pt x="171" y="253"/>
                  <a:pt x="171" y="253"/>
                </a:cubicBezTo>
                <a:cubicBezTo>
                  <a:pt x="170" y="252"/>
                  <a:pt x="170" y="252"/>
                  <a:pt x="169" y="251"/>
                </a:cubicBezTo>
                <a:cubicBezTo>
                  <a:pt x="169" y="251"/>
                  <a:pt x="169" y="251"/>
                  <a:pt x="169" y="251"/>
                </a:cubicBezTo>
                <a:cubicBezTo>
                  <a:pt x="168" y="250"/>
                  <a:pt x="164" y="249"/>
                  <a:pt x="162" y="249"/>
                </a:cubicBezTo>
                <a:cubicBezTo>
                  <a:pt x="162" y="249"/>
                  <a:pt x="162" y="249"/>
                  <a:pt x="162" y="249"/>
                </a:cubicBezTo>
                <a:cubicBezTo>
                  <a:pt x="159" y="249"/>
                  <a:pt x="156" y="249"/>
                  <a:pt x="152" y="247"/>
                </a:cubicBezTo>
                <a:cubicBezTo>
                  <a:pt x="152" y="247"/>
                  <a:pt x="152" y="247"/>
                  <a:pt x="152" y="247"/>
                </a:cubicBezTo>
                <a:cubicBezTo>
                  <a:pt x="149" y="245"/>
                  <a:pt x="145" y="242"/>
                  <a:pt x="144" y="239"/>
                </a:cubicBezTo>
                <a:cubicBezTo>
                  <a:pt x="144" y="239"/>
                  <a:pt x="144" y="239"/>
                  <a:pt x="144" y="239"/>
                </a:cubicBezTo>
                <a:cubicBezTo>
                  <a:pt x="143" y="236"/>
                  <a:pt x="142" y="234"/>
                  <a:pt x="142" y="232"/>
                </a:cubicBezTo>
                <a:cubicBezTo>
                  <a:pt x="142" y="232"/>
                  <a:pt x="142" y="232"/>
                  <a:pt x="142" y="232"/>
                </a:cubicBezTo>
                <a:cubicBezTo>
                  <a:pt x="141" y="230"/>
                  <a:pt x="141" y="227"/>
                  <a:pt x="141" y="225"/>
                </a:cubicBezTo>
                <a:cubicBezTo>
                  <a:pt x="141" y="225"/>
                  <a:pt x="141" y="225"/>
                  <a:pt x="141" y="225"/>
                </a:cubicBezTo>
                <a:cubicBezTo>
                  <a:pt x="141" y="219"/>
                  <a:pt x="141" y="220"/>
                  <a:pt x="141" y="217"/>
                </a:cubicBezTo>
                <a:cubicBezTo>
                  <a:pt x="141" y="217"/>
                  <a:pt x="141" y="217"/>
                  <a:pt x="141" y="217"/>
                </a:cubicBezTo>
                <a:cubicBezTo>
                  <a:pt x="139" y="217"/>
                  <a:pt x="138" y="216"/>
                  <a:pt x="136" y="216"/>
                </a:cubicBezTo>
                <a:cubicBezTo>
                  <a:pt x="136" y="216"/>
                  <a:pt x="136" y="216"/>
                  <a:pt x="136" y="216"/>
                </a:cubicBezTo>
                <a:cubicBezTo>
                  <a:pt x="132" y="215"/>
                  <a:pt x="129" y="212"/>
                  <a:pt x="126" y="209"/>
                </a:cubicBezTo>
                <a:cubicBezTo>
                  <a:pt x="126" y="209"/>
                  <a:pt x="126" y="209"/>
                  <a:pt x="126" y="209"/>
                </a:cubicBezTo>
                <a:cubicBezTo>
                  <a:pt x="124" y="207"/>
                  <a:pt x="123" y="204"/>
                  <a:pt x="123" y="202"/>
                </a:cubicBezTo>
                <a:cubicBezTo>
                  <a:pt x="123" y="202"/>
                  <a:pt x="123" y="202"/>
                  <a:pt x="123" y="202"/>
                </a:cubicBezTo>
                <a:cubicBezTo>
                  <a:pt x="122" y="199"/>
                  <a:pt x="122" y="196"/>
                  <a:pt x="122" y="194"/>
                </a:cubicBezTo>
                <a:cubicBezTo>
                  <a:pt x="122" y="194"/>
                  <a:pt x="122" y="194"/>
                  <a:pt x="122" y="194"/>
                </a:cubicBezTo>
                <a:cubicBezTo>
                  <a:pt x="122" y="186"/>
                  <a:pt x="122" y="168"/>
                  <a:pt x="122" y="153"/>
                </a:cubicBezTo>
                <a:cubicBezTo>
                  <a:pt x="122" y="153"/>
                  <a:pt x="122" y="153"/>
                  <a:pt x="122" y="153"/>
                </a:cubicBezTo>
                <a:cubicBezTo>
                  <a:pt x="122" y="146"/>
                  <a:pt x="124" y="138"/>
                  <a:pt x="127" y="131"/>
                </a:cubicBezTo>
                <a:cubicBezTo>
                  <a:pt x="127" y="131"/>
                  <a:pt x="127" y="131"/>
                  <a:pt x="127" y="131"/>
                </a:cubicBezTo>
                <a:cubicBezTo>
                  <a:pt x="131" y="123"/>
                  <a:pt x="136" y="117"/>
                  <a:pt x="144" y="113"/>
                </a:cubicBezTo>
                <a:cubicBezTo>
                  <a:pt x="144" y="113"/>
                  <a:pt x="144" y="113"/>
                  <a:pt x="144" y="113"/>
                </a:cubicBezTo>
                <a:cubicBezTo>
                  <a:pt x="150" y="110"/>
                  <a:pt x="156" y="108"/>
                  <a:pt x="162" y="108"/>
                </a:cubicBezTo>
                <a:cubicBezTo>
                  <a:pt x="162" y="108"/>
                  <a:pt x="162" y="108"/>
                  <a:pt x="162" y="108"/>
                </a:cubicBezTo>
                <a:cubicBezTo>
                  <a:pt x="175" y="108"/>
                  <a:pt x="186" y="114"/>
                  <a:pt x="193" y="122"/>
                </a:cubicBezTo>
                <a:cubicBezTo>
                  <a:pt x="193" y="122"/>
                  <a:pt x="193" y="122"/>
                  <a:pt x="193" y="122"/>
                </a:cubicBezTo>
                <a:cubicBezTo>
                  <a:pt x="200" y="131"/>
                  <a:pt x="204" y="142"/>
                  <a:pt x="204" y="153"/>
                </a:cubicBezTo>
                <a:cubicBezTo>
                  <a:pt x="204" y="153"/>
                  <a:pt x="204" y="153"/>
                  <a:pt x="204" y="153"/>
                </a:cubicBezTo>
                <a:cubicBezTo>
                  <a:pt x="204" y="171"/>
                  <a:pt x="204" y="177"/>
                  <a:pt x="204" y="183"/>
                </a:cubicBezTo>
                <a:cubicBezTo>
                  <a:pt x="204" y="183"/>
                  <a:pt x="204" y="183"/>
                  <a:pt x="204" y="183"/>
                </a:cubicBezTo>
                <a:cubicBezTo>
                  <a:pt x="204" y="184"/>
                  <a:pt x="204" y="185"/>
                  <a:pt x="204" y="186"/>
                </a:cubicBezTo>
                <a:cubicBezTo>
                  <a:pt x="204" y="186"/>
                  <a:pt x="204" y="186"/>
                  <a:pt x="204" y="186"/>
                </a:cubicBezTo>
                <a:cubicBezTo>
                  <a:pt x="204" y="186"/>
                  <a:pt x="204" y="186"/>
                  <a:pt x="205" y="186"/>
                </a:cubicBezTo>
                <a:cubicBezTo>
                  <a:pt x="205" y="186"/>
                  <a:pt x="205" y="186"/>
                  <a:pt x="205" y="186"/>
                </a:cubicBezTo>
                <a:cubicBezTo>
                  <a:pt x="205" y="186"/>
                  <a:pt x="205" y="186"/>
                  <a:pt x="205" y="186"/>
                </a:cubicBezTo>
                <a:cubicBezTo>
                  <a:pt x="205" y="186"/>
                  <a:pt x="205" y="186"/>
                  <a:pt x="205" y="186"/>
                </a:cubicBezTo>
                <a:cubicBezTo>
                  <a:pt x="206" y="185"/>
                  <a:pt x="206" y="184"/>
                  <a:pt x="206" y="183"/>
                </a:cubicBezTo>
                <a:cubicBezTo>
                  <a:pt x="206" y="183"/>
                  <a:pt x="206" y="183"/>
                  <a:pt x="206" y="183"/>
                </a:cubicBezTo>
                <a:cubicBezTo>
                  <a:pt x="206" y="175"/>
                  <a:pt x="206" y="160"/>
                  <a:pt x="206" y="147"/>
                </a:cubicBezTo>
                <a:cubicBezTo>
                  <a:pt x="206" y="147"/>
                  <a:pt x="206" y="147"/>
                  <a:pt x="206" y="147"/>
                </a:cubicBezTo>
                <a:cubicBezTo>
                  <a:pt x="206" y="143"/>
                  <a:pt x="205" y="135"/>
                  <a:pt x="201" y="128"/>
                </a:cubicBezTo>
                <a:cubicBezTo>
                  <a:pt x="201" y="128"/>
                  <a:pt x="201" y="128"/>
                  <a:pt x="201" y="128"/>
                </a:cubicBezTo>
                <a:cubicBezTo>
                  <a:pt x="197" y="120"/>
                  <a:pt x="192" y="114"/>
                  <a:pt x="184" y="110"/>
                </a:cubicBezTo>
                <a:cubicBezTo>
                  <a:pt x="184" y="110"/>
                  <a:pt x="184" y="110"/>
                  <a:pt x="184" y="110"/>
                </a:cubicBezTo>
                <a:cubicBezTo>
                  <a:pt x="178" y="107"/>
                  <a:pt x="172" y="105"/>
                  <a:pt x="162" y="105"/>
                </a:cubicBezTo>
                <a:cubicBezTo>
                  <a:pt x="162" y="105"/>
                  <a:pt x="162" y="105"/>
                  <a:pt x="162" y="105"/>
                </a:cubicBezTo>
                <a:cubicBezTo>
                  <a:pt x="149" y="105"/>
                  <a:pt x="141" y="109"/>
                  <a:pt x="134" y="115"/>
                </a:cubicBezTo>
                <a:cubicBezTo>
                  <a:pt x="134" y="115"/>
                  <a:pt x="134" y="115"/>
                  <a:pt x="134" y="115"/>
                </a:cubicBezTo>
                <a:cubicBezTo>
                  <a:pt x="128" y="121"/>
                  <a:pt x="124" y="129"/>
                  <a:pt x="121" y="137"/>
                </a:cubicBezTo>
                <a:cubicBezTo>
                  <a:pt x="121" y="137"/>
                  <a:pt x="121" y="137"/>
                  <a:pt x="121" y="137"/>
                </a:cubicBezTo>
                <a:cubicBezTo>
                  <a:pt x="120" y="141"/>
                  <a:pt x="119" y="146"/>
                  <a:pt x="119" y="147"/>
                </a:cubicBezTo>
                <a:cubicBezTo>
                  <a:pt x="119" y="147"/>
                  <a:pt x="119" y="147"/>
                  <a:pt x="119" y="147"/>
                </a:cubicBezTo>
                <a:cubicBezTo>
                  <a:pt x="119" y="161"/>
                  <a:pt x="119" y="170"/>
                  <a:pt x="119" y="177"/>
                </a:cubicBezTo>
                <a:cubicBezTo>
                  <a:pt x="119" y="177"/>
                  <a:pt x="119" y="177"/>
                  <a:pt x="119" y="177"/>
                </a:cubicBezTo>
                <a:cubicBezTo>
                  <a:pt x="119" y="181"/>
                  <a:pt x="119" y="184"/>
                  <a:pt x="118" y="187"/>
                </a:cubicBezTo>
                <a:cubicBezTo>
                  <a:pt x="118" y="187"/>
                  <a:pt x="118" y="187"/>
                  <a:pt x="118" y="187"/>
                </a:cubicBezTo>
                <a:cubicBezTo>
                  <a:pt x="118" y="191"/>
                  <a:pt x="117" y="194"/>
                  <a:pt x="114" y="197"/>
                </a:cubicBezTo>
                <a:cubicBezTo>
                  <a:pt x="114" y="197"/>
                  <a:pt x="114" y="197"/>
                  <a:pt x="114" y="197"/>
                </a:cubicBezTo>
                <a:cubicBezTo>
                  <a:pt x="112" y="200"/>
                  <a:pt x="110" y="202"/>
                  <a:pt x="107" y="203"/>
                </a:cubicBezTo>
                <a:cubicBezTo>
                  <a:pt x="107" y="203"/>
                  <a:pt x="107" y="203"/>
                  <a:pt x="107" y="203"/>
                </a:cubicBezTo>
                <a:cubicBezTo>
                  <a:pt x="104" y="204"/>
                  <a:pt x="100" y="205"/>
                  <a:pt x="97" y="205"/>
                </a:cubicBezTo>
                <a:cubicBezTo>
                  <a:pt x="97" y="205"/>
                  <a:pt x="97" y="205"/>
                  <a:pt x="97" y="205"/>
                </a:cubicBezTo>
                <a:cubicBezTo>
                  <a:pt x="94" y="205"/>
                  <a:pt x="92" y="206"/>
                  <a:pt x="89" y="210"/>
                </a:cubicBezTo>
                <a:cubicBezTo>
                  <a:pt x="89" y="210"/>
                  <a:pt x="89" y="210"/>
                  <a:pt x="89" y="210"/>
                </a:cubicBezTo>
                <a:cubicBezTo>
                  <a:pt x="86" y="213"/>
                  <a:pt x="84" y="218"/>
                  <a:pt x="84" y="225"/>
                </a:cubicBezTo>
                <a:cubicBezTo>
                  <a:pt x="84" y="225"/>
                  <a:pt x="84" y="225"/>
                  <a:pt x="84" y="225"/>
                </a:cubicBezTo>
                <a:cubicBezTo>
                  <a:pt x="84" y="241"/>
                  <a:pt x="84" y="274"/>
                  <a:pt x="84" y="287"/>
                </a:cubicBezTo>
                <a:cubicBezTo>
                  <a:pt x="84" y="287"/>
                  <a:pt x="84" y="287"/>
                  <a:pt x="84" y="287"/>
                </a:cubicBezTo>
                <a:cubicBezTo>
                  <a:pt x="84" y="291"/>
                  <a:pt x="87" y="297"/>
                  <a:pt x="91" y="301"/>
                </a:cubicBezTo>
                <a:cubicBezTo>
                  <a:pt x="91" y="301"/>
                  <a:pt x="91" y="301"/>
                  <a:pt x="91" y="301"/>
                </a:cubicBezTo>
                <a:cubicBezTo>
                  <a:pt x="96" y="306"/>
                  <a:pt x="102" y="309"/>
                  <a:pt x="106" y="309"/>
                </a:cubicBezTo>
                <a:cubicBezTo>
                  <a:pt x="106" y="309"/>
                  <a:pt x="106" y="309"/>
                  <a:pt x="106" y="309"/>
                </a:cubicBezTo>
                <a:cubicBezTo>
                  <a:pt x="121" y="309"/>
                  <a:pt x="205" y="309"/>
                  <a:pt x="219" y="309"/>
                </a:cubicBezTo>
                <a:cubicBezTo>
                  <a:pt x="219" y="309"/>
                  <a:pt x="219" y="309"/>
                  <a:pt x="219" y="309"/>
                </a:cubicBezTo>
                <a:cubicBezTo>
                  <a:pt x="225" y="309"/>
                  <a:pt x="229" y="306"/>
                  <a:pt x="232" y="302"/>
                </a:cubicBezTo>
                <a:cubicBezTo>
                  <a:pt x="232" y="302"/>
                  <a:pt x="232" y="302"/>
                  <a:pt x="232" y="302"/>
                </a:cubicBezTo>
                <a:cubicBezTo>
                  <a:pt x="236" y="298"/>
                  <a:pt x="238" y="292"/>
                  <a:pt x="238" y="287"/>
                </a:cubicBezTo>
                <a:cubicBezTo>
                  <a:pt x="238" y="287"/>
                  <a:pt x="238" y="287"/>
                  <a:pt x="238" y="287"/>
                </a:cubicBezTo>
                <a:cubicBezTo>
                  <a:pt x="238" y="270"/>
                  <a:pt x="238" y="233"/>
                  <a:pt x="238" y="216"/>
                </a:cubicBezTo>
                <a:cubicBezTo>
                  <a:pt x="238" y="216"/>
                  <a:pt x="238" y="216"/>
                  <a:pt x="238" y="216"/>
                </a:cubicBezTo>
                <a:cubicBezTo>
                  <a:pt x="238" y="207"/>
                  <a:pt x="239" y="198"/>
                  <a:pt x="242" y="189"/>
                </a:cubicBezTo>
                <a:cubicBezTo>
                  <a:pt x="242" y="189"/>
                  <a:pt x="242" y="189"/>
                  <a:pt x="242" y="189"/>
                </a:cubicBezTo>
                <a:cubicBezTo>
                  <a:pt x="245" y="180"/>
                  <a:pt x="250" y="172"/>
                  <a:pt x="257" y="165"/>
                </a:cubicBezTo>
                <a:cubicBezTo>
                  <a:pt x="257" y="165"/>
                  <a:pt x="257" y="165"/>
                  <a:pt x="257" y="165"/>
                </a:cubicBezTo>
                <a:cubicBezTo>
                  <a:pt x="266" y="157"/>
                  <a:pt x="288" y="134"/>
                  <a:pt x="302" y="121"/>
                </a:cubicBezTo>
                <a:cubicBezTo>
                  <a:pt x="302" y="121"/>
                  <a:pt x="302" y="121"/>
                  <a:pt x="302" y="121"/>
                </a:cubicBezTo>
                <a:cubicBezTo>
                  <a:pt x="305" y="118"/>
                  <a:pt x="309" y="117"/>
                  <a:pt x="313" y="117"/>
                </a:cubicBezTo>
                <a:cubicBezTo>
                  <a:pt x="313" y="117"/>
                  <a:pt x="313" y="117"/>
                  <a:pt x="313" y="117"/>
                </a:cubicBezTo>
                <a:cubicBezTo>
                  <a:pt x="313" y="117"/>
                  <a:pt x="313" y="117"/>
                  <a:pt x="313" y="117"/>
                </a:cubicBezTo>
                <a:cubicBezTo>
                  <a:pt x="320" y="118"/>
                  <a:pt x="325" y="124"/>
                  <a:pt x="324" y="131"/>
                </a:cubicBezTo>
                <a:cubicBezTo>
                  <a:pt x="324" y="131"/>
                  <a:pt x="324" y="131"/>
                  <a:pt x="324" y="131"/>
                </a:cubicBezTo>
                <a:cubicBezTo>
                  <a:pt x="322" y="176"/>
                  <a:pt x="317" y="235"/>
                  <a:pt x="313" y="261"/>
                </a:cubicBezTo>
                <a:cubicBezTo>
                  <a:pt x="313" y="261"/>
                  <a:pt x="313" y="261"/>
                  <a:pt x="313" y="261"/>
                </a:cubicBezTo>
                <a:cubicBezTo>
                  <a:pt x="300" y="348"/>
                  <a:pt x="259" y="399"/>
                  <a:pt x="228" y="425"/>
                </a:cubicBezTo>
                <a:cubicBezTo>
                  <a:pt x="228" y="425"/>
                  <a:pt x="228" y="425"/>
                  <a:pt x="228" y="425"/>
                </a:cubicBezTo>
                <a:cubicBezTo>
                  <a:pt x="216" y="436"/>
                  <a:pt x="204" y="443"/>
                  <a:pt x="193" y="448"/>
                </a:cubicBezTo>
                <a:cubicBezTo>
                  <a:pt x="193" y="448"/>
                  <a:pt x="193" y="448"/>
                  <a:pt x="193" y="448"/>
                </a:cubicBezTo>
                <a:cubicBezTo>
                  <a:pt x="182" y="452"/>
                  <a:pt x="172" y="454"/>
                  <a:pt x="163" y="454"/>
                </a:cubicBezTo>
                <a:cubicBezTo>
                  <a:pt x="163" y="454"/>
                  <a:pt x="163" y="454"/>
                  <a:pt x="163" y="454"/>
                </a:cubicBezTo>
                <a:cubicBezTo>
                  <a:pt x="163" y="454"/>
                  <a:pt x="163" y="454"/>
                  <a:pt x="163" y="45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7" name="Freeform 628"/>
          <p:cNvSpPr>
            <a:spLocks/>
          </p:cNvSpPr>
          <p:nvPr/>
        </p:nvSpPr>
        <p:spPr bwMode="auto">
          <a:xfrm>
            <a:off x="9925050" y="3067050"/>
            <a:ext cx="479425" cy="363538"/>
          </a:xfrm>
          <a:custGeom>
            <a:avLst/>
            <a:gdLst/>
            <a:ahLst/>
            <a:cxnLst>
              <a:cxn ang="0">
                <a:pos x="417" y="7"/>
              </a:cxn>
              <a:cxn ang="0">
                <a:pos x="397" y="0"/>
              </a:cxn>
              <a:cxn ang="0">
                <a:pos x="143" y="0"/>
              </a:cxn>
              <a:cxn ang="0">
                <a:pos x="114" y="28"/>
              </a:cxn>
              <a:cxn ang="0">
                <a:pos x="114" y="158"/>
              </a:cxn>
              <a:cxn ang="0">
                <a:pos x="128" y="171"/>
              </a:cxn>
              <a:cxn ang="0">
                <a:pos x="202" y="171"/>
              </a:cxn>
              <a:cxn ang="0">
                <a:pos x="204" y="176"/>
              </a:cxn>
              <a:cxn ang="0">
                <a:pos x="204" y="292"/>
              </a:cxn>
              <a:cxn ang="0">
                <a:pos x="202" y="296"/>
              </a:cxn>
              <a:cxn ang="0">
                <a:pos x="29" y="296"/>
              </a:cxn>
              <a:cxn ang="0">
                <a:pos x="27" y="292"/>
              </a:cxn>
              <a:cxn ang="0">
                <a:pos x="27" y="176"/>
              </a:cxn>
              <a:cxn ang="0">
                <a:pos x="29" y="171"/>
              </a:cxn>
              <a:cxn ang="0">
                <a:pos x="77" y="171"/>
              </a:cxn>
              <a:cxn ang="0">
                <a:pos x="90" y="158"/>
              </a:cxn>
              <a:cxn ang="0">
                <a:pos x="77" y="145"/>
              </a:cxn>
              <a:cxn ang="0">
                <a:pos x="28" y="145"/>
              </a:cxn>
              <a:cxn ang="0">
                <a:pos x="0" y="176"/>
              </a:cxn>
              <a:cxn ang="0">
                <a:pos x="0" y="292"/>
              </a:cxn>
              <a:cxn ang="0">
                <a:pos x="28" y="323"/>
              </a:cxn>
              <a:cxn ang="0">
                <a:pos x="203" y="323"/>
              </a:cxn>
              <a:cxn ang="0">
                <a:pos x="231" y="292"/>
              </a:cxn>
              <a:cxn ang="0">
                <a:pos x="231" y="176"/>
              </a:cxn>
              <a:cxn ang="0">
                <a:pos x="203" y="145"/>
              </a:cxn>
              <a:cxn ang="0">
                <a:pos x="141" y="145"/>
              </a:cxn>
              <a:cxn ang="0">
                <a:pos x="141" y="28"/>
              </a:cxn>
              <a:cxn ang="0">
                <a:pos x="143" y="26"/>
              </a:cxn>
              <a:cxn ang="0">
                <a:pos x="397" y="26"/>
              </a:cxn>
              <a:cxn ang="0">
                <a:pos x="400" y="28"/>
              </a:cxn>
              <a:cxn ang="0">
                <a:pos x="400" y="223"/>
              </a:cxn>
              <a:cxn ang="0">
                <a:pos x="397" y="224"/>
              </a:cxn>
              <a:cxn ang="0">
                <a:pos x="292" y="224"/>
              </a:cxn>
              <a:cxn ang="0">
                <a:pos x="304" y="212"/>
              </a:cxn>
              <a:cxn ang="0">
                <a:pos x="304" y="195"/>
              </a:cxn>
              <a:cxn ang="0">
                <a:pos x="287" y="195"/>
              </a:cxn>
              <a:cxn ang="0">
                <a:pos x="252" y="230"/>
              </a:cxn>
              <a:cxn ang="0">
                <a:pos x="252" y="247"/>
              </a:cxn>
              <a:cxn ang="0">
                <a:pos x="287" y="283"/>
              </a:cxn>
              <a:cxn ang="0">
                <a:pos x="304" y="283"/>
              </a:cxn>
              <a:cxn ang="0">
                <a:pos x="304" y="266"/>
              </a:cxn>
              <a:cxn ang="0">
                <a:pos x="290" y="252"/>
              </a:cxn>
              <a:cxn ang="0">
                <a:pos x="290" y="251"/>
              </a:cxn>
              <a:cxn ang="0">
                <a:pos x="397" y="251"/>
              </a:cxn>
              <a:cxn ang="0">
                <a:pos x="426" y="223"/>
              </a:cxn>
              <a:cxn ang="0">
                <a:pos x="426" y="28"/>
              </a:cxn>
              <a:cxn ang="0">
                <a:pos x="417" y="7"/>
              </a:cxn>
            </a:cxnLst>
            <a:rect l="0" t="0" r="r" b="b"/>
            <a:pathLst>
              <a:path w="426" h="323">
                <a:moveTo>
                  <a:pt x="417" y="7"/>
                </a:moveTo>
                <a:cubicBezTo>
                  <a:pt x="412" y="2"/>
                  <a:pt x="405" y="0"/>
                  <a:pt x="397" y="0"/>
                </a:cubicBezTo>
                <a:cubicBezTo>
                  <a:pt x="143" y="0"/>
                  <a:pt x="143" y="0"/>
                  <a:pt x="143" y="0"/>
                </a:cubicBezTo>
                <a:cubicBezTo>
                  <a:pt x="127" y="0"/>
                  <a:pt x="114" y="12"/>
                  <a:pt x="114" y="28"/>
                </a:cubicBezTo>
                <a:cubicBezTo>
                  <a:pt x="114" y="158"/>
                  <a:pt x="114" y="158"/>
                  <a:pt x="114" y="158"/>
                </a:cubicBezTo>
                <a:cubicBezTo>
                  <a:pt x="114" y="165"/>
                  <a:pt x="120" y="171"/>
                  <a:pt x="128" y="171"/>
                </a:cubicBezTo>
                <a:cubicBezTo>
                  <a:pt x="128" y="171"/>
                  <a:pt x="202" y="171"/>
                  <a:pt x="202" y="171"/>
                </a:cubicBezTo>
                <a:cubicBezTo>
                  <a:pt x="203" y="172"/>
                  <a:pt x="204" y="173"/>
                  <a:pt x="204" y="176"/>
                </a:cubicBezTo>
                <a:cubicBezTo>
                  <a:pt x="204" y="292"/>
                  <a:pt x="204" y="292"/>
                  <a:pt x="204" y="292"/>
                </a:cubicBezTo>
                <a:cubicBezTo>
                  <a:pt x="204" y="295"/>
                  <a:pt x="203" y="296"/>
                  <a:pt x="202" y="296"/>
                </a:cubicBezTo>
                <a:cubicBezTo>
                  <a:pt x="202" y="296"/>
                  <a:pt x="29" y="296"/>
                  <a:pt x="29" y="296"/>
                </a:cubicBezTo>
                <a:cubicBezTo>
                  <a:pt x="28" y="296"/>
                  <a:pt x="27" y="295"/>
                  <a:pt x="27" y="292"/>
                </a:cubicBezTo>
                <a:cubicBezTo>
                  <a:pt x="27" y="176"/>
                  <a:pt x="27" y="176"/>
                  <a:pt x="27" y="176"/>
                </a:cubicBezTo>
                <a:cubicBezTo>
                  <a:pt x="27" y="173"/>
                  <a:pt x="28" y="172"/>
                  <a:pt x="29" y="171"/>
                </a:cubicBezTo>
                <a:cubicBezTo>
                  <a:pt x="29" y="171"/>
                  <a:pt x="77" y="171"/>
                  <a:pt x="77" y="171"/>
                </a:cubicBezTo>
                <a:cubicBezTo>
                  <a:pt x="84" y="171"/>
                  <a:pt x="90" y="165"/>
                  <a:pt x="90" y="158"/>
                </a:cubicBezTo>
                <a:cubicBezTo>
                  <a:pt x="90" y="151"/>
                  <a:pt x="84" y="145"/>
                  <a:pt x="77" y="145"/>
                </a:cubicBezTo>
                <a:cubicBezTo>
                  <a:pt x="28" y="145"/>
                  <a:pt x="28" y="145"/>
                  <a:pt x="28" y="145"/>
                </a:cubicBezTo>
                <a:cubicBezTo>
                  <a:pt x="13" y="145"/>
                  <a:pt x="0" y="159"/>
                  <a:pt x="0" y="176"/>
                </a:cubicBezTo>
                <a:cubicBezTo>
                  <a:pt x="0" y="292"/>
                  <a:pt x="0" y="292"/>
                  <a:pt x="0" y="292"/>
                </a:cubicBezTo>
                <a:cubicBezTo>
                  <a:pt x="0" y="309"/>
                  <a:pt x="13" y="323"/>
                  <a:pt x="28" y="323"/>
                </a:cubicBezTo>
                <a:cubicBezTo>
                  <a:pt x="203" y="323"/>
                  <a:pt x="203" y="323"/>
                  <a:pt x="203" y="323"/>
                </a:cubicBezTo>
                <a:cubicBezTo>
                  <a:pt x="218" y="323"/>
                  <a:pt x="231" y="309"/>
                  <a:pt x="231" y="292"/>
                </a:cubicBezTo>
                <a:cubicBezTo>
                  <a:pt x="231" y="176"/>
                  <a:pt x="231" y="176"/>
                  <a:pt x="231" y="176"/>
                </a:cubicBezTo>
                <a:cubicBezTo>
                  <a:pt x="231" y="159"/>
                  <a:pt x="218" y="145"/>
                  <a:pt x="203" y="145"/>
                </a:cubicBezTo>
                <a:cubicBezTo>
                  <a:pt x="203" y="145"/>
                  <a:pt x="159" y="145"/>
                  <a:pt x="141" y="145"/>
                </a:cubicBezTo>
                <a:cubicBezTo>
                  <a:pt x="141" y="123"/>
                  <a:pt x="141" y="28"/>
                  <a:pt x="141" y="28"/>
                </a:cubicBezTo>
                <a:cubicBezTo>
                  <a:pt x="141" y="27"/>
                  <a:pt x="142" y="26"/>
                  <a:pt x="143" y="26"/>
                </a:cubicBezTo>
                <a:cubicBezTo>
                  <a:pt x="397" y="26"/>
                  <a:pt x="397" y="26"/>
                  <a:pt x="397" y="26"/>
                </a:cubicBezTo>
                <a:cubicBezTo>
                  <a:pt x="399" y="26"/>
                  <a:pt x="400" y="27"/>
                  <a:pt x="400" y="28"/>
                </a:cubicBezTo>
                <a:cubicBezTo>
                  <a:pt x="400" y="223"/>
                  <a:pt x="400" y="223"/>
                  <a:pt x="400" y="223"/>
                </a:cubicBezTo>
                <a:cubicBezTo>
                  <a:pt x="400" y="223"/>
                  <a:pt x="399" y="224"/>
                  <a:pt x="397" y="224"/>
                </a:cubicBezTo>
                <a:cubicBezTo>
                  <a:pt x="292" y="224"/>
                  <a:pt x="292" y="224"/>
                  <a:pt x="292" y="224"/>
                </a:cubicBezTo>
                <a:cubicBezTo>
                  <a:pt x="304" y="212"/>
                  <a:pt x="304" y="212"/>
                  <a:pt x="304" y="212"/>
                </a:cubicBezTo>
                <a:cubicBezTo>
                  <a:pt x="309" y="207"/>
                  <a:pt x="309" y="199"/>
                  <a:pt x="304" y="195"/>
                </a:cubicBezTo>
                <a:cubicBezTo>
                  <a:pt x="300" y="190"/>
                  <a:pt x="292" y="190"/>
                  <a:pt x="287" y="195"/>
                </a:cubicBezTo>
                <a:cubicBezTo>
                  <a:pt x="252" y="230"/>
                  <a:pt x="252" y="230"/>
                  <a:pt x="252" y="230"/>
                </a:cubicBezTo>
                <a:cubicBezTo>
                  <a:pt x="247" y="235"/>
                  <a:pt x="247" y="243"/>
                  <a:pt x="252" y="247"/>
                </a:cubicBezTo>
                <a:cubicBezTo>
                  <a:pt x="287" y="283"/>
                  <a:pt x="287" y="283"/>
                  <a:pt x="287" y="283"/>
                </a:cubicBezTo>
                <a:cubicBezTo>
                  <a:pt x="292" y="288"/>
                  <a:pt x="300" y="288"/>
                  <a:pt x="304" y="283"/>
                </a:cubicBezTo>
                <a:cubicBezTo>
                  <a:pt x="309" y="278"/>
                  <a:pt x="309" y="270"/>
                  <a:pt x="304" y="266"/>
                </a:cubicBezTo>
                <a:cubicBezTo>
                  <a:pt x="290" y="252"/>
                  <a:pt x="290" y="252"/>
                  <a:pt x="290" y="252"/>
                </a:cubicBezTo>
                <a:cubicBezTo>
                  <a:pt x="290" y="251"/>
                  <a:pt x="290" y="251"/>
                  <a:pt x="290" y="251"/>
                </a:cubicBezTo>
                <a:cubicBezTo>
                  <a:pt x="397" y="251"/>
                  <a:pt x="397" y="251"/>
                  <a:pt x="397" y="251"/>
                </a:cubicBezTo>
                <a:cubicBezTo>
                  <a:pt x="413" y="251"/>
                  <a:pt x="426" y="238"/>
                  <a:pt x="426" y="223"/>
                </a:cubicBezTo>
                <a:cubicBezTo>
                  <a:pt x="426" y="28"/>
                  <a:pt x="426" y="28"/>
                  <a:pt x="426" y="28"/>
                </a:cubicBezTo>
                <a:cubicBezTo>
                  <a:pt x="426" y="20"/>
                  <a:pt x="423" y="13"/>
                  <a:pt x="417" y="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8" name="Freeform 648"/>
          <p:cNvSpPr>
            <a:spLocks/>
          </p:cNvSpPr>
          <p:nvPr/>
        </p:nvSpPr>
        <p:spPr bwMode="auto">
          <a:xfrm>
            <a:off x="10010775" y="1263650"/>
            <a:ext cx="306388" cy="317500"/>
          </a:xfrm>
          <a:custGeom>
            <a:avLst/>
            <a:gdLst/>
            <a:ahLst/>
            <a:cxnLst>
              <a:cxn ang="0">
                <a:pos x="174" y="9"/>
              </a:cxn>
              <a:cxn ang="0">
                <a:pos x="0" y="9"/>
              </a:cxn>
              <a:cxn ang="0">
                <a:pos x="0" y="280"/>
              </a:cxn>
              <a:cxn ang="0">
                <a:pos x="271" y="280"/>
              </a:cxn>
              <a:cxn ang="0">
                <a:pos x="271" y="0"/>
              </a:cxn>
              <a:cxn ang="0">
                <a:pos x="126" y="214"/>
              </a:cxn>
              <a:cxn ang="0">
                <a:pos x="76" y="132"/>
              </a:cxn>
            </a:cxnLst>
            <a:rect l="0" t="0" r="r" b="b"/>
            <a:pathLst>
              <a:path w="271" h="280">
                <a:moveTo>
                  <a:pt x="174" y="9"/>
                </a:moveTo>
                <a:cubicBezTo>
                  <a:pt x="0" y="9"/>
                  <a:pt x="0" y="9"/>
                  <a:pt x="0" y="9"/>
                </a:cubicBezTo>
                <a:cubicBezTo>
                  <a:pt x="0" y="280"/>
                  <a:pt x="0" y="280"/>
                  <a:pt x="0" y="280"/>
                </a:cubicBezTo>
                <a:cubicBezTo>
                  <a:pt x="271" y="280"/>
                  <a:pt x="271" y="280"/>
                  <a:pt x="271" y="280"/>
                </a:cubicBezTo>
                <a:cubicBezTo>
                  <a:pt x="271" y="0"/>
                  <a:pt x="271" y="0"/>
                  <a:pt x="271" y="0"/>
                </a:cubicBezTo>
                <a:cubicBezTo>
                  <a:pt x="126" y="214"/>
                  <a:pt x="126" y="214"/>
                  <a:pt x="126" y="214"/>
                </a:cubicBezTo>
                <a:cubicBezTo>
                  <a:pt x="126" y="214"/>
                  <a:pt x="104" y="146"/>
                  <a:pt x="76" y="132"/>
                </a:cubicBezTo>
              </a:path>
            </a:pathLst>
          </a:custGeom>
          <a:noFill/>
          <a:ln w="30163"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29" name="Freeform 652"/>
          <p:cNvSpPr>
            <a:spLocks/>
          </p:cNvSpPr>
          <p:nvPr/>
        </p:nvSpPr>
        <p:spPr bwMode="auto">
          <a:xfrm>
            <a:off x="9953625" y="1887538"/>
            <a:ext cx="420688" cy="231775"/>
          </a:xfrm>
          <a:custGeom>
            <a:avLst/>
            <a:gdLst/>
            <a:ahLst/>
            <a:cxnLst>
              <a:cxn ang="0">
                <a:pos x="46" y="10"/>
              </a:cxn>
              <a:cxn ang="0">
                <a:pos x="0" y="96"/>
              </a:cxn>
              <a:cxn ang="0">
                <a:pos x="29" y="171"/>
              </a:cxn>
              <a:cxn ang="0">
                <a:pos x="39" y="176"/>
              </a:cxn>
              <a:cxn ang="0">
                <a:pos x="49" y="176"/>
              </a:cxn>
              <a:cxn ang="0">
                <a:pos x="87" y="204"/>
              </a:cxn>
              <a:cxn ang="0">
                <a:pos x="127" y="164"/>
              </a:cxn>
              <a:cxn ang="0">
                <a:pos x="127" y="148"/>
              </a:cxn>
              <a:cxn ang="0">
                <a:pos x="115" y="136"/>
              </a:cxn>
              <a:cxn ang="0">
                <a:pos x="103" y="148"/>
              </a:cxn>
              <a:cxn ang="0">
                <a:pos x="103" y="165"/>
              </a:cxn>
              <a:cxn ang="0">
                <a:pos x="87" y="181"/>
              </a:cxn>
              <a:cxn ang="0">
                <a:pos x="71" y="164"/>
              </a:cxn>
              <a:cxn ang="0">
                <a:pos x="67" y="156"/>
              </a:cxn>
              <a:cxn ang="0">
                <a:pos x="59" y="153"/>
              </a:cxn>
              <a:cxn ang="0">
                <a:pos x="46" y="153"/>
              </a:cxn>
              <a:cxn ang="0">
                <a:pos x="24" y="96"/>
              </a:cxn>
              <a:cxn ang="0">
                <a:pos x="57" y="32"/>
              </a:cxn>
              <a:cxn ang="0">
                <a:pos x="224" y="32"/>
              </a:cxn>
              <a:cxn ang="0">
                <a:pos x="281" y="88"/>
              </a:cxn>
              <a:cxn ang="0">
                <a:pos x="284" y="90"/>
              </a:cxn>
              <a:cxn ang="0">
                <a:pos x="307" y="98"/>
              </a:cxn>
              <a:cxn ang="0">
                <a:pos x="341" y="110"/>
              </a:cxn>
              <a:cxn ang="0">
                <a:pos x="351" y="128"/>
              </a:cxn>
              <a:cxn ang="0">
                <a:pos x="350" y="131"/>
              </a:cxn>
              <a:cxn ang="0">
                <a:pos x="335" y="134"/>
              </a:cxn>
              <a:cxn ang="0">
                <a:pos x="332" y="134"/>
              </a:cxn>
              <a:cxn ang="0">
                <a:pos x="307" y="134"/>
              </a:cxn>
              <a:cxn ang="0">
                <a:pos x="296" y="142"/>
              </a:cxn>
              <a:cxn ang="0">
                <a:pos x="299" y="155"/>
              </a:cxn>
              <a:cxn ang="0">
                <a:pos x="304" y="166"/>
              </a:cxn>
              <a:cxn ang="0">
                <a:pos x="288" y="182"/>
              </a:cxn>
              <a:cxn ang="0">
                <a:pos x="272" y="166"/>
              </a:cxn>
              <a:cxn ang="0">
                <a:pos x="275" y="156"/>
              </a:cxn>
              <a:cxn ang="0">
                <a:pos x="277" y="143"/>
              </a:cxn>
              <a:cxn ang="0">
                <a:pos x="266" y="136"/>
              </a:cxn>
              <a:cxn ang="0">
                <a:pos x="156" y="136"/>
              </a:cxn>
              <a:cxn ang="0">
                <a:pos x="144" y="148"/>
              </a:cxn>
              <a:cxn ang="0">
                <a:pos x="156" y="160"/>
              </a:cxn>
              <a:cxn ang="0">
                <a:pos x="248" y="160"/>
              </a:cxn>
              <a:cxn ang="0">
                <a:pos x="248" y="166"/>
              </a:cxn>
              <a:cxn ang="0">
                <a:pos x="288" y="206"/>
              </a:cxn>
              <a:cxn ang="0">
                <a:pos x="328" y="166"/>
              </a:cxn>
              <a:cxn ang="0">
                <a:pos x="327" y="158"/>
              </a:cxn>
              <a:cxn ang="0">
                <a:pos x="332" y="158"/>
              </a:cxn>
              <a:cxn ang="0">
                <a:pos x="334" y="158"/>
              </a:cxn>
              <a:cxn ang="0">
                <a:pos x="373" y="139"/>
              </a:cxn>
              <a:cxn ang="0">
                <a:pos x="375" y="128"/>
              </a:cxn>
              <a:cxn ang="0">
                <a:pos x="352" y="89"/>
              </a:cxn>
              <a:cxn ang="0">
                <a:pos x="314" y="75"/>
              </a:cxn>
              <a:cxn ang="0">
                <a:pos x="296" y="70"/>
              </a:cxn>
              <a:cxn ang="0">
                <a:pos x="235" y="11"/>
              </a:cxn>
              <a:cxn ang="0">
                <a:pos x="46" y="10"/>
              </a:cxn>
            </a:cxnLst>
            <a:rect l="0" t="0" r="r" b="b"/>
            <a:pathLst>
              <a:path w="375" h="206">
                <a:moveTo>
                  <a:pt x="46" y="10"/>
                </a:moveTo>
                <a:cubicBezTo>
                  <a:pt x="28" y="19"/>
                  <a:pt x="0" y="59"/>
                  <a:pt x="0" y="96"/>
                </a:cubicBezTo>
                <a:cubicBezTo>
                  <a:pt x="0" y="126"/>
                  <a:pt x="26" y="166"/>
                  <a:pt x="29" y="171"/>
                </a:cubicBezTo>
                <a:cubicBezTo>
                  <a:pt x="31" y="174"/>
                  <a:pt x="35" y="176"/>
                  <a:pt x="39" y="176"/>
                </a:cubicBezTo>
                <a:cubicBezTo>
                  <a:pt x="39" y="176"/>
                  <a:pt x="44" y="176"/>
                  <a:pt x="49" y="176"/>
                </a:cubicBezTo>
                <a:cubicBezTo>
                  <a:pt x="54" y="193"/>
                  <a:pt x="69" y="204"/>
                  <a:pt x="87" y="204"/>
                </a:cubicBezTo>
                <a:cubicBezTo>
                  <a:pt x="109" y="204"/>
                  <a:pt x="127" y="186"/>
                  <a:pt x="127" y="164"/>
                </a:cubicBezTo>
                <a:cubicBezTo>
                  <a:pt x="127" y="164"/>
                  <a:pt x="127" y="148"/>
                  <a:pt x="127" y="148"/>
                </a:cubicBezTo>
                <a:cubicBezTo>
                  <a:pt x="126" y="141"/>
                  <a:pt x="121" y="136"/>
                  <a:pt x="115" y="136"/>
                </a:cubicBezTo>
                <a:cubicBezTo>
                  <a:pt x="108" y="136"/>
                  <a:pt x="103" y="141"/>
                  <a:pt x="103" y="148"/>
                </a:cubicBezTo>
                <a:cubicBezTo>
                  <a:pt x="103" y="165"/>
                  <a:pt x="103" y="165"/>
                  <a:pt x="103" y="165"/>
                </a:cubicBezTo>
                <a:cubicBezTo>
                  <a:pt x="103" y="173"/>
                  <a:pt x="96" y="181"/>
                  <a:pt x="87" y="181"/>
                </a:cubicBezTo>
                <a:cubicBezTo>
                  <a:pt x="78" y="181"/>
                  <a:pt x="71" y="173"/>
                  <a:pt x="71" y="164"/>
                </a:cubicBezTo>
                <a:cubicBezTo>
                  <a:pt x="71" y="161"/>
                  <a:pt x="69" y="158"/>
                  <a:pt x="67" y="156"/>
                </a:cubicBezTo>
                <a:cubicBezTo>
                  <a:pt x="65" y="154"/>
                  <a:pt x="62" y="153"/>
                  <a:pt x="59" y="153"/>
                </a:cubicBezTo>
                <a:cubicBezTo>
                  <a:pt x="59" y="153"/>
                  <a:pt x="51" y="153"/>
                  <a:pt x="46" y="153"/>
                </a:cubicBezTo>
                <a:cubicBezTo>
                  <a:pt x="37" y="139"/>
                  <a:pt x="24" y="113"/>
                  <a:pt x="24" y="96"/>
                </a:cubicBezTo>
                <a:cubicBezTo>
                  <a:pt x="24" y="67"/>
                  <a:pt x="47" y="36"/>
                  <a:pt x="57" y="32"/>
                </a:cubicBezTo>
                <a:cubicBezTo>
                  <a:pt x="71" y="25"/>
                  <a:pt x="207" y="25"/>
                  <a:pt x="224" y="32"/>
                </a:cubicBezTo>
                <a:cubicBezTo>
                  <a:pt x="230" y="36"/>
                  <a:pt x="258" y="64"/>
                  <a:pt x="281" y="88"/>
                </a:cubicBezTo>
                <a:cubicBezTo>
                  <a:pt x="282" y="89"/>
                  <a:pt x="283" y="89"/>
                  <a:pt x="284" y="90"/>
                </a:cubicBezTo>
                <a:cubicBezTo>
                  <a:pt x="288" y="92"/>
                  <a:pt x="296" y="95"/>
                  <a:pt x="307" y="98"/>
                </a:cubicBezTo>
                <a:cubicBezTo>
                  <a:pt x="319" y="101"/>
                  <a:pt x="334" y="106"/>
                  <a:pt x="341" y="110"/>
                </a:cubicBezTo>
                <a:cubicBezTo>
                  <a:pt x="345" y="112"/>
                  <a:pt x="351" y="121"/>
                  <a:pt x="351" y="128"/>
                </a:cubicBezTo>
                <a:cubicBezTo>
                  <a:pt x="351" y="129"/>
                  <a:pt x="351" y="130"/>
                  <a:pt x="350" y="131"/>
                </a:cubicBezTo>
                <a:cubicBezTo>
                  <a:pt x="349" y="134"/>
                  <a:pt x="342" y="134"/>
                  <a:pt x="335" y="134"/>
                </a:cubicBezTo>
                <a:cubicBezTo>
                  <a:pt x="332" y="134"/>
                  <a:pt x="332" y="134"/>
                  <a:pt x="332" y="134"/>
                </a:cubicBezTo>
                <a:cubicBezTo>
                  <a:pt x="307" y="134"/>
                  <a:pt x="307" y="134"/>
                  <a:pt x="307" y="134"/>
                </a:cubicBezTo>
                <a:cubicBezTo>
                  <a:pt x="303" y="134"/>
                  <a:pt x="298" y="137"/>
                  <a:pt x="296" y="142"/>
                </a:cubicBezTo>
                <a:cubicBezTo>
                  <a:pt x="295" y="146"/>
                  <a:pt x="296" y="151"/>
                  <a:pt x="299" y="155"/>
                </a:cubicBezTo>
                <a:cubicBezTo>
                  <a:pt x="302" y="158"/>
                  <a:pt x="304" y="162"/>
                  <a:pt x="304" y="166"/>
                </a:cubicBezTo>
                <a:cubicBezTo>
                  <a:pt x="304" y="175"/>
                  <a:pt x="297" y="182"/>
                  <a:pt x="288" y="182"/>
                </a:cubicBezTo>
                <a:cubicBezTo>
                  <a:pt x="279" y="182"/>
                  <a:pt x="272" y="175"/>
                  <a:pt x="272" y="166"/>
                </a:cubicBezTo>
                <a:cubicBezTo>
                  <a:pt x="272" y="161"/>
                  <a:pt x="274" y="158"/>
                  <a:pt x="275" y="156"/>
                </a:cubicBezTo>
                <a:cubicBezTo>
                  <a:pt x="278" y="152"/>
                  <a:pt x="279" y="147"/>
                  <a:pt x="277" y="143"/>
                </a:cubicBezTo>
                <a:cubicBezTo>
                  <a:pt x="275" y="139"/>
                  <a:pt x="271" y="136"/>
                  <a:pt x="266" y="136"/>
                </a:cubicBezTo>
                <a:cubicBezTo>
                  <a:pt x="156" y="136"/>
                  <a:pt x="156" y="136"/>
                  <a:pt x="156" y="136"/>
                </a:cubicBezTo>
                <a:cubicBezTo>
                  <a:pt x="149" y="136"/>
                  <a:pt x="144" y="142"/>
                  <a:pt x="144" y="148"/>
                </a:cubicBezTo>
                <a:cubicBezTo>
                  <a:pt x="144" y="155"/>
                  <a:pt x="149" y="160"/>
                  <a:pt x="156" y="160"/>
                </a:cubicBezTo>
                <a:cubicBezTo>
                  <a:pt x="156" y="160"/>
                  <a:pt x="223" y="160"/>
                  <a:pt x="248" y="160"/>
                </a:cubicBezTo>
                <a:cubicBezTo>
                  <a:pt x="248" y="162"/>
                  <a:pt x="248" y="164"/>
                  <a:pt x="248" y="166"/>
                </a:cubicBezTo>
                <a:cubicBezTo>
                  <a:pt x="248" y="188"/>
                  <a:pt x="266" y="206"/>
                  <a:pt x="288" y="206"/>
                </a:cubicBezTo>
                <a:cubicBezTo>
                  <a:pt x="310" y="206"/>
                  <a:pt x="328" y="188"/>
                  <a:pt x="328" y="166"/>
                </a:cubicBezTo>
                <a:cubicBezTo>
                  <a:pt x="328" y="163"/>
                  <a:pt x="328" y="161"/>
                  <a:pt x="327" y="158"/>
                </a:cubicBezTo>
                <a:cubicBezTo>
                  <a:pt x="329" y="158"/>
                  <a:pt x="332" y="158"/>
                  <a:pt x="332" y="158"/>
                </a:cubicBezTo>
                <a:cubicBezTo>
                  <a:pt x="334" y="158"/>
                  <a:pt x="334" y="158"/>
                  <a:pt x="334" y="158"/>
                </a:cubicBezTo>
                <a:cubicBezTo>
                  <a:pt x="344" y="158"/>
                  <a:pt x="365" y="158"/>
                  <a:pt x="373" y="139"/>
                </a:cubicBezTo>
                <a:cubicBezTo>
                  <a:pt x="374" y="135"/>
                  <a:pt x="375" y="131"/>
                  <a:pt x="375" y="128"/>
                </a:cubicBezTo>
                <a:cubicBezTo>
                  <a:pt x="375" y="111"/>
                  <a:pt x="363" y="95"/>
                  <a:pt x="352" y="89"/>
                </a:cubicBezTo>
                <a:cubicBezTo>
                  <a:pt x="343" y="84"/>
                  <a:pt x="328" y="79"/>
                  <a:pt x="314" y="75"/>
                </a:cubicBezTo>
                <a:cubicBezTo>
                  <a:pt x="308" y="73"/>
                  <a:pt x="300" y="71"/>
                  <a:pt x="296" y="70"/>
                </a:cubicBezTo>
                <a:cubicBezTo>
                  <a:pt x="277" y="49"/>
                  <a:pt x="244" y="15"/>
                  <a:pt x="235" y="11"/>
                </a:cubicBezTo>
                <a:cubicBezTo>
                  <a:pt x="214" y="0"/>
                  <a:pt x="68" y="0"/>
                  <a:pt x="46" y="10"/>
                </a:cubicBezTo>
                <a:close/>
              </a:path>
            </a:pathLst>
          </a:custGeom>
          <a:solidFill>
            <a:srgbClr val="009530"/>
          </a:solidFill>
          <a:ln w="1588" cap="flat">
            <a:noFill/>
            <a:prstDash val="solid"/>
            <a:miter lim="800000"/>
            <a:headEnd/>
            <a:tailEnd/>
          </a:ln>
        </p:spPr>
        <p:txBody>
          <a:bodyPr/>
          <a:lstStyle/>
          <a:p>
            <a:pPr fontAlgn="auto">
              <a:spcBef>
                <a:spcPts val="0"/>
              </a:spcBef>
              <a:spcAft>
                <a:spcPts val="0"/>
              </a:spcAft>
              <a:defRPr/>
            </a:pPr>
            <a:endParaRPr lang="en-US">
              <a:latin typeface="+mn-lt"/>
              <a:cs typeface="+mn-cs"/>
            </a:endParaRPr>
          </a:p>
        </p:txBody>
      </p:sp>
      <p:sp>
        <p:nvSpPr>
          <p:cNvPr id="130" name="Freeform 525"/>
          <p:cNvSpPr>
            <a:spLocks/>
          </p:cNvSpPr>
          <p:nvPr/>
        </p:nvSpPr>
        <p:spPr bwMode="auto">
          <a:xfrm>
            <a:off x="10561638" y="2500313"/>
            <a:ext cx="369887" cy="282575"/>
          </a:xfrm>
          <a:custGeom>
            <a:avLst/>
            <a:gdLst/>
            <a:ahLst/>
            <a:cxnLst>
              <a:cxn ang="0">
                <a:pos x="314" y="224"/>
              </a:cxn>
              <a:cxn ang="0">
                <a:pos x="25" y="224"/>
              </a:cxn>
              <a:cxn ang="0">
                <a:pos x="25" y="98"/>
              </a:cxn>
              <a:cxn ang="0">
                <a:pos x="60" y="133"/>
              </a:cxn>
              <a:cxn ang="0">
                <a:pos x="77" y="133"/>
              </a:cxn>
              <a:cxn ang="0">
                <a:pos x="116" y="94"/>
              </a:cxn>
              <a:cxn ang="0">
                <a:pos x="144" y="121"/>
              </a:cxn>
              <a:cxn ang="0">
                <a:pos x="152" y="125"/>
              </a:cxn>
              <a:cxn ang="0">
                <a:pos x="161" y="121"/>
              </a:cxn>
              <a:cxn ang="0">
                <a:pos x="241" y="41"/>
              </a:cxn>
              <a:cxn ang="0">
                <a:pos x="241" y="63"/>
              </a:cxn>
              <a:cxn ang="0">
                <a:pos x="253" y="75"/>
              </a:cxn>
              <a:cxn ang="0">
                <a:pos x="266" y="63"/>
              </a:cxn>
              <a:cxn ang="0">
                <a:pos x="266" y="12"/>
              </a:cxn>
              <a:cxn ang="0">
                <a:pos x="253" y="0"/>
              </a:cxn>
              <a:cxn ang="0">
                <a:pos x="203" y="0"/>
              </a:cxn>
              <a:cxn ang="0">
                <a:pos x="191" y="12"/>
              </a:cxn>
              <a:cxn ang="0">
                <a:pos x="203" y="25"/>
              </a:cxn>
              <a:cxn ang="0">
                <a:pos x="223" y="25"/>
              </a:cxn>
              <a:cxn ang="0">
                <a:pos x="152" y="95"/>
              </a:cxn>
              <a:cxn ang="0">
                <a:pos x="125" y="68"/>
              </a:cxn>
              <a:cxn ang="0">
                <a:pos x="116" y="64"/>
              </a:cxn>
              <a:cxn ang="0">
                <a:pos x="108" y="68"/>
              </a:cxn>
              <a:cxn ang="0">
                <a:pos x="68" y="107"/>
              </a:cxn>
              <a:cxn ang="0">
                <a:pos x="21" y="60"/>
              </a:cxn>
              <a:cxn ang="0">
                <a:pos x="8" y="57"/>
              </a:cxn>
              <a:cxn ang="0">
                <a:pos x="0" y="68"/>
              </a:cxn>
              <a:cxn ang="0">
                <a:pos x="0" y="236"/>
              </a:cxn>
              <a:cxn ang="0">
                <a:pos x="12" y="249"/>
              </a:cxn>
              <a:cxn ang="0">
                <a:pos x="314" y="249"/>
              </a:cxn>
              <a:cxn ang="0">
                <a:pos x="327" y="236"/>
              </a:cxn>
              <a:cxn ang="0">
                <a:pos x="314" y="224"/>
              </a:cxn>
            </a:cxnLst>
            <a:rect l="0" t="0" r="r" b="b"/>
            <a:pathLst>
              <a:path w="327" h="249">
                <a:moveTo>
                  <a:pt x="314" y="224"/>
                </a:moveTo>
                <a:cubicBezTo>
                  <a:pt x="314" y="224"/>
                  <a:pt x="47" y="224"/>
                  <a:pt x="25" y="224"/>
                </a:cubicBezTo>
                <a:cubicBezTo>
                  <a:pt x="25" y="98"/>
                  <a:pt x="25" y="98"/>
                  <a:pt x="25" y="98"/>
                </a:cubicBezTo>
                <a:cubicBezTo>
                  <a:pt x="41" y="114"/>
                  <a:pt x="60" y="133"/>
                  <a:pt x="60" y="133"/>
                </a:cubicBezTo>
                <a:cubicBezTo>
                  <a:pt x="65" y="138"/>
                  <a:pt x="72" y="138"/>
                  <a:pt x="77" y="133"/>
                </a:cubicBezTo>
                <a:cubicBezTo>
                  <a:pt x="77" y="133"/>
                  <a:pt x="105" y="105"/>
                  <a:pt x="116" y="94"/>
                </a:cubicBezTo>
                <a:cubicBezTo>
                  <a:pt x="126" y="104"/>
                  <a:pt x="144" y="121"/>
                  <a:pt x="144" y="121"/>
                </a:cubicBezTo>
                <a:cubicBezTo>
                  <a:pt x="146" y="123"/>
                  <a:pt x="149" y="125"/>
                  <a:pt x="152" y="125"/>
                </a:cubicBezTo>
                <a:cubicBezTo>
                  <a:pt x="156" y="125"/>
                  <a:pt x="159" y="123"/>
                  <a:pt x="161" y="121"/>
                </a:cubicBezTo>
                <a:cubicBezTo>
                  <a:pt x="241" y="41"/>
                  <a:pt x="241" y="41"/>
                  <a:pt x="241" y="41"/>
                </a:cubicBezTo>
                <a:cubicBezTo>
                  <a:pt x="241" y="52"/>
                  <a:pt x="241" y="63"/>
                  <a:pt x="241" y="63"/>
                </a:cubicBezTo>
                <a:cubicBezTo>
                  <a:pt x="241" y="70"/>
                  <a:pt x="247" y="75"/>
                  <a:pt x="253" y="75"/>
                </a:cubicBezTo>
                <a:cubicBezTo>
                  <a:pt x="260" y="75"/>
                  <a:pt x="266" y="70"/>
                  <a:pt x="266" y="63"/>
                </a:cubicBezTo>
                <a:cubicBezTo>
                  <a:pt x="266" y="12"/>
                  <a:pt x="266" y="12"/>
                  <a:pt x="266" y="12"/>
                </a:cubicBezTo>
                <a:cubicBezTo>
                  <a:pt x="266" y="6"/>
                  <a:pt x="260" y="0"/>
                  <a:pt x="253" y="0"/>
                </a:cubicBezTo>
                <a:cubicBezTo>
                  <a:pt x="203" y="0"/>
                  <a:pt x="203" y="0"/>
                  <a:pt x="203" y="0"/>
                </a:cubicBezTo>
                <a:cubicBezTo>
                  <a:pt x="196" y="0"/>
                  <a:pt x="191" y="6"/>
                  <a:pt x="191" y="12"/>
                </a:cubicBezTo>
                <a:cubicBezTo>
                  <a:pt x="191" y="19"/>
                  <a:pt x="196" y="25"/>
                  <a:pt x="203" y="25"/>
                </a:cubicBezTo>
                <a:cubicBezTo>
                  <a:pt x="203" y="25"/>
                  <a:pt x="212" y="25"/>
                  <a:pt x="223" y="25"/>
                </a:cubicBezTo>
                <a:cubicBezTo>
                  <a:pt x="214" y="33"/>
                  <a:pt x="165" y="82"/>
                  <a:pt x="152" y="95"/>
                </a:cubicBezTo>
                <a:cubicBezTo>
                  <a:pt x="142" y="85"/>
                  <a:pt x="125" y="68"/>
                  <a:pt x="125" y="68"/>
                </a:cubicBezTo>
                <a:cubicBezTo>
                  <a:pt x="123" y="65"/>
                  <a:pt x="120" y="64"/>
                  <a:pt x="116" y="64"/>
                </a:cubicBezTo>
                <a:cubicBezTo>
                  <a:pt x="113" y="64"/>
                  <a:pt x="110" y="65"/>
                  <a:pt x="108" y="68"/>
                </a:cubicBezTo>
                <a:cubicBezTo>
                  <a:pt x="108" y="68"/>
                  <a:pt x="80" y="95"/>
                  <a:pt x="68" y="107"/>
                </a:cubicBezTo>
                <a:cubicBezTo>
                  <a:pt x="56" y="95"/>
                  <a:pt x="21" y="60"/>
                  <a:pt x="21" y="60"/>
                </a:cubicBezTo>
                <a:cubicBezTo>
                  <a:pt x="17" y="56"/>
                  <a:pt x="12" y="55"/>
                  <a:pt x="8" y="57"/>
                </a:cubicBezTo>
                <a:cubicBezTo>
                  <a:pt x="3" y="59"/>
                  <a:pt x="0" y="63"/>
                  <a:pt x="0" y="68"/>
                </a:cubicBezTo>
                <a:cubicBezTo>
                  <a:pt x="0" y="236"/>
                  <a:pt x="0" y="236"/>
                  <a:pt x="0" y="236"/>
                </a:cubicBezTo>
                <a:cubicBezTo>
                  <a:pt x="0" y="243"/>
                  <a:pt x="5" y="249"/>
                  <a:pt x="12" y="249"/>
                </a:cubicBezTo>
                <a:cubicBezTo>
                  <a:pt x="314" y="249"/>
                  <a:pt x="314" y="249"/>
                  <a:pt x="314" y="249"/>
                </a:cubicBezTo>
                <a:cubicBezTo>
                  <a:pt x="321" y="249"/>
                  <a:pt x="327" y="243"/>
                  <a:pt x="327" y="236"/>
                </a:cubicBezTo>
                <a:cubicBezTo>
                  <a:pt x="327" y="230"/>
                  <a:pt x="321" y="224"/>
                  <a:pt x="314" y="22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1" name="Freeform 576"/>
          <p:cNvSpPr>
            <a:spLocks noEditPoints="1"/>
          </p:cNvSpPr>
          <p:nvPr/>
        </p:nvSpPr>
        <p:spPr bwMode="auto">
          <a:xfrm>
            <a:off x="10501313" y="4473575"/>
            <a:ext cx="488950" cy="376238"/>
          </a:xfrm>
          <a:custGeom>
            <a:avLst/>
            <a:gdLst/>
            <a:ahLst/>
            <a:cxnLst>
              <a:cxn ang="0">
                <a:pos x="223" y="107"/>
              </a:cxn>
              <a:cxn ang="0">
                <a:pos x="387" y="290"/>
              </a:cxn>
              <a:cxn ang="0">
                <a:pos x="237" y="290"/>
              </a:cxn>
              <a:cxn ang="0">
                <a:pos x="283" y="267"/>
              </a:cxn>
              <a:cxn ang="0">
                <a:pos x="285" y="266"/>
              </a:cxn>
              <a:cxn ang="0">
                <a:pos x="287" y="263"/>
              </a:cxn>
              <a:cxn ang="0">
                <a:pos x="291" y="259"/>
              </a:cxn>
              <a:cxn ang="0">
                <a:pos x="295" y="255"/>
              </a:cxn>
              <a:cxn ang="0">
                <a:pos x="299" y="250"/>
              </a:cxn>
              <a:cxn ang="0">
                <a:pos x="303" y="244"/>
              </a:cxn>
              <a:cxn ang="0">
                <a:pos x="309" y="229"/>
              </a:cxn>
              <a:cxn ang="0">
                <a:pos x="303" y="195"/>
              </a:cxn>
              <a:cxn ang="0">
                <a:pos x="278" y="167"/>
              </a:cxn>
              <a:cxn ang="0">
                <a:pos x="195" y="136"/>
              </a:cxn>
              <a:cxn ang="0">
                <a:pos x="172" y="107"/>
              </a:cxn>
              <a:cxn ang="0">
                <a:pos x="201" y="114"/>
              </a:cxn>
              <a:cxn ang="0">
                <a:pos x="204" y="114"/>
              </a:cxn>
              <a:cxn ang="0">
                <a:pos x="209" y="112"/>
              </a:cxn>
              <a:cxn ang="0">
                <a:pos x="211" y="110"/>
              </a:cxn>
              <a:cxn ang="0">
                <a:pos x="214" y="105"/>
              </a:cxn>
              <a:cxn ang="0">
                <a:pos x="214" y="102"/>
              </a:cxn>
              <a:cxn ang="0">
                <a:pos x="214" y="98"/>
              </a:cxn>
              <a:cxn ang="0">
                <a:pos x="149" y="36"/>
              </a:cxn>
              <a:cxn ang="0">
                <a:pos x="150" y="194"/>
              </a:cxn>
              <a:cxn ang="0">
                <a:pos x="27" y="196"/>
              </a:cxn>
              <a:cxn ang="0">
                <a:pos x="168" y="16"/>
              </a:cxn>
              <a:cxn ang="0">
                <a:pos x="0" y="29"/>
              </a:cxn>
              <a:cxn ang="0">
                <a:pos x="55" y="232"/>
              </a:cxn>
              <a:cxn ang="0">
                <a:pos x="179" y="175"/>
              </a:cxn>
              <a:cxn ang="0">
                <a:pos x="178" y="171"/>
              </a:cxn>
              <a:cxn ang="0">
                <a:pos x="175" y="167"/>
              </a:cxn>
              <a:cxn ang="0">
                <a:pos x="173" y="165"/>
              </a:cxn>
              <a:cxn ang="0">
                <a:pos x="169" y="163"/>
              </a:cxn>
              <a:cxn ang="0">
                <a:pos x="163" y="163"/>
              </a:cxn>
              <a:cxn ang="0">
                <a:pos x="102" y="115"/>
              </a:cxn>
              <a:cxn ang="0">
                <a:pos x="179" y="81"/>
              </a:cxn>
              <a:cxn ang="0">
                <a:pos x="174" y="80"/>
              </a:cxn>
              <a:cxn ang="0">
                <a:pos x="170" y="80"/>
              </a:cxn>
              <a:cxn ang="0">
                <a:pos x="164" y="80"/>
              </a:cxn>
              <a:cxn ang="0">
                <a:pos x="205" y="191"/>
              </a:cxn>
              <a:cxn ang="0">
                <a:pos x="251" y="325"/>
              </a:cxn>
              <a:cxn ang="0">
                <a:pos x="404" y="310"/>
              </a:cxn>
              <a:cxn ang="0">
                <a:pos x="245" y="181"/>
              </a:cxn>
              <a:cxn ang="0">
                <a:pos x="262" y="189"/>
              </a:cxn>
              <a:cxn ang="0">
                <a:pos x="257" y="196"/>
              </a:cxn>
              <a:cxn ang="0">
                <a:pos x="253" y="203"/>
              </a:cxn>
              <a:cxn ang="0">
                <a:pos x="252" y="207"/>
              </a:cxn>
              <a:cxn ang="0">
                <a:pos x="251" y="213"/>
              </a:cxn>
              <a:cxn ang="0">
                <a:pos x="252" y="216"/>
              </a:cxn>
              <a:cxn ang="0">
                <a:pos x="269" y="233"/>
              </a:cxn>
              <a:cxn ang="0">
                <a:pos x="273" y="240"/>
              </a:cxn>
              <a:cxn ang="0">
                <a:pos x="253" y="247"/>
              </a:cxn>
            </a:cxnLst>
            <a:rect l="0" t="0" r="r" b="b"/>
            <a:pathLst>
              <a:path w="432" h="333">
                <a:moveTo>
                  <a:pt x="424" y="179"/>
                </a:moveTo>
                <a:cubicBezTo>
                  <a:pt x="294" y="116"/>
                  <a:pt x="275" y="108"/>
                  <a:pt x="271" y="107"/>
                </a:cubicBezTo>
                <a:cubicBezTo>
                  <a:pt x="271" y="107"/>
                  <a:pt x="271" y="107"/>
                  <a:pt x="271" y="107"/>
                </a:cubicBezTo>
                <a:cubicBezTo>
                  <a:pt x="239" y="98"/>
                  <a:pt x="239" y="98"/>
                  <a:pt x="239" y="98"/>
                </a:cubicBezTo>
                <a:cubicBezTo>
                  <a:pt x="232" y="96"/>
                  <a:pt x="225" y="100"/>
                  <a:pt x="223" y="107"/>
                </a:cubicBezTo>
                <a:cubicBezTo>
                  <a:pt x="222" y="112"/>
                  <a:pt x="223" y="116"/>
                  <a:pt x="226" y="120"/>
                </a:cubicBezTo>
                <a:cubicBezTo>
                  <a:pt x="228" y="121"/>
                  <a:pt x="230" y="123"/>
                  <a:pt x="232" y="123"/>
                </a:cubicBezTo>
                <a:cubicBezTo>
                  <a:pt x="264" y="132"/>
                  <a:pt x="264" y="132"/>
                  <a:pt x="264" y="132"/>
                </a:cubicBezTo>
                <a:cubicBezTo>
                  <a:pt x="272" y="136"/>
                  <a:pt x="348" y="172"/>
                  <a:pt x="403" y="198"/>
                </a:cubicBezTo>
                <a:cubicBezTo>
                  <a:pt x="387" y="290"/>
                  <a:pt x="387" y="290"/>
                  <a:pt x="387" y="290"/>
                </a:cubicBezTo>
                <a:cubicBezTo>
                  <a:pt x="383" y="292"/>
                  <a:pt x="379" y="295"/>
                  <a:pt x="375" y="297"/>
                </a:cubicBezTo>
                <a:cubicBezTo>
                  <a:pt x="369" y="301"/>
                  <a:pt x="364" y="305"/>
                  <a:pt x="359" y="307"/>
                </a:cubicBezTo>
                <a:cubicBezTo>
                  <a:pt x="252" y="298"/>
                  <a:pt x="252" y="298"/>
                  <a:pt x="252" y="298"/>
                </a:cubicBezTo>
                <a:cubicBezTo>
                  <a:pt x="251" y="298"/>
                  <a:pt x="250" y="298"/>
                  <a:pt x="249" y="298"/>
                </a:cubicBezTo>
                <a:cubicBezTo>
                  <a:pt x="246" y="299"/>
                  <a:pt x="238" y="299"/>
                  <a:pt x="237" y="290"/>
                </a:cubicBezTo>
                <a:cubicBezTo>
                  <a:pt x="236" y="286"/>
                  <a:pt x="237" y="283"/>
                  <a:pt x="238" y="280"/>
                </a:cubicBezTo>
                <a:cubicBezTo>
                  <a:pt x="239" y="278"/>
                  <a:pt x="241" y="276"/>
                  <a:pt x="244" y="275"/>
                </a:cubicBezTo>
                <a:cubicBezTo>
                  <a:pt x="271" y="271"/>
                  <a:pt x="271" y="271"/>
                  <a:pt x="271" y="271"/>
                </a:cubicBezTo>
                <a:cubicBezTo>
                  <a:pt x="277" y="270"/>
                  <a:pt x="277" y="270"/>
                  <a:pt x="277" y="270"/>
                </a:cubicBezTo>
                <a:cubicBezTo>
                  <a:pt x="279" y="269"/>
                  <a:pt x="281" y="269"/>
                  <a:pt x="283" y="267"/>
                </a:cubicBezTo>
                <a:cubicBezTo>
                  <a:pt x="283" y="267"/>
                  <a:pt x="283" y="267"/>
                  <a:pt x="283" y="267"/>
                </a:cubicBezTo>
                <a:cubicBezTo>
                  <a:pt x="283" y="267"/>
                  <a:pt x="283" y="267"/>
                  <a:pt x="283" y="267"/>
                </a:cubicBezTo>
                <a:cubicBezTo>
                  <a:pt x="283" y="267"/>
                  <a:pt x="284" y="266"/>
                  <a:pt x="284" y="266"/>
                </a:cubicBezTo>
                <a:cubicBezTo>
                  <a:pt x="284" y="266"/>
                  <a:pt x="284" y="266"/>
                  <a:pt x="284" y="266"/>
                </a:cubicBezTo>
                <a:cubicBezTo>
                  <a:pt x="284" y="266"/>
                  <a:pt x="284" y="266"/>
                  <a:pt x="285" y="266"/>
                </a:cubicBezTo>
                <a:cubicBezTo>
                  <a:pt x="285" y="266"/>
                  <a:pt x="285" y="265"/>
                  <a:pt x="285" y="265"/>
                </a:cubicBezTo>
                <a:cubicBezTo>
                  <a:pt x="285" y="265"/>
                  <a:pt x="285" y="265"/>
                  <a:pt x="286" y="265"/>
                </a:cubicBezTo>
                <a:cubicBezTo>
                  <a:pt x="286" y="265"/>
                  <a:pt x="286" y="264"/>
                  <a:pt x="286" y="264"/>
                </a:cubicBezTo>
                <a:cubicBezTo>
                  <a:pt x="286" y="264"/>
                  <a:pt x="287" y="264"/>
                  <a:pt x="287" y="264"/>
                </a:cubicBezTo>
                <a:cubicBezTo>
                  <a:pt x="287" y="264"/>
                  <a:pt x="287" y="263"/>
                  <a:pt x="287" y="263"/>
                </a:cubicBezTo>
                <a:cubicBezTo>
                  <a:pt x="288" y="263"/>
                  <a:pt x="288" y="263"/>
                  <a:pt x="288" y="262"/>
                </a:cubicBezTo>
                <a:cubicBezTo>
                  <a:pt x="288" y="262"/>
                  <a:pt x="289" y="262"/>
                  <a:pt x="289" y="262"/>
                </a:cubicBezTo>
                <a:cubicBezTo>
                  <a:pt x="289" y="262"/>
                  <a:pt x="289" y="261"/>
                  <a:pt x="290" y="261"/>
                </a:cubicBezTo>
                <a:cubicBezTo>
                  <a:pt x="290" y="261"/>
                  <a:pt x="290" y="260"/>
                  <a:pt x="290" y="260"/>
                </a:cubicBezTo>
                <a:cubicBezTo>
                  <a:pt x="291" y="260"/>
                  <a:pt x="291" y="260"/>
                  <a:pt x="291" y="259"/>
                </a:cubicBezTo>
                <a:cubicBezTo>
                  <a:pt x="291" y="259"/>
                  <a:pt x="292" y="259"/>
                  <a:pt x="292" y="259"/>
                </a:cubicBezTo>
                <a:cubicBezTo>
                  <a:pt x="292" y="258"/>
                  <a:pt x="293" y="258"/>
                  <a:pt x="293" y="258"/>
                </a:cubicBezTo>
                <a:cubicBezTo>
                  <a:pt x="293" y="257"/>
                  <a:pt x="293" y="257"/>
                  <a:pt x="294" y="257"/>
                </a:cubicBezTo>
                <a:cubicBezTo>
                  <a:pt x="294" y="256"/>
                  <a:pt x="294" y="256"/>
                  <a:pt x="295" y="256"/>
                </a:cubicBezTo>
                <a:cubicBezTo>
                  <a:pt x="295" y="255"/>
                  <a:pt x="295" y="255"/>
                  <a:pt x="295" y="255"/>
                </a:cubicBezTo>
                <a:cubicBezTo>
                  <a:pt x="296" y="254"/>
                  <a:pt x="296" y="254"/>
                  <a:pt x="296" y="254"/>
                </a:cubicBezTo>
                <a:cubicBezTo>
                  <a:pt x="297" y="253"/>
                  <a:pt x="297" y="253"/>
                  <a:pt x="297" y="253"/>
                </a:cubicBezTo>
                <a:cubicBezTo>
                  <a:pt x="297" y="253"/>
                  <a:pt x="297" y="253"/>
                  <a:pt x="297" y="253"/>
                </a:cubicBezTo>
                <a:cubicBezTo>
                  <a:pt x="297" y="252"/>
                  <a:pt x="298" y="252"/>
                  <a:pt x="298" y="251"/>
                </a:cubicBezTo>
                <a:cubicBezTo>
                  <a:pt x="298" y="251"/>
                  <a:pt x="299" y="251"/>
                  <a:pt x="299" y="250"/>
                </a:cubicBezTo>
                <a:cubicBezTo>
                  <a:pt x="299" y="250"/>
                  <a:pt x="300" y="249"/>
                  <a:pt x="300" y="249"/>
                </a:cubicBezTo>
                <a:cubicBezTo>
                  <a:pt x="300" y="249"/>
                  <a:pt x="300" y="248"/>
                  <a:pt x="301" y="248"/>
                </a:cubicBezTo>
                <a:cubicBezTo>
                  <a:pt x="301" y="247"/>
                  <a:pt x="301" y="247"/>
                  <a:pt x="302" y="246"/>
                </a:cubicBezTo>
                <a:cubicBezTo>
                  <a:pt x="302" y="246"/>
                  <a:pt x="302" y="246"/>
                  <a:pt x="302" y="245"/>
                </a:cubicBezTo>
                <a:cubicBezTo>
                  <a:pt x="303" y="245"/>
                  <a:pt x="303" y="244"/>
                  <a:pt x="303" y="244"/>
                </a:cubicBezTo>
                <a:cubicBezTo>
                  <a:pt x="303" y="243"/>
                  <a:pt x="304" y="243"/>
                  <a:pt x="304" y="243"/>
                </a:cubicBezTo>
                <a:cubicBezTo>
                  <a:pt x="304" y="242"/>
                  <a:pt x="305" y="241"/>
                  <a:pt x="305" y="240"/>
                </a:cubicBezTo>
                <a:cubicBezTo>
                  <a:pt x="305" y="240"/>
                  <a:pt x="305" y="240"/>
                  <a:pt x="305" y="240"/>
                </a:cubicBezTo>
                <a:cubicBezTo>
                  <a:pt x="305" y="240"/>
                  <a:pt x="305" y="240"/>
                  <a:pt x="305" y="240"/>
                </a:cubicBezTo>
                <a:cubicBezTo>
                  <a:pt x="307" y="236"/>
                  <a:pt x="308" y="233"/>
                  <a:pt x="309" y="229"/>
                </a:cubicBezTo>
                <a:cubicBezTo>
                  <a:pt x="310" y="225"/>
                  <a:pt x="310" y="222"/>
                  <a:pt x="310" y="218"/>
                </a:cubicBezTo>
                <a:cubicBezTo>
                  <a:pt x="310" y="217"/>
                  <a:pt x="310" y="216"/>
                  <a:pt x="310" y="216"/>
                </a:cubicBezTo>
                <a:cubicBezTo>
                  <a:pt x="310" y="212"/>
                  <a:pt x="309" y="209"/>
                  <a:pt x="308" y="206"/>
                </a:cubicBezTo>
                <a:cubicBezTo>
                  <a:pt x="307" y="203"/>
                  <a:pt x="305" y="200"/>
                  <a:pt x="304" y="197"/>
                </a:cubicBezTo>
                <a:cubicBezTo>
                  <a:pt x="303" y="196"/>
                  <a:pt x="303" y="196"/>
                  <a:pt x="303" y="195"/>
                </a:cubicBezTo>
                <a:cubicBezTo>
                  <a:pt x="301" y="192"/>
                  <a:pt x="299" y="190"/>
                  <a:pt x="298" y="187"/>
                </a:cubicBezTo>
                <a:cubicBezTo>
                  <a:pt x="296" y="186"/>
                  <a:pt x="295" y="184"/>
                  <a:pt x="293" y="182"/>
                </a:cubicBezTo>
                <a:cubicBezTo>
                  <a:pt x="292" y="181"/>
                  <a:pt x="291" y="180"/>
                  <a:pt x="290" y="178"/>
                </a:cubicBezTo>
                <a:cubicBezTo>
                  <a:pt x="285" y="173"/>
                  <a:pt x="281" y="169"/>
                  <a:pt x="279" y="168"/>
                </a:cubicBezTo>
                <a:cubicBezTo>
                  <a:pt x="279" y="168"/>
                  <a:pt x="278" y="167"/>
                  <a:pt x="278" y="167"/>
                </a:cubicBezTo>
                <a:cubicBezTo>
                  <a:pt x="278" y="167"/>
                  <a:pt x="277" y="167"/>
                  <a:pt x="276" y="166"/>
                </a:cubicBezTo>
                <a:cubicBezTo>
                  <a:pt x="266" y="160"/>
                  <a:pt x="266" y="160"/>
                  <a:pt x="266" y="160"/>
                </a:cubicBezTo>
                <a:cubicBezTo>
                  <a:pt x="265" y="160"/>
                  <a:pt x="237" y="150"/>
                  <a:pt x="237" y="150"/>
                </a:cubicBezTo>
                <a:cubicBezTo>
                  <a:pt x="195" y="136"/>
                  <a:pt x="195" y="136"/>
                  <a:pt x="195" y="136"/>
                </a:cubicBezTo>
                <a:cubicBezTo>
                  <a:pt x="195" y="136"/>
                  <a:pt x="195" y="136"/>
                  <a:pt x="195" y="136"/>
                </a:cubicBezTo>
                <a:cubicBezTo>
                  <a:pt x="165" y="126"/>
                  <a:pt x="165" y="126"/>
                  <a:pt x="165" y="126"/>
                </a:cubicBezTo>
                <a:cubicBezTo>
                  <a:pt x="162" y="125"/>
                  <a:pt x="160" y="123"/>
                  <a:pt x="159" y="121"/>
                </a:cubicBezTo>
                <a:cubicBezTo>
                  <a:pt x="158" y="119"/>
                  <a:pt x="158" y="116"/>
                  <a:pt x="159" y="113"/>
                </a:cubicBezTo>
                <a:cubicBezTo>
                  <a:pt x="160" y="109"/>
                  <a:pt x="163" y="107"/>
                  <a:pt x="167" y="106"/>
                </a:cubicBezTo>
                <a:cubicBezTo>
                  <a:pt x="169" y="106"/>
                  <a:pt x="170" y="106"/>
                  <a:pt x="172" y="107"/>
                </a:cubicBezTo>
                <a:cubicBezTo>
                  <a:pt x="172" y="107"/>
                  <a:pt x="172" y="107"/>
                  <a:pt x="172" y="107"/>
                </a:cubicBezTo>
                <a:cubicBezTo>
                  <a:pt x="197" y="114"/>
                  <a:pt x="197" y="114"/>
                  <a:pt x="197" y="114"/>
                </a:cubicBezTo>
                <a:cubicBezTo>
                  <a:pt x="198" y="114"/>
                  <a:pt x="199" y="114"/>
                  <a:pt x="199" y="114"/>
                </a:cubicBezTo>
                <a:cubicBezTo>
                  <a:pt x="199" y="114"/>
                  <a:pt x="199" y="114"/>
                  <a:pt x="199" y="114"/>
                </a:cubicBezTo>
                <a:cubicBezTo>
                  <a:pt x="200" y="114"/>
                  <a:pt x="200" y="114"/>
                  <a:pt x="201" y="114"/>
                </a:cubicBezTo>
                <a:cubicBezTo>
                  <a:pt x="201" y="114"/>
                  <a:pt x="201" y="114"/>
                  <a:pt x="201" y="114"/>
                </a:cubicBezTo>
                <a:cubicBezTo>
                  <a:pt x="201" y="114"/>
                  <a:pt x="202" y="114"/>
                  <a:pt x="202" y="114"/>
                </a:cubicBezTo>
                <a:cubicBezTo>
                  <a:pt x="202" y="114"/>
                  <a:pt x="202" y="114"/>
                  <a:pt x="203" y="114"/>
                </a:cubicBezTo>
                <a:cubicBezTo>
                  <a:pt x="203" y="114"/>
                  <a:pt x="204" y="114"/>
                  <a:pt x="204" y="114"/>
                </a:cubicBezTo>
                <a:cubicBezTo>
                  <a:pt x="204" y="114"/>
                  <a:pt x="204" y="114"/>
                  <a:pt x="204" y="114"/>
                </a:cubicBezTo>
                <a:cubicBezTo>
                  <a:pt x="205" y="114"/>
                  <a:pt x="205" y="114"/>
                  <a:pt x="205" y="114"/>
                </a:cubicBezTo>
                <a:cubicBezTo>
                  <a:pt x="206" y="114"/>
                  <a:pt x="206" y="113"/>
                  <a:pt x="206" y="113"/>
                </a:cubicBezTo>
                <a:cubicBezTo>
                  <a:pt x="206" y="113"/>
                  <a:pt x="207" y="113"/>
                  <a:pt x="207" y="113"/>
                </a:cubicBezTo>
                <a:cubicBezTo>
                  <a:pt x="207" y="113"/>
                  <a:pt x="207" y="113"/>
                  <a:pt x="207" y="113"/>
                </a:cubicBezTo>
                <a:cubicBezTo>
                  <a:pt x="208" y="113"/>
                  <a:pt x="208" y="112"/>
                  <a:pt x="209" y="112"/>
                </a:cubicBezTo>
                <a:cubicBezTo>
                  <a:pt x="209" y="112"/>
                  <a:pt x="209" y="112"/>
                  <a:pt x="209" y="112"/>
                </a:cubicBezTo>
                <a:cubicBezTo>
                  <a:pt x="209" y="112"/>
                  <a:pt x="209" y="111"/>
                  <a:pt x="210" y="111"/>
                </a:cubicBezTo>
                <a:cubicBezTo>
                  <a:pt x="210" y="111"/>
                  <a:pt x="210" y="111"/>
                  <a:pt x="210" y="111"/>
                </a:cubicBezTo>
                <a:cubicBezTo>
                  <a:pt x="210" y="111"/>
                  <a:pt x="210" y="111"/>
                  <a:pt x="210" y="111"/>
                </a:cubicBezTo>
                <a:cubicBezTo>
                  <a:pt x="210" y="110"/>
                  <a:pt x="211" y="110"/>
                  <a:pt x="211" y="110"/>
                </a:cubicBezTo>
                <a:cubicBezTo>
                  <a:pt x="211" y="110"/>
                  <a:pt x="211" y="110"/>
                  <a:pt x="211" y="110"/>
                </a:cubicBezTo>
                <a:cubicBezTo>
                  <a:pt x="212" y="109"/>
                  <a:pt x="212" y="108"/>
                  <a:pt x="213" y="107"/>
                </a:cubicBezTo>
                <a:cubicBezTo>
                  <a:pt x="213" y="107"/>
                  <a:pt x="213" y="107"/>
                  <a:pt x="213" y="107"/>
                </a:cubicBezTo>
                <a:cubicBezTo>
                  <a:pt x="213" y="106"/>
                  <a:pt x="213" y="106"/>
                  <a:pt x="213" y="106"/>
                </a:cubicBezTo>
                <a:cubicBezTo>
                  <a:pt x="214" y="105"/>
                  <a:pt x="214" y="105"/>
                  <a:pt x="214" y="105"/>
                </a:cubicBezTo>
                <a:cubicBezTo>
                  <a:pt x="214" y="105"/>
                  <a:pt x="214" y="105"/>
                  <a:pt x="214" y="105"/>
                </a:cubicBezTo>
                <a:cubicBezTo>
                  <a:pt x="214" y="104"/>
                  <a:pt x="214" y="104"/>
                  <a:pt x="214" y="104"/>
                </a:cubicBezTo>
                <a:cubicBezTo>
                  <a:pt x="214" y="104"/>
                  <a:pt x="214" y="104"/>
                  <a:pt x="214" y="103"/>
                </a:cubicBezTo>
                <a:cubicBezTo>
                  <a:pt x="214" y="103"/>
                  <a:pt x="214" y="103"/>
                  <a:pt x="214" y="102"/>
                </a:cubicBezTo>
                <a:cubicBezTo>
                  <a:pt x="214" y="102"/>
                  <a:pt x="214" y="102"/>
                  <a:pt x="214" y="102"/>
                </a:cubicBezTo>
                <a:cubicBezTo>
                  <a:pt x="214" y="101"/>
                  <a:pt x="214" y="101"/>
                  <a:pt x="214" y="100"/>
                </a:cubicBezTo>
                <a:cubicBezTo>
                  <a:pt x="214" y="100"/>
                  <a:pt x="214" y="100"/>
                  <a:pt x="214" y="100"/>
                </a:cubicBezTo>
                <a:cubicBezTo>
                  <a:pt x="214" y="100"/>
                  <a:pt x="214" y="99"/>
                  <a:pt x="214" y="99"/>
                </a:cubicBezTo>
                <a:cubicBezTo>
                  <a:pt x="214" y="99"/>
                  <a:pt x="214" y="99"/>
                  <a:pt x="214" y="99"/>
                </a:cubicBezTo>
                <a:cubicBezTo>
                  <a:pt x="214" y="98"/>
                  <a:pt x="214" y="98"/>
                  <a:pt x="214" y="98"/>
                </a:cubicBezTo>
                <a:cubicBezTo>
                  <a:pt x="214" y="98"/>
                  <a:pt x="214" y="98"/>
                  <a:pt x="214" y="98"/>
                </a:cubicBezTo>
                <a:cubicBezTo>
                  <a:pt x="209" y="72"/>
                  <a:pt x="193" y="51"/>
                  <a:pt x="171" y="41"/>
                </a:cubicBezTo>
                <a:cubicBezTo>
                  <a:pt x="168" y="40"/>
                  <a:pt x="165" y="39"/>
                  <a:pt x="161" y="38"/>
                </a:cubicBezTo>
                <a:cubicBezTo>
                  <a:pt x="158" y="37"/>
                  <a:pt x="155" y="36"/>
                  <a:pt x="152" y="36"/>
                </a:cubicBezTo>
                <a:cubicBezTo>
                  <a:pt x="151" y="36"/>
                  <a:pt x="150" y="36"/>
                  <a:pt x="149" y="36"/>
                </a:cubicBezTo>
                <a:cubicBezTo>
                  <a:pt x="148" y="36"/>
                  <a:pt x="147" y="36"/>
                  <a:pt x="145" y="36"/>
                </a:cubicBezTo>
                <a:cubicBezTo>
                  <a:pt x="107" y="36"/>
                  <a:pt x="75" y="71"/>
                  <a:pt x="75" y="115"/>
                </a:cubicBezTo>
                <a:cubicBezTo>
                  <a:pt x="75" y="159"/>
                  <a:pt x="107" y="194"/>
                  <a:pt x="145" y="194"/>
                </a:cubicBezTo>
                <a:cubicBezTo>
                  <a:pt x="147" y="194"/>
                  <a:pt x="148" y="194"/>
                  <a:pt x="149" y="194"/>
                </a:cubicBezTo>
                <a:cubicBezTo>
                  <a:pt x="149" y="194"/>
                  <a:pt x="150" y="194"/>
                  <a:pt x="150" y="194"/>
                </a:cubicBezTo>
                <a:cubicBezTo>
                  <a:pt x="151" y="194"/>
                  <a:pt x="151" y="194"/>
                  <a:pt x="152" y="194"/>
                </a:cubicBezTo>
                <a:cubicBezTo>
                  <a:pt x="152" y="194"/>
                  <a:pt x="152" y="194"/>
                  <a:pt x="152" y="194"/>
                </a:cubicBezTo>
                <a:cubicBezTo>
                  <a:pt x="152" y="201"/>
                  <a:pt x="152" y="201"/>
                  <a:pt x="152" y="201"/>
                </a:cubicBezTo>
                <a:cubicBezTo>
                  <a:pt x="56" y="206"/>
                  <a:pt x="56" y="206"/>
                  <a:pt x="56" y="206"/>
                </a:cubicBezTo>
                <a:cubicBezTo>
                  <a:pt x="27" y="196"/>
                  <a:pt x="27" y="196"/>
                  <a:pt x="27" y="196"/>
                </a:cubicBezTo>
                <a:cubicBezTo>
                  <a:pt x="27" y="38"/>
                  <a:pt x="27" y="38"/>
                  <a:pt x="27" y="38"/>
                </a:cubicBezTo>
                <a:cubicBezTo>
                  <a:pt x="57" y="26"/>
                  <a:pt x="57" y="26"/>
                  <a:pt x="57" y="26"/>
                </a:cubicBezTo>
                <a:cubicBezTo>
                  <a:pt x="155" y="29"/>
                  <a:pt x="155" y="29"/>
                  <a:pt x="155" y="29"/>
                </a:cubicBezTo>
                <a:cubicBezTo>
                  <a:pt x="156" y="29"/>
                  <a:pt x="157" y="29"/>
                  <a:pt x="159" y="29"/>
                </a:cubicBezTo>
                <a:cubicBezTo>
                  <a:pt x="164" y="27"/>
                  <a:pt x="168" y="22"/>
                  <a:pt x="168" y="16"/>
                </a:cubicBezTo>
                <a:cubicBezTo>
                  <a:pt x="169" y="9"/>
                  <a:pt x="163" y="3"/>
                  <a:pt x="155" y="3"/>
                </a:cubicBezTo>
                <a:cubicBezTo>
                  <a:pt x="55" y="0"/>
                  <a:pt x="55" y="0"/>
                  <a:pt x="55" y="0"/>
                </a:cubicBezTo>
                <a:cubicBezTo>
                  <a:pt x="54" y="0"/>
                  <a:pt x="52" y="0"/>
                  <a:pt x="50" y="1"/>
                </a:cubicBezTo>
                <a:cubicBezTo>
                  <a:pt x="9" y="16"/>
                  <a:pt x="9" y="16"/>
                  <a:pt x="9" y="16"/>
                </a:cubicBezTo>
                <a:cubicBezTo>
                  <a:pt x="4" y="18"/>
                  <a:pt x="0" y="23"/>
                  <a:pt x="0" y="29"/>
                </a:cubicBezTo>
                <a:cubicBezTo>
                  <a:pt x="0" y="206"/>
                  <a:pt x="0" y="206"/>
                  <a:pt x="0" y="206"/>
                </a:cubicBezTo>
                <a:cubicBezTo>
                  <a:pt x="0" y="211"/>
                  <a:pt x="4" y="216"/>
                  <a:pt x="9" y="218"/>
                </a:cubicBezTo>
                <a:cubicBezTo>
                  <a:pt x="50" y="232"/>
                  <a:pt x="50" y="232"/>
                  <a:pt x="50" y="232"/>
                </a:cubicBezTo>
                <a:cubicBezTo>
                  <a:pt x="51" y="232"/>
                  <a:pt x="53" y="232"/>
                  <a:pt x="54" y="232"/>
                </a:cubicBezTo>
                <a:cubicBezTo>
                  <a:pt x="55" y="232"/>
                  <a:pt x="55" y="232"/>
                  <a:pt x="55" y="232"/>
                </a:cubicBezTo>
                <a:cubicBezTo>
                  <a:pt x="166" y="227"/>
                  <a:pt x="166" y="227"/>
                  <a:pt x="166" y="227"/>
                </a:cubicBezTo>
                <a:cubicBezTo>
                  <a:pt x="173" y="227"/>
                  <a:pt x="179" y="221"/>
                  <a:pt x="179" y="214"/>
                </a:cubicBezTo>
                <a:cubicBezTo>
                  <a:pt x="179" y="176"/>
                  <a:pt x="179" y="176"/>
                  <a:pt x="179" y="176"/>
                </a:cubicBezTo>
                <a:cubicBezTo>
                  <a:pt x="179" y="176"/>
                  <a:pt x="179" y="176"/>
                  <a:pt x="179" y="176"/>
                </a:cubicBezTo>
                <a:cubicBezTo>
                  <a:pt x="179" y="176"/>
                  <a:pt x="179" y="175"/>
                  <a:pt x="179" y="175"/>
                </a:cubicBezTo>
                <a:cubicBezTo>
                  <a:pt x="179" y="175"/>
                  <a:pt x="179" y="175"/>
                  <a:pt x="179" y="175"/>
                </a:cubicBezTo>
                <a:cubicBezTo>
                  <a:pt x="179" y="174"/>
                  <a:pt x="179" y="174"/>
                  <a:pt x="179" y="173"/>
                </a:cubicBezTo>
                <a:cubicBezTo>
                  <a:pt x="179" y="173"/>
                  <a:pt x="179" y="173"/>
                  <a:pt x="178" y="173"/>
                </a:cubicBezTo>
                <a:cubicBezTo>
                  <a:pt x="178" y="173"/>
                  <a:pt x="178" y="172"/>
                  <a:pt x="178" y="172"/>
                </a:cubicBezTo>
                <a:cubicBezTo>
                  <a:pt x="178" y="172"/>
                  <a:pt x="178" y="172"/>
                  <a:pt x="178" y="171"/>
                </a:cubicBezTo>
                <a:cubicBezTo>
                  <a:pt x="178" y="171"/>
                  <a:pt x="178" y="171"/>
                  <a:pt x="178" y="170"/>
                </a:cubicBezTo>
                <a:cubicBezTo>
                  <a:pt x="177" y="170"/>
                  <a:pt x="177" y="170"/>
                  <a:pt x="177" y="170"/>
                </a:cubicBezTo>
                <a:cubicBezTo>
                  <a:pt x="177" y="170"/>
                  <a:pt x="177" y="169"/>
                  <a:pt x="177" y="169"/>
                </a:cubicBezTo>
                <a:cubicBezTo>
                  <a:pt x="176" y="168"/>
                  <a:pt x="176" y="168"/>
                  <a:pt x="176" y="168"/>
                </a:cubicBezTo>
                <a:cubicBezTo>
                  <a:pt x="175" y="167"/>
                  <a:pt x="175" y="167"/>
                  <a:pt x="175" y="167"/>
                </a:cubicBezTo>
                <a:cubicBezTo>
                  <a:pt x="175" y="167"/>
                  <a:pt x="175" y="167"/>
                  <a:pt x="175" y="167"/>
                </a:cubicBezTo>
                <a:cubicBezTo>
                  <a:pt x="175" y="167"/>
                  <a:pt x="175" y="167"/>
                  <a:pt x="174" y="166"/>
                </a:cubicBezTo>
                <a:cubicBezTo>
                  <a:pt x="174" y="166"/>
                  <a:pt x="174" y="166"/>
                  <a:pt x="174" y="166"/>
                </a:cubicBezTo>
                <a:cubicBezTo>
                  <a:pt x="174" y="166"/>
                  <a:pt x="173" y="166"/>
                  <a:pt x="173" y="165"/>
                </a:cubicBezTo>
                <a:cubicBezTo>
                  <a:pt x="173" y="165"/>
                  <a:pt x="173" y="165"/>
                  <a:pt x="173" y="165"/>
                </a:cubicBezTo>
                <a:cubicBezTo>
                  <a:pt x="172" y="165"/>
                  <a:pt x="172" y="165"/>
                  <a:pt x="172" y="165"/>
                </a:cubicBezTo>
                <a:cubicBezTo>
                  <a:pt x="171" y="164"/>
                  <a:pt x="171" y="164"/>
                  <a:pt x="171" y="164"/>
                </a:cubicBezTo>
                <a:cubicBezTo>
                  <a:pt x="171" y="164"/>
                  <a:pt x="171" y="164"/>
                  <a:pt x="170" y="164"/>
                </a:cubicBezTo>
                <a:cubicBezTo>
                  <a:pt x="170" y="164"/>
                  <a:pt x="170" y="164"/>
                  <a:pt x="170" y="164"/>
                </a:cubicBezTo>
                <a:cubicBezTo>
                  <a:pt x="169" y="164"/>
                  <a:pt x="169" y="164"/>
                  <a:pt x="169" y="163"/>
                </a:cubicBezTo>
                <a:cubicBezTo>
                  <a:pt x="169" y="163"/>
                  <a:pt x="168" y="163"/>
                  <a:pt x="168" y="163"/>
                </a:cubicBezTo>
                <a:cubicBezTo>
                  <a:pt x="167" y="163"/>
                  <a:pt x="166" y="163"/>
                  <a:pt x="165" y="163"/>
                </a:cubicBezTo>
                <a:cubicBezTo>
                  <a:pt x="165" y="163"/>
                  <a:pt x="165" y="163"/>
                  <a:pt x="165" y="163"/>
                </a:cubicBezTo>
                <a:cubicBezTo>
                  <a:pt x="164" y="163"/>
                  <a:pt x="164" y="163"/>
                  <a:pt x="164" y="163"/>
                </a:cubicBezTo>
                <a:cubicBezTo>
                  <a:pt x="164" y="163"/>
                  <a:pt x="163" y="163"/>
                  <a:pt x="163" y="163"/>
                </a:cubicBezTo>
                <a:cubicBezTo>
                  <a:pt x="163" y="163"/>
                  <a:pt x="162" y="164"/>
                  <a:pt x="162" y="164"/>
                </a:cubicBezTo>
                <a:cubicBezTo>
                  <a:pt x="162" y="164"/>
                  <a:pt x="162" y="164"/>
                  <a:pt x="162" y="164"/>
                </a:cubicBezTo>
                <a:cubicBezTo>
                  <a:pt x="161" y="164"/>
                  <a:pt x="161" y="164"/>
                  <a:pt x="160" y="164"/>
                </a:cubicBezTo>
                <a:cubicBezTo>
                  <a:pt x="156" y="166"/>
                  <a:pt x="151" y="167"/>
                  <a:pt x="145" y="167"/>
                </a:cubicBezTo>
                <a:cubicBezTo>
                  <a:pt x="122" y="167"/>
                  <a:pt x="102" y="144"/>
                  <a:pt x="102" y="115"/>
                </a:cubicBezTo>
                <a:cubicBezTo>
                  <a:pt x="102" y="86"/>
                  <a:pt x="122" y="62"/>
                  <a:pt x="145" y="62"/>
                </a:cubicBezTo>
                <a:cubicBezTo>
                  <a:pt x="147" y="62"/>
                  <a:pt x="148" y="62"/>
                  <a:pt x="149" y="63"/>
                </a:cubicBezTo>
                <a:cubicBezTo>
                  <a:pt x="153" y="63"/>
                  <a:pt x="157" y="64"/>
                  <a:pt x="160" y="65"/>
                </a:cubicBezTo>
                <a:cubicBezTo>
                  <a:pt x="160" y="65"/>
                  <a:pt x="160" y="65"/>
                  <a:pt x="160" y="65"/>
                </a:cubicBezTo>
                <a:cubicBezTo>
                  <a:pt x="167" y="69"/>
                  <a:pt x="174" y="74"/>
                  <a:pt x="179" y="81"/>
                </a:cubicBezTo>
                <a:cubicBezTo>
                  <a:pt x="178" y="81"/>
                  <a:pt x="178" y="81"/>
                  <a:pt x="178" y="81"/>
                </a:cubicBezTo>
                <a:cubicBezTo>
                  <a:pt x="178" y="81"/>
                  <a:pt x="178" y="81"/>
                  <a:pt x="177" y="81"/>
                </a:cubicBezTo>
                <a:cubicBezTo>
                  <a:pt x="177" y="81"/>
                  <a:pt x="177" y="81"/>
                  <a:pt x="176" y="80"/>
                </a:cubicBezTo>
                <a:cubicBezTo>
                  <a:pt x="176" y="80"/>
                  <a:pt x="176" y="80"/>
                  <a:pt x="176" y="80"/>
                </a:cubicBezTo>
                <a:cubicBezTo>
                  <a:pt x="175" y="80"/>
                  <a:pt x="175" y="80"/>
                  <a:pt x="174" y="80"/>
                </a:cubicBezTo>
                <a:cubicBezTo>
                  <a:pt x="174" y="80"/>
                  <a:pt x="174" y="80"/>
                  <a:pt x="174" y="80"/>
                </a:cubicBezTo>
                <a:cubicBezTo>
                  <a:pt x="173" y="80"/>
                  <a:pt x="173" y="80"/>
                  <a:pt x="173" y="80"/>
                </a:cubicBezTo>
                <a:cubicBezTo>
                  <a:pt x="172" y="80"/>
                  <a:pt x="172" y="80"/>
                  <a:pt x="172" y="80"/>
                </a:cubicBezTo>
                <a:cubicBezTo>
                  <a:pt x="171" y="80"/>
                  <a:pt x="171" y="80"/>
                  <a:pt x="171" y="80"/>
                </a:cubicBezTo>
                <a:cubicBezTo>
                  <a:pt x="170" y="80"/>
                  <a:pt x="170" y="80"/>
                  <a:pt x="170" y="80"/>
                </a:cubicBezTo>
                <a:cubicBezTo>
                  <a:pt x="169" y="80"/>
                  <a:pt x="169" y="80"/>
                  <a:pt x="169" y="80"/>
                </a:cubicBezTo>
                <a:cubicBezTo>
                  <a:pt x="168" y="80"/>
                  <a:pt x="168" y="80"/>
                  <a:pt x="168" y="80"/>
                </a:cubicBezTo>
                <a:cubicBezTo>
                  <a:pt x="168" y="80"/>
                  <a:pt x="167" y="80"/>
                  <a:pt x="167" y="80"/>
                </a:cubicBezTo>
                <a:cubicBezTo>
                  <a:pt x="166" y="80"/>
                  <a:pt x="166" y="80"/>
                  <a:pt x="166" y="80"/>
                </a:cubicBezTo>
                <a:cubicBezTo>
                  <a:pt x="165" y="80"/>
                  <a:pt x="165" y="80"/>
                  <a:pt x="164" y="80"/>
                </a:cubicBezTo>
                <a:cubicBezTo>
                  <a:pt x="150" y="82"/>
                  <a:pt x="138" y="91"/>
                  <a:pt x="134" y="105"/>
                </a:cubicBezTo>
                <a:cubicBezTo>
                  <a:pt x="130" y="114"/>
                  <a:pt x="131" y="124"/>
                  <a:pt x="135" y="133"/>
                </a:cubicBezTo>
                <a:cubicBezTo>
                  <a:pt x="140" y="142"/>
                  <a:pt x="147" y="148"/>
                  <a:pt x="157" y="151"/>
                </a:cubicBezTo>
                <a:cubicBezTo>
                  <a:pt x="218" y="172"/>
                  <a:pt x="218" y="172"/>
                  <a:pt x="218" y="172"/>
                </a:cubicBezTo>
                <a:cubicBezTo>
                  <a:pt x="213" y="179"/>
                  <a:pt x="208" y="186"/>
                  <a:pt x="205" y="191"/>
                </a:cubicBezTo>
                <a:cubicBezTo>
                  <a:pt x="195" y="209"/>
                  <a:pt x="198" y="240"/>
                  <a:pt x="216" y="253"/>
                </a:cubicBezTo>
                <a:cubicBezTo>
                  <a:pt x="218" y="254"/>
                  <a:pt x="220" y="256"/>
                  <a:pt x="222" y="258"/>
                </a:cubicBezTo>
                <a:cubicBezTo>
                  <a:pt x="220" y="260"/>
                  <a:pt x="217" y="263"/>
                  <a:pt x="216" y="266"/>
                </a:cubicBezTo>
                <a:cubicBezTo>
                  <a:pt x="210" y="274"/>
                  <a:pt x="209" y="285"/>
                  <a:pt x="210" y="295"/>
                </a:cubicBezTo>
                <a:cubicBezTo>
                  <a:pt x="214" y="315"/>
                  <a:pt x="231" y="327"/>
                  <a:pt x="251" y="325"/>
                </a:cubicBezTo>
                <a:cubicBezTo>
                  <a:pt x="359" y="333"/>
                  <a:pt x="359" y="333"/>
                  <a:pt x="359" y="333"/>
                </a:cubicBezTo>
                <a:cubicBezTo>
                  <a:pt x="359" y="333"/>
                  <a:pt x="360" y="333"/>
                  <a:pt x="360" y="333"/>
                </a:cubicBezTo>
                <a:cubicBezTo>
                  <a:pt x="361" y="333"/>
                  <a:pt x="361" y="333"/>
                  <a:pt x="362" y="333"/>
                </a:cubicBezTo>
                <a:cubicBezTo>
                  <a:pt x="373" y="331"/>
                  <a:pt x="382" y="325"/>
                  <a:pt x="390" y="319"/>
                </a:cubicBezTo>
                <a:cubicBezTo>
                  <a:pt x="395" y="316"/>
                  <a:pt x="400" y="312"/>
                  <a:pt x="404" y="310"/>
                </a:cubicBezTo>
                <a:cubicBezTo>
                  <a:pt x="408" y="308"/>
                  <a:pt x="411" y="305"/>
                  <a:pt x="412" y="301"/>
                </a:cubicBezTo>
                <a:cubicBezTo>
                  <a:pt x="431" y="193"/>
                  <a:pt x="431" y="193"/>
                  <a:pt x="431" y="193"/>
                </a:cubicBezTo>
                <a:cubicBezTo>
                  <a:pt x="432" y="187"/>
                  <a:pt x="429" y="181"/>
                  <a:pt x="424" y="179"/>
                </a:cubicBezTo>
                <a:close/>
                <a:moveTo>
                  <a:pt x="228" y="204"/>
                </a:moveTo>
                <a:cubicBezTo>
                  <a:pt x="231" y="199"/>
                  <a:pt x="237" y="191"/>
                  <a:pt x="245" y="181"/>
                </a:cubicBezTo>
                <a:cubicBezTo>
                  <a:pt x="251" y="183"/>
                  <a:pt x="251" y="183"/>
                  <a:pt x="251" y="183"/>
                </a:cubicBezTo>
                <a:cubicBezTo>
                  <a:pt x="254" y="184"/>
                  <a:pt x="254" y="184"/>
                  <a:pt x="254" y="184"/>
                </a:cubicBezTo>
                <a:cubicBezTo>
                  <a:pt x="261" y="188"/>
                  <a:pt x="261" y="188"/>
                  <a:pt x="261" y="188"/>
                </a:cubicBezTo>
                <a:cubicBezTo>
                  <a:pt x="262" y="189"/>
                  <a:pt x="262" y="189"/>
                  <a:pt x="262" y="189"/>
                </a:cubicBezTo>
                <a:cubicBezTo>
                  <a:pt x="262" y="189"/>
                  <a:pt x="262" y="189"/>
                  <a:pt x="262" y="189"/>
                </a:cubicBezTo>
                <a:cubicBezTo>
                  <a:pt x="262" y="190"/>
                  <a:pt x="261" y="190"/>
                  <a:pt x="261" y="190"/>
                </a:cubicBezTo>
                <a:cubicBezTo>
                  <a:pt x="261" y="191"/>
                  <a:pt x="260" y="191"/>
                  <a:pt x="260" y="192"/>
                </a:cubicBezTo>
                <a:cubicBezTo>
                  <a:pt x="260" y="192"/>
                  <a:pt x="259" y="193"/>
                  <a:pt x="259" y="193"/>
                </a:cubicBezTo>
                <a:cubicBezTo>
                  <a:pt x="259" y="194"/>
                  <a:pt x="258" y="194"/>
                  <a:pt x="258" y="195"/>
                </a:cubicBezTo>
                <a:cubicBezTo>
                  <a:pt x="258" y="195"/>
                  <a:pt x="257" y="195"/>
                  <a:pt x="257" y="196"/>
                </a:cubicBezTo>
                <a:cubicBezTo>
                  <a:pt x="257" y="196"/>
                  <a:pt x="256" y="197"/>
                  <a:pt x="256" y="198"/>
                </a:cubicBezTo>
                <a:cubicBezTo>
                  <a:pt x="256" y="198"/>
                  <a:pt x="256" y="198"/>
                  <a:pt x="256" y="198"/>
                </a:cubicBezTo>
                <a:cubicBezTo>
                  <a:pt x="255" y="199"/>
                  <a:pt x="255" y="200"/>
                  <a:pt x="254" y="200"/>
                </a:cubicBezTo>
                <a:cubicBezTo>
                  <a:pt x="254" y="201"/>
                  <a:pt x="254" y="201"/>
                  <a:pt x="254" y="201"/>
                </a:cubicBezTo>
                <a:cubicBezTo>
                  <a:pt x="254" y="202"/>
                  <a:pt x="254" y="202"/>
                  <a:pt x="253" y="203"/>
                </a:cubicBezTo>
                <a:cubicBezTo>
                  <a:pt x="253" y="203"/>
                  <a:pt x="253" y="203"/>
                  <a:pt x="253" y="203"/>
                </a:cubicBezTo>
                <a:cubicBezTo>
                  <a:pt x="253" y="204"/>
                  <a:pt x="253" y="204"/>
                  <a:pt x="252" y="205"/>
                </a:cubicBezTo>
                <a:cubicBezTo>
                  <a:pt x="252" y="205"/>
                  <a:pt x="252" y="205"/>
                  <a:pt x="252" y="205"/>
                </a:cubicBezTo>
                <a:cubicBezTo>
                  <a:pt x="252" y="206"/>
                  <a:pt x="252" y="206"/>
                  <a:pt x="252" y="207"/>
                </a:cubicBezTo>
                <a:cubicBezTo>
                  <a:pt x="252" y="207"/>
                  <a:pt x="252" y="207"/>
                  <a:pt x="252" y="207"/>
                </a:cubicBezTo>
                <a:cubicBezTo>
                  <a:pt x="251" y="208"/>
                  <a:pt x="251" y="208"/>
                  <a:pt x="251" y="209"/>
                </a:cubicBezTo>
                <a:cubicBezTo>
                  <a:pt x="251" y="209"/>
                  <a:pt x="251" y="209"/>
                  <a:pt x="251" y="209"/>
                </a:cubicBezTo>
                <a:cubicBezTo>
                  <a:pt x="251" y="210"/>
                  <a:pt x="251" y="210"/>
                  <a:pt x="251" y="211"/>
                </a:cubicBezTo>
                <a:cubicBezTo>
                  <a:pt x="251" y="211"/>
                  <a:pt x="251" y="211"/>
                  <a:pt x="251" y="211"/>
                </a:cubicBezTo>
                <a:cubicBezTo>
                  <a:pt x="251" y="212"/>
                  <a:pt x="251" y="212"/>
                  <a:pt x="251" y="213"/>
                </a:cubicBezTo>
                <a:cubicBezTo>
                  <a:pt x="251" y="213"/>
                  <a:pt x="251" y="213"/>
                  <a:pt x="251" y="213"/>
                </a:cubicBezTo>
                <a:cubicBezTo>
                  <a:pt x="251" y="214"/>
                  <a:pt x="251" y="214"/>
                  <a:pt x="251" y="214"/>
                </a:cubicBezTo>
                <a:cubicBezTo>
                  <a:pt x="251" y="214"/>
                  <a:pt x="251" y="215"/>
                  <a:pt x="251" y="215"/>
                </a:cubicBezTo>
                <a:cubicBezTo>
                  <a:pt x="252" y="215"/>
                  <a:pt x="252" y="216"/>
                  <a:pt x="252" y="216"/>
                </a:cubicBezTo>
                <a:cubicBezTo>
                  <a:pt x="252" y="216"/>
                  <a:pt x="252" y="216"/>
                  <a:pt x="252" y="216"/>
                </a:cubicBezTo>
                <a:cubicBezTo>
                  <a:pt x="252" y="217"/>
                  <a:pt x="252" y="218"/>
                  <a:pt x="253" y="218"/>
                </a:cubicBezTo>
                <a:cubicBezTo>
                  <a:pt x="253" y="219"/>
                  <a:pt x="253" y="219"/>
                  <a:pt x="254" y="220"/>
                </a:cubicBezTo>
                <a:cubicBezTo>
                  <a:pt x="255" y="221"/>
                  <a:pt x="256" y="222"/>
                  <a:pt x="258" y="224"/>
                </a:cubicBezTo>
                <a:cubicBezTo>
                  <a:pt x="269" y="233"/>
                  <a:pt x="269" y="233"/>
                  <a:pt x="269" y="233"/>
                </a:cubicBezTo>
                <a:cubicBezTo>
                  <a:pt x="269" y="233"/>
                  <a:pt x="269" y="233"/>
                  <a:pt x="269" y="233"/>
                </a:cubicBezTo>
                <a:cubicBezTo>
                  <a:pt x="269" y="233"/>
                  <a:pt x="269" y="233"/>
                  <a:pt x="269" y="233"/>
                </a:cubicBezTo>
                <a:cubicBezTo>
                  <a:pt x="275" y="237"/>
                  <a:pt x="275" y="237"/>
                  <a:pt x="275" y="237"/>
                </a:cubicBezTo>
                <a:cubicBezTo>
                  <a:pt x="275" y="238"/>
                  <a:pt x="274" y="238"/>
                  <a:pt x="274" y="238"/>
                </a:cubicBezTo>
                <a:cubicBezTo>
                  <a:pt x="274" y="239"/>
                  <a:pt x="274" y="239"/>
                  <a:pt x="273" y="239"/>
                </a:cubicBezTo>
                <a:cubicBezTo>
                  <a:pt x="273" y="240"/>
                  <a:pt x="273" y="240"/>
                  <a:pt x="273" y="240"/>
                </a:cubicBezTo>
                <a:cubicBezTo>
                  <a:pt x="272" y="241"/>
                  <a:pt x="272" y="241"/>
                  <a:pt x="272" y="241"/>
                </a:cubicBezTo>
                <a:cubicBezTo>
                  <a:pt x="271" y="241"/>
                  <a:pt x="271" y="242"/>
                  <a:pt x="271" y="242"/>
                </a:cubicBezTo>
                <a:cubicBezTo>
                  <a:pt x="271" y="242"/>
                  <a:pt x="270" y="242"/>
                  <a:pt x="270" y="243"/>
                </a:cubicBezTo>
                <a:cubicBezTo>
                  <a:pt x="270" y="243"/>
                  <a:pt x="269" y="244"/>
                  <a:pt x="269" y="244"/>
                </a:cubicBezTo>
                <a:cubicBezTo>
                  <a:pt x="253" y="247"/>
                  <a:pt x="253" y="247"/>
                  <a:pt x="253" y="247"/>
                </a:cubicBezTo>
                <a:cubicBezTo>
                  <a:pt x="246" y="241"/>
                  <a:pt x="237" y="235"/>
                  <a:pt x="231" y="231"/>
                </a:cubicBezTo>
                <a:cubicBezTo>
                  <a:pt x="226" y="228"/>
                  <a:pt x="224" y="213"/>
                  <a:pt x="228" y="20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2" name="Freeform 596"/>
          <p:cNvSpPr>
            <a:spLocks noEditPoints="1"/>
          </p:cNvSpPr>
          <p:nvPr/>
        </p:nvSpPr>
        <p:spPr bwMode="auto">
          <a:xfrm>
            <a:off x="10514013" y="3676650"/>
            <a:ext cx="465137" cy="519113"/>
          </a:xfrm>
          <a:custGeom>
            <a:avLst/>
            <a:gdLst/>
            <a:ahLst/>
            <a:cxnLst>
              <a:cxn ang="0">
                <a:pos x="157" y="15"/>
              </a:cxn>
              <a:cxn ang="0">
                <a:pos x="154" y="35"/>
              </a:cxn>
              <a:cxn ang="0">
                <a:pos x="22" y="68"/>
              </a:cxn>
              <a:cxn ang="0">
                <a:pos x="0" y="99"/>
              </a:cxn>
              <a:cxn ang="0">
                <a:pos x="25" y="164"/>
              </a:cxn>
              <a:cxn ang="0">
                <a:pos x="72" y="402"/>
              </a:cxn>
              <a:cxn ang="0">
                <a:pos x="207" y="461"/>
              </a:cxn>
              <a:cxn ang="0">
                <a:pos x="323" y="432"/>
              </a:cxn>
              <a:cxn ang="0">
                <a:pos x="344" y="401"/>
              </a:cxn>
              <a:cxn ang="0">
                <a:pos x="370" y="153"/>
              </a:cxn>
              <a:cxn ang="0">
                <a:pos x="207" y="177"/>
              </a:cxn>
              <a:cxn ang="0">
                <a:pos x="98" y="179"/>
              </a:cxn>
              <a:cxn ang="0">
                <a:pos x="207" y="204"/>
              </a:cxn>
              <a:cxn ang="0">
                <a:pos x="317" y="397"/>
              </a:cxn>
              <a:cxn ang="0">
                <a:pos x="305" y="412"/>
              </a:cxn>
              <a:cxn ang="0">
                <a:pos x="99" y="401"/>
              </a:cxn>
              <a:cxn ang="0">
                <a:pos x="66" y="162"/>
              </a:cxn>
              <a:cxn ang="0">
                <a:pos x="41" y="143"/>
              </a:cxn>
              <a:cxn ang="0">
                <a:pos x="27" y="98"/>
              </a:cxn>
              <a:cxn ang="0">
                <a:pos x="167" y="61"/>
              </a:cxn>
              <a:cxn ang="0">
                <a:pos x="182" y="27"/>
              </a:cxn>
              <a:cxn ang="0">
                <a:pos x="232" y="27"/>
              </a:cxn>
              <a:cxn ang="0">
                <a:pos x="248" y="61"/>
              </a:cxn>
              <a:cxn ang="0">
                <a:pos x="388" y="98"/>
              </a:cxn>
              <a:cxn ang="0">
                <a:pos x="385" y="130"/>
              </a:cxn>
              <a:cxn ang="0">
                <a:pos x="412" y="132"/>
              </a:cxn>
              <a:cxn ang="0">
                <a:pos x="414" y="87"/>
              </a:cxn>
              <a:cxn ang="0">
                <a:pos x="357" y="53"/>
              </a:cxn>
              <a:cxn ang="0">
                <a:pos x="258" y="17"/>
              </a:cxn>
              <a:cxn ang="0">
                <a:pos x="241" y="0"/>
              </a:cxn>
              <a:cxn ang="0">
                <a:pos x="207" y="0"/>
              </a:cxn>
              <a:cxn ang="0">
                <a:pos x="241" y="27"/>
              </a:cxn>
            </a:cxnLst>
            <a:rect l="0" t="0" r="r" b="b"/>
            <a:pathLst>
              <a:path w="415" h="461">
                <a:moveTo>
                  <a:pt x="174" y="0"/>
                </a:moveTo>
                <a:cubicBezTo>
                  <a:pt x="165" y="0"/>
                  <a:pt x="159" y="8"/>
                  <a:pt x="157" y="15"/>
                </a:cubicBezTo>
                <a:cubicBezTo>
                  <a:pt x="157" y="15"/>
                  <a:pt x="156" y="16"/>
                  <a:pt x="156" y="17"/>
                </a:cubicBezTo>
                <a:cubicBezTo>
                  <a:pt x="156" y="17"/>
                  <a:pt x="155" y="26"/>
                  <a:pt x="154" y="35"/>
                </a:cubicBezTo>
                <a:cubicBezTo>
                  <a:pt x="112" y="37"/>
                  <a:pt x="76" y="47"/>
                  <a:pt x="58" y="53"/>
                </a:cubicBezTo>
                <a:cubicBezTo>
                  <a:pt x="44" y="58"/>
                  <a:pt x="31" y="63"/>
                  <a:pt x="22" y="68"/>
                </a:cubicBezTo>
                <a:cubicBezTo>
                  <a:pt x="9" y="74"/>
                  <a:pt x="3" y="80"/>
                  <a:pt x="1" y="87"/>
                </a:cubicBezTo>
                <a:cubicBezTo>
                  <a:pt x="0" y="89"/>
                  <a:pt x="0" y="94"/>
                  <a:pt x="0" y="99"/>
                </a:cubicBezTo>
                <a:cubicBezTo>
                  <a:pt x="0" y="108"/>
                  <a:pt x="1" y="121"/>
                  <a:pt x="3" y="132"/>
                </a:cubicBezTo>
                <a:cubicBezTo>
                  <a:pt x="3" y="136"/>
                  <a:pt x="6" y="150"/>
                  <a:pt x="25" y="164"/>
                </a:cubicBezTo>
                <a:cubicBezTo>
                  <a:pt x="30" y="168"/>
                  <a:pt x="36" y="171"/>
                  <a:pt x="40" y="173"/>
                </a:cubicBezTo>
                <a:cubicBezTo>
                  <a:pt x="45" y="209"/>
                  <a:pt x="68" y="375"/>
                  <a:pt x="72" y="402"/>
                </a:cubicBezTo>
                <a:cubicBezTo>
                  <a:pt x="72" y="402"/>
                  <a:pt x="74" y="411"/>
                  <a:pt x="78" y="417"/>
                </a:cubicBezTo>
                <a:cubicBezTo>
                  <a:pt x="91" y="434"/>
                  <a:pt x="137" y="461"/>
                  <a:pt x="207" y="461"/>
                </a:cubicBezTo>
                <a:cubicBezTo>
                  <a:pt x="281" y="461"/>
                  <a:pt x="305" y="444"/>
                  <a:pt x="320" y="434"/>
                </a:cubicBezTo>
                <a:cubicBezTo>
                  <a:pt x="323" y="432"/>
                  <a:pt x="323" y="432"/>
                  <a:pt x="323" y="432"/>
                </a:cubicBezTo>
                <a:cubicBezTo>
                  <a:pt x="340" y="421"/>
                  <a:pt x="343" y="403"/>
                  <a:pt x="344" y="401"/>
                </a:cubicBezTo>
                <a:cubicBezTo>
                  <a:pt x="344" y="401"/>
                  <a:pt x="344" y="401"/>
                  <a:pt x="344" y="401"/>
                </a:cubicBezTo>
                <a:cubicBezTo>
                  <a:pt x="376" y="166"/>
                  <a:pt x="376" y="166"/>
                  <a:pt x="376" y="166"/>
                </a:cubicBezTo>
                <a:cubicBezTo>
                  <a:pt x="376" y="161"/>
                  <a:pt x="374" y="156"/>
                  <a:pt x="370" y="153"/>
                </a:cubicBezTo>
                <a:cubicBezTo>
                  <a:pt x="366" y="151"/>
                  <a:pt x="361" y="150"/>
                  <a:pt x="357" y="152"/>
                </a:cubicBezTo>
                <a:cubicBezTo>
                  <a:pt x="326" y="167"/>
                  <a:pt x="263" y="177"/>
                  <a:pt x="207" y="177"/>
                </a:cubicBezTo>
                <a:cubicBezTo>
                  <a:pt x="166" y="177"/>
                  <a:pt x="133" y="172"/>
                  <a:pt x="113" y="169"/>
                </a:cubicBezTo>
                <a:cubicBezTo>
                  <a:pt x="106" y="167"/>
                  <a:pt x="99" y="172"/>
                  <a:pt x="98" y="179"/>
                </a:cubicBezTo>
                <a:cubicBezTo>
                  <a:pt x="96" y="186"/>
                  <a:pt x="101" y="193"/>
                  <a:pt x="108" y="195"/>
                </a:cubicBezTo>
                <a:cubicBezTo>
                  <a:pt x="129" y="199"/>
                  <a:pt x="163" y="204"/>
                  <a:pt x="207" y="204"/>
                </a:cubicBezTo>
                <a:cubicBezTo>
                  <a:pt x="249" y="204"/>
                  <a:pt x="305" y="198"/>
                  <a:pt x="346" y="185"/>
                </a:cubicBezTo>
                <a:cubicBezTo>
                  <a:pt x="341" y="222"/>
                  <a:pt x="317" y="396"/>
                  <a:pt x="317" y="397"/>
                </a:cubicBezTo>
                <a:cubicBezTo>
                  <a:pt x="317" y="397"/>
                  <a:pt x="315" y="405"/>
                  <a:pt x="309" y="410"/>
                </a:cubicBezTo>
                <a:cubicBezTo>
                  <a:pt x="305" y="412"/>
                  <a:pt x="305" y="412"/>
                  <a:pt x="305" y="412"/>
                </a:cubicBezTo>
                <a:cubicBezTo>
                  <a:pt x="293" y="420"/>
                  <a:pt x="273" y="434"/>
                  <a:pt x="207" y="434"/>
                </a:cubicBezTo>
                <a:cubicBezTo>
                  <a:pt x="145" y="434"/>
                  <a:pt x="107" y="410"/>
                  <a:pt x="99" y="401"/>
                </a:cubicBezTo>
                <a:cubicBezTo>
                  <a:pt x="99" y="400"/>
                  <a:pt x="99" y="399"/>
                  <a:pt x="98" y="398"/>
                </a:cubicBezTo>
                <a:cubicBezTo>
                  <a:pt x="94" y="369"/>
                  <a:pt x="66" y="165"/>
                  <a:pt x="66" y="162"/>
                </a:cubicBezTo>
                <a:cubicBezTo>
                  <a:pt x="65" y="158"/>
                  <a:pt x="62" y="154"/>
                  <a:pt x="58" y="152"/>
                </a:cubicBezTo>
                <a:cubicBezTo>
                  <a:pt x="58" y="152"/>
                  <a:pt x="48" y="147"/>
                  <a:pt x="41" y="143"/>
                </a:cubicBezTo>
                <a:cubicBezTo>
                  <a:pt x="31" y="135"/>
                  <a:pt x="29" y="129"/>
                  <a:pt x="29" y="129"/>
                </a:cubicBezTo>
                <a:cubicBezTo>
                  <a:pt x="28" y="118"/>
                  <a:pt x="27" y="105"/>
                  <a:pt x="27" y="98"/>
                </a:cubicBezTo>
                <a:cubicBezTo>
                  <a:pt x="27" y="97"/>
                  <a:pt x="27" y="96"/>
                  <a:pt x="27" y="96"/>
                </a:cubicBezTo>
                <a:cubicBezTo>
                  <a:pt x="38" y="87"/>
                  <a:pt x="98" y="63"/>
                  <a:pt x="167" y="61"/>
                </a:cubicBezTo>
                <a:cubicBezTo>
                  <a:pt x="174" y="60"/>
                  <a:pt x="179" y="55"/>
                  <a:pt x="180" y="49"/>
                </a:cubicBezTo>
                <a:cubicBezTo>
                  <a:pt x="180" y="49"/>
                  <a:pt x="181" y="35"/>
                  <a:pt x="182" y="27"/>
                </a:cubicBezTo>
                <a:cubicBezTo>
                  <a:pt x="191" y="27"/>
                  <a:pt x="207" y="27"/>
                  <a:pt x="207" y="27"/>
                </a:cubicBezTo>
                <a:cubicBezTo>
                  <a:pt x="207" y="27"/>
                  <a:pt x="224" y="27"/>
                  <a:pt x="232" y="27"/>
                </a:cubicBezTo>
                <a:cubicBezTo>
                  <a:pt x="233" y="35"/>
                  <a:pt x="235" y="49"/>
                  <a:pt x="235" y="49"/>
                </a:cubicBezTo>
                <a:cubicBezTo>
                  <a:pt x="236" y="55"/>
                  <a:pt x="241" y="60"/>
                  <a:pt x="248" y="61"/>
                </a:cubicBezTo>
                <a:cubicBezTo>
                  <a:pt x="316" y="62"/>
                  <a:pt x="376" y="86"/>
                  <a:pt x="388" y="96"/>
                </a:cubicBezTo>
                <a:cubicBezTo>
                  <a:pt x="388" y="96"/>
                  <a:pt x="388" y="97"/>
                  <a:pt x="388" y="98"/>
                </a:cubicBezTo>
                <a:cubicBezTo>
                  <a:pt x="388" y="105"/>
                  <a:pt x="387" y="118"/>
                  <a:pt x="386" y="129"/>
                </a:cubicBezTo>
                <a:cubicBezTo>
                  <a:pt x="386" y="129"/>
                  <a:pt x="385" y="130"/>
                  <a:pt x="385" y="130"/>
                </a:cubicBezTo>
                <a:cubicBezTo>
                  <a:pt x="385" y="137"/>
                  <a:pt x="390" y="143"/>
                  <a:pt x="397" y="144"/>
                </a:cubicBezTo>
                <a:cubicBezTo>
                  <a:pt x="404" y="144"/>
                  <a:pt x="411" y="139"/>
                  <a:pt x="412" y="132"/>
                </a:cubicBezTo>
                <a:cubicBezTo>
                  <a:pt x="413" y="121"/>
                  <a:pt x="415" y="108"/>
                  <a:pt x="415" y="99"/>
                </a:cubicBezTo>
                <a:cubicBezTo>
                  <a:pt x="415" y="94"/>
                  <a:pt x="414" y="89"/>
                  <a:pt x="414" y="87"/>
                </a:cubicBezTo>
                <a:cubicBezTo>
                  <a:pt x="412" y="80"/>
                  <a:pt x="405" y="74"/>
                  <a:pt x="393" y="68"/>
                </a:cubicBezTo>
                <a:cubicBezTo>
                  <a:pt x="383" y="63"/>
                  <a:pt x="371" y="58"/>
                  <a:pt x="357" y="53"/>
                </a:cubicBezTo>
                <a:cubicBezTo>
                  <a:pt x="339" y="47"/>
                  <a:pt x="303" y="37"/>
                  <a:pt x="260" y="34"/>
                </a:cubicBezTo>
                <a:cubicBezTo>
                  <a:pt x="259" y="26"/>
                  <a:pt x="258" y="17"/>
                  <a:pt x="258" y="17"/>
                </a:cubicBezTo>
                <a:cubicBezTo>
                  <a:pt x="258" y="16"/>
                  <a:pt x="258" y="15"/>
                  <a:pt x="258" y="15"/>
                </a:cubicBezTo>
                <a:cubicBezTo>
                  <a:pt x="256" y="8"/>
                  <a:pt x="250" y="0"/>
                  <a:pt x="241" y="0"/>
                </a:cubicBezTo>
                <a:cubicBezTo>
                  <a:pt x="237" y="0"/>
                  <a:pt x="237" y="0"/>
                  <a:pt x="237" y="0"/>
                </a:cubicBezTo>
                <a:cubicBezTo>
                  <a:pt x="207" y="0"/>
                  <a:pt x="207" y="0"/>
                  <a:pt x="207" y="0"/>
                </a:cubicBezTo>
                <a:cubicBezTo>
                  <a:pt x="207" y="0"/>
                  <a:pt x="174" y="0"/>
                  <a:pt x="174" y="0"/>
                </a:cubicBezTo>
                <a:close/>
                <a:moveTo>
                  <a:pt x="241" y="27"/>
                </a:moveTo>
                <a:cubicBezTo>
                  <a:pt x="241" y="27"/>
                  <a:pt x="241" y="27"/>
                  <a:pt x="241" y="2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3" name="Freeform 604"/>
          <p:cNvSpPr>
            <a:spLocks/>
          </p:cNvSpPr>
          <p:nvPr/>
        </p:nvSpPr>
        <p:spPr bwMode="auto">
          <a:xfrm>
            <a:off x="10533063" y="5197475"/>
            <a:ext cx="427037" cy="250825"/>
          </a:xfrm>
          <a:custGeom>
            <a:avLst/>
            <a:gdLst/>
            <a:ahLst/>
            <a:cxnLst>
              <a:cxn ang="0">
                <a:pos x="0" y="146"/>
              </a:cxn>
              <a:cxn ang="0">
                <a:pos x="3" y="156"/>
              </a:cxn>
              <a:cxn ang="0">
                <a:pos x="12" y="160"/>
              </a:cxn>
              <a:cxn ang="0">
                <a:pos x="124" y="160"/>
              </a:cxn>
              <a:cxn ang="0">
                <a:pos x="137" y="147"/>
              </a:cxn>
              <a:cxn ang="0">
                <a:pos x="124" y="135"/>
              </a:cxn>
              <a:cxn ang="0">
                <a:pos x="26" y="135"/>
              </a:cxn>
              <a:cxn ang="0">
                <a:pos x="162" y="24"/>
              </a:cxn>
              <a:cxn ang="0">
                <a:pos x="300" y="163"/>
              </a:cxn>
              <a:cxn ang="0">
                <a:pos x="308" y="174"/>
              </a:cxn>
              <a:cxn ang="0">
                <a:pos x="333" y="185"/>
              </a:cxn>
              <a:cxn ang="0">
                <a:pos x="296" y="190"/>
              </a:cxn>
              <a:cxn ang="0">
                <a:pos x="296" y="190"/>
              </a:cxn>
              <a:cxn ang="0">
                <a:pos x="225" y="180"/>
              </a:cxn>
              <a:cxn ang="0">
                <a:pos x="222" y="180"/>
              </a:cxn>
              <a:cxn ang="0">
                <a:pos x="47" y="180"/>
              </a:cxn>
              <a:cxn ang="0">
                <a:pos x="35" y="192"/>
              </a:cxn>
              <a:cxn ang="0">
                <a:pos x="35" y="208"/>
              </a:cxn>
              <a:cxn ang="0">
                <a:pos x="47" y="221"/>
              </a:cxn>
              <a:cxn ang="0">
                <a:pos x="59" y="208"/>
              </a:cxn>
              <a:cxn ang="0">
                <a:pos x="59" y="204"/>
              </a:cxn>
              <a:cxn ang="0">
                <a:pos x="220" y="204"/>
              </a:cxn>
              <a:cxn ang="0">
                <a:pos x="296" y="215"/>
              </a:cxn>
              <a:cxn ang="0">
                <a:pos x="296" y="215"/>
              </a:cxn>
              <a:cxn ang="0">
                <a:pos x="372" y="198"/>
              </a:cxn>
              <a:cxn ang="0">
                <a:pos x="379" y="187"/>
              </a:cxn>
              <a:cxn ang="0">
                <a:pos x="379" y="187"/>
              </a:cxn>
              <a:cxn ang="0">
                <a:pos x="372" y="176"/>
              </a:cxn>
              <a:cxn ang="0">
                <a:pos x="324" y="155"/>
              </a:cxn>
              <a:cxn ang="0">
                <a:pos x="162" y="0"/>
              </a:cxn>
              <a:cxn ang="0">
                <a:pos x="0" y="146"/>
              </a:cxn>
            </a:cxnLst>
            <a:rect l="0" t="0" r="r" b="b"/>
            <a:pathLst>
              <a:path w="379" h="221">
                <a:moveTo>
                  <a:pt x="0" y="146"/>
                </a:moveTo>
                <a:cubicBezTo>
                  <a:pt x="0" y="150"/>
                  <a:pt x="1" y="153"/>
                  <a:pt x="3" y="156"/>
                </a:cubicBezTo>
                <a:cubicBezTo>
                  <a:pt x="5" y="158"/>
                  <a:pt x="9" y="160"/>
                  <a:pt x="12" y="160"/>
                </a:cubicBezTo>
                <a:cubicBezTo>
                  <a:pt x="124" y="160"/>
                  <a:pt x="124" y="160"/>
                  <a:pt x="124" y="160"/>
                </a:cubicBezTo>
                <a:cubicBezTo>
                  <a:pt x="131" y="160"/>
                  <a:pt x="137" y="154"/>
                  <a:pt x="137" y="147"/>
                </a:cubicBezTo>
                <a:cubicBezTo>
                  <a:pt x="137" y="141"/>
                  <a:pt x="131" y="135"/>
                  <a:pt x="124" y="135"/>
                </a:cubicBezTo>
                <a:cubicBezTo>
                  <a:pt x="124" y="135"/>
                  <a:pt x="48" y="135"/>
                  <a:pt x="26" y="135"/>
                </a:cubicBezTo>
                <a:cubicBezTo>
                  <a:pt x="39" y="71"/>
                  <a:pt x="95" y="24"/>
                  <a:pt x="162" y="24"/>
                </a:cubicBezTo>
                <a:cubicBezTo>
                  <a:pt x="238" y="24"/>
                  <a:pt x="300" y="87"/>
                  <a:pt x="300" y="163"/>
                </a:cubicBezTo>
                <a:cubicBezTo>
                  <a:pt x="300" y="168"/>
                  <a:pt x="303" y="172"/>
                  <a:pt x="308" y="174"/>
                </a:cubicBezTo>
                <a:cubicBezTo>
                  <a:pt x="308" y="174"/>
                  <a:pt x="320" y="180"/>
                  <a:pt x="333" y="185"/>
                </a:cubicBezTo>
                <a:cubicBezTo>
                  <a:pt x="322" y="188"/>
                  <a:pt x="309" y="190"/>
                  <a:pt x="296" y="190"/>
                </a:cubicBezTo>
                <a:cubicBezTo>
                  <a:pt x="296" y="190"/>
                  <a:pt x="296" y="190"/>
                  <a:pt x="296" y="190"/>
                </a:cubicBezTo>
                <a:cubicBezTo>
                  <a:pt x="263" y="190"/>
                  <a:pt x="225" y="180"/>
                  <a:pt x="225" y="180"/>
                </a:cubicBezTo>
                <a:cubicBezTo>
                  <a:pt x="224" y="180"/>
                  <a:pt x="223" y="180"/>
                  <a:pt x="222" y="180"/>
                </a:cubicBezTo>
                <a:cubicBezTo>
                  <a:pt x="47" y="180"/>
                  <a:pt x="47" y="180"/>
                  <a:pt x="47" y="180"/>
                </a:cubicBezTo>
                <a:cubicBezTo>
                  <a:pt x="40" y="180"/>
                  <a:pt x="35" y="185"/>
                  <a:pt x="35" y="192"/>
                </a:cubicBezTo>
                <a:cubicBezTo>
                  <a:pt x="35" y="208"/>
                  <a:pt x="35" y="208"/>
                  <a:pt x="35" y="208"/>
                </a:cubicBezTo>
                <a:cubicBezTo>
                  <a:pt x="35" y="215"/>
                  <a:pt x="40" y="221"/>
                  <a:pt x="47" y="221"/>
                </a:cubicBezTo>
                <a:cubicBezTo>
                  <a:pt x="54" y="221"/>
                  <a:pt x="59" y="215"/>
                  <a:pt x="59" y="208"/>
                </a:cubicBezTo>
                <a:cubicBezTo>
                  <a:pt x="59" y="208"/>
                  <a:pt x="59" y="206"/>
                  <a:pt x="59" y="204"/>
                </a:cubicBezTo>
                <a:cubicBezTo>
                  <a:pt x="80" y="204"/>
                  <a:pt x="217" y="204"/>
                  <a:pt x="220" y="204"/>
                </a:cubicBezTo>
                <a:cubicBezTo>
                  <a:pt x="227" y="206"/>
                  <a:pt x="263" y="215"/>
                  <a:pt x="296" y="215"/>
                </a:cubicBezTo>
                <a:cubicBezTo>
                  <a:pt x="296" y="215"/>
                  <a:pt x="296" y="215"/>
                  <a:pt x="296" y="215"/>
                </a:cubicBezTo>
                <a:cubicBezTo>
                  <a:pt x="333" y="215"/>
                  <a:pt x="370" y="199"/>
                  <a:pt x="372" y="198"/>
                </a:cubicBezTo>
                <a:cubicBezTo>
                  <a:pt x="376" y="196"/>
                  <a:pt x="379" y="192"/>
                  <a:pt x="379" y="187"/>
                </a:cubicBezTo>
                <a:cubicBezTo>
                  <a:pt x="379" y="187"/>
                  <a:pt x="379" y="187"/>
                  <a:pt x="379" y="187"/>
                </a:cubicBezTo>
                <a:cubicBezTo>
                  <a:pt x="379" y="182"/>
                  <a:pt x="376" y="178"/>
                  <a:pt x="372" y="176"/>
                </a:cubicBezTo>
                <a:cubicBezTo>
                  <a:pt x="372" y="176"/>
                  <a:pt x="335" y="159"/>
                  <a:pt x="324" y="155"/>
                </a:cubicBezTo>
                <a:cubicBezTo>
                  <a:pt x="320" y="69"/>
                  <a:pt x="249" y="0"/>
                  <a:pt x="162" y="0"/>
                </a:cubicBezTo>
                <a:cubicBezTo>
                  <a:pt x="78" y="0"/>
                  <a:pt x="8" y="63"/>
                  <a:pt x="0" y="146"/>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4" name="Freeform 620"/>
          <p:cNvSpPr>
            <a:spLocks/>
          </p:cNvSpPr>
          <p:nvPr/>
        </p:nvSpPr>
        <p:spPr bwMode="auto">
          <a:xfrm>
            <a:off x="10510838" y="3108325"/>
            <a:ext cx="471487" cy="280988"/>
          </a:xfrm>
          <a:custGeom>
            <a:avLst/>
            <a:gdLst/>
            <a:ahLst/>
            <a:cxnLst>
              <a:cxn ang="0">
                <a:pos x="221" y="248"/>
              </a:cxn>
              <a:cxn ang="0">
                <a:pos x="342" y="248"/>
              </a:cxn>
              <a:cxn ang="0">
                <a:pos x="419" y="171"/>
              </a:cxn>
              <a:cxn ang="0">
                <a:pos x="344" y="92"/>
              </a:cxn>
              <a:cxn ang="0">
                <a:pos x="324" y="95"/>
              </a:cxn>
              <a:cxn ang="0">
                <a:pos x="286" y="32"/>
              </a:cxn>
              <a:cxn ang="0">
                <a:pos x="201" y="0"/>
              </a:cxn>
              <a:cxn ang="0">
                <a:pos x="86" y="76"/>
              </a:cxn>
              <a:cxn ang="0">
                <a:pos x="30" y="95"/>
              </a:cxn>
              <a:cxn ang="0">
                <a:pos x="0" y="162"/>
              </a:cxn>
              <a:cxn ang="0">
                <a:pos x="25" y="224"/>
              </a:cxn>
              <a:cxn ang="0">
                <a:pos x="86" y="248"/>
              </a:cxn>
              <a:cxn ang="0">
                <a:pos x="126" y="248"/>
              </a:cxn>
              <a:cxn ang="0">
                <a:pos x="139" y="235"/>
              </a:cxn>
              <a:cxn ang="0">
                <a:pos x="126" y="221"/>
              </a:cxn>
              <a:cxn ang="0">
                <a:pos x="86" y="221"/>
              </a:cxn>
              <a:cxn ang="0">
                <a:pos x="44" y="205"/>
              </a:cxn>
              <a:cxn ang="0">
                <a:pos x="26" y="162"/>
              </a:cxn>
              <a:cxn ang="0">
                <a:pos x="47" y="115"/>
              </a:cxn>
              <a:cxn ang="0">
                <a:pos x="84" y="102"/>
              </a:cxn>
              <a:cxn ang="0">
                <a:pos x="93" y="103"/>
              </a:cxn>
              <a:cxn ang="0">
                <a:pos x="107" y="94"/>
              </a:cxn>
              <a:cxn ang="0">
                <a:pos x="201" y="27"/>
              </a:cxn>
              <a:cxn ang="0">
                <a:pos x="268" y="52"/>
              </a:cxn>
              <a:cxn ang="0">
                <a:pos x="300" y="114"/>
              </a:cxn>
              <a:cxn ang="0">
                <a:pos x="306" y="124"/>
              </a:cxn>
              <a:cxn ang="0">
                <a:pos x="318" y="125"/>
              </a:cxn>
              <a:cxn ang="0">
                <a:pos x="327" y="122"/>
              </a:cxn>
              <a:cxn ang="0">
                <a:pos x="344" y="119"/>
              </a:cxn>
              <a:cxn ang="0">
                <a:pos x="378" y="134"/>
              </a:cxn>
              <a:cxn ang="0">
                <a:pos x="392" y="171"/>
              </a:cxn>
              <a:cxn ang="0">
                <a:pos x="342" y="221"/>
              </a:cxn>
              <a:cxn ang="0">
                <a:pos x="196" y="222"/>
              </a:cxn>
              <a:cxn ang="0">
                <a:pos x="185" y="227"/>
              </a:cxn>
              <a:cxn ang="0">
                <a:pos x="184" y="240"/>
              </a:cxn>
              <a:cxn ang="0">
                <a:pos x="189" y="246"/>
              </a:cxn>
              <a:cxn ang="0">
                <a:pos x="193" y="247"/>
              </a:cxn>
              <a:cxn ang="0">
                <a:pos x="197" y="248"/>
              </a:cxn>
              <a:cxn ang="0">
                <a:pos x="205" y="248"/>
              </a:cxn>
              <a:cxn ang="0">
                <a:pos x="216" y="248"/>
              </a:cxn>
              <a:cxn ang="0">
                <a:pos x="221" y="248"/>
              </a:cxn>
            </a:cxnLst>
            <a:rect l="0" t="0" r="r" b="b"/>
            <a:pathLst>
              <a:path w="419" h="248">
                <a:moveTo>
                  <a:pt x="221" y="248"/>
                </a:moveTo>
                <a:cubicBezTo>
                  <a:pt x="342" y="248"/>
                  <a:pt x="342" y="248"/>
                  <a:pt x="342" y="248"/>
                </a:cubicBezTo>
                <a:cubicBezTo>
                  <a:pt x="385" y="248"/>
                  <a:pt x="419" y="213"/>
                  <a:pt x="419" y="171"/>
                </a:cubicBezTo>
                <a:cubicBezTo>
                  <a:pt x="419" y="127"/>
                  <a:pt x="385" y="92"/>
                  <a:pt x="344" y="92"/>
                </a:cubicBezTo>
                <a:cubicBezTo>
                  <a:pt x="337" y="92"/>
                  <a:pt x="330" y="93"/>
                  <a:pt x="324" y="95"/>
                </a:cubicBezTo>
                <a:cubicBezTo>
                  <a:pt x="318" y="71"/>
                  <a:pt x="305" y="49"/>
                  <a:pt x="286" y="32"/>
                </a:cubicBezTo>
                <a:cubicBezTo>
                  <a:pt x="262" y="11"/>
                  <a:pt x="232" y="0"/>
                  <a:pt x="201" y="0"/>
                </a:cubicBezTo>
                <a:cubicBezTo>
                  <a:pt x="150" y="0"/>
                  <a:pt x="105" y="30"/>
                  <a:pt x="86" y="76"/>
                </a:cubicBezTo>
                <a:cubicBezTo>
                  <a:pt x="66" y="74"/>
                  <a:pt x="46" y="81"/>
                  <a:pt x="30" y="95"/>
                </a:cubicBezTo>
                <a:cubicBezTo>
                  <a:pt x="11" y="112"/>
                  <a:pt x="0" y="137"/>
                  <a:pt x="0" y="162"/>
                </a:cubicBezTo>
                <a:cubicBezTo>
                  <a:pt x="0" y="185"/>
                  <a:pt x="9" y="207"/>
                  <a:pt x="25" y="224"/>
                </a:cubicBezTo>
                <a:cubicBezTo>
                  <a:pt x="41" y="240"/>
                  <a:pt x="63" y="248"/>
                  <a:pt x="86" y="248"/>
                </a:cubicBezTo>
                <a:cubicBezTo>
                  <a:pt x="126" y="248"/>
                  <a:pt x="126" y="248"/>
                  <a:pt x="126" y="248"/>
                </a:cubicBezTo>
                <a:cubicBezTo>
                  <a:pt x="133" y="248"/>
                  <a:pt x="139" y="242"/>
                  <a:pt x="139" y="235"/>
                </a:cubicBezTo>
                <a:cubicBezTo>
                  <a:pt x="139" y="227"/>
                  <a:pt x="133" y="221"/>
                  <a:pt x="126" y="221"/>
                </a:cubicBezTo>
                <a:cubicBezTo>
                  <a:pt x="86" y="221"/>
                  <a:pt x="86" y="221"/>
                  <a:pt x="86" y="221"/>
                </a:cubicBezTo>
                <a:cubicBezTo>
                  <a:pt x="70" y="221"/>
                  <a:pt x="55" y="216"/>
                  <a:pt x="44" y="205"/>
                </a:cubicBezTo>
                <a:cubicBezTo>
                  <a:pt x="32" y="193"/>
                  <a:pt x="26" y="178"/>
                  <a:pt x="26" y="162"/>
                </a:cubicBezTo>
                <a:cubicBezTo>
                  <a:pt x="26" y="144"/>
                  <a:pt x="34" y="127"/>
                  <a:pt x="47" y="115"/>
                </a:cubicBezTo>
                <a:cubicBezTo>
                  <a:pt x="58" y="105"/>
                  <a:pt x="71" y="101"/>
                  <a:pt x="84" y="102"/>
                </a:cubicBezTo>
                <a:cubicBezTo>
                  <a:pt x="93" y="103"/>
                  <a:pt x="93" y="103"/>
                  <a:pt x="93" y="103"/>
                </a:cubicBezTo>
                <a:cubicBezTo>
                  <a:pt x="99" y="104"/>
                  <a:pt x="105" y="100"/>
                  <a:pt x="107" y="94"/>
                </a:cubicBezTo>
                <a:cubicBezTo>
                  <a:pt x="121" y="54"/>
                  <a:pt x="158" y="27"/>
                  <a:pt x="201" y="27"/>
                </a:cubicBezTo>
                <a:cubicBezTo>
                  <a:pt x="226" y="27"/>
                  <a:pt x="250" y="36"/>
                  <a:pt x="268" y="52"/>
                </a:cubicBezTo>
                <a:cubicBezTo>
                  <a:pt x="286" y="68"/>
                  <a:pt x="298" y="90"/>
                  <a:pt x="300" y="114"/>
                </a:cubicBezTo>
                <a:cubicBezTo>
                  <a:pt x="301" y="118"/>
                  <a:pt x="303" y="122"/>
                  <a:pt x="306" y="124"/>
                </a:cubicBezTo>
                <a:cubicBezTo>
                  <a:pt x="310" y="126"/>
                  <a:pt x="314" y="126"/>
                  <a:pt x="318" y="125"/>
                </a:cubicBezTo>
                <a:cubicBezTo>
                  <a:pt x="318" y="125"/>
                  <a:pt x="327" y="122"/>
                  <a:pt x="327" y="122"/>
                </a:cubicBezTo>
                <a:cubicBezTo>
                  <a:pt x="332" y="120"/>
                  <a:pt x="338" y="119"/>
                  <a:pt x="344" y="119"/>
                </a:cubicBezTo>
                <a:cubicBezTo>
                  <a:pt x="357" y="119"/>
                  <a:pt x="369" y="124"/>
                  <a:pt x="378" y="134"/>
                </a:cubicBezTo>
                <a:cubicBezTo>
                  <a:pt x="387" y="144"/>
                  <a:pt x="392" y="157"/>
                  <a:pt x="392" y="171"/>
                </a:cubicBezTo>
                <a:cubicBezTo>
                  <a:pt x="392" y="198"/>
                  <a:pt x="370" y="221"/>
                  <a:pt x="342" y="221"/>
                </a:cubicBezTo>
                <a:cubicBezTo>
                  <a:pt x="196" y="222"/>
                  <a:pt x="196" y="222"/>
                  <a:pt x="196" y="222"/>
                </a:cubicBezTo>
                <a:cubicBezTo>
                  <a:pt x="192" y="222"/>
                  <a:pt x="188" y="224"/>
                  <a:pt x="185" y="227"/>
                </a:cubicBezTo>
                <a:cubicBezTo>
                  <a:pt x="183" y="231"/>
                  <a:pt x="182" y="237"/>
                  <a:pt x="184" y="240"/>
                </a:cubicBezTo>
                <a:cubicBezTo>
                  <a:pt x="184" y="240"/>
                  <a:pt x="186" y="244"/>
                  <a:pt x="189" y="246"/>
                </a:cubicBezTo>
                <a:cubicBezTo>
                  <a:pt x="190" y="246"/>
                  <a:pt x="192" y="247"/>
                  <a:pt x="193" y="247"/>
                </a:cubicBezTo>
                <a:cubicBezTo>
                  <a:pt x="195" y="248"/>
                  <a:pt x="197" y="248"/>
                  <a:pt x="197" y="248"/>
                </a:cubicBezTo>
                <a:cubicBezTo>
                  <a:pt x="205" y="248"/>
                  <a:pt x="205" y="248"/>
                  <a:pt x="205" y="248"/>
                </a:cubicBezTo>
                <a:cubicBezTo>
                  <a:pt x="216" y="248"/>
                  <a:pt x="216" y="248"/>
                  <a:pt x="216" y="248"/>
                </a:cubicBezTo>
                <a:lnTo>
                  <a:pt x="221" y="248"/>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5" name="Freeform 656"/>
          <p:cNvSpPr>
            <a:spLocks/>
          </p:cNvSpPr>
          <p:nvPr/>
        </p:nvSpPr>
        <p:spPr bwMode="auto">
          <a:xfrm>
            <a:off x="10490200" y="1747838"/>
            <a:ext cx="512763" cy="511175"/>
          </a:xfrm>
          <a:custGeom>
            <a:avLst/>
            <a:gdLst/>
            <a:ahLst/>
            <a:cxnLst>
              <a:cxn ang="0">
                <a:pos x="227" y="1"/>
              </a:cxn>
              <a:cxn ang="0">
                <a:pos x="11" y="46"/>
              </a:cxn>
              <a:cxn ang="0">
                <a:pos x="1" y="54"/>
              </a:cxn>
              <a:cxn ang="0">
                <a:pos x="0" y="59"/>
              </a:cxn>
              <a:cxn ang="0">
                <a:pos x="2" y="66"/>
              </a:cxn>
              <a:cxn ang="0">
                <a:pos x="45" y="147"/>
              </a:cxn>
              <a:cxn ang="0">
                <a:pos x="45" y="330"/>
              </a:cxn>
              <a:cxn ang="0">
                <a:pos x="50" y="341"/>
              </a:cxn>
              <a:cxn ang="0">
                <a:pos x="186" y="450"/>
              </a:cxn>
              <a:cxn ang="0">
                <a:pos x="200" y="452"/>
              </a:cxn>
              <a:cxn ang="0">
                <a:pos x="208" y="440"/>
              </a:cxn>
              <a:cxn ang="0">
                <a:pos x="208" y="240"/>
              </a:cxn>
              <a:cxn ang="0">
                <a:pos x="250" y="194"/>
              </a:cxn>
              <a:cxn ang="0">
                <a:pos x="368" y="163"/>
              </a:cxn>
              <a:cxn ang="0">
                <a:pos x="378" y="150"/>
              </a:cxn>
              <a:cxn ang="0">
                <a:pos x="377" y="147"/>
              </a:cxn>
              <a:cxn ang="0">
                <a:pos x="361" y="137"/>
              </a:cxn>
              <a:cxn ang="0">
                <a:pos x="240" y="169"/>
              </a:cxn>
              <a:cxn ang="0">
                <a:pos x="234" y="173"/>
              </a:cxn>
              <a:cxn ang="0">
                <a:pos x="184" y="225"/>
              </a:cxn>
              <a:cxn ang="0">
                <a:pos x="181" y="235"/>
              </a:cxn>
              <a:cxn ang="0">
                <a:pos x="181" y="412"/>
              </a:cxn>
              <a:cxn ang="0">
                <a:pos x="72" y="324"/>
              </a:cxn>
              <a:cxn ang="0">
                <a:pos x="72" y="143"/>
              </a:cxn>
              <a:cxn ang="0">
                <a:pos x="70" y="137"/>
              </a:cxn>
              <a:cxn ang="0">
                <a:pos x="34" y="69"/>
              </a:cxn>
              <a:cxn ang="0">
                <a:pos x="224" y="29"/>
              </a:cxn>
              <a:cxn ang="0">
                <a:pos x="265" y="91"/>
              </a:cxn>
              <a:cxn ang="0">
                <a:pos x="273" y="97"/>
              </a:cxn>
              <a:cxn ang="0">
                <a:pos x="420" y="130"/>
              </a:cxn>
              <a:cxn ang="0">
                <a:pos x="364" y="218"/>
              </a:cxn>
              <a:cxn ang="0">
                <a:pos x="362" y="225"/>
              </a:cxn>
              <a:cxn ang="0">
                <a:pos x="361" y="372"/>
              </a:cxn>
              <a:cxn ang="0">
                <a:pos x="242" y="414"/>
              </a:cxn>
              <a:cxn ang="0">
                <a:pos x="233" y="426"/>
              </a:cxn>
              <a:cxn ang="0">
                <a:pos x="234" y="431"/>
              </a:cxn>
              <a:cxn ang="0">
                <a:pos x="251" y="439"/>
              </a:cxn>
              <a:cxn ang="0">
                <a:pos x="379" y="394"/>
              </a:cxn>
              <a:cxn ang="0">
                <a:pos x="388" y="381"/>
              </a:cxn>
              <a:cxn ang="0">
                <a:pos x="388" y="229"/>
              </a:cxn>
              <a:cxn ang="0">
                <a:pos x="452" y="129"/>
              </a:cxn>
              <a:cxn ang="0">
                <a:pos x="455" y="122"/>
              </a:cxn>
              <a:cxn ang="0">
                <a:pos x="454" y="117"/>
              </a:cxn>
              <a:cxn ang="0">
                <a:pos x="444" y="109"/>
              </a:cxn>
              <a:cxn ang="0">
                <a:pos x="284" y="72"/>
              </a:cxn>
              <a:cxn ang="0">
                <a:pos x="241" y="7"/>
              </a:cxn>
              <a:cxn ang="0">
                <a:pos x="227" y="1"/>
              </a:cxn>
            </a:cxnLst>
            <a:rect l="0" t="0" r="r" b="b"/>
            <a:pathLst>
              <a:path w="455" h="454">
                <a:moveTo>
                  <a:pt x="227" y="1"/>
                </a:moveTo>
                <a:cubicBezTo>
                  <a:pt x="11" y="46"/>
                  <a:pt x="11" y="46"/>
                  <a:pt x="11" y="46"/>
                </a:cubicBezTo>
                <a:cubicBezTo>
                  <a:pt x="7" y="47"/>
                  <a:pt x="3" y="50"/>
                  <a:pt x="1" y="54"/>
                </a:cubicBezTo>
                <a:cubicBezTo>
                  <a:pt x="1" y="55"/>
                  <a:pt x="0" y="57"/>
                  <a:pt x="0" y="59"/>
                </a:cubicBezTo>
                <a:cubicBezTo>
                  <a:pt x="0" y="61"/>
                  <a:pt x="1" y="64"/>
                  <a:pt x="2" y="66"/>
                </a:cubicBezTo>
                <a:cubicBezTo>
                  <a:pt x="2" y="66"/>
                  <a:pt x="42" y="141"/>
                  <a:pt x="45" y="147"/>
                </a:cubicBezTo>
                <a:cubicBezTo>
                  <a:pt x="45" y="153"/>
                  <a:pt x="45" y="330"/>
                  <a:pt x="45" y="330"/>
                </a:cubicBezTo>
                <a:cubicBezTo>
                  <a:pt x="45" y="334"/>
                  <a:pt x="47" y="338"/>
                  <a:pt x="50" y="341"/>
                </a:cubicBezTo>
                <a:cubicBezTo>
                  <a:pt x="186" y="450"/>
                  <a:pt x="186" y="450"/>
                  <a:pt x="186" y="450"/>
                </a:cubicBezTo>
                <a:cubicBezTo>
                  <a:pt x="190" y="454"/>
                  <a:pt x="195" y="454"/>
                  <a:pt x="200" y="452"/>
                </a:cubicBezTo>
                <a:cubicBezTo>
                  <a:pt x="205" y="450"/>
                  <a:pt x="208" y="445"/>
                  <a:pt x="208" y="440"/>
                </a:cubicBezTo>
                <a:cubicBezTo>
                  <a:pt x="208" y="440"/>
                  <a:pt x="208" y="250"/>
                  <a:pt x="208" y="240"/>
                </a:cubicBezTo>
                <a:cubicBezTo>
                  <a:pt x="213" y="234"/>
                  <a:pt x="246" y="199"/>
                  <a:pt x="250" y="194"/>
                </a:cubicBezTo>
                <a:cubicBezTo>
                  <a:pt x="257" y="192"/>
                  <a:pt x="368" y="163"/>
                  <a:pt x="368" y="163"/>
                </a:cubicBezTo>
                <a:cubicBezTo>
                  <a:pt x="374" y="161"/>
                  <a:pt x="378" y="156"/>
                  <a:pt x="378" y="150"/>
                </a:cubicBezTo>
                <a:cubicBezTo>
                  <a:pt x="378" y="149"/>
                  <a:pt x="378" y="148"/>
                  <a:pt x="377" y="147"/>
                </a:cubicBezTo>
                <a:cubicBezTo>
                  <a:pt x="375" y="139"/>
                  <a:pt x="368" y="135"/>
                  <a:pt x="361" y="137"/>
                </a:cubicBezTo>
                <a:cubicBezTo>
                  <a:pt x="240" y="169"/>
                  <a:pt x="240" y="169"/>
                  <a:pt x="240" y="169"/>
                </a:cubicBezTo>
                <a:cubicBezTo>
                  <a:pt x="238" y="170"/>
                  <a:pt x="235" y="171"/>
                  <a:pt x="234" y="173"/>
                </a:cubicBezTo>
                <a:cubicBezTo>
                  <a:pt x="184" y="225"/>
                  <a:pt x="184" y="225"/>
                  <a:pt x="184" y="225"/>
                </a:cubicBezTo>
                <a:cubicBezTo>
                  <a:pt x="182" y="228"/>
                  <a:pt x="181" y="231"/>
                  <a:pt x="181" y="235"/>
                </a:cubicBezTo>
                <a:cubicBezTo>
                  <a:pt x="181" y="235"/>
                  <a:pt x="181" y="370"/>
                  <a:pt x="181" y="412"/>
                </a:cubicBezTo>
                <a:cubicBezTo>
                  <a:pt x="151" y="388"/>
                  <a:pt x="79" y="330"/>
                  <a:pt x="72" y="324"/>
                </a:cubicBezTo>
                <a:cubicBezTo>
                  <a:pt x="72" y="312"/>
                  <a:pt x="72" y="143"/>
                  <a:pt x="72" y="143"/>
                </a:cubicBezTo>
                <a:cubicBezTo>
                  <a:pt x="72" y="141"/>
                  <a:pt x="71" y="139"/>
                  <a:pt x="70" y="137"/>
                </a:cubicBezTo>
                <a:cubicBezTo>
                  <a:pt x="70" y="137"/>
                  <a:pt x="45" y="90"/>
                  <a:pt x="34" y="69"/>
                </a:cubicBezTo>
                <a:cubicBezTo>
                  <a:pt x="62" y="63"/>
                  <a:pt x="209" y="32"/>
                  <a:pt x="224" y="29"/>
                </a:cubicBezTo>
                <a:cubicBezTo>
                  <a:pt x="232" y="41"/>
                  <a:pt x="265" y="91"/>
                  <a:pt x="265" y="91"/>
                </a:cubicBezTo>
                <a:cubicBezTo>
                  <a:pt x="267" y="94"/>
                  <a:pt x="270" y="96"/>
                  <a:pt x="273" y="97"/>
                </a:cubicBezTo>
                <a:cubicBezTo>
                  <a:pt x="273" y="97"/>
                  <a:pt x="391" y="124"/>
                  <a:pt x="420" y="130"/>
                </a:cubicBezTo>
                <a:cubicBezTo>
                  <a:pt x="405" y="153"/>
                  <a:pt x="364" y="218"/>
                  <a:pt x="364" y="218"/>
                </a:cubicBezTo>
                <a:cubicBezTo>
                  <a:pt x="362" y="220"/>
                  <a:pt x="362" y="223"/>
                  <a:pt x="362" y="225"/>
                </a:cubicBezTo>
                <a:cubicBezTo>
                  <a:pt x="362" y="225"/>
                  <a:pt x="361" y="355"/>
                  <a:pt x="361" y="372"/>
                </a:cubicBezTo>
                <a:cubicBezTo>
                  <a:pt x="346" y="377"/>
                  <a:pt x="242" y="414"/>
                  <a:pt x="242" y="414"/>
                </a:cubicBezTo>
                <a:cubicBezTo>
                  <a:pt x="236" y="416"/>
                  <a:pt x="233" y="421"/>
                  <a:pt x="233" y="426"/>
                </a:cubicBezTo>
                <a:cubicBezTo>
                  <a:pt x="233" y="428"/>
                  <a:pt x="233" y="429"/>
                  <a:pt x="234" y="431"/>
                </a:cubicBezTo>
                <a:cubicBezTo>
                  <a:pt x="236" y="438"/>
                  <a:pt x="244" y="441"/>
                  <a:pt x="251" y="439"/>
                </a:cubicBezTo>
                <a:cubicBezTo>
                  <a:pt x="379" y="394"/>
                  <a:pt x="379" y="394"/>
                  <a:pt x="379" y="394"/>
                </a:cubicBezTo>
                <a:cubicBezTo>
                  <a:pt x="384" y="392"/>
                  <a:pt x="388" y="387"/>
                  <a:pt x="388" y="381"/>
                </a:cubicBezTo>
                <a:cubicBezTo>
                  <a:pt x="388" y="381"/>
                  <a:pt x="388" y="236"/>
                  <a:pt x="388" y="229"/>
                </a:cubicBezTo>
                <a:cubicBezTo>
                  <a:pt x="392" y="223"/>
                  <a:pt x="452" y="129"/>
                  <a:pt x="452" y="129"/>
                </a:cubicBezTo>
                <a:cubicBezTo>
                  <a:pt x="454" y="127"/>
                  <a:pt x="455" y="124"/>
                  <a:pt x="455" y="122"/>
                </a:cubicBezTo>
                <a:cubicBezTo>
                  <a:pt x="455" y="120"/>
                  <a:pt x="454" y="118"/>
                  <a:pt x="454" y="117"/>
                </a:cubicBezTo>
                <a:cubicBezTo>
                  <a:pt x="452" y="113"/>
                  <a:pt x="448" y="110"/>
                  <a:pt x="444" y="109"/>
                </a:cubicBezTo>
                <a:cubicBezTo>
                  <a:pt x="444" y="109"/>
                  <a:pt x="294" y="74"/>
                  <a:pt x="284" y="72"/>
                </a:cubicBezTo>
                <a:cubicBezTo>
                  <a:pt x="279" y="64"/>
                  <a:pt x="241" y="7"/>
                  <a:pt x="241" y="7"/>
                </a:cubicBezTo>
                <a:cubicBezTo>
                  <a:pt x="238" y="3"/>
                  <a:pt x="233" y="0"/>
                  <a:pt x="227" y="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6" name="Freeform 660"/>
          <p:cNvSpPr>
            <a:spLocks/>
          </p:cNvSpPr>
          <p:nvPr/>
        </p:nvSpPr>
        <p:spPr bwMode="auto">
          <a:xfrm>
            <a:off x="10609263" y="1190625"/>
            <a:ext cx="273050" cy="461963"/>
          </a:xfrm>
          <a:custGeom>
            <a:avLst/>
            <a:gdLst/>
            <a:ahLst/>
            <a:cxnLst>
              <a:cxn ang="0">
                <a:pos x="172" y="259"/>
              </a:cxn>
              <a:cxn ang="0">
                <a:pos x="172" y="291"/>
              </a:cxn>
              <a:cxn ang="0">
                <a:pos x="0" y="291"/>
              </a:cxn>
              <a:cxn ang="0">
                <a:pos x="0" y="259"/>
              </a:cxn>
              <a:cxn ang="0">
                <a:pos x="19" y="232"/>
              </a:cxn>
              <a:cxn ang="0">
                <a:pos x="153" y="232"/>
              </a:cxn>
              <a:cxn ang="0">
                <a:pos x="142" y="199"/>
              </a:cxn>
              <a:cxn ang="0">
                <a:pos x="31" y="199"/>
              </a:cxn>
              <a:cxn ang="0">
                <a:pos x="34" y="167"/>
              </a:cxn>
              <a:cxn ang="0">
                <a:pos x="139" y="167"/>
              </a:cxn>
              <a:cxn ang="0">
                <a:pos x="139" y="75"/>
              </a:cxn>
              <a:cxn ang="0">
                <a:pos x="166" y="75"/>
              </a:cxn>
              <a:cxn ang="0">
                <a:pos x="166" y="0"/>
              </a:cxn>
              <a:cxn ang="0">
                <a:pos x="132" y="0"/>
              </a:cxn>
              <a:cxn ang="0">
                <a:pos x="132" y="23"/>
              </a:cxn>
              <a:cxn ang="0">
                <a:pos x="105" y="23"/>
              </a:cxn>
              <a:cxn ang="0">
                <a:pos x="105" y="0"/>
              </a:cxn>
              <a:cxn ang="0">
                <a:pos x="68" y="0"/>
              </a:cxn>
              <a:cxn ang="0">
                <a:pos x="68" y="23"/>
              </a:cxn>
              <a:cxn ang="0">
                <a:pos x="41" y="23"/>
              </a:cxn>
              <a:cxn ang="0">
                <a:pos x="41" y="0"/>
              </a:cxn>
              <a:cxn ang="0">
                <a:pos x="7" y="0"/>
              </a:cxn>
              <a:cxn ang="0">
                <a:pos x="7" y="72"/>
              </a:cxn>
              <a:cxn ang="0">
                <a:pos x="32" y="72"/>
              </a:cxn>
              <a:cxn ang="0">
                <a:pos x="32" y="117"/>
              </a:cxn>
            </a:cxnLst>
            <a:rect l="0" t="0" r="r" b="b"/>
            <a:pathLst>
              <a:path w="172" h="291">
                <a:moveTo>
                  <a:pt x="172" y="259"/>
                </a:moveTo>
                <a:lnTo>
                  <a:pt x="172" y="291"/>
                </a:lnTo>
                <a:lnTo>
                  <a:pt x="0" y="291"/>
                </a:lnTo>
                <a:lnTo>
                  <a:pt x="0" y="259"/>
                </a:lnTo>
                <a:lnTo>
                  <a:pt x="19" y="232"/>
                </a:lnTo>
                <a:lnTo>
                  <a:pt x="153" y="232"/>
                </a:lnTo>
                <a:lnTo>
                  <a:pt x="142" y="199"/>
                </a:lnTo>
                <a:lnTo>
                  <a:pt x="31" y="199"/>
                </a:lnTo>
                <a:lnTo>
                  <a:pt x="34" y="167"/>
                </a:lnTo>
                <a:lnTo>
                  <a:pt x="139" y="167"/>
                </a:lnTo>
                <a:lnTo>
                  <a:pt x="139" y="75"/>
                </a:lnTo>
                <a:lnTo>
                  <a:pt x="166" y="75"/>
                </a:lnTo>
                <a:lnTo>
                  <a:pt x="166" y="0"/>
                </a:lnTo>
                <a:lnTo>
                  <a:pt x="132" y="0"/>
                </a:lnTo>
                <a:lnTo>
                  <a:pt x="132" y="23"/>
                </a:lnTo>
                <a:lnTo>
                  <a:pt x="105" y="23"/>
                </a:lnTo>
                <a:lnTo>
                  <a:pt x="105" y="0"/>
                </a:lnTo>
                <a:lnTo>
                  <a:pt x="68" y="0"/>
                </a:lnTo>
                <a:lnTo>
                  <a:pt x="68" y="23"/>
                </a:lnTo>
                <a:lnTo>
                  <a:pt x="41" y="23"/>
                </a:lnTo>
                <a:lnTo>
                  <a:pt x="41" y="0"/>
                </a:lnTo>
                <a:lnTo>
                  <a:pt x="7" y="0"/>
                </a:lnTo>
                <a:lnTo>
                  <a:pt x="7" y="72"/>
                </a:lnTo>
                <a:lnTo>
                  <a:pt x="32" y="72"/>
                </a:lnTo>
                <a:lnTo>
                  <a:pt x="32" y="117"/>
                </a:lnTo>
              </a:path>
            </a:pathLst>
          </a:custGeom>
          <a:noFill/>
          <a:ln w="30163"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37" name="Freeform 143"/>
          <p:cNvSpPr>
            <a:spLocks noEditPoints="1"/>
          </p:cNvSpPr>
          <p:nvPr/>
        </p:nvSpPr>
        <p:spPr bwMode="auto">
          <a:xfrm>
            <a:off x="11198225" y="5172075"/>
            <a:ext cx="293688" cy="303213"/>
          </a:xfrm>
          <a:custGeom>
            <a:avLst/>
            <a:gdLst/>
            <a:ahLst/>
            <a:cxnLst>
              <a:cxn ang="0">
                <a:pos x="88" y="9"/>
              </a:cxn>
              <a:cxn ang="0">
                <a:pos x="31" y="21"/>
              </a:cxn>
              <a:cxn ang="0">
                <a:pos x="0" y="48"/>
              </a:cxn>
              <a:cxn ang="0">
                <a:pos x="0" y="49"/>
              </a:cxn>
              <a:cxn ang="0">
                <a:pos x="74" y="85"/>
              </a:cxn>
              <a:cxn ang="0">
                <a:pos x="214" y="103"/>
              </a:cxn>
              <a:cxn ang="0">
                <a:pos x="339" y="117"/>
              </a:cxn>
              <a:cxn ang="0">
                <a:pos x="393" y="129"/>
              </a:cxn>
              <a:cxn ang="0">
                <a:pos x="335" y="143"/>
              </a:cxn>
              <a:cxn ang="0">
                <a:pos x="203" y="165"/>
              </a:cxn>
              <a:cxn ang="0">
                <a:pos x="71" y="186"/>
              </a:cxn>
              <a:cxn ang="0">
                <a:pos x="27" y="197"/>
              </a:cxn>
              <a:cxn ang="0">
                <a:pos x="2" y="221"/>
              </a:cxn>
              <a:cxn ang="0">
                <a:pos x="2" y="221"/>
              </a:cxn>
              <a:cxn ang="0">
                <a:pos x="219" y="284"/>
              </a:cxn>
              <a:cxn ang="0">
                <a:pos x="341" y="304"/>
              </a:cxn>
              <a:cxn ang="0">
                <a:pos x="390" y="316"/>
              </a:cxn>
              <a:cxn ang="0">
                <a:pos x="334" y="330"/>
              </a:cxn>
              <a:cxn ang="0">
                <a:pos x="201" y="353"/>
              </a:cxn>
              <a:cxn ang="0">
                <a:pos x="71" y="375"/>
              </a:cxn>
              <a:cxn ang="0">
                <a:pos x="27" y="386"/>
              </a:cxn>
              <a:cxn ang="0">
                <a:pos x="2" y="409"/>
              </a:cxn>
              <a:cxn ang="0">
                <a:pos x="29" y="436"/>
              </a:cxn>
              <a:cxn ang="0">
                <a:pos x="80" y="447"/>
              </a:cxn>
              <a:cxn ang="0">
                <a:pos x="227" y="455"/>
              </a:cxn>
              <a:cxn ang="0">
                <a:pos x="368" y="447"/>
              </a:cxn>
              <a:cxn ang="0">
                <a:pos x="443" y="409"/>
              </a:cxn>
              <a:cxn ang="0">
                <a:pos x="435" y="394"/>
              </a:cxn>
              <a:cxn ang="0">
                <a:pos x="326" y="369"/>
              </a:cxn>
              <a:cxn ang="0">
                <a:pos x="289" y="365"/>
              </a:cxn>
              <a:cxn ang="0">
                <a:pos x="350" y="354"/>
              </a:cxn>
              <a:cxn ang="0">
                <a:pos x="427" y="316"/>
              </a:cxn>
              <a:cxn ang="0">
                <a:pos x="356" y="280"/>
              </a:cxn>
              <a:cxn ang="0">
                <a:pos x="223" y="257"/>
              </a:cxn>
              <a:cxn ang="0">
                <a:pos x="93" y="235"/>
              </a:cxn>
              <a:cxn ang="0">
                <a:pos x="38" y="222"/>
              </a:cxn>
              <a:cxn ang="0">
                <a:pos x="87" y="210"/>
              </a:cxn>
              <a:cxn ang="0">
                <a:pos x="207" y="191"/>
              </a:cxn>
              <a:cxn ang="0">
                <a:pos x="350" y="167"/>
              </a:cxn>
              <a:cxn ang="0">
                <a:pos x="400" y="154"/>
              </a:cxn>
              <a:cxn ang="0">
                <a:pos x="427" y="128"/>
              </a:cxn>
              <a:cxn ang="0">
                <a:pos x="354" y="93"/>
              </a:cxn>
              <a:cxn ang="0">
                <a:pos x="217" y="76"/>
              </a:cxn>
              <a:cxn ang="0">
                <a:pos x="89" y="61"/>
              </a:cxn>
              <a:cxn ang="0">
                <a:pos x="33" y="49"/>
              </a:cxn>
              <a:cxn ang="0">
                <a:pos x="101" y="35"/>
              </a:cxn>
              <a:cxn ang="0">
                <a:pos x="221" y="28"/>
              </a:cxn>
              <a:cxn ang="0">
                <a:pos x="235" y="15"/>
              </a:cxn>
              <a:cxn ang="0">
                <a:pos x="222" y="2"/>
              </a:cxn>
              <a:cxn ang="0">
                <a:pos x="88" y="9"/>
              </a:cxn>
              <a:cxn ang="0">
                <a:pos x="86" y="399"/>
              </a:cxn>
              <a:cxn ang="0">
                <a:pos x="205" y="379"/>
              </a:cxn>
              <a:cxn ang="0">
                <a:pos x="210" y="378"/>
              </a:cxn>
              <a:cxn ang="0">
                <a:pos x="211" y="380"/>
              </a:cxn>
              <a:cxn ang="0">
                <a:pos x="226" y="390"/>
              </a:cxn>
              <a:cxn ang="0">
                <a:pos x="324" y="395"/>
              </a:cxn>
              <a:cxn ang="0">
                <a:pos x="409" y="410"/>
              </a:cxn>
              <a:cxn ang="0">
                <a:pos x="363" y="421"/>
              </a:cxn>
              <a:cxn ang="0">
                <a:pos x="250" y="428"/>
              </a:cxn>
              <a:cxn ang="0">
                <a:pos x="103" y="423"/>
              </a:cxn>
              <a:cxn ang="0">
                <a:pos x="38" y="411"/>
              </a:cxn>
              <a:cxn ang="0">
                <a:pos x="86" y="399"/>
              </a:cxn>
            </a:cxnLst>
            <a:rect l="0" t="0" r="r" b="b"/>
            <a:pathLst>
              <a:path w="443" h="455">
                <a:moveTo>
                  <a:pt x="88" y="9"/>
                </a:moveTo>
                <a:cubicBezTo>
                  <a:pt x="64" y="13"/>
                  <a:pt x="45" y="17"/>
                  <a:pt x="31" y="21"/>
                </a:cubicBezTo>
                <a:cubicBezTo>
                  <a:pt x="18" y="25"/>
                  <a:pt x="1" y="33"/>
                  <a:pt x="0" y="48"/>
                </a:cubicBezTo>
                <a:cubicBezTo>
                  <a:pt x="0" y="49"/>
                  <a:pt x="0" y="49"/>
                  <a:pt x="0" y="49"/>
                </a:cubicBezTo>
                <a:cubicBezTo>
                  <a:pt x="0" y="69"/>
                  <a:pt x="27" y="78"/>
                  <a:pt x="74" y="85"/>
                </a:cubicBezTo>
                <a:cubicBezTo>
                  <a:pt x="112" y="92"/>
                  <a:pt x="164" y="97"/>
                  <a:pt x="214" y="103"/>
                </a:cubicBezTo>
                <a:cubicBezTo>
                  <a:pt x="258" y="107"/>
                  <a:pt x="304" y="112"/>
                  <a:pt x="339" y="117"/>
                </a:cubicBezTo>
                <a:cubicBezTo>
                  <a:pt x="368" y="122"/>
                  <a:pt x="384" y="126"/>
                  <a:pt x="393" y="129"/>
                </a:cubicBezTo>
                <a:cubicBezTo>
                  <a:pt x="384" y="132"/>
                  <a:pt x="367" y="137"/>
                  <a:pt x="335" y="143"/>
                </a:cubicBezTo>
                <a:cubicBezTo>
                  <a:pt x="297" y="151"/>
                  <a:pt x="249" y="158"/>
                  <a:pt x="203" y="165"/>
                </a:cubicBezTo>
                <a:cubicBezTo>
                  <a:pt x="153" y="172"/>
                  <a:pt x="107" y="179"/>
                  <a:pt x="71" y="186"/>
                </a:cubicBezTo>
                <a:cubicBezTo>
                  <a:pt x="52" y="190"/>
                  <a:pt x="37" y="194"/>
                  <a:pt x="27" y="197"/>
                </a:cubicBezTo>
                <a:cubicBezTo>
                  <a:pt x="19" y="200"/>
                  <a:pt x="2" y="206"/>
                  <a:pt x="2" y="221"/>
                </a:cubicBezTo>
                <a:cubicBezTo>
                  <a:pt x="2" y="221"/>
                  <a:pt x="2" y="221"/>
                  <a:pt x="2" y="221"/>
                </a:cubicBezTo>
                <a:cubicBezTo>
                  <a:pt x="2" y="247"/>
                  <a:pt x="46" y="257"/>
                  <a:pt x="219" y="284"/>
                </a:cubicBezTo>
                <a:cubicBezTo>
                  <a:pt x="262" y="290"/>
                  <a:pt x="306" y="297"/>
                  <a:pt x="341" y="304"/>
                </a:cubicBezTo>
                <a:cubicBezTo>
                  <a:pt x="366" y="309"/>
                  <a:pt x="381" y="313"/>
                  <a:pt x="390" y="316"/>
                </a:cubicBezTo>
                <a:cubicBezTo>
                  <a:pt x="381" y="320"/>
                  <a:pt x="364" y="324"/>
                  <a:pt x="334" y="330"/>
                </a:cubicBezTo>
                <a:cubicBezTo>
                  <a:pt x="296" y="338"/>
                  <a:pt x="248" y="345"/>
                  <a:pt x="201" y="353"/>
                </a:cubicBezTo>
                <a:cubicBezTo>
                  <a:pt x="152" y="361"/>
                  <a:pt x="106" y="368"/>
                  <a:pt x="71" y="375"/>
                </a:cubicBezTo>
                <a:cubicBezTo>
                  <a:pt x="51" y="379"/>
                  <a:pt x="37" y="383"/>
                  <a:pt x="27" y="386"/>
                </a:cubicBezTo>
                <a:cubicBezTo>
                  <a:pt x="19" y="389"/>
                  <a:pt x="2" y="395"/>
                  <a:pt x="2" y="409"/>
                </a:cubicBezTo>
                <a:cubicBezTo>
                  <a:pt x="2" y="426"/>
                  <a:pt x="22" y="433"/>
                  <a:pt x="29" y="436"/>
                </a:cubicBezTo>
                <a:cubicBezTo>
                  <a:pt x="41" y="440"/>
                  <a:pt x="58" y="444"/>
                  <a:pt x="80" y="447"/>
                </a:cubicBezTo>
                <a:cubicBezTo>
                  <a:pt x="119" y="452"/>
                  <a:pt x="171" y="455"/>
                  <a:pt x="227" y="455"/>
                </a:cubicBezTo>
                <a:cubicBezTo>
                  <a:pt x="281" y="455"/>
                  <a:pt x="331" y="452"/>
                  <a:pt x="368" y="447"/>
                </a:cubicBezTo>
                <a:cubicBezTo>
                  <a:pt x="421" y="439"/>
                  <a:pt x="443" y="428"/>
                  <a:pt x="443" y="409"/>
                </a:cubicBezTo>
                <a:cubicBezTo>
                  <a:pt x="443" y="405"/>
                  <a:pt x="442" y="399"/>
                  <a:pt x="435" y="394"/>
                </a:cubicBezTo>
                <a:cubicBezTo>
                  <a:pt x="423" y="384"/>
                  <a:pt x="386" y="375"/>
                  <a:pt x="326" y="369"/>
                </a:cubicBezTo>
                <a:cubicBezTo>
                  <a:pt x="314" y="368"/>
                  <a:pt x="302" y="366"/>
                  <a:pt x="289" y="365"/>
                </a:cubicBezTo>
                <a:cubicBezTo>
                  <a:pt x="311" y="362"/>
                  <a:pt x="332" y="358"/>
                  <a:pt x="350" y="354"/>
                </a:cubicBezTo>
                <a:cubicBezTo>
                  <a:pt x="408" y="342"/>
                  <a:pt x="427" y="333"/>
                  <a:pt x="427" y="316"/>
                </a:cubicBezTo>
                <a:cubicBezTo>
                  <a:pt x="427" y="300"/>
                  <a:pt x="410" y="291"/>
                  <a:pt x="356" y="280"/>
                </a:cubicBezTo>
                <a:cubicBezTo>
                  <a:pt x="320" y="272"/>
                  <a:pt x="271" y="265"/>
                  <a:pt x="223" y="257"/>
                </a:cubicBezTo>
                <a:cubicBezTo>
                  <a:pt x="177" y="250"/>
                  <a:pt x="130" y="243"/>
                  <a:pt x="93" y="235"/>
                </a:cubicBezTo>
                <a:cubicBezTo>
                  <a:pt x="63" y="230"/>
                  <a:pt x="47" y="225"/>
                  <a:pt x="38" y="222"/>
                </a:cubicBezTo>
                <a:cubicBezTo>
                  <a:pt x="47" y="219"/>
                  <a:pt x="61" y="215"/>
                  <a:pt x="87" y="210"/>
                </a:cubicBezTo>
                <a:cubicBezTo>
                  <a:pt x="120" y="204"/>
                  <a:pt x="162" y="197"/>
                  <a:pt x="207" y="191"/>
                </a:cubicBezTo>
                <a:cubicBezTo>
                  <a:pt x="258" y="183"/>
                  <a:pt x="311" y="176"/>
                  <a:pt x="350" y="167"/>
                </a:cubicBezTo>
                <a:cubicBezTo>
                  <a:pt x="372" y="163"/>
                  <a:pt x="389" y="159"/>
                  <a:pt x="400" y="154"/>
                </a:cubicBezTo>
                <a:cubicBezTo>
                  <a:pt x="408" y="151"/>
                  <a:pt x="427" y="144"/>
                  <a:pt x="427" y="128"/>
                </a:cubicBezTo>
                <a:cubicBezTo>
                  <a:pt x="427" y="109"/>
                  <a:pt x="400" y="100"/>
                  <a:pt x="354" y="93"/>
                </a:cubicBezTo>
                <a:cubicBezTo>
                  <a:pt x="317" y="87"/>
                  <a:pt x="266" y="81"/>
                  <a:pt x="217" y="76"/>
                </a:cubicBezTo>
                <a:cubicBezTo>
                  <a:pt x="172" y="71"/>
                  <a:pt x="126" y="66"/>
                  <a:pt x="89" y="61"/>
                </a:cubicBezTo>
                <a:cubicBezTo>
                  <a:pt x="58" y="56"/>
                  <a:pt x="41" y="52"/>
                  <a:pt x="33" y="49"/>
                </a:cubicBezTo>
                <a:cubicBezTo>
                  <a:pt x="43" y="45"/>
                  <a:pt x="64" y="39"/>
                  <a:pt x="101" y="35"/>
                </a:cubicBezTo>
                <a:cubicBezTo>
                  <a:pt x="140" y="30"/>
                  <a:pt x="186" y="27"/>
                  <a:pt x="221" y="28"/>
                </a:cubicBezTo>
                <a:cubicBezTo>
                  <a:pt x="228" y="29"/>
                  <a:pt x="234" y="23"/>
                  <a:pt x="235" y="15"/>
                </a:cubicBezTo>
                <a:cubicBezTo>
                  <a:pt x="235" y="8"/>
                  <a:pt x="229" y="2"/>
                  <a:pt x="222" y="2"/>
                </a:cubicBezTo>
                <a:cubicBezTo>
                  <a:pt x="183" y="0"/>
                  <a:pt x="130" y="3"/>
                  <a:pt x="88" y="9"/>
                </a:cubicBezTo>
                <a:close/>
                <a:moveTo>
                  <a:pt x="86" y="399"/>
                </a:moveTo>
                <a:cubicBezTo>
                  <a:pt x="120" y="393"/>
                  <a:pt x="161" y="386"/>
                  <a:pt x="205" y="379"/>
                </a:cubicBezTo>
                <a:cubicBezTo>
                  <a:pt x="207" y="379"/>
                  <a:pt x="209" y="379"/>
                  <a:pt x="210" y="378"/>
                </a:cubicBezTo>
                <a:cubicBezTo>
                  <a:pt x="210" y="379"/>
                  <a:pt x="210" y="379"/>
                  <a:pt x="211" y="380"/>
                </a:cubicBezTo>
                <a:cubicBezTo>
                  <a:pt x="212" y="387"/>
                  <a:pt x="219" y="392"/>
                  <a:pt x="226" y="390"/>
                </a:cubicBezTo>
                <a:cubicBezTo>
                  <a:pt x="234" y="389"/>
                  <a:pt x="274" y="390"/>
                  <a:pt x="324" y="395"/>
                </a:cubicBezTo>
                <a:cubicBezTo>
                  <a:pt x="370" y="400"/>
                  <a:pt x="396" y="406"/>
                  <a:pt x="409" y="410"/>
                </a:cubicBezTo>
                <a:cubicBezTo>
                  <a:pt x="402" y="413"/>
                  <a:pt x="388" y="417"/>
                  <a:pt x="363" y="421"/>
                </a:cubicBezTo>
                <a:cubicBezTo>
                  <a:pt x="333" y="425"/>
                  <a:pt x="294" y="428"/>
                  <a:pt x="250" y="428"/>
                </a:cubicBezTo>
                <a:cubicBezTo>
                  <a:pt x="198" y="429"/>
                  <a:pt x="145" y="427"/>
                  <a:pt x="103" y="423"/>
                </a:cubicBezTo>
                <a:cubicBezTo>
                  <a:pt x="67" y="419"/>
                  <a:pt x="48" y="414"/>
                  <a:pt x="38" y="411"/>
                </a:cubicBezTo>
                <a:cubicBezTo>
                  <a:pt x="47" y="408"/>
                  <a:pt x="61" y="404"/>
                  <a:pt x="86" y="399"/>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8" name="Freeform 600"/>
          <p:cNvSpPr>
            <a:spLocks/>
          </p:cNvSpPr>
          <p:nvPr/>
        </p:nvSpPr>
        <p:spPr bwMode="auto">
          <a:xfrm>
            <a:off x="11088688" y="3816350"/>
            <a:ext cx="512762" cy="241300"/>
          </a:xfrm>
          <a:custGeom>
            <a:avLst/>
            <a:gdLst/>
            <a:ahLst/>
            <a:cxnLst>
              <a:cxn ang="0">
                <a:pos x="228" y="22"/>
              </a:cxn>
              <a:cxn ang="0">
                <a:pos x="169" y="6"/>
              </a:cxn>
              <a:cxn ang="0">
                <a:pos x="12" y="47"/>
              </a:cxn>
              <a:cxn ang="0">
                <a:pos x="2" y="63"/>
              </a:cxn>
              <a:cxn ang="0">
                <a:pos x="18" y="72"/>
              </a:cxn>
              <a:cxn ang="0">
                <a:pos x="176" y="32"/>
              </a:cxn>
              <a:cxn ang="0">
                <a:pos x="219" y="49"/>
              </a:cxn>
              <a:cxn ang="0">
                <a:pos x="235" y="49"/>
              </a:cxn>
              <a:cxn ang="0">
                <a:pos x="279" y="32"/>
              </a:cxn>
              <a:cxn ang="0">
                <a:pos x="416" y="67"/>
              </a:cxn>
              <a:cxn ang="0">
                <a:pos x="222" y="183"/>
              </a:cxn>
              <a:cxn ang="0">
                <a:pos x="90" y="115"/>
              </a:cxn>
              <a:cxn ang="0">
                <a:pos x="361" y="105"/>
              </a:cxn>
              <a:cxn ang="0">
                <a:pos x="367" y="87"/>
              </a:cxn>
              <a:cxn ang="0">
                <a:pos x="350" y="80"/>
              </a:cxn>
              <a:cxn ang="0">
                <a:pos x="59" y="81"/>
              </a:cxn>
              <a:cxn ang="0">
                <a:pos x="44" y="86"/>
              </a:cxn>
              <a:cxn ang="0">
                <a:pos x="44" y="102"/>
              </a:cxn>
              <a:cxn ang="0">
                <a:pos x="221" y="210"/>
              </a:cxn>
              <a:cxn ang="0">
                <a:pos x="451" y="66"/>
              </a:cxn>
              <a:cxn ang="0">
                <a:pos x="452" y="54"/>
              </a:cxn>
              <a:cxn ang="0">
                <a:pos x="443" y="45"/>
              </a:cxn>
              <a:cxn ang="0">
                <a:pos x="286" y="6"/>
              </a:cxn>
              <a:cxn ang="0">
                <a:pos x="228" y="22"/>
              </a:cxn>
            </a:cxnLst>
            <a:rect l="0" t="0" r="r" b="b"/>
            <a:pathLst>
              <a:path w="454" h="214">
                <a:moveTo>
                  <a:pt x="228" y="22"/>
                </a:moveTo>
                <a:cubicBezTo>
                  <a:pt x="215" y="14"/>
                  <a:pt x="191" y="1"/>
                  <a:pt x="169" y="6"/>
                </a:cubicBezTo>
                <a:cubicBezTo>
                  <a:pt x="151" y="11"/>
                  <a:pt x="13" y="46"/>
                  <a:pt x="12" y="47"/>
                </a:cubicBezTo>
                <a:cubicBezTo>
                  <a:pt x="4" y="48"/>
                  <a:pt x="0" y="56"/>
                  <a:pt x="2" y="63"/>
                </a:cubicBezTo>
                <a:cubicBezTo>
                  <a:pt x="4" y="70"/>
                  <a:pt x="11" y="74"/>
                  <a:pt x="18" y="72"/>
                </a:cubicBezTo>
                <a:cubicBezTo>
                  <a:pt x="20" y="72"/>
                  <a:pt x="157" y="37"/>
                  <a:pt x="176" y="32"/>
                </a:cubicBezTo>
                <a:cubicBezTo>
                  <a:pt x="190" y="29"/>
                  <a:pt x="212" y="43"/>
                  <a:pt x="219" y="49"/>
                </a:cubicBezTo>
                <a:cubicBezTo>
                  <a:pt x="224" y="53"/>
                  <a:pt x="230" y="53"/>
                  <a:pt x="235" y="49"/>
                </a:cubicBezTo>
                <a:cubicBezTo>
                  <a:pt x="247" y="40"/>
                  <a:pt x="269" y="29"/>
                  <a:pt x="279" y="32"/>
                </a:cubicBezTo>
                <a:cubicBezTo>
                  <a:pt x="308" y="41"/>
                  <a:pt x="381" y="58"/>
                  <a:pt x="416" y="67"/>
                </a:cubicBezTo>
                <a:cubicBezTo>
                  <a:pt x="386" y="102"/>
                  <a:pt x="306" y="186"/>
                  <a:pt x="222" y="183"/>
                </a:cubicBezTo>
                <a:cubicBezTo>
                  <a:pt x="163" y="181"/>
                  <a:pt x="117" y="143"/>
                  <a:pt x="90" y="115"/>
                </a:cubicBezTo>
                <a:cubicBezTo>
                  <a:pt x="152" y="127"/>
                  <a:pt x="274" y="143"/>
                  <a:pt x="361" y="105"/>
                </a:cubicBezTo>
                <a:cubicBezTo>
                  <a:pt x="367" y="102"/>
                  <a:pt x="370" y="94"/>
                  <a:pt x="367" y="87"/>
                </a:cubicBezTo>
                <a:cubicBezTo>
                  <a:pt x="364" y="80"/>
                  <a:pt x="357" y="77"/>
                  <a:pt x="350" y="80"/>
                </a:cubicBezTo>
                <a:cubicBezTo>
                  <a:pt x="241" y="128"/>
                  <a:pt x="61" y="82"/>
                  <a:pt x="59" y="81"/>
                </a:cubicBezTo>
                <a:cubicBezTo>
                  <a:pt x="53" y="80"/>
                  <a:pt x="48" y="82"/>
                  <a:pt x="44" y="86"/>
                </a:cubicBezTo>
                <a:cubicBezTo>
                  <a:pt x="41" y="91"/>
                  <a:pt x="41" y="97"/>
                  <a:pt x="44" y="102"/>
                </a:cubicBezTo>
                <a:cubicBezTo>
                  <a:pt x="47" y="106"/>
                  <a:pt x="115" y="206"/>
                  <a:pt x="221" y="210"/>
                </a:cubicBezTo>
                <a:cubicBezTo>
                  <a:pt x="342" y="214"/>
                  <a:pt x="446" y="72"/>
                  <a:pt x="451" y="66"/>
                </a:cubicBezTo>
                <a:cubicBezTo>
                  <a:pt x="453" y="63"/>
                  <a:pt x="454" y="58"/>
                  <a:pt x="452" y="54"/>
                </a:cubicBezTo>
                <a:cubicBezTo>
                  <a:pt x="451" y="50"/>
                  <a:pt x="447" y="47"/>
                  <a:pt x="443" y="45"/>
                </a:cubicBezTo>
                <a:cubicBezTo>
                  <a:pt x="442" y="45"/>
                  <a:pt x="325" y="18"/>
                  <a:pt x="286" y="6"/>
                </a:cubicBezTo>
                <a:cubicBezTo>
                  <a:pt x="266" y="0"/>
                  <a:pt x="241" y="14"/>
                  <a:pt x="228" y="22"/>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9" name="Freeform 612"/>
          <p:cNvSpPr>
            <a:spLocks/>
          </p:cNvSpPr>
          <p:nvPr/>
        </p:nvSpPr>
        <p:spPr bwMode="auto">
          <a:xfrm>
            <a:off x="11114088" y="4430713"/>
            <a:ext cx="460375" cy="460375"/>
          </a:xfrm>
          <a:custGeom>
            <a:avLst/>
            <a:gdLst/>
            <a:ahLst/>
            <a:cxnLst>
              <a:cxn ang="0">
                <a:pos x="153" y="404"/>
              </a:cxn>
              <a:cxn ang="0">
                <a:pos x="149" y="156"/>
              </a:cxn>
              <a:cxn ang="0">
                <a:pos x="175" y="156"/>
              </a:cxn>
              <a:cxn ang="0">
                <a:pos x="249" y="381"/>
              </a:cxn>
              <a:cxn ang="0">
                <a:pos x="253" y="232"/>
              </a:cxn>
              <a:cxn ang="0">
                <a:pos x="310" y="228"/>
              </a:cxn>
              <a:cxn ang="0">
                <a:pos x="323" y="242"/>
              </a:cxn>
              <a:cxn ang="0">
                <a:pos x="381" y="269"/>
              </a:cxn>
              <a:cxn ang="0">
                <a:pos x="381" y="238"/>
              </a:cxn>
              <a:cxn ang="0">
                <a:pos x="378" y="203"/>
              </a:cxn>
              <a:cxn ang="0">
                <a:pos x="351" y="173"/>
              </a:cxn>
              <a:cxn ang="0">
                <a:pos x="323" y="169"/>
              </a:cxn>
              <a:cxn ang="0">
                <a:pos x="254" y="165"/>
              </a:cxn>
              <a:cxn ang="0">
                <a:pos x="250" y="102"/>
              </a:cxn>
              <a:cxn ang="0">
                <a:pos x="212" y="98"/>
              </a:cxn>
              <a:cxn ang="0">
                <a:pos x="208" y="33"/>
              </a:cxn>
              <a:cxn ang="0">
                <a:pos x="176" y="27"/>
              </a:cxn>
              <a:cxn ang="0">
                <a:pos x="158" y="29"/>
              </a:cxn>
              <a:cxn ang="0">
                <a:pos x="124" y="69"/>
              </a:cxn>
              <a:cxn ang="0">
                <a:pos x="113" y="113"/>
              </a:cxn>
              <a:cxn ang="0">
                <a:pos x="24" y="329"/>
              </a:cxn>
              <a:cxn ang="0">
                <a:pos x="6" y="330"/>
              </a:cxn>
              <a:cxn ang="0">
                <a:pos x="5" y="311"/>
              </a:cxn>
              <a:cxn ang="0">
                <a:pos x="5" y="311"/>
              </a:cxn>
              <a:cxn ang="0">
                <a:pos x="10" y="305"/>
              </a:cxn>
              <a:cxn ang="0">
                <a:pos x="25" y="285"/>
              </a:cxn>
              <a:cxn ang="0">
                <a:pos x="82" y="135"/>
              </a:cxn>
              <a:cxn ang="0">
                <a:pos x="99" y="60"/>
              </a:cxn>
              <a:cxn ang="0">
                <a:pos x="149" y="4"/>
              </a:cxn>
              <a:cxn ang="0">
                <a:pos x="176" y="0"/>
              </a:cxn>
              <a:cxn ang="0">
                <a:pos x="235" y="24"/>
              </a:cxn>
              <a:cxn ang="0">
                <a:pos x="263" y="75"/>
              </a:cxn>
              <a:cxn ang="0">
                <a:pos x="277" y="88"/>
              </a:cxn>
              <a:cxn ang="0">
                <a:pos x="324" y="142"/>
              </a:cxn>
              <a:cxn ang="0">
                <a:pos x="360" y="148"/>
              </a:cxn>
              <a:cxn ang="0">
                <a:pos x="405" y="198"/>
              </a:cxn>
              <a:cxn ang="0">
                <a:pos x="408" y="238"/>
              </a:cxn>
              <a:cxn ang="0">
                <a:pos x="408" y="283"/>
              </a:cxn>
              <a:cxn ang="0">
                <a:pos x="395" y="296"/>
              </a:cxn>
              <a:cxn ang="0">
                <a:pos x="297" y="283"/>
              </a:cxn>
              <a:cxn ang="0">
                <a:pos x="275" y="255"/>
              </a:cxn>
              <a:cxn ang="0">
                <a:pos x="271" y="404"/>
              </a:cxn>
              <a:cxn ang="0">
                <a:pos x="162" y="408"/>
              </a:cxn>
            </a:cxnLst>
            <a:rect l="0" t="0" r="r" b="b"/>
            <a:pathLst>
              <a:path w="408" h="408">
                <a:moveTo>
                  <a:pt x="162" y="408"/>
                </a:moveTo>
                <a:cubicBezTo>
                  <a:pt x="158" y="408"/>
                  <a:pt x="155" y="406"/>
                  <a:pt x="153" y="404"/>
                </a:cubicBezTo>
                <a:cubicBezTo>
                  <a:pt x="153" y="404"/>
                  <a:pt x="153" y="404"/>
                  <a:pt x="153" y="404"/>
                </a:cubicBezTo>
                <a:cubicBezTo>
                  <a:pt x="150" y="401"/>
                  <a:pt x="149" y="398"/>
                  <a:pt x="149" y="394"/>
                </a:cubicBezTo>
                <a:cubicBezTo>
                  <a:pt x="149" y="394"/>
                  <a:pt x="149" y="394"/>
                  <a:pt x="149" y="394"/>
                </a:cubicBezTo>
                <a:cubicBezTo>
                  <a:pt x="149" y="156"/>
                  <a:pt x="149" y="156"/>
                  <a:pt x="149" y="156"/>
                </a:cubicBezTo>
                <a:cubicBezTo>
                  <a:pt x="149" y="149"/>
                  <a:pt x="155" y="143"/>
                  <a:pt x="162" y="143"/>
                </a:cubicBezTo>
                <a:cubicBezTo>
                  <a:pt x="162" y="143"/>
                  <a:pt x="162" y="143"/>
                  <a:pt x="162" y="143"/>
                </a:cubicBezTo>
                <a:cubicBezTo>
                  <a:pt x="169" y="143"/>
                  <a:pt x="175" y="149"/>
                  <a:pt x="175" y="156"/>
                </a:cubicBezTo>
                <a:cubicBezTo>
                  <a:pt x="175" y="156"/>
                  <a:pt x="175" y="156"/>
                  <a:pt x="175" y="156"/>
                </a:cubicBezTo>
                <a:cubicBezTo>
                  <a:pt x="175" y="381"/>
                  <a:pt x="175" y="381"/>
                  <a:pt x="175" y="381"/>
                </a:cubicBezTo>
                <a:cubicBezTo>
                  <a:pt x="249" y="381"/>
                  <a:pt x="249" y="381"/>
                  <a:pt x="249" y="381"/>
                </a:cubicBezTo>
                <a:cubicBezTo>
                  <a:pt x="249" y="242"/>
                  <a:pt x="249" y="242"/>
                  <a:pt x="249" y="242"/>
                </a:cubicBezTo>
                <a:cubicBezTo>
                  <a:pt x="249" y="238"/>
                  <a:pt x="250" y="235"/>
                  <a:pt x="253" y="232"/>
                </a:cubicBezTo>
                <a:cubicBezTo>
                  <a:pt x="253" y="232"/>
                  <a:pt x="253" y="232"/>
                  <a:pt x="253" y="232"/>
                </a:cubicBezTo>
                <a:cubicBezTo>
                  <a:pt x="255" y="230"/>
                  <a:pt x="258" y="228"/>
                  <a:pt x="262" y="228"/>
                </a:cubicBezTo>
                <a:cubicBezTo>
                  <a:pt x="262" y="228"/>
                  <a:pt x="262" y="228"/>
                  <a:pt x="262" y="228"/>
                </a:cubicBezTo>
                <a:cubicBezTo>
                  <a:pt x="310" y="228"/>
                  <a:pt x="310" y="228"/>
                  <a:pt x="310" y="228"/>
                </a:cubicBezTo>
                <a:cubicBezTo>
                  <a:pt x="313" y="228"/>
                  <a:pt x="317" y="230"/>
                  <a:pt x="319" y="232"/>
                </a:cubicBezTo>
                <a:cubicBezTo>
                  <a:pt x="319" y="232"/>
                  <a:pt x="319" y="232"/>
                  <a:pt x="319" y="232"/>
                </a:cubicBezTo>
                <a:cubicBezTo>
                  <a:pt x="322" y="235"/>
                  <a:pt x="323" y="238"/>
                  <a:pt x="323" y="242"/>
                </a:cubicBezTo>
                <a:cubicBezTo>
                  <a:pt x="323" y="242"/>
                  <a:pt x="323" y="242"/>
                  <a:pt x="323" y="242"/>
                </a:cubicBezTo>
                <a:cubicBezTo>
                  <a:pt x="323" y="269"/>
                  <a:pt x="323" y="269"/>
                  <a:pt x="323" y="269"/>
                </a:cubicBezTo>
                <a:cubicBezTo>
                  <a:pt x="381" y="269"/>
                  <a:pt x="381" y="269"/>
                  <a:pt x="381" y="269"/>
                </a:cubicBezTo>
                <a:cubicBezTo>
                  <a:pt x="381" y="247"/>
                  <a:pt x="381" y="247"/>
                  <a:pt x="381" y="247"/>
                </a:cubicBezTo>
                <a:cubicBezTo>
                  <a:pt x="381" y="246"/>
                  <a:pt x="381" y="246"/>
                  <a:pt x="381" y="246"/>
                </a:cubicBezTo>
                <a:cubicBezTo>
                  <a:pt x="381" y="243"/>
                  <a:pt x="381" y="241"/>
                  <a:pt x="381" y="238"/>
                </a:cubicBezTo>
                <a:cubicBezTo>
                  <a:pt x="381" y="238"/>
                  <a:pt x="381" y="238"/>
                  <a:pt x="381" y="238"/>
                </a:cubicBezTo>
                <a:cubicBezTo>
                  <a:pt x="381" y="223"/>
                  <a:pt x="380" y="212"/>
                  <a:pt x="378" y="203"/>
                </a:cubicBezTo>
                <a:cubicBezTo>
                  <a:pt x="378" y="203"/>
                  <a:pt x="378" y="203"/>
                  <a:pt x="378" y="203"/>
                </a:cubicBezTo>
                <a:cubicBezTo>
                  <a:pt x="377" y="195"/>
                  <a:pt x="374" y="190"/>
                  <a:pt x="371" y="187"/>
                </a:cubicBezTo>
                <a:cubicBezTo>
                  <a:pt x="371" y="187"/>
                  <a:pt x="371" y="187"/>
                  <a:pt x="371" y="187"/>
                </a:cubicBezTo>
                <a:cubicBezTo>
                  <a:pt x="366" y="180"/>
                  <a:pt x="359" y="176"/>
                  <a:pt x="351" y="173"/>
                </a:cubicBezTo>
                <a:cubicBezTo>
                  <a:pt x="351" y="173"/>
                  <a:pt x="351" y="173"/>
                  <a:pt x="351" y="173"/>
                </a:cubicBezTo>
                <a:cubicBezTo>
                  <a:pt x="344" y="170"/>
                  <a:pt x="334" y="169"/>
                  <a:pt x="323" y="169"/>
                </a:cubicBezTo>
                <a:cubicBezTo>
                  <a:pt x="323" y="169"/>
                  <a:pt x="323" y="169"/>
                  <a:pt x="323" y="169"/>
                </a:cubicBezTo>
                <a:cubicBezTo>
                  <a:pt x="263" y="169"/>
                  <a:pt x="263" y="169"/>
                  <a:pt x="263" y="169"/>
                </a:cubicBezTo>
                <a:cubicBezTo>
                  <a:pt x="260" y="169"/>
                  <a:pt x="256" y="167"/>
                  <a:pt x="254" y="165"/>
                </a:cubicBezTo>
                <a:cubicBezTo>
                  <a:pt x="254" y="165"/>
                  <a:pt x="254" y="165"/>
                  <a:pt x="254" y="165"/>
                </a:cubicBezTo>
                <a:cubicBezTo>
                  <a:pt x="251" y="162"/>
                  <a:pt x="250" y="159"/>
                  <a:pt x="250" y="156"/>
                </a:cubicBezTo>
                <a:cubicBezTo>
                  <a:pt x="250" y="156"/>
                  <a:pt x="250" y="156"/>
                  <a:pt x="250" y="156"/>
                </a:cubicBezTo>
                <a:cubicBezTo>
                  <a:pt x="250" y="102"/>
                  <a:pt x="250" y="102"/>
                  <a:pt x="250" y="102"/>
                </a:cubicBezTo>
                <a:cubicBezTo>
                  <a:pt x="222" y="102"/>
                  <a:pt x="222" y="102"/>
                  <a:pt x="222" y="102"/>
                </a:cubicBezTo>
                <a:cubicBezTo>
                  <a:pt x="218" y="102"/>
                  <a:pt x="215" y="100"/>
                  <a:pt x="212" y="98"/>
                </a:cubicBezTo>
                <a:cubicBezTo>
                  <a:pt x="212" y="98"/>
                  <a:pt x="212" y="98"/>
                  <a:pt x="212" y="98"/>
                </a:cubicBezTo>
                <a:cubicBezTo>
                  <a:pt x="210" y="95"/>
                  <a:pt x="208" y="92"/>
                  <a:pt x="208" y="88"/>
                </a:cubicBezTo>
                <a:cubicBezTo>
                  <a:pt x="208" y="88"/>
                  <a:pt x="208" y="88"/>
                  <a:pt x="208" y="88"/>
                </a:cubicBezTo>
                <a:cubicBezTo>
                  <a:pt x="208" y="33"/>
                  <a:pt x="208" y="33"/>
                  <a:pt x="208" y="33"/>
                </a:cubicBezTo>
                <a:cubicBezTo>
                  <a:pt x="207" y="33"/>
                  <a:pt x="205" y="32"/>
                  <a:pt x="204" y="31"/>
                </a:cubicBezTo>
                <a:cubicBezTo>
                  <a:pt x="204" y="31"/>
                  <a:pt x="204" y="31"/>
                  <a:pt x="204" y="31"/>
                </a:cubicBezTo>
                <a:cubicBezTo>
                  <a:pt x="196" y="29"/>
                  <a:pt x="186" y="27"/>
                  <a:pt x="176" y="27"/>
                </a:cubicBezTo>
                <a:cubicBezTo>
                  <a:pt x="176" y="27"/>
                  <a:pt x="176" y="27"/>
                  <a:pt x="176" y="27"/>
                </a:cubicBezTo>
                <a:cubicBezTo>
                  <a:pt x="170" y="27"/>
                  <a:pt x="164" y="27"/>
                  <a:pt x="158" y="29"/>
                </a:cubicBezTo>
                <a:cubicBezTo>
                  <a:pt x="158" y="29"/>
                  <a:pt x="158" y="29"/>
                  <a:pt x="158" y="29"/>
                </a:cubicBezTo>
                <a:cubicBezTo>
                  <a:pt x="152" y="31"/>
                  <a:pt x="146" y="35"/>
                  <a:pt x="141" y="40"/>
                </a:cubicBezTo>
                <a:cubicBezTo>
                  <a:pt x="141" y="40"/>
                  <a:pt x="141" y="40"/>
                  <a:pt x="141" y="40"/>
                </a:cubicBezTo>
                <a:cubicBezTo>
                  <a:pt x="134" y="46"/>
                  <a:pt x="128" y="56"/>
                  <a:pt x="124" y="69"/>
                </a:cubicBezTo>
                <a:cubicBezTo>
                  <a:pt x="124" y="69"/>
                  <a:pt x="124" y="69"/>
                  <a:pt x="124" y="69"/>
                </a:cubicBezTo>
                <a:cubicBezTo>
                  <a:pt x="119" y="81"/>
                  <a:pt x="116" y="97"/>
                  <a:pt x="113" y="113"/>
                </a:cubicBezTo>
                <a:cubicBezTo>
                  <a:pt x="113" y="113"/>
                  <a:pt x="113" y="113"/>
                  <a:pt x="113" y="113"/>
                </a:cubicBezTo>
                <a:cubicBezTo>
                  <a:pt x="107" y="147"/>
                  <a:pt x="102" y="186"/>
                  <a:pt x="89" y="221"/>
                </a:cubicBezTo>
                <a:cubicBezTo>
                  <a:pt x="89" y="221"/>
                  <a:pt x="89" y="221"/>
                  <a:pt x="89" y="221"/>
                </a:cubicBezTo>
                <a:cubicBezTo>
                  <a:pt x="63" y="287"/>
                  <a:pt x="25" y="329"/>
                  <a:pt x="24" y="329"/>
                </a:cubicBezTo>
                <a:cubicBezTo>
                  <a:pt x="24" y="329"/>
                  <a:pt x="24" y="329"/>
                  <a:pt x="24" y="329"/>
                </a:cubicBezTo>
                <a:cubicBezTo>
                  <a:pt x="19" y="335"/>
                  <a:pt x="11" y="335"/>
                  <a:pt x="6" y="330"/>
                </a:cubicBezTo>
                <a:cubicBezTo>
                  <a:pt x="6" y="330"/>
                  <a:pt x="6" y="330"/>
                  <a:pt x="6" y="330"/>
                </a:cubicBezTo>
                <a:cubicBezTo>
                  <a:pt x="0" y="325"/>
                  <a:pt x="0" y="317"/>
                  <a:pt x="5" y="311"/>
                </a:cubicBezTo>
                <a:cubicBezTo>
                  <a:pt x="5" y="311"/>
                  <a:pt x="5" y="311"/>
                  <a:pt x="5" y="311"/>
                </a:cubicBezTo>
                <a:cubicBezTo>
                  <a:pt x="5" y="311"/>
                  <a:pt x="5" y="311"/>
                  <a:pt x="5" y="311"/>
                </a:cubicBezTo>
                <a:cubicBezTo>
                  <a:pt x="5" y="311"/>
                  <a:pt x="5" y="311"/>
                  <a:pt x="5" y="311"/>
                </a:cubicBezTo>
                <a:cubicBezTo>
                  <a:pt x="5" y="311"/>
                  <a:pt x="5" y="311"/>
                  <a:pt x="5" y="311"/>
                </a:cubicBezTo>
                <a:cubicBezTo>
                  <a:pt x="5" y="311"/>
                  <a:pt x="5" y="311"/>
                  <a:pt x="5" y="311"/>
                </a:cubicBezTo>
                <a:cubicBezTo>
                  <a:pt x="5" y="311"/>
                  <a:pt x="6" y="310"/>
                  <a:pt x="6" y="310"/>
                </a:cubicBezTo>
                <a:cubicBezTo>
                  <a:pt x="6" y="310"/>
                  <a:pt x="6" y="310"/>
                  <a:pt x="6" y="310"/>
                </a:cubicBezTo>
                <a:cubicBezTo>
                  <a:pt x="7" y="309"/>
                  <a:pt x="9" y="307"/>
                  <a:pt x="10" y="305"/>
                </a:cubicBezTo>
                <a:cubicBezTo>
                  <a:pt x="10" y="305"/>
                  <a:pt x="10" y="305"/>
                  <a:pt x="10" y="305"/>
                </a:cubicBezTo>
                <a:cubicBezTo>
                  <a:pt x="14" y="300"/>
                  <a:pt x="19" y="293"/>
                  <a:pt x="25" y="285"/>
                </a:cubicBezTo>
                <a:cubicBezTo>
                  <a:pt x="25" y="285"/>
                  <a:pt x="25" y="285"/>
                  <a:pt x="25" y="285"/>
                </a:cubicBezTo>
                <a:cubicBezTo>
                  <a:pt x="37" y="267"/>
                  <a:pt x="52" y="242"/>
                  <a:pt x="64" y="211"/>
                </a:cubicBezTo>
                <a:cubicBezTo>
                  <a:pt x="64" y="211"/>
                  <a:pt x="64" y="211"/>
                  <a:pt x="64" y="211"/>
                </a:cubicBezTo>
                <a:cubicBezTo>
                  <a:pt x="73" y="188"/>
                  <a:pt x="78" y="162"/>
                  <a:pt x="82" y="135"/>
                </a:cubicBezTo>
                <a:cubicBezTo>
                  <a:pt x="82" y="135"/>
                  <a:pt x="82" y="135"/>
                  <a:pt x="82" y="135"/>
                </a:cubicBezTo>
                <a:cubicBezTo>
                  <a:pt x="87" y="109"/>
                  <a:pt x="91" y="82"/>
                  <a:pt x="99" y="60"/>
                </a:cubicBezTo>
                <a:cubicBezTo>
                  <a:pt x="99" y="60"/>
                  <a:pt x="99" y="60"/>
                  <a:pt x="99" y="60"/>
                </a:cubicBezTo>
                <a:cubicBezTo>
                  <a:pt x="104" y="45"/>
                  <a:pt x="111" y="31"/>
                  <a:pt x="123" y="20"/>
                </a:cubicBezTo>
                <a:cubicBezTo>
                  <a:pt x="123" y="20"/>
                  <a:pt x="123" y="20"/>
                  <a:pt x="123" y="20"/>
                </a:cubicBezTo>
                <a:cubicBezTo>
                  <a:pt x="131" y="12"/>
                  <a:pt x="140" y="7"/>
                  <a:pt x="149" y="4"/>
                </a:cubicBezTo>
                <a:cubicBezTo>
                  <a:pt x="149" y="4"/>
                  <a:pt x="149" y="4"/>
                  <a:pt x="149" y="4"/>
                </a:cubicBezTo>
                <a:cubicBezTo>
                  <a:pt x="158" y="1"/>
                  <a:pt x="168" y="0"/>
                  <a:pt x="176" y="0"/>
                </a:cubicBezTo>
                <a:cubicBezTo>
                  <a:pt x="176" y="0"/>
                  <a:pt x="176" y="0"/>
                  <a:pt x="176" y="0"/>
                </a:cubicBezTo>
                <a:cubicBezTo>
                  <a:pt x="205" y="0"/>
                  <a:pt x="227" y="12"/>
                  <a:pt x="228" y="13"/>
                </a:cubicBezTo>
                <a:cubicBezTo>
                  <a:pt x="228" y="13"/>
                  <a:pt x="228" y="13"/>
                  <a:pt x="228" y="13"/>
                </a:cubicBezTo>
                <a:cubicBezTo>
                  <a:pt x="232" y="15"/>
                  <a:pt x="235" y="20"/>
                  <a:pt x="235" y="24"/>
                </a:cubicBezTo>
                <a:cubicBezTo>
                  <a:pt x="235" y="24"/>
                  <a:pt x="235" y="24"/>
                  <a:pt x="235" y="24"/>
                </a:cubicBezTo>
                <a:cubicBezTo>
                  <a:pt x="235" y="75"/>
                  <a:pt x="235" y="75"/>
                  <a:pt x="235" y="75"/>
                </a:cubicBezTo>
                <a:cubicBezTo>
                  <a:pt x="263" y="75"/>
                  <a:pt x="263" y="75"/>
                  <a:pt x="263" y="75"/>
                </a:cubicBezTo>
                <a:cubicBezTo>
                  <a:pt x="267" y="75"/>
                  <a:pt x="270" y="76"/>
                  <a:pt x="273" y="79"/>
                </a:cubicBezTo>
                <a:cubicBezTo>
                  <a:pt x="273" y="79"/>
                  <a:pt x="273" y="79"/>
                  <a:pt x="273" y="79"/>
                </a:cubicBezTo>
                <a:cubicBezTo>
                  <a:pt x="275" y="82"/>
                  <a:pt x="277" y="85"/>
                  <a:pt x="277" y="88"/>
                </a:cubicBezTo>
                <a:cubicBezTo>
                  <a:pt x="277" y="88"/>
                  <a:pt x="277" y="88"/>
                  <a:pt x="277" y="88"/>
                </a:cubicBezTo>
                <a:cubicBezTo>
                  <a:pt x="277" y="142"/>
                  <a:pt x="277" y="142"/>
                  <a:pt x="277" y="142"/>
                </a:cubicBezTo>
                <a:cubicBezTo>
                  <a:pt x="324" y="142"/>
                  <a:pt x="324" y="142"/>
                  <a:pt x="324" y="142"/>
                </a:cubicBezTo>
                <a:cubicBezTo>
                  <a:pt x="324" y="142"/>
                  <a:pt x="324" y="142"/>
                  <a:pt x="324" y="142"/>
                </a:cubicBezTo>
                <a:cubicBezTo>
                  <a:pt x="336" y="142"/>
                  <a:pt x="349" y="144"/>
                  <a:pt x="360" y="148"/>
                </a:cubicBezTo>
                <a:cubicBezTo>
                  <a:pt x="360" y="148"/>
                  <a:pt x="360" y="148"/>
                  <a:pt x="360" y="148"/>
                </a:cubicBezTo>
                <a:cubicBezTo>
                  <a:pt x="372" y="152"/>
                  <a:pt x="383" y="159"/>
                  <a:pt x="391" y="169"/>
                </a:cubicBezTo>
                <a:cubicBezTo>
                  <a:pt x="391" y="169"/>
                  <a:pt x="391" y="169"/>
                  <a:pt x="391" y="169"/>
                </a:cubicBezTo>
                <a:cubicBezTo>
                  <a:pt x="398" y="177"/>
                  <a:pt x="402" y="186"/>
                  <a:pt x="405" y="198"/>
                </a:cubicBezTo>
                <a:cubicBezTo>
                  <a:pt x="405" y="198"/>
                  <a:pt x="405" y="198"/>
                  <a:pt x="405" y="198"/>
                </a:cubicBezTo>
                <a:cubicBezTo>
                  <a:pt x="407" y="209"/>
                  <a:pt x="408" y="222"/>
                  <a:pt x="408" y="238"/>
                </a:cubicBezTo>
                <a:cubicBezTo>
                  <a:pt x="408" y="238"/>
                  <a:pt x="408" y="238"/>
                  <a:pt x="408" y="238"/>
                </a:cubicBezTo>
                <a:cubicBezTo>
                  <a:pt x="408" y="241"/>
                  <a:pt x="408" y="244"/>
                  <a:pt x="408" y="246"/>
                </a:cubicBezTo>
                <a:cubicBezTo>
                  <a:pt x="408" y="246"/>
                  <a:pt x="408" y="246"/>
                  <a:pt x="408" y="246"/>
                </a:cubicBezTo>
                <a:cubicBezTo>
                  <a:pt x="408" y="283"/>
                  <a:pt x="408" y="283"/>
                  <a:pt x="408" y="283"/>
                </a:cubicBezTo>
                <a:cubicBezTo>
                  <a:pt x="408" y="286"/>
                  <a:pt x="407" y="290"/>
                  <a:pt x="404" y="292"/>
                </a:cubicBezTo>
                <a:cubicBezTo>
                  <a:pt x="404" y="292"/>
                  <a:pt x="404" y="292"/>
                  <a:pt x="404" y="292"/>
                </a:cubicBezTo>
                <a:cubicBezTo>
                  <a:pt x="402" y="295"/>
                  <a:pt x="398" y="296"/>
                  <a:pt x="395" y="296"/>
                </a:cubicBezTo>
                <a:cubicBezTo>
                  <a:pt x="395" y="296"/>
                  <a:pt x="395" y="296"/>
                  <a:pt x="395" y="296"/>
                </a:cubicBezTo>
                <a:cubicBezTo>
                  <a:pt x="310" y="296"/>
                  <a:pt x="310" y="296"/>
                  <a:pt x="310" y="296"/>
                </a:cubicBezTo>
                <a:cubicBezTo>
                  <a:pt x="303" y="296"/>
                  <a:pt x="297" y="290"/>
                  <a:pt x="297" y="283"/>
                </a:cubicBezTo>
                <a:cubicBezTo>
                  <a:pt x="297" y="283"/>
                  <a:pt x="297" y="283"/>
                  <a:pt x="297" y="283"/>
                </a:cubicBezTo>
                <a:cubicBezTo>
                  <a:pt x="297" y="255"/>
                  <a:pt x="297" y="255"/>
                  <a:pt x="297" y="255"/>
                </a:cubicBezTo>
                <a:cubicBezTo>
                  <a:pt x="275" y="255"/>
                  <a:pt x="275" y="255"/>
                  <a:pt x="275" y="255"/>
                </a:cubicBezTo>
                <a:cubicBezTo>
                  <a:pt x="275" y="394"/>
                  <a:pt x="275" y="394"/>
                  <a:pt x="275" y="394"/>
                </a:cubicBezTo>
                <a:cubicBezTo>
                  <a:pt x="275" y="398"/>
                  <a:pt x="274" y="401"/>
                  <a:pt x="271" y="404"/>
                </a:cubicBezTo>
                <a:cubicBezTo>
                  <a:pt x="271" y="404"/>
                  <a:pt x="271" y="404"/>
                  <a:pt x="271" y="404"/>
                </a:cubicBezTo>
                <a:cubicBezTo>
                  <a:pt x="269" y="406"/>
                  <a:pt x="266" y="408"/>
                  <a:pt x="262" y="408"/>
                </a:cubicBezTo>
                <a:cubicBezTo>
                  <a:pt x="262" y="408"/>
                  <a:pt x="262" y="408"/>
                  <a:pt x="262" y="408"/>
                </a:cubicBezTo>
                <a:cubicBezTo>
                  <a:pt x="162" y="408"/>
                  <a:pt x="162" y="408"/>
                  <a:pt x="162" y="40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0" name="Freeform 616"/>
          <p:cNvSpPr>
            <a:spLocks/>
          </p:cNvSpPr>
          <p:nvPr/>
        </p:nvSpPr>
        <p:spPr bwMode="auto">
          <a:xfrm>
            <a:off x="11096625" y="3043238"/>
            <a:ext cx="496888" cy="409575"/>
          </a:xfrm>
          <a:custGeom>
            <a:avLst/>
            <a:gdLst/>
            <a:ahLst/>
            <a:cxnLst>
              <a:cxn ang="0">
                <a:pos x="439" y="11"/>
              </a:cxn>
              <a:cxn ang="0">
                <a:pos x="318" y="78"/>
              </a:cxn>
              <a:cxn ang="0">
                <a:pos x="230" y="141"/>
              </a:cxn>
              <a:cxn ang="0">
                <a:pos x="191" y="159"/>
              </a:cxn>
              <a:cxn ang="0">
                <a:pos x="162" y="198"/>
              </a:cxn>
              <a:cxn ang="0">
                <a:pos x="248" y="168"/>
              </a:cxn>
              <a:cxn ang="0">
                <a:pos x="361" y="95"/>
              </a:cxn>
              <a:cxn ang="0">
                <a:pos x="376" y="202"/>
              </a:cxn>
              <a:cxn ang="0">
                <a:pos x="29" y="214"/>
              </a:cxn>
              <a:cxn ang="0">
                <a:pos x="88" y="178"/>
              </a:cxn>
              <a:cxn ang="0">
                <a:pos x="63" y="129"/>
              </a:cxn>
              <a:cxn ang="0">
                <a:pos x="89" y="56"/>
              </a:cxn>
              <a:cxn ang="0">
                <a:pos x="301" y="35"/>
              </a:cxn>
            </a:cxnLst>
            <a:rect l="0" t="0" r="r" b="b"/>
            <a:pathLst>
              <a:path w="439" h="363">
                <a:moveTo>
                  <a:pt x="439" y="11"/>
                </a:moveTo>
                <a:cubicBezTo>
                  <a:pt x="439" y="11"/>
                  <a:pt x="372" y="42"/>
                  <a:pt x="318" y="78"/>
                </a:cubicBezTo>
                <a:cubicBezTo>
                  <a:pt x="276" y="106"/>
                  <a:pt x="239" y="135"/>
                  <a:pt x="230" y="141"/>
                </a:cubicBezTo>
                <a:cubicBezTo>
                  <a:pt x="221" y="144"/>
                  <a:pt x="205" y="145"/>
                  <a:pt x="191" y="159"/>
                </a:cubicBezTo>
                <a:cubicBezTo>
                  <a:pt x="181" y="169"/>
                  <a:pt x="176" y="191"/>
                  <a:pt x="162" y="198"/>
                </a:cubicBezTo>
                <a:cubicBezTo>
                  <a:pt x="208" y="217"/>
                  <a:pt x="241" y="170"/>
                  <a:pt x="248" y="168"/>
                </a:cubicBezTo>
                <a:cubicBezTo>
                  <a:pt x="255" y="165"/>
                  <a:pt x="358" y="97"/>
                  <a:pt x="361" y="95"/>
                </a:cubicBezTo>
                <a:cubicBezTo>
                  <a:pt x="409" y="136"/>
                  <a:pt x="376" y="202"/>
                  <a:pt x="376" y="202"/>
                </a:cubicBezTo>
                <a:cubicBezTo>
                  <a:pt x="313" y="330"/>
                  <a:pt x="0" y="363"/>
                  <a:pt x="29" y="214"/>
                </a:cubicBezTo>
                <a:cubicBezTo>
                  <a:pt x="35" y="194"/>
                  <a:pt x="56" y="182"/>
                  <a:pt x="88" y="178"/>
                </a:cubicBezTo>
                <a:cubicBezTo>
                  <a:pt x="121" y="174"/>
                  <a:pt x="125" y="131"/>
                  <a:pt x="63" y="129"/>
                </a:cubicBezTo>
                <a:cubicBezTo>
                  <a:pt x="22" y="128"/>
                  <a:pt x="68" y="77"/>
                  <a:pt x="89" y="56"/>
                </a:cubicBezTo>
                <a:cubicBezTo>
                  <a:pt x="135" y="11"/>
                  <a:pt x="214" y="0"/>
                  <a:pt x="301" y="35"/>
                </a:cubicBezTo>
              </a:path>
            </a:pathLst>
          </a:custGeom>
          <a:noFill/>
          <a:ln w="30163" cap="rnd">
            <a:solidFill>
              <a:srgbClr val="009530"/>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41" name="Freeform 624"/>
          <p:cNvSpPr>
            <a:spLocks/>
          </p:cNvSpPr>
          <p:nvPr/>
        </p:nvSpPr>
        <p:spPr bwMode="auto">
          <a:xfrm>
            <a:off x="11115675" y="2408238"/>
            <a:ext cx="458788" cy="468312"/>
          </a:xfrm>
          <a:custGeom>
            <a:avLst/>
            <a:gdLst/>
            <a:ahLst/>
            <a:cxnLst>
              <a:cxn ang="0">
                <a:pos x="198" y="5"/>
              </a:cxn>
              <a:cxn ang="0">
                <a:pos x="186" y="41"/>
              </a:cxn>
              <a:cxn ang="0">
                <a:pos x="145" y="74"/>
              </a:cxn>
              <a:cxn ang="0">
                <a:pos x="112" y="60"/>
              </a:cxn>
              <a:cxn ang="0">
                <a:pos x="80" y="70"/>
              </a:cxn>
              <a:cxn ang="0">
                <a:pos x="79" y="108"/>
              </a:cxn>
              <a:cxn ang="0">
                <a:pos x="61" y="93"/>
              </a:cxn>
              <a:cxn ang="0">
                <a:pos x="1" y="110"/>
              </a:cxn>
              <a:cxn ang="0">
                <a:pos x="22" y="165"/>
              </a:cxn>
              <a:cxn ang="0">
                <a:pos x="96" y="286"/>
              </a:cxn>
              <a:cxn ang="0">
                <a:pos x="79" y="344"/>
              </a:cxn>
              <a:cxn ang="0">
                <a:pos x="247" y="406"/>
              </a:cxn>
              <a:cxn ang="0">
                <a:pos x="258" y="390"/>
              </a:cxn>
              <a:cxn ang="0">
                <a:pos x="284" y="355"/>
              </a:cxn>
              <a:cxn ang="0">
                <a:pos x="355" y="372"/>
              </a:cxn>
              <a:cxn ang="0">
                <a:pos x="400" y="318"/>
              </a:cxn>
              <a:cxn ang="0">
                <a:pos x="363" y="228"/>
              </a:cxn>
              <a:cxn ang="0">
                <a:pos x="345" y="259"/>
              </a:cxn>
              <a:cxn ang="0">
                <a:pos x="346" y="349"/>
              </a:cxn>
              <a:cxn ang="0">
                <a:pos x="282" y="330"/>
              </a:cxn>
              <a:cxn ang="0">
                <a:pos x="232" y="380"/>
              </a:cxn>
              <a:cxn ang="0">
                <a:pos x="105" y="348"/>
              </a:cxn>
              <a:cxn ang="0">
                <a:pos x="123" y="263"/>
              </a:cxn>
              <a:cxn ang="0">
                <a:pos x="28" y="141"/>
              </a:cxn>
              <a:cxn ang="0">
                <a:pos x="56" y="119"/>
              </a:cxn>
              <a:cxn ang="0">
                <a:pos x="80" y="133"/>
              </a:cxn>
              <a:cxn ang="0">
                <a:pos x="123" y="117"/>
              </a:cxn>
              <a:cxn ang="0">
                <a:pos x="119" y="105"/>
              </a:cxn>
              <a:cxn ang="0">
                <a:pos x="128" y="94"/>
              </a:cxn>
              <a:cxn ang="0">
                <a:pos x="167" y="87"/>
              </a:cxn>
              <a:cxn ang="0">
                <a:pos x="211" y="42"/>
              </a:cxn>
              <a:cxn ang="0">
                <a:pos x="211" y="32"/>
              </a:cxn>
              <a:cxn ang="0">
                <a:pos x="221" y="25"/>
              </a:cxn>
              <a:cxn ang="0">
                <a:pos x="368" y="157"/>
              </a:cxn>
              <a:cxn ang="0">
                <a:pos x="320" y="228"/>
              </a:cxn>
              <a:cxn ang="0">
                <a:pos x="333" y="241"/>
              </a:cxn>
              <a:cxn ang="0">
                <a:pos x="386" y="178"/>
              </a:cxn>
              <a:cxn ang="0">
                <a:pos x="403" y="103"/>
              </a:cxn>
              <a:cxn ang="0">
                <a:pos x="393" y="87"/>
              </a:cxn>
              <a:cxn ang="0">
                <a:pos x="225" y="0"/>
              </a:cxn>
            </a:cxnLst>
            <a:rect l="0" t="0" r="r" b="b"/>
            <a:pathLst>
              <a:path w="406" h="414">
                <a:moveTo>
                  <a:pt x="225" y="0"/>
                </a:moveTo>
                <a:cubicBezTo>
                  <a:pt x="222" y="0"/>
                  <a:pt x="207" y="1"/>
                  <a:pt x="198" y="5"/>
                </a:cubicBezTo>
                <a:cubicBezTo>
                  <a:pt x="184" y="10"/>
                  <a:pt x="185" y="24"/>
                  <a:pt x="186" y="33"/>
                </a:cubicBezTo>
                <a:cubicBezTo>
                  <a:pt x="186" y="36"/>
                  <a:pt x="186" y="38"/>
                  <a:pt x="186" y="41"/>
                </a:cubicBezTo>
                <a:cubicBezTo>
                  <a:pt x="185" y="44"/>
                  <a:pt x="179" y="52"/>
                  <a:pt x="172" y="52"/>
                </a:cubicBezTo>
                <a:cubicBezTo>
                  <a:pt x="156" y="51"/>
                  <a:pt x="149" y="65"/>
                  <a:pt x="145" y="74"/>
                </a:cubicBezTo>
                <a:cubicBezTo>
                  <a:pt x="143" y="73"/>
                  <a:pt x="141" y="72"/>
                  <a:pt x="138" y="71"/>
                </a:cubicBezTo>
                <a:cubicBezTo>
                  <a:pt x="130" y="68"/>
                  <a:pt x="120" y="63"/>
                  <a:pt x="112" y="60"/>
                </a:cubicBezTo>
                <a:cubicBezTo>
                  <a:pt x="103" y="57"/>
                  <a:pt x="88" y="51"/>
                  <a:pt x="82" y="63"/>
                </a:cubicBezTo>
                <a:cubicBezTo>
                  <a:pt x="81" y="65"/>
                  <a:pt x="80" y="67"/>
                  <a:pt x="80" y="70"/>
                </a:cubicBezTo>
                <a:cubicBezTo>
                  <a:pt x="80" y="76"/>
                  <a:pt x="84" y="86"/>
                  <a:pt x="93" y="107"/>
                </a:cubicBezTo>
                <a:cubicBezTo>
                  <a:pt x="89" y="108"/>
                  <a:pt x="84" y="108"/>
                  <a:pt x="79" y="108"/>
                </a:cubicBezTo>
                <a:cubicBezTo>
                  <a:pt x="77" y="106"/>
                  <a:pt x="75" y="102"/>
                  <a:pt x="73" y="100"/>
                </a:cubicBezTo>
                <a:cubicBezTo>
                  <a:pt x="72" y="97"/>
                  <a:pt x="68" y="93"/>
                  <a:pt x="61" y="93"/>
                </a:cubicBezTo>
                <a:cubicBezTo>
                  <a:pt x="53" y="93"/>
                  <a:pt x="35" y="97"/>
                  <a:pt x="31" y="98"/>
                </a:cubicBezTo>
                <a:cubicBezTo>
                  <a:pt x="8" y="103"/>
                  <a:pt x="4" y="105"/>
                  <a:pt x="1" y="110"/>
                </a:cubicBezTo>
                <a:cubicBezTo>
                  <a:pt x="0" y="112"/>
                  <a:pt x="0" y="114"/>
                  <a:pt x="0" y="116"/>
                </a:cubicBezTo>
                <a:cubicBezTo>
                  <a:pt x="0" y="130"/>
                  <a:pt x="1" y="163"/>
                  <a:pt x="22" y="165"/>
                </a:cubicBezTo>
                <a:cubicBezTo>
                  <a:pt x="30" y="166"/>
                  <a:pt x="65" y="182"/>
                  <a:pt x="76" y="198"/>
                </a:cubicBezTo>
                <a:cubicBezTo>
                  <a:pt x="90" y="219"/>
                  <a:pt x="103" y="243"/>
                  <a:pt x="96" y="286"/>
                </a:cubicBezTo>
                <a:cubicBezTo>
                  <a:pt x="89" y="329"/>
                  <a:pt x="79" y="344"/>
                  <a:pt x="78" y="344"/>
                </a:cubicBezTo>
                <a:cubicBezTo>
                  <a:pt x="79" y="344"/>
                  <a:pt x="79" y="344"/>
                  <a:pt x="79" y="344"/>
                </a:cubicBezTo>
                <a:cubicBezTo>
                  <a:pt x="74" y="349"/>
                  <a:pt x="75" y="357"/>
                  <a:pt x="81" y="361"/>
                </a:cubicBezTo>
                <a:cubicBezTo>
                  <a:pt x="83" y="363"/>
                  <a:pt x="148" y="414"/>
                  <a:pt x="247" y="406"/>
                </a:cubicBezTo>
                <a:cubicBezTo>
                  <a:pt x="251" y="405"/>
                  <a:pt x="254" y="403"/>
                  <a:pt x="256" y="400"/>
                </a:cubicBezTo>
                <a:cubicBezTo>
                  <a:pt x="259" y="397"/>
                  <a:pt x="259" y="393"/>
                  <a:pt x="258" y="390"/>
                </a:cubicBezTo>
                <a:cubicBezTo>
                  <a:pt x="257" y="386"/>
                  <a:pt x="255" y="373"/>
                  <a:pt x="261" y="365"/>
                </a:cubicBezTo>
                <a:cubicBezTo>
                  <a:pt x="265" y="359"/>
                  <a:pt x="273" y="356"/>
                  <a:pt x="284" y="355"/>
                </a:cubicBezTo>
                <a:cubicBezTo>
                  <a:pt x="307" y="353"/>
                  <a:pt x="314" y="359"/>
                  <a:pt x="321" y="365"/>
                </a:cubicBezTo>
                <a:cubicBezTo>
                  <a:pt x="328" y="371"/>
                  <a:pt x="338" y="379"/>
                  <a:pt x="355" y="372"/>
                </a:cubicBezTo>
                <a:cubicBezTo>
                  <a:pt x="382" y="362"/>
                  <a:pt x="402" y="336"/>
                  <a:pt x="402" y="335"/>
                </a:cubicBezTo>
                <a:cubicBezTo>
                  <a:pt x="406" y="330"/>
                  <a:pt x="405" y="322"/>
                  <a:pt x="400" y="318"/>
                </a:cubicBezTo>
                <a:cubicBezTo>
                  <a:pt x="399" y="317"/>
                  <a:pt x="362" y="287"/>
                  <a:pt x="372" y="243"/>
                </a:cubicBezTo>
                <a:cubicBezTo>
                  <a:pt x="374" y="236"/>
                  <a:pt x="370" y="230"/>
                  <a:pt x="363" y="228"/>
                </a:cubicBezTo>
                <a:cubicBezTo>
                  <a:pt x="357" y="226"/>
                  <a:pt x="350" y="230"/>
                  <a:pt x="348" y="237"/>
                </a:cubicBezTo>
                <a:cubicBezTo>
                  <a:pt x="346" y="245"/>
                  <a:pt x="345" y="252"/>
                  <a:pt x="345" y="259"/>
                </a:cubicBezTo>
                <a:cubicBezTo>
                  <a:pt x="345" y="292"/>
                  <a:pt x="363" y="316"/>
                  <a:pt x="375" y="328"/>
                </a:cubicBezTo>
                <a:cubicBezTo>
                  <a:pt x="368" y="335"/>
                  <a:pt x="358" y="344"/>
                  <a:pt x="346" y="349"/>
                </a:cubicBezTo>
                <a:cubicBezTo>
                  <a:pt x="342" y="351"/>
                  <a:pt x="342" y="351"/>
                  <a:pt x="337" y="346"/>
                </a:cubicBezTo>
                <a:cubicBezTo>
                  <a:pt x="328" y="339"/>
                  <a:pt x="315" y="328"/>
                  <a:pt x="282" y="330"/>
                </a:cubicBezTo>
                <a:cubicBezTo>
                  <a:pt x="263" y="331"/>
                  <a:pt x="249" y="338"/>
                  <a:pt x="241" y="350"/>
                </a:cubicBezTo>
                <a:cubicBezTo>
                  <a:pt x="234" y="360"/>
                  <a:pt x="232" y="371"/>
                  <a:pt x="232" y="380"/>
                </a:cubicBezTo>
                <a:cubicBezTo>
                  <a:pt x="232" y="380"/>
                  <a:pt x="232" y="381"/>
                  <a:pt x="232" y="381"/>
                </a:cubicBezTo>
                <a:cubicBezTo>
                  <a:pt x="169" y="383"/>
                  <a:pt x="123" y="359"/>
                  <a:pt x="105" y="348"/>
                </a:cubicBezTo>
                <a:cubicBezTo>
                  <a:pt x="109" y="337"/>
                  <a:pt x="116" y="319"/>
                  <a:pt x="121" y="290"/>
                </a:cubicBezTo>
                <a:cubicBezTo>
                  <a:pt x="122" y="280"/>
                  <a:pt x="123" y="272"/>
                  <a:pt x="123" y="263"/>
                </a:cubicBezTo>
                <a:cubicBezTo>
                  <a:pt x="123" y="223"/>
                  <a:pt x="106" y="199"/>
                  <a:pt x="96" y="184"/>
                </a:cubicBezTo>
                <a:cubicBezTo>
                  <a:pt x="82" y="163"/>
                  <a:pt x="45" y="145"/>
                  <a:pt x="28" y="141"/>
                </a:cubicBezTo>
                <a:cubicBezTo>
                  <a:pt x="27" y="138"/>
                  <a:pt x="26" y="132"/>
                  <a:pt x="25" y="125"/>
                </a:cubicBezTo>
                <a:cubicBezTo>
                  <a:pt x="33" y="123"/>
                  <a:pt x="48" y="120"/>
                  <a:pt x="56" y="119"/>
                </a:cubicBezTo>
                <a:cubicBezTo>
                  <a:pt x="62" y="129"/>
                  <a:pt x="67" y="135"/>
                  <a:pt x="75" y="134"/>
                </a:cubicBezTo>
                <a:cubicBezTo>
                  <a:pt x="76" y="134"/>
                  <a:pt x="80" y="133"/>
                  <a:pt x="80" y="133"/>
                </a:cubicBezTo>
                <a:cubicBezTo>
                  <a:pt x="110" y="131"/>
                  <a:pt x="116" y="130"/>
                  <a:pt x="121" y="124"/>
                </a:cubicBezTo>
                <a:cubicBezTo>
                  <a:pt x="122" y="122"/>
                  <a:pt x="123" y="119"/>
                  <a:pt x="123" y="117"/>
                </a:cubicBezTo>
                <a:cubicBezTo>
                  <a:pt x="123" y="115"/>
                  <a:pt x="123" y="114"/>
                  <a:pt x="122" y="112"/>
                </a:cubicBezTo>
                <a:cubicBezTo>
                  <a:pt x="119" y="105"/>
                  <a:pt x="119" y="105"/>
                  <a:pt x="119" y="105"/>
                </a:cubicBezTo>
                <a:cubicBezTo>
                  <a:pt x="116" y="98"/>
                  <a:pt x="113" y="92"/>
                  <a:pt x="111" y="87"/>
                </a:cubicBezTo>
                <a:cubicBezTo>
                  <a:pt x="117" y="89"/>
                  <a:pt x="124" y="92"/>
                  <a:pt x="128" y="94"/>
                </a:cubicBezTo>
                <a:cubicBezTo>
                  <a:pt x="145" y="101"/>
                  <a:pt x="147" y="103"/>
                  <a:pt x="152" y="102"/>
                </a:cubicBezTo>
                <a:cubicBezTo>
                  <a:pt x="161" y="102"/>
                  <a:pt x="164" y="94"/>
                  <a:pt x="167" y="87"/>
                </a:cubicBezTo>
                <a:cubicBezTo>
                  <a:pt x="168" y="85"/>
                  <a:pt x="170" y="79"/>
                  <a:pt x="172" y="77"/>
                </a:cubicBezTo>
                <a:cubicBezTo>
                  <a:pt x="192" y="77"/>
                  <a:pt x="209" y="59"/>
                  <a:pt x="211" y="42"/>
                </a:cubicBezTo>
                <a:cubicBezTo>
                  <a:pt x="211" y="41"/>
                  <a:pt x="211" y="40"/>
                  <a:pt x="211" y="38"/>
                </a:cubicBezTo>
                <a:cubicBezTo>
                  <a:pt x="211" y="36"/>
                  <a:pt x="211" y="34"/>
                  <a:pt x="211" y="32"/>
                </a:cubicBezTo>
                <a:cubicBezTo>
                  <a:pt x="210" y="30"/>
                  <a:pt x="210" y="28"/>
                  <a:pt x="210" y="27"/>
                </a:cubicBezTo>
                <a:cubicBezTo>
                  <a:pt x="213" y="26"/>
                  <a:pt x="217" y="26"/>
                  <a:pt x="221" y="25"/>
                </a:cubicBezTo>
                <a:cubicBezTo>
                  <a:pt x="237" y="40"/>
                  <a:pt x="296" y="90"/>
                  <a:pt x="375" y="109"/>
                </a:cubicBezTo>
                <a:cubicBezTo>
                  <a:pt x="372" y="121"/>
                  <a:pt x="368" y="140"/>
                  <a:pt x="368" y="157"/>
                </a:cubicBezTo>
                <a:cubicBezTo>
                  <a:pt x="368" y="157"/>
                  <a:pt x="368" y="158"/>
                  <a:pt x="368" y="159"/>
                </a:cubicBezTo>
                <a:cubicBezTo>
                  <a:pt x="353" y="167"/>
                  <a:pt x="321" y="190"/>
                  <a:pt x="320" y="228"/>
                </a:cubicBezTo>
                <a:cubicBezTo>
                  <a:pt x="320" y="228"/>
                  <a:pt x="320" y="228"/>
                  <a:pt x="320" y="228"/>
                </a:cubicBezTo>
                <a:cubicBezTo>
                  <a:pt x="320" y="235"/>
                  <a:pt x="326" y="241"/>
                  <a:pt x="333" y="241"/>
                </a:cubicBezTo>
                <a:cubicBezTo>
                  <a:pt x="339" y="241"/>
                  <a:pt x="345" y="235"/>
                  <a:pt x="345" y="228"/>
                </a:cubicBezTo>
                <a:cubicBezTo>
                  <a:pt x="345" y="195"/>
                  <a:pt x="386" y="178"/>
                  <a:pt x="386" y="178"/>
                </a:cubicBezTo>
                <a:cubicBezTo>
                  <a:pt x="391" y="175"/>
                  <a:pt x="394" y="170"/>
                  <a:pt x="394" y="164"/>
                </a:cubicBezTo>
                <a:cubicBezTo>
                  <a:pt x="391" y="146"/>
                  <a:pt x="399" y="114"/>
                  <a:pt x="403" y="103"/>
                </a:cubicBezTo>
                <a:cubicBezTo>
                  <a:pt x="404" y="100"/>
                  <a:pt x="403" y="96"/>
                  <a:pt x="402" y="93"/>
                </a:cubicBezTo>
                <a:cubicBezTo>
                  <a:pt x="400" y="90"/>
                  <a:pt x="397" y="88"/>
                  <a:pt x="393" y="87"/>
                </a:cubicBezTo>
                <a:cubicBezTo>
                  <a:pt x="303" y="70"/>
                  <a:pt x="235" y="4"/>
                  <a:pt x="235" y="4"/>
                </a:cubicBezTo>
                <a:cubicBezTo>
                  <a:pt x="232" y="1"/>
                  <a:pt x="229" y="0"/>
                  <a:pt x="225" y="0"/>
                </a:cubicBezTo>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2" name="Freeform 664"/>
          <p:cNvSpPr>
            <a:spLocks noEditPoints="1"/>
          </p:cNvSpPr>
          <p:nvPr/>
        </p:nvSpPr>
        <p:spPr bwMode="auto">
          <a:xfrm>
            <a:off x="11088688" y="1204913"/>
            <a:ext cx="512762" cy="433387"/>
          </a:xfrm>
          <a:custGeom>
            <a:avLst/>
            <a:gdLst/>
            <a:ahLst/>
            <a:cxnLst>
              <a:cxn ang="0">
                <a:pos x="443" y="0"/>
              </a:cxn>
              <a:cxn ang="0">
                <a:pos x="217" y="90"/>
              </a:cxn>
              <a:cxn ang="0">
                <a:pos x="215" y="97"/>
              </a:cxn>
              <a:cxn ang="0">
                <a:pos x="215" y="336"/>
              </a:cxn>
              <a:cxn ang="0">
                <a:pos x="27" y="275"/>
              </a:cxn>
              <a:cxn ang="0">
                <a:pos x="27" y="28"/>
              </a:cxn>
              <a:cxn ang="0">
                <a:pos x="191" y="77"/>
              </a:cxn>
              <a:cxn ang="0">
                <a:pos x="210" y="75"/>
              </a:cxn>
              <a:cxn ang="0">
                <a:pos x="207" y="56"/>
              </a:cxn>
              <a:cxn ang="0">
                <a:pos x="14" y="0"/>
              </a:cxn>
              <a:cxn ang="0">
                <a:pos x="4" y="4"/>
              </a:cxn>
              <a:cxn ang="0">
                <a:pos x="0" y="14"/>
              </a:cxn>
              <a:cxn ang="0">
                <a:pos x="0" y="287"/>
              </a:cxn>
              <a:cxn ang="0">
                <a:pos x="13" y="301"/>
              </a:cxn>
              <a:cxn ang="0">
                <a:pos x="217" y="378"/>
              </a:cxn>
              <a:cxn ang="0">
                <a:pos x="218" y="379"/>
              </a:cxn>
              <a:cxn ang="0">
                <a:pos x="219" y="381"/>
              </a:cxn>
              <a:cxn ang="0">
                <a:pos x="220" y="382"/>
              </a:cxn>
              <a:cxn ang="0">
                <a:pos x="221" y="382"/>
              </a:cxn>
              <a:cxn ang="0">
                <a:pos x="222" y="383"/>
              </a:cxn>
              <a:cxn ang="0">
                <a:pos x="224" y="384"/>
              </a:cxn>
              <a:cxn ang="0">
                <a:pos x="225" y="384"/>
              </a:cxn>
              <a:cxn ang="0">
                <a:pos x="228" y="384"/>
              </a:cxn>
              <a:cxn ang="0">
                <a:pos x="228" y="384"/>
              </a:cxn>
              <a:cxn ang="0">
                <a:pos x="228" y="384"/>
              </a:cxn>
              <a:cxn ang="0">
                <a:pos x="232" y="384"/>
              </a:cxn>
              <a:cxn ang="0">
                <a:pos x="232" y="384"/>
              </a:cxn>
              <a:cxn ang="0">
                <a:pos x="234" y="383"/>
              </a:cxn>
              <a:cxn ang="0">
                <a:pos x="235" y="383"/>
              </a:cxn>
              <a:cxn ang="0">
                <a:pos x="237" y="381"/>
              </a:cxn>
              <a:cxn ang="0">
                <a:pos x="237" y="381"/>
              </a:cxn>
              <a:cxn ang="0">
                <a:pos x="239" y="379"/>
              </a:cxn>
              <a:cxn ang="0">
                <a:pos x="240" y="378"/>
              </a:cxn>
              <a:cxn ang="0">
                <a:pos x="443" y="301"/>
              </a:cxn>
              <a:cxn ang="0">
                <a:pos x="456" y="287"/>
              </a:cxn>
              <a:cxn ang="0">
                <a:pos x="456" y="14"/>
              </a:cxn>
              <a:cxn ang="0">
                <a:pos x="452" y="4"/>
              </a:cxn>
              <a:cxn ang="0">
                <a:pos x="443" y="0"/>
              </a:cxn>
              <a:cxn ang="0">
                <a:pos x="430" y="28"/>
              </a:cxn>
              <a:cxn ang="0">
                <a:pos x="430" y="275"/>
              </a:cxn>
              <a:cxn ang="0">
                <a:pos x="242" y="336"/>
              </a:cxn>
              <a:cxn ang="0">
                <a:pos x="242" y="102"/>
              </a:cxn>
              <a:cxn ang="0">
                <a:pos x="430" y="28"/>
              </a:cxn>
            </a:cxnLst>
            <a:rect l="0" t="0" r="r" b="b"/>
            <a:pathLst>
              <a:path w="456" h="384">
                <a:moveTo>
                  <a:pt x="443" y="0"/>
                </a:moveTo>
                <a:cubicBezTo>
                  <a:pt x="436" y="0"/>
                  <a:pt x="273" y="5"/>
                  <a:pt x="217" y="90"/>
                </a:cubicBezTo>
                <a:cubicBezTo>
                  <a:pt x="216" y="92"/>
                  <a:pt x="215" y="95"/>
                  <a:pt x="215" y="97"/>
                </a:cubicBezTo>
                <a:cubicBezTo>
                  <a:pt x="215" y="97"/>
                  <a:pt x="215" y="283"/>
                  <a:pt x="215" y="336"/>
                </a:cubicBezTo>
                <a:cubicBezTo>
                  <a:pt x="159" y="288"/>
                  <a:pt x="62" y="277"/>
                  <a:pt x="27" y="275"/>
                </a:cubicBezTo>
                <a:cubicBezTo>
                  <a:pt x="27" y="253"/>
                  <a:pt x="27" y="52"/>
                  <a:pt x="27" y="28"/>
                </a:cubicBezTo>
                <a:cubicBezTo>
                  <a:pt x="59" y="30"/>
                  <a:pt x="141" y="40"/>
                  <a:pt x="191" y="77"/>
                </a:cubicBezTo>
                <a:cubicBezTo>
                  <a:pt x="197" y="82"/>
                  <a:pt x="205" y="81"/>
                  <a:pt x="210" y="75"/>
                </a:cubicBezTo>
                <a:cubicBezTo>
                  <a:pt x="214" y="69"/>
                  <a:pt x="213" y="61"/>
                  <a:pt x="207" y="56"/>
                </a:cubicBezTo>
                <a:cubicBezTo>
                  <a:pt x="137" y="3"/>
                  <a:pt x="19" y="0"/>
                  <a:pt x="14" y="0"/>
                </a:cubicBezTo>
                <a:cubicBezTo>
                  <a:pt x="10" y="0"/>
                  <a:pt x="7" y="1"/>
                  <a:pt x="4" y="4"/>
                </a:cubicBezTo>
                <a:cubicBezTo>
                  <a:pt x="2" y="6"/>
                  <a:pt x="0" y="10"/>
                  <a:pt x="0" y="14"/>
                </a:cubicBezTo>
                <a:cubicBezTo>
                  <a:pt x="0" y="287"/>
                  <a:pt x="0" y="287"/>
                  <a:pt x="0" y="287"/>
                </a:cubicBezTo>
                <a:cubicBezTo>
                  <a:pt x="0" y="294"/>
                  <a:pt x="6" y="300"/>
                  <a:pt x="13" y="301"/>
                </a:cubicBezTo>
                <a:cubicBezTo>
                  <a:pt x="15" y="301"/>
                  <a:pt x="169" y="305"/>
                  <a:pt x="217" y="378"/>
                </a:cubicBezTo>
                <a:cubicBezTo>
                  <a:pt x="217" y="379"/>
                  <a:pt x="218" y="379"/>
                  <a:pt x="218" y="379"/>
                </a:cubicBezTo>
                <a:cubicBezTo>
                  <a:pt x="218" y="380"/>
                  <a:pt x="219" y="380"/>
                  <a:pt x="219" y="381"/>
                </a:cubicBezTo>
                <a:cubicBezTo>
                  <a:pt x="219" y="381"/>
                  <a:pt x="220" y="381"/>
                  <a:pt x="220" y="382"/>
                </a:cubicBezTo>
                <a:cubicBezTo>
                  <a:pt x="221" y="382"/>
                  <a:pt x="221" y="382"/>
                  <a:pt x="221" y="382"/>
                </a:cubicBezTo>
                <a:cubicBezTo>
                  <a:pt x="221" y="382"/>
                  <a:pt x="221" y="382"/>
                  <a:pt x="222" y="383"/>
                </a:cubicBezTo>
                <a:cubicBezTo>
                  <a:pt x="222" y="383"/>
                  <a:pt x="223" y="383"/>
                  <a:pt x="224" y="384"/>
                </a:cubicBezTo>
                <a:cubicBezTo>
                  <a:pt x="224" y="384"/>
                  <a:pt x="224" y="384"/>
                  <a:pt x="225" y="384"/>
                </a:cubicBezTo>
                <a:cubicBezTo>
                  <a:pt x="226" y="384"/>
                  <a:pt x="227" y="384"/>
                  <a:pt x="228" y="384"/>
                </a:cubicBezTo>
                <a:cubicBezTo>
                  <a:pt x="228" y="384"/>
                  <a:pt x="228" y="384"/>
                  <a:pt x="228" y="384"/>
                </a:cubicBezTo>
                <a:cubicBezTo>
                  <a:pt x="228" y="384"/>
                  <a:pt x="228" y="384"/>
                  <a:pt x="228" y="384"/>
                </a:cubicBezTo>
                <a:cubicBezTo>
                  <a:pt x="230" y="384"/>
                  <a:pt x="231" y="384"/>
                  <a:pt x="232" y="384"/>
                </a:cubicBezTo>
                <a:cubicBezTo>
                  <a:pt x="232" y="384"/>
                  <a:pt x="232" y="384"/>
                  <a:pt x="232" y="384"/>
                </a:cubicBezTo>
                <a:cubicBezTo>
                  <a:pt x="233" y="384"/>
                  <a:pt x="234" y="383"/>
                  <a:pt x="234" y="383"/>
                </a:cubicBezTo>
                <a:cubicBezTo>
                  <a:pt x="235" y="383"/>
                  <a:pt x="235" y="383"/>
                  <a:pt x="235" y="383"/>
                </a:cubicBezTo>
                <a:cubicBezTo>
                  <a:pt x="236" y="382"/>
                  <a:pt x="236" y="382"/>
                  <a:pt x="237" y="381"/>
                </a:cubicBezTo>
                <a:cubicBezTo>
                  <a:pt x="237" y="381"/>
                  <a:pt x="237" y="381"/>
                  <a:pt x="237" y="381"/>
                </a:cubicBezTo>
                <a:cubicBezTo>
                  <a:pt x="238" y="380"/>
                  <a:pt x="239" y="379"/>
                  <a:pt x="239" y="379"/>
                </a:cubicBezTo>
                <a:cubicBezTo>
                  <a:pt x="239" y="379"/>
                  <a:pt x="239" y="378"/>
                  <a:pt x="240" y="378"/>
                </a:cubicBezTo>
                <a:cubicBezTo>
                  <a:pt x="287" y="305"/>
                  <a:pt x="442" y="301"/>
                  <a:pt x="443" y="301"/>
                </a:cubicBezTo>
                <a:cubicBezTo>
                  <a:pt x="450" y="300"/>
                  <a:pt x="456" y="294"/>
                  <a:pt x="456" y="287"/>
                </a:cubicBezTo>
                <a:cubicBezTo>
                  <a:pt x="456" y="14"/>
                  <a:pt x="456" y="14"/>
                  <a:pt x="456" y="14"/>
                </a:cubicBezTo>
                <a:cubicBezTo>
                  <a:pt x="456" y="10"/>
                  <a:pt x="455" y="6"/>
                  <a:pt x="452" y="4"/>
                </a:cubicBezTo>
                <a:cubicBezTo>
                  <a:pt x="450" y="1"/>
                  <a:pt x="446" y="0"/>
                  <a:pt x="443" y="0"/>
                </a:cubicBezTo>
                <a:close/>
                <a:moveTo>
                  <a:pt x="430" y="28"/>
                </a:moveTo>
                <a:cubicBezTo>
                  <a:pt x="430" y="52"/>
                  <a:pt x="430" y="253"/>
                  <a:pt x="430" y="275"/>
                </a:cubicBezTo>
                <a:cubicBezTo>
                  <a:pt x="395" y="277"/>
                  <a:pt x="298" y="288"/>
                  <a:pt x="242" y="336"/>
                </a:cubicBezTo>
                <a:cubicBezTo>
                  <a:pt x="242" y="284"/>
                  <a:pt x="242" y="109"/>
                  <a:pt x="242" y="102"/>
                </a:cubicBezTo>
                <a:cubicBezTo>
                  <a:pt x="283" y="44"/>
                  <a:pt x="391" y="30"/>
                  <a:pt x="430" y="2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3" name="Freeform 668"/>
          <p:cNvSpPr>
            <a:spLocks/>
          </p:cNvSpPr>
          <p:nvPr/>
        </p:nvSpPr>
        <p:spPr bwMode="auto">
          <a:xfrm>
            <a:off x="11158538" y="1814513"/>
            <a:ext cx="371475" cy="377825"/>
          </a:xfrm>
          <a:custGeom>
            <a:avLst/>
            <a:gdLst/>
            <a:ahLst/>
            <a:cxnLst>
              <a:cxn ang="0">
                <a:pos x="212" y="60"/>
              </a:cxn>
              <a:cxn ang="0">
                <a:pos x="37" y="15"/>
              </a:cxn>
              <a:cxn ang="0">
                <a:pos x="0" y="57"/>
              </a:cxn>
              <a:cxn ang="0">
                <a:pos x="9" y="69"/>
              </a:cxn>
              <a:cxn ang="0">
                <a:pos x="135" y="139"/>
              </a:cxn>
              <a:cxn ang="0">
                <a:pos x="31" y="210"/>
              </a:cxn>
              <a:cxn ang="0">
                <a:pos x="7" y="222"/>
              </a:cxn>
              <a:cxn ang="0">
                <a:pos x="24" y="240"/>
              </a:cxn>
              <a:cxn ang="0">
                <a:pos x="60" y="250"/>
              </a:cxn>
              <a:cxn ang="0">
                <a:pos x="162" y="145"/>
              </a:cxn>
              <a:cxn ang="0">
                <a:pos x="165" y="135"/>
              </a:cxn>
              <a:cxn ang="0">
                <a:pos x="53" y="56"/>
              </a:cxn>
              <a:cxn ang="0">
                <a:pos x="36" y="51"/>
              </a:cxn>
              <a:cxn ang="0">
                <a:pos x="212" y="86"/>
              </a:cxn>
              <a:cxn ang="0">
                <a:pos x="273" y="34"/>
              </a:cxn>
              <a:cxn ang="0">
                <a:pos x="304" y="38"/>
              </a:cxn>
              <a:cxn ang="0">
                <a:pos x="251" y="109"/>
              </a:cxn>
              <a:cxn ang="0">
                <a:pos x="248" y="122"/>
              </a:cxn>
              <a:cxn ang="0">
                <a:pos x="283" y="297"/>
              </a:cxn>
              <a:cxn ang="0">
                <a:pos x="278" y="280"/>
              </a:cxn>
              <a:cxn ang="0">
                <a:pos x="198" y="169"/>
              </a:cxn>
              <a:cxn ang="0">
                <a:pos x="86" y="260"/>
              </a:cxn>
              <a:cxn ang="0">
                <a:pos x="83" y="274"/>
              </a:cxn>
              <a:cxn ang="0">
                <a:pos x="94" y="309"/>
              </a:cxn>
              <a:cxn ang="0">
                <a:pos x="94" y="327"/>
              </a:cxn>
              <a:cxn ang="0">
                <a:pos x="121" y="316"/>
              </a:cxn>
              <a:cxn ang="0">
                <a:pos x="124" y="302"/>
              </a:cxn>
              <a:cxn ang="0">
                <a:pos x="194" y="199"/>
              </a:cxn>
              <a:cxn ang="0">
                <a:pos x="264" y="324"/>
              </a:cxn>
              <a:cxn ang="0">
                <a:pos x="285" y="330"/>
              </a:cxn>
              <a:cxn ang="0">
                <a:pos x="322" y="288"/>
              </a:cxn>
              <a:cxn ang="0">
                <a:pos x="273" y="122"/>
              </a:cxn>
              <a:cxn ang="0">
                <a:pos x="329" y="39"/>
              </a:cxn>
              <a:cxn ang="0">
                <a:pos x="256" y="17"/>
              </a:cxn>
            </a:cxnLst>
            <a:rect l="0" t="0" r="r" b="b"/>
            <a:pathLst>
              <a:path w="329" h="334">
                <a:moveTo>
                  <a:pt x="256" y="17"/>
                </a:moveTo>
                <a:cubicBezTo>
                  <a:pt x="256" y="17"/>
                  <a:pt x="220" y="52"/>
                  <a:pt x="212" y="60"/>
                </a:cubicBezTo>
                <a:cubicBezTo>
                  <a:pt x="199" y="56"/>
                  <a:pt x="49" y="12"/>
                  <a:pt x="49" y="12"/>
                </a:cubicBezTo>
                <a:cubicBezTo>
                  <a:pt x="45" y="10"/>
                  <a:pt x="40" y="12"/>
                  <a:pt x="37" y="15"/>
                </a:cubicBezTo>
                <a:cubicBezTo>
                  <a:pt x="4" y="49"/>
                  <a:pt x="4" y="49"/>
                  <a:pt x="4" y="49"/>
                </a:cubicBezTo>
                <a:cubicBezTo>
                  <a:pt x="1" y="51"/>
                  <a:pt x="0" y="54"/>
                  <a:pt x="0" y="57"/>
                </a:cubicBezTo>
                <a:cubicBezTo>
                  <a:pt x="0" y="58"/>
                  <a:pt x="0" y="59"/>
                  <a:pt x="0" y="61"/>
                </a:cubicBezTo>
                <a:cubicBezTo>
                  <a:pt x="2" y="65"/>
                  <a:pt x="5" y="68"/>
                  <a:pt x="9" y="69"/>
                </a:cubicBezTo>
                <a:cubicBezTo>
                  <a:pt x="9" y="69"/>
                  <a:pt x="38" y="76"/>
                  <a:pt x="41" y="77"/>
                </a:cubicBezTo>
                <a:cubicBezTo>
                  <a:pt x="45" y="79"/>
                  <a:pt x="117" y="127"/>
                  <a:pt x="135" y="139"/>
                </a:cubicBezTo>
                <a:cubicBezTo>
                  <a:pt x="121" y="155"/>
                  <a:pt x="71" y="213"/>
                  <a:pt x="62" y="224"/>
                </a:cubicBezTo>
                <a:cubicBezTo>
                  <a:pt x="51" y="219"/>
                  <a:pt x="31" y="210"/>
                  <a:pt x="31" y="210"/>
                </a:cubicBezTo>
                <a:cubicBezTo>
                  <a:pt x="27" y="208"/>
                  <a:pt x="21" y="209"/>
                  <a:pt x="17" y="212"/>
                </a:cubicBezTo>
                <a:cubicBezTo>
                  <a:pt x="7" y="222"/>
                  <a:pt x="7" y="222"/>
                  <a:pt x="7" y="222"/>
                </a:cubicBezTo>
                <a:cubicBezTo>
                  <a:pt x="2" y="227"/>
                  <a:pt x="2" y="235"/>
                  <a:pt x="7" y="240"/>
                </a:cubicBezTo>
                <a:cubicBezTo>
                  <a:pt x="12" y="245"/>
                  <a:pt x="20" y="245"/>
                  <a:pt x="24" y="240"/>
                </a:cubicBezTo>
                <a:cubicBezTo>
                  <a:pt x="24" y="240"/>
                  <a:pt x="27" y="238"/>
                  <a:pt x="29" y="236"/>
                </a:cubicBezTo>
                <a:cubicBezTo>
                  <a:pt x="38" y="240"/>
                  <a:pt x="60" y="250"/>
                  <a:pt x="60" y="250"/>
                </a:cubicBezTo>
                <a:cubicBezTo>
                  <a:pt x="65" y="253"/>
                  <a:pt x="71" y="251"/>
                  <a:pt x="74" y="247"/>
                </a:cubicBezTo>
                <a:cubicBezTo>
                  <a:pt x="162" y="145"/>
                  <a:pt x="162" y="145"/>
                  <a:pt x="162" y="145"/>
                </a:cubicBezTo>
                <a:cubicBezTo>
                  <a:pt x="164" y="143"/>
                  <a:pt x="165" y="140"/>
                  <a:pt x="165" y="137"/>
                </a:cubicBezTo>
                <a:cubicBezTo>
                  <a:pt x="165" y="136"/>
                  <a:pt x="165" y="136"/>
                  <a:pt x="165" y="135"/>
                </a:cubicBezTo>
                <a:cubicBezTo>
                  <a:pt x="165" y="132"/>
                  <a:pt x="163" y="129"/>
                  <a:pt x="160" y="127"/>
                </a:cubicBezTo>
                <a:cubicBezTo>
                  <a:pt x="53" y="56"/>
                  <a:pt x="53" y="56"/>
                  <a:pt x="53" y="56"/>
                </a:cubicBezTo>
                <a:cubicBezTo>
                  <a:pt x="52" y="55"/>
                  <a:pt x="51" y="54"/>
                  <a:pt x="49" y="54"/>
                </a:cubicBezTo>
                <a:cubicBezTo>
                  <a:pt x="49" y="54"/>
                  <a:pt x="43" y="52"/>
                  <a:pt x="36" y="51"/>
                </a:cubicBezTo>
                <a:cubicBezTo>
                  <a:pt x="43" y="44"/>
                  <a:pt x="46" y="41"/>
                  <a:pt x="49" y="37"/>
                </a:cubicBezTo>
                <a:cubicBezTo>
                  <a:pt x="62" y="41"/>
                  <a:pt x="212" y="86"/>
                  <a:pt x="212" y="86"/>
                </a:cubicBezTo>
                <a:cubicBezTo>
                  <a:pt x="216" y="87"/>
                  <a:pt x="221" y="86"/>
                  <a:pt x="224" y="83"/>
                </a:cubicBezTo>
                <a:cubicBezTo>
                  <a:pt x="273" y="34"/>
                  <a:pt x="273" y="34"/>
                  <a:pt x="273" y="34"/>
                </a:cubicBezTo>
                <a:cubicBezTo>
                  <a:pt x="277" y="30"/>
                  <a:pt x="296" y="28"/>
                  <a:pt x="303" y="31"/>
                </a:cubicBezTo>
                <a:cubicBezTo>
                  <a:pt x="304" y="32"/>
                  <a:pt x="304" y="35"/>
                  <a:pt x="304" y="38"/>
                </a:cubicBezTo>
                <a:cubicBezTo>
                  <a:pt x="304" y="47"/>
                  <a:pt x="302" y="58"/>
                  <a:pt x="300" y="61"/>
                </a:cubicBezTo>
                <a:cubicBezTo>
                  <a:pt x="251" y="109"/>
                  <a:pt x="251" y="109"/>
                  <a:pt x="251" y="109"/>
                </a:cubicBezTo>
                <a:cubicBezTo>
                  <a:pt x="248" y="112"/>
                  <a:pt x="247" y="115"/>
                  <a:pt x="247" y="118"/>
                </a:cubicBezTo>
                <a:cubicBezTo>
                  <a:pt x="247" y="119"/>
                  <a:pt x="247" y="120"/>
                  <a:pt x="248" y="122"/>
                </a:cubicBezTo>
                <a:cubicBezTo>
                  <a:pt x="248" y="122"/>
                  <a:pt x="292" y="271"/>
                  <a:pt x="296" y="284"/>
                </a:cubicBezTo>
                <a:cubicBezTo>
                  <a:pt x="293" y="288"/>
                  <a:pt x="290" y="291"/>
                  <a:pt x="283" y="297"/>
                </a:cubicBezTo>
                <a:cubicBezTo>
                  <a:pt x="281" y="291"/>
                  <a:pt x="280" y="284"/>
                  <a:pt x="280" y="284"/>
                </a:cubicBezTo>
                <a:cubicBezTo>
                  <a:pt x="279" y="283"/>
                  <a:pt x="279" y="282"/>
                  <a:pt x="278" y="280"/>
                </a:cubicBezTo>
                <a:cubicBezTo>
                  <a:pt x="207" y="174"/>
                  <a:pt x="207" y="174"/>
                  <a:pt x="207" y="174"/>
                </a:cubicBezTo>
                <a:cubicBezTo>
                  <a:pt x="205" y="171"/>
                  <a:pt x="202" y="169"/>
                  <a:pt x="198" y="169"/>
                </a:cubicBezTo>
                <a:cubicBezTo>
                  <a:pt x="195" y="168"/>
                  <a:pt x="191" y="169"/>
                  <a:pt x="189" y="171"/>
                </a:cubicBezTo>
                <a:cubicBezTo>
                  <a:pt x="86" y="260"/>
                  <a:pt x="86" y="260"/>
                  <a:pt x="86" y="260"/>
                </a:cubicBezTo>
                <a:cubicBezTo>
                  <a:pt x="84" y="262"/>
                  <a:pt x="82" y="265"/>
                  <a:pt x="82" y="269"/>
                </a:cubicBezTo>
                <a:cubicBezTo>
                  <a:pt x="82" y="271"/>
                  <a:pt x="83" y="272"/>
                  <a:pt x="83" y="274"/>
                </a:cubicBezTo>
                <a:cubicBezTo>
                  <a:pt x="83" y="274"/>
                  <a:pt x="93" y="295"/>
                  <a:pt x="98" y="305"/>
                </a:cubicBezTo>
                <a:cubicBezTo>
                  <a:pt x="96" y="307"/>
                  <a:pt x="94" y="309"/>
                  <a:pt x="94" y="309"/>
                </a:cubicBezTo>
                <a:cubicBezTo>
                  <a:pt x="91" y="312"/>
                  <a:pt x="90" y="315"/>
                  <a:pt x="90" y="318"/>
                </a:cubicBezTo>
                <a:cubicBezTo>
                  <a:pt x="90" y="321"/>
                  <a:pt x="91" y="324"/>
                  <a:pt x="94" y="327"/>
                </a:cubicBezTo>
                <a:cubicBezTo>
                  <a:pt x="99" y="331"/>
                  <a:pt x="106" y="331"/>
                  <a:pt x="111" y="327"/>
                </a:cubicBezTo>
                <a:cubicBezTo>
                  <a:pt x="121" y="316"/>
                  <a:pt x="121" y="316"/>
                  <a:pt x="121" y="316"/>
                </a:cubicBezTo>
                <a:cubicBezTo>
                  <a:pt x="124" y="314"/>
                  <a:pt x="125" y="311"/>
                  <a:pt x="125" y="308"/>
                </a:cubicBezTo>
                <a:cubicBezTo>
                  <a:pt x="125" y="306"/>
                  <a:pt x="125" y="304"/>
                  <a:pt x="124" y="302"/>
                </a:cubicBezTo>
                <a:cubicBezTo>
                  <a:pt x="124" y="302"/>
                  <a:pt x="114" y="282"/>
                  <a:pt x="110" y="272"/>
                </a:cubicBezTo>
                <a:cubicBezTo>
                  <a:pt x="120" y="263"/>
                  <a:pt x="179" y="212"/>
                  <a:pt x="194" y="199"/>
                </a:cubicBezTo>
                <a:cubicBezTo>
                  <a:pt x="206" y="217"/>
                  <a:pt x="254" y="289"/>
                  <a:pt x="256" y="292"/>
                </a:cubicBezTo>
                <a:cubicBezTo>
                  <a:pt x="257" y="296"/>
                  <a:pt x="264" y="324"/>
                  <a:pt x="264" y="324"/>
                </a:cubicBezTo>
                <a:cubicBezTo>
                  <a:pt x="266" y="329"/>
                  <a:pt x="269" y="332"/>
                  <a:pt x="273" y="333"/>
                </a:cubicBezTo>
                <a:cubicBezTo>
                  <a:pt x="277" y="334"/>
                  <a:pt x="282" y="333"/>
                  <a:pt x="285" y="330"/>
                </a:cubicBezTo>
                <a:cubicBezTo>
                  <a:pt x="319" y="296"/>
                  <a:pt x="319" y="296"/>
                  <a:pt x="319" y="296"/>
                </a:cubicBezTo>
                <a:cubicBezTo>
                  <a:pt x="321" y="294"/>
                  <a:pt x="322" y="291"/>
                  <a:pt x="322" y="288"/>
                </a:cubicBezTo>
                <a:cubicBezTo>
                  <a:pt x="322" y="287"/>
                  <a:pt x="322" y="285"/>
                  <a:pt x="322" y="284"/>
                </a:cubicBezTo>
                <a:cubicBezTo>
                  <a:pt x="322" y="284"/>
                  <a:pt x="277" y="134"/>
                  <a:pt x="273" y="122"/>
                </a:cubicBezTo>
                <a:cubicBezTo>
                  <a:pt x="282" y="113"/>
                  <a:pt x="317" y="78"/>
                  <a:pt x="317" y="78"/>
                </a:cubicBezTo>
                <a:cubicBezTo>
                  <a:pt x="324" y="71"/>
                  <a:pt x="329" y="54"/>
                  <a:pt x="329" y="39"/>
                </a:cubicBezTo>
                <a:cubicBezTo>
                  <a:pt x="329" y="28"/>
                  <a:pt x="326" y="18"/>
                  <a:pt x="321" y="13"/>
                </a:cubicBezTo>
                <a:cubicBezTo>
                  <a:pt x="308" y="0"/>
                  <a:pt x="268" y="4"/>
                  <a:pt x="256" y="1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4" name="Freeform 9"/>
          <p:cNvSpPr>
            <a:spLocks/>
          </p:cNvSpPr>
          <p:nvPr/>
        </p:nvSpPr>
        <p:spPr bwMode="auto">
          <a:xfrm>
            <a:off x="447675" y="5857875"/>
            <a:ext cx="69850" cy="331788"/>
          </a:xfrm>
          <a:custGeom>
            <a:avLst/>
            <a:gdLst/>
            <a:ahLst/>
            <a:cxnLst>
              <a:cxn ang="0">
                <a:pos x="59" y="400"/>
              </a:cxn>
              <a:cxn ang="0">
                <a:pos x="50" y="380"/>
              </a:cxn>
              <a:cxn ang="0">
                <a:pos x="50" y="247"/>
              </a:cxn>
              <a:cxn ang="0">
                <a:pos x="34" y="213"/>
              </a:cxn>
              <a:cxn ang="0">
                <a:pos x="50" y="180"/>
              </a:cxn>
              <a:cxn ang="0">
                <a:pos x="50" y="46"/>
              </a:cxn>
              <a:cxn ang="0">
                <a:pos x="59" y="26"/>
              </a:cxn>
              <a:cxn ang="0">
                <a:pos x="72" y="13"/>
              </a:cxn>
              <a:cxn ang="0">
                <a:pos x="59" y="0"/>
              </a:cxn>
              <a:cxn ang="0">
                <a:pos x="23" y="46"/>
              </a:cxn>
              <a:cxn ang="0">
                <a:pos x="23" y="180"/>
              </a:cxn>
              <a:cxn ang="0">
                <a:pos x="6" y="202"/>
              </a:cxn>
              <a:cxn ang="0">
                <a:pos x="0" y="213"/>
              </a:cxn>
              <a:cxn ang="0">
                <a:pos x="6" y="224"/>
              </a:cxn>
              <a:cxn ang="0">
                <a:pos x="23" y="247"/>
              </a:cxn>
              <a:cxn ang="0">
                <a:pos x="23" y="380"/>
              </a:cxn>
              <a:cxn ang="0">
                <a:pos x="59" y="427"/>
              </a:cxn>
              <a:cxn ang="0">
                <a:pos x="72" y="414"/>
              </a:cxn>
              <a:cxn ang="0">
                <a:pos x="59" y="400"/>
              </a:cxn>
            </a:cxnLst>
            <a:rect l="0" t="0" r="r" b="b"/>
            <a:pathLst>
              <a:path w="72" h="427">
                <a:moveTo>
                  <a:pt x="59" y="400"/>
                </a:moveTo>
                <a:cubicBezTo>
                  <a:pt x="56" y="400"/>
                  <a:pt x="50" y="393"/>
                  <a:pt x="50" y="380"/>
                </a:cubicBezTo>
                <a:cubicBezTo>
                  <a:pt x="50" y="247"/>
                  <a:pt x="50" y="247"/>
                  <a:pt x="50" y="247"/>
                </a:cubicBezTo>
                <a:cubicBezTo>
                  <a:pt x="50" y="233"/>
                  <a:pt x="42" y="221"/>
                  <a:pt x="34" y="213"/>
                </a:cubicBezTo>
                <a:cubicBezTo>
                  <a:pt x="42" y="205"/>
                  <a:pt x="50" y="194"/>
                  <a:pt x="50" y="180"/>
                </a:cubicBezTo>
                <a:cubicBezTo>
                  <a:pt x="50" y="46"/>
                  <a:pt x="50" y="46"/>
                  <a:pt x="50" y="46"/>
                </a:cubicBezTo>
                <a:cubicBezTo>
                  <a:pt x="50" y="34"/>
                  <a:pt x="56" y="26"/>
                  <a:pt x="59" y="26"/>
                </a:cubicBezTo>
                <a:cubicBezTo>
                  <a:pt x="66" y="26"/>
                  <a:pt x="72" y="20"/>
                  <a:pt x="72" y="13"/>
                </a:cubicBezTo>
                <a:cubicBezTo>
                  <a:pt x="72" y="6"/>
                  <a:pt x="66" y="0"/>
                  <a:pt x="59" y="0"/>
                </a:cubicBezTo>
                <a:cubicBezTo>
                  <a:pt x="39" y="0"/>
                  <a:pt x="23" y="20"/>
                  <a:pt x="23" y="46"/>
                </a:cubicBezTo>
                <a:cubicBezTo>
                  <a:pt x="23" y="180"/>
                  <a:pt x="23" y="180"/>
                  <a:pt x="23" y="180"/>
                </a:cubicBezTo>
                <a:cubicBezTo>
                  <a:pt x="23" y="188"/>
                  <a:pt x="12" y="199"/>
                  <a:pt x="6" y="202"/>
                </a:cubicBezTo>
                <a:cubicBezTo>
                  <a:pt x="3" y="205"/>
                  <a:pt x="0" y="209"/>
                  <a:pt x="0" y="213"/>
                </a:cubicBezTo>
                <a:cubicBezTo>
                  <a:pt x="0" y="218"/>
                  <a:pt x="3" y="222"/>
                  <a:pt x="6" y="224"/>
                </a:cubicBezTo>
                <a:cubicBezTo>
                  <a:pt x="12" y="228"/>
                  <a:pt x="23" y="238"/>
                  <a:pt x="23" y="247"/>
                </a:cubicBezTo>
                <a:cubicBezTo>
                  <a:pt x="23" y="380"/>
                  <a:pt x="23" y="380"/>
                  <a:pt x="23" y="380"/>
                </a:cubicBezTo>
                <a:cubicBezTo>
                  <a:pt x="23" y="407"/>
                  <a:pt x="39" y="427"/>
                  <a:pt x="59" y="427"/>
                </a:cubicBezTo>
                <a:cubicBezTo>
                  <a:pt x="66" y="427"/>
                  <a:pt x="72" y="421"/>
                  <a:pt x="72" y="414"/>
                </a:cubicBezTo>
                <a:cubicBezTo>
                  <a:pt x="72" y="406"/>
                  <a:pt x="66" y="400"/>
                  <a:pt x="59" y="400"/>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5" name="Freeform 13"/>
          <p:cNvSpPr>
            <a:spLocks/>
          </p:cNvSpPr>
          <p:nvPr/>
        </p:nvSpPr>
        <p:spPr bwMode="auto">
          <a:xfrm>
            <a:off x="611188" y="5857875"/>
            <a:ext cx="73025" cy="331788"/>
          </a:xfrm>
          <a:custGeom>
            <a:avLst/>
            <a:gdLst/>
            <a:ahLst/>
            <a:cxnLst>
              <a:cxn ang="0">
                <a:pos x="72" y="214"/>
              </a:cxn>
              <a:cxn ang="0">
                <a:pos x="66" y="202"/>
              </a:cxn>
              <a:cxn ang="0">
                <a:pos x="50" y="180"/>
              </a:cxn>
              <a:cxn ang="0">
                <a:pos x="50" y="46"/>
              </a:cxn>
              <a:cxn ang="0">
                <a:pos x="14" y="0"/>
              </a:cxn>
              <a:cxn ang="0">
                <a:pos x="0" y="13"/>
              </a:cxn>
              <a:cxn ang="0">
                <a:pos x="14" y="26"/>
              </a:cxn>
              <a:cxn ang="0">
                <a:pos x="23" y="46"/>
              </a:cxn>
              <a:cxn ang="0">
                <a:pos x="23" y="180"/>
              </a:cxn>
              <a:cxn ang="0">
                <a:pos x="39" y="213"/>
              </a:cxn>
              <a:cxn ang="0">
                <a:pos x="23" y="247"/>
              </a:cxn>
              <a:cxn ang="0">
                <a:pos x="23" y="380"/>
              </a:cxn>
              <a:cxn ang="0">
                <a:pos x="14" y="400"/>
              </a:cxn>
              <a:cxn ang="0">
                <a:pos x="0" y="414"/>
              </a:cxn>
              <a:cxn ang="0">
                <a:pos x="14" y="427"/>
              </a:cxn>
              <a:cxn ang="0">
                <a:pos x="50" y="380"/>
              </a:cxn>
              <a:cxn ang="0">
                <a:pos x="50" y="247"/>
              </a:cxn>
              <a:cxn ang="0">
                <a:pos x="66" y="224"/>
              </a:cxn>
              <a:cxn ang="0">
                <a:pos x="65" y="225"/>
              </a:cxn>
              <a:cxn ang="0">
                <a:pos x="72" y="214"/>
              </a:cxn>
            </a:cxnLst>
            <a:rect l="0" t="0" r="r" b="b"/>
            <a:pathLst>
              <a:path w="73" h="427">
                <a:moveTo>
                  <a:pt x="72" y="214"/>
                </a:moveTo>
                <a:cubicBezTo>
                  <a:pt x="73" y="209"/>
                  <a:pt x="70" y="205"/>
                  <a:pt x="66" y="202"/>
                </a:cubicBezTo>
                <a:cubicBezTo>
                  <a:pt x="61" y="199"/>
                  <a:pt x="50" y="188"/>
                  <a:pt x="50" y="180"/>
                </a:cubicBezTo>
                <a:cubicBezTo>
                  <a:pt x="50" y="46"/>
                  <a:pt x="50" y="46"/>
                  <a:pt x="50" y="46"/>
                </a:cubicBezTo>
                <a:cubicBezTo>
                  <a:pt x="50" y="20"/>
                  <a:pt x="34" y="0"/>
                  <a:pt x="14" y="0"/>
                </a:cubicBezTo>
                <a:cubicBezTo>
                  <a:pt x="6" y="0"/>
                  <a:pt x="0" y="6"/>
                  <a:pt x="0" y="13"/>
                </a:cubicBezTo>
                <a:cubicBezTo>
                  <a:pt x="0" y="20"/>
                  <a:pt x="6" y="26"/>
                  <a:pt x="14" y="26"/>
                </a:cubicBezTo>
                <a:cubicBezTo>
                  <a:pt x="17" y="26"/>
                  <a:pt x="23" y="34"/>
                  <a:pt x="23" y="46"/>
                </a:cubicBezTo>
                <a:cubicBezTo>
                  <a:pt x="23" y="180"/>
                  <a:pt x="23" y="180"/>
                  <a:pt x="23" y="180"/>
                </a:cubicBezTo>
                <a:cubicBezTo>
                  <a:pt x="23" y="194"/>
                  <a:pt x="31" y="205"/>
                  <a:pt x="39" y="213"/>
                </a:cubicBezTo>
                <a:cubicBezTo>
                  <a:pt x="31" y="221"/>
                  <a:pt x="23" y="233"/>
                  <a:pt x="23" y="247"/>
                </a:cubicBezTo>
                <a:cubicBezTo>
                  <a:pt x="23" y="380"/>
                  <a:pt x="23" y="380"/>
                  <a:pt x="23" y="380"/>
                </a:cubicBezTo>
                <a:cubicBezTo>
                  <a:pt x="23" y="393"/>
                  <a:pt x="17" y="400"/>
                  <a:pt x="14" y="400"/>
                </a:cubicBezTo>
                <a:cubicBezTo>
                  <a:pt x="6" y="400"/>
                  <a:pt x="0" y="406"/>
                  <a:pt x="0" y="414"/>
                </a:cubicBezTo>
                <a:cubicBezTo>
                  <a:pt x="0" y="421"/>
                  <a:pt x="6" y="427"/>
                  <a:pt x="14" y="427"/>
                </a:cubicBezTo>
                <a:cubicBezTo>
                  <a:pt x="34" y="427"/>
                  <a:pt x="50" y="407"/>
                  <a:pt x="50" y="380"/>
                </a:cubicBezTo>
                <a:cubicBezTo>
                  <a:pt x="50" y="247"/>
                  <a:pt x="50" y="247"/>
                  <a:pt x="50" y="247"/>
                </a:cubicBezTo>
                <a:cubicBezTo>
                  <a:pt x="50" y="238"/>
                  <a:pt x="61" y="228"/>
                  <a:pt x="66" y="224"/>
                </a:cubicBezTo>
                <a:cubicBezTo>
                  <a:pt x="66" y="225"/>
                  <a:pt x="65" y="225"/>
                  <a:pt x="65" y="225"/>
                </a:cubicBezTo>
                <a:cubicBezTo>
                  <a:pt x="69" y="223"/>
                  <a:pt x="72" y="219"/>
                  <a:pt x="72" y="21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6" name="Freeform 17"/>
          <p:cNvSpPr>
            <a:spLocks noEditPoints="1"/>
          </p:cNvSpPr>
          <p:nvPr/>
        </p:nvSpPr>
        <p:spPr bwMode="auto">
          <a:xfrm>
            <a:off x="887413" y="6024563"/>
            <a:ext cx="174625" cy="92075"/>
          </a:xfrm>
          <a:custGeom>
            <a:avLst/>
            <a:gdLst/>
            <a:ahLst/>
            <a:cxnLst>
              <a:cxn ang="0">
                <a:pos x="149" y="6"/>
              </a:cxn>
              <a:cxn ang="0">
                <a:pos x="149" y="6"/>
              </a:cxn>
              <a:cxn ang="0">
                <a:pos x="149" y="6"/>
              </a:cxn>
              <a:cxn ang="0">
                <a:pos x="152" y="60"/>
              </a:cxn>
              <a:cxn ang="0">
                <a:pos x="153" y="53"/>
              </a:cxn>
              <a:cxn ang="0">
                <a:pos x="153" y="23"/>
              </a:cxn>
              <a:cxn ang="0">
                <a:pos x="153" y="14"/>
              </a:cxn>
              <a:cxn ang="0">
                <a:pos x="149" y="6"/>
              </a:cxn>
              <a:cxn ang="0">
                <a:pos x="140" y="2"/>
              </a:cxn>
              <a:cxn ang="0">
                <a:pos x="132" y="2"/>
              </a:cxn>
              <a:cxn ang="0">
                <a:pos x="103" y="3"/>
              </a:cxn>
              <a:cxn ang="0">
                <a:pos x="96" y="4"/>
              </a:cxn>
              <a:cxn ang="0">
                <a:pos x="88" y="16"/>
              </a:cxn>
              <a:cxn ang="0">
                <a:pos x="102" y="25"/>
              </a:cxn>
              <a:cxn ang="0">
                <a:pos x="114" y="24"/>
              </a:cxn>
              <a:cxn ang="0">
                <a:pos x="98" y="39"/>
              </a:cxn>
              <a:cxn ang="0">
                <a:pos x="77" y="48"/>
              </a:cxn>
              <a:cxn ang="0">
                <a:pos x="28" y="12"/>
              </a:cxn>
              <a:cxn ang="0">
                <a:pos x="12" y="1"/>
              </a:cxn>
              <a:cxn ang="0">
                <a:pos x="1" y="17"/>
              </a:cxn>
              <a:cxn ang="0">
                <a:pos x="82" y="75"/>
              </a:cxn>
              <a:cxn ang="0">
                <a:pos x="112" y="62"/>
              </a:cxn>
              <a:cxn ang="0">
                <a:pos x="132" y="43"/>
              </a:cxn>
              <a:cxn ang="0">
                <a:pos x="131" y="54"/>
              </a:cxn>
              <a:cxn ang="0">
                <a:pos x="140" y="68"/>
              </a:cxn>
              <a:cxn ang="0">
                <a:pos x="152" y="60"/>
              </a:cxn>
            </a:cxnLst>
            <a:rect l="0" t="0" r="r" b="b"/>
            <a:pathLst>
              <a:path w="154" h="81">
                <a:moveTo>
                  <a:pt x="149" y="6"/>
                </a:moveTo>
                <a:cubicBezTo>
                  <a:pt x="149" y="6"/>
                  <a:pt x="149" y="6"/>
                  <a:pt x="149" y="6"/>
                </a:cubicBezTo>
                <a:cubicBezTo>
                  <a:pt x="149" y="6"/>
                  <a:pt x="149" y="6"/>
                  <a:pt x="149" y="6"/>
                </a:cubicBezTo>
                <a:close/>
                <a:moveTo>
                  <a:pt x="152" y="60"/>
                </a:moveTo>
                <a:cubicBezTo>
                  <a:pt x="153" y="53"/>
                  <a:pt x="153" y="53"/>
                  <a:pt x="153" y="53"/>
                </a:cubicBezTo>
                <a:cubicBezTo>
                  <a:pt x="153" y="23"/>
                  <a:pt x="153" y="23"/>
                  <a:pt x="153" y="23"/>
                </a:cubicBezTo>
                <a:cubicBezTo>
                  <a:pt x="154" y="19"/>
                  <a:pt x="154" y="17"/>
                  <a:pt x="153" y="14"/>
                </a:cubicBezTo>
                <a:cubicBezTo>
                  <a:pt x="153" y="12"/>
                  <a:pt x="151" y="9"/>
                  <a:pt x="149" y="6"/>
                </a:cubicBezTo>
                <a:cubicBezTo>
                  <a:pt x="146" y="3"/>
                  <a:pt x="143" y="2"/>
                  <a:pt x="140" y="2"/>
                </a:cubicBezTo>
                <a:cubicBezTo>
                  <a:pt x="138" y="1"/>
                  <a:pt x="135" y="1"/>
                  <a:pt x="132" y="2"/>
                </a:cubicBezTo>
                <a:cubicBezTo>
                  <a:pt x="103" y="3"/>
                  <a:pt x="103" y="3"/>
                  <a:pt x="103" y="3"/>
                </a:cubicBezTo>
                <a:cubicBezTo>
                  <a:pt x="96" y="4"/>
                  <a:pt x="96" y="4"/>
                  <a:pt x="96" y="4"/>
                </a:cubicBezTo>
                <a:cubicBezTo>
                  <a:pt x="96" y="4"/>
                  <a:pt x="86" y="4"/>
                  <a:pt x="88" y="16"/>
                </a:cubicBezTo>
                <a:cubicBezTo>
                  <a:pt x="89" y="24"/>
                  <a:pt x="94" y="26"/>
                  <a:pt x="102" y="25"/>
                </a:cubicBezTo>
                <a:cubicBezTo>
                  <a:pt x="105" y="25"/>
                  <a:pt x="109" y="25"/>
                  <a:pt x="114" y="24"/>
                </a:cubicBezTo>
                <a:cubicBezTo>
                  <a:pt x="107" y="32"/>
                  <a:pt x="98" y="39"/>
                  <a:pt x="98" y="39"/>
                </a:cubicBezTo>
                <a:cubicBezTo>
                  <a:pt x="92" y="44"/>
                  <a:pt x="85" y="47"/>
                  <a:pt x="77" y="48"/>
                </a:cubicBezTo>
                <a:cubicBezTo>
                  <a:pt x="54" y="52"/>
                  <a:pt x="32" y="36"/>
                  <a:pt x="28" y="12"/>
                </a:cubicBezTo>
                <a:cubicBezTo>
                  <a:pt x="26" y="5"/>
                  <a:pt x="20" y="0"/>
                  <a:pt x="12" y="1"/>
                </a:cubicBezTo>
                <a:cubicBezTo>
                  <a:pt x="5" y="3"/>
                  <a:pt x="0" y="9"/>
                  <a:pt x="1" y="17"/>
                </a:cubicBezTo>
                <a:cubicBezTo>
                  <a:pt x="7" y="55"/>
                  <a:pt x="44" y="81"/>
                  <a:pt x="82" y="75"/>
                </a:cubicBezTo>
                <a:cubicBezTo>
                  <a:pt x="93" y="73"/>
                  <a:pt x="103" y="68"/>
                  <a:pt x="112" y="62"/>
                </a:cubicBezTo>
                <a:cubicBezTo>
                  <a:pt x="112" y="62"/>
                  <a:pt x="124" y="53"/>
                  <a:pt x="132" y="43"/>
                </a:cubicBezTo>
                <a:cubicBezTo>
                  <a:pt x="132" y="47"/>
                  <a:pt x="131" y="50"/>
                  <a:pt x="131" y="54"/>
                </a:cubicBezTo>
                <a:cubicBezTo>
                  <a:pt x="130" y="62"/>
                  <a:pt x="132" y="67"/>
                  <a:pt x="140" y="68"/>
                </a:cubicBezTo>
                <a:cubicBezTo>
                  <a:pt x="152" y="69"/>
                  <a:pt x="152" y="60"/>
                  <a:pt x="152" y="60"/>
                </a:cubicBezTo>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7" name="Freeform 21"/>
          <p:cNvSpPr>
            <a:spLocks noEditPoints="1"/>
          </p:cNvSpPr>
          <p:nvPr/>
        </p:nvSpPr>
        <p:spPr bwMode="auto">
          <a:xfrm>
            <a:off x="1243013" y="6003925"/>
            <a:ext cx="160337" cy="117475"/>
          </a:xfrm>
          <a:custGeom>
            <a:avLst/>
            <a:gdLst/>
            <a:ahLst/>
            <a:cxnLst>
              <a:cxn ang="0">
                <a:pos x="132" y="35"/>
              </a:cxn>
              <a:cxn ang="0">
                <a:pos x="107" y="12"/>
              </a:cxn>
              <a:cxn ang="0">
                <a:pos x="102" y="8"/>
              </a:cxn>
              <a:cxn ang="0">
                <a:pos x="86" y="11"/>
              </a:cxn>
              <a:cxn ang="0">
                <a:pos x="90" y="29"/>
              </a:cxn>
              <a:cxn ang="0">
                <a:pos x="100" y="38"/>
              </a:cxn>
              <a:cxn ang="0">
                <a:pos x="14" y="38"/>
              </a:cxn>
              <a:cxn ang="0">
                <a:pos x="0" y="51"/>
              </a:cxn>
              <a:cxn ang="0">
                <a:pos x="0" y="53"/>
              </a:cxn>
              <a:cxn ang="0">
                <a:pos x="14" y="65"/>
              </a:cxn>
              <a:cxn ang="0">
                <a:pos x="100" y="65"/>
              </a:cxn>
              <a:cxn ang="0">
                <a:pos x="90" y="74"/>
              </a:cxn>
              <a:cxn ang="0">
                <a:pos x="86" y="92"/>
              </a:cxn>
              <a:cxn ang="0">
                <a:pos x="102" y="95"/>
              </a:cxn>
              <a:cxn ang="0">
                <a:pos x="108" y="90"/>
              </a:cxn>
              <a:cxn ang="0">
                <a:pos x="132" y="68"/>
              </a:cxn>
              <a:cxn ang="0">
                <a:pos x="138" y="62"/>
              </a:cxn>
              <a:cxn ang="0">
                <a:pos x="141" y="52"/>
              </a:cxn>
              <a:cxn ang="0">
                <a:pos x="138" y="42"/>
              </a:cxn>
              <a:cxn ang="0">
                <a:pos x="132" y="35"/>
              </a:cxn>
              <a:cxn ang="0">
                <a:pos x="141" y="52"/>
              </a:cxn>
              <a:cxn ang="0">
                <a:pos x="141" y="52"/>
              </a:cxn>
              <a:cxn ang="0">
                <a:pos x="141" y="52"/>
              </a:cxn>
              <a:cxn ang="0">
                <a:pos x="141" y="52"/>
              </a:cxn>
            </a:cxnLst>
            <a:rect l="0" t="0" r="r" b="b"/>
            <a:pathLst>
              <a:path w="141" h="103">
                <a:moveTo>
                  <a:pt x="132" y="35"/>
                </a:moveTo>
                <a:cubicBezTo>
                  <a:pt x="107" y="12"/>
                  <a:pt x="107" y="12"/>
                  <a:pt x="107" y="12"/>
                </a:cubicBezTo>
                <a:cubicBezTo>
                  <a:pt x="102" y="8"/>
                  <a:pt x="102" y="8"/>
                  <a:pt x="102" y="8"/>
                </a:cubicBezTo>
                <a:cubicBezTo>
                  <a:pt x="102" y="8"/>
                  <a:pt x="94" y="0"/>
                  <a:pt x="86" y="11"/>
                </a:cubicBezTo>
                <a:cubicBezTo>
                  <a:pt x="80" y="18"/>
                  <a:pt x="83" y="23"/>
                  <a:pt x="90" y="29"/>
                </a:cubicBezTo>
                <a:cubicBezTo>
                  <a:pt x="92" y="31"/>
                  <a:pt x="96" y="35"/>
                  <a:pt x="100" y="38"/>
                </a:cubicBezTo>
                <a:cubicBezTo>
                  <a:pt x="14" y="38"/>
                  <a:pt x="14" y="38"/>
                  <a:pt x="14" y="38"/>
                </a:cubicBezTo>
                <a:cubicBezTo>
                  <a:pt x="4" y="38"/>
                  <a:pt x="0" y="43"/>
                  <a:pt x="0" y="51"/>
                </a:cubicBezTo>
                <a:cubicBezTo>
                  <a:pt x="0" y="53"/>
                  <a:pt x="0" y="53"/>
                  <a:pt x="0" y="53"/>
                </a:cubicBezTo>
                <a:cubicBezTo>
                  <a:pt x="0" y="60"/>
                  <a:pt x="4" y="65"/>
                  <a:pt x="14" y="65"/>
                </a:cubicBezTo>
                <a:cubicBezTo>
                  <a:pt x="100" y="65"/>
                  <a:pt x="100" y="65"/>
                  <a:pt x="100" y="65"/>
                </a:cubicBezTo>
                <a:cubicBezTo>
                  <a:pt x="96" y="68"/>
                  <a:pt x="93" y="71"/>
                  <a:pt x="90" y="74"/>
                </a:cubicBezTo>
                <a:cubicBezTo>
                  <a:pt x="83" y="80"/>
                  <a:pt x="81" y="85"/>
                  <a:pt x="86" y="92"/>
                </a:cubicBezTo>
                <a:cubicBezTo>
                  <a:pt x="94" y="103"/>
                  <a:pt x="102" y="95"/>
                  <a:pt x="102" y="95"/>
                </a:cubicBezTo>
                <a:cubicBezTo>
                  <a:pt x="108" y="90"/>
                  <a:pt x="108" y="90"/>
                  <a:pt x="108" y="90"/>
                </a:cubicBezTo>
                <a:cubicBezTo>
                  <a:pt x="132" y="68"/>
                  <a:pt x="132" y="68"/>
                  <a:pt x="132" y="68"/>
                </a:cubicBezTo>
                <a:cubicBezTo>
                  <a:pt x="135" y="66"/>
                  <a:pt x="137" y="64"/>
                  <a:pt x="138" y="62"/>
                </a:cubicBezTo>
                <a:cubicBezTo>
                  <a:pt x="140" y="59"/>
                  <a:pt x="141" y="56"/>
                  <a:pt x="141" y="52"/>
                </a:cubicBezTo>
                <a:cubicBezTo>
                  <a:pt x="141" y="48"/>
                  <a:pt x="140" y="44"/>
                  <a:pt x="138" y="42"/>
                </a:cubicBezTo>
                <a:cubicBezTo>
                  <a:pt x="137" y="39"/>
                  <a:pt x="135" y="38"/>
                  <a:pt x="132" y="35"/>
                </a:cubicBezTo>
                <a:close/>
                <a:moveTo>
                  <a:pt x="141" y="52"/>
                </a:moveTo>
                <a:cubicBezTo>
                  <a:pt x="141" y="52"/>
                  <a:pt x="141" y="52"/>
                  <a:pt x="141" y="52"/>
                </a:cubicBezTo>
                <a:cubicBezTo>
                  <a:pt x="141" y="52"/>
                  <a:pt x="141" y="52"/>
                  <a:pt x="141" y="52"/>
                </a:cubicBezTo>
                <a:cubicBezTo>
                  <a:pt x="141" y="52"/>
                  <a:pt x="141" y="52"/>
                  <a:pt x="141" y="52"/>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8" name="Freeform 25"/>
          <p:cNvSpPr>
            <a:spLocks/>
          </p:cNvSpPr>
          <p:nvPr/>
        </p:nvSpPr>
        <p:spPr bwMode="auto">
          <a:xfrm>
            <a:off x="1579563" y="5995988"/>
            <a:ext cx="171450" cy="147637"/>
          </a:xfrm>
          <a:custGeom>
            <a:avLst/>
            <a:gdLst/>
            <a:ahLst/>
            <a:cxnLst>
              <a:cxn ang="0">
                <a:pos x="143" y="34"/>
              </a:cxn>
              <a:cxn ang="0">
                <a:pos x="138" y="30"/>
              </a:cxn>
              <a:cxn ang="0">
                <a:pos x="118" y="8"/>
              </a:cxn>
              <a:cxn ang="0">
                <a:pos x="112" y="2"/>
              </a:cxn>
              <a:cxn ang="0">
                <a:pos x="103" y="0"/>
              </a:cxn>
              <a:cxn ang="0">
                <a:pos x="94" y="2"/>
              </a:cxn>
              <a:cxn ang="0">
                <a:pos x="88" y="8"/>
              </a:cxn>
              <a:cxn ang="0">
                <a:pos x="69" y="30"/>
              </a:cxn>
              <a:cxn ang="0">
                <a:pos x="64" y="35"/>
              </a:cxn>
              <a:cxn ang="0">
                <a:pos x="67" y="49"/>
              </a:cxn>
              <a:cxn ang="0">
                <a:pos x="84" y="45"/>
              </a:cxn>
              <a:cxn ang="0">
                <a:pos x="91" y="37"/>
              </a:cxn>
              <a:cxn ang="0">
                <a:pos x="90" y="58"/>
              </a:cxn>
              <a:cxn ang="0">
                <a:pos x="82" y="79"/>
              </a:cxn>
              <a:cxn ang="0">
                <a:pos x="22" y="89"/>
              </a:cxn>
              <a:cxn ang="0">
                <a:pos x="4" y="92"/>
              </a:cxn>
              <a:cxn ang="0">
                <a:pos x="7" y="110"/>
              </a:cxn>
              <a:cxn ang="0">
                <a:pos x="104" y="94"/>
              </a:cxn>
              <a:cxn ang="0">
                <a:pos x="116" y="64"/>
              </a:cxn>
              <a:cxn ang="0">
                <a:pos x="117" y="37"/>
              </a:cxn>
              <a:cxn ang="0">
                <a:pos x="124" y="45"/>
              </a:cxn>
              <a:cxn ang="0">
                <a:pos x="140" y="49"/>
              </a:cxn>
              <a:cxn ang="0">
                <a:pos x="143" y="34"/>
              </a:cxn>
            </a:cxnLst>
            <a:rect l="0" t="0" r="r" b="b"/>
            <a:pathLst>
              <a:path w="150" h="132">
                <a:moveTo>
                  <a:pt x="143" y="34"/>
                </a:moveTo>
                <a:cubicBezTo>
                  <a:pt x="138" y="30"/>
                  <a:pt x="138" y="30"/>
                  <a:pt x="138" y="30"/>
                </a:cubicBezTo>
                <a:cubicBezTo>
                  <a:pt x="118" y="8"/>
                  <a:pt x="118" y="8"/>
                  <a:pt x="118" y="8"/>
                </a:cubicBezTo>
                <a:cubicBezTo>
                  <a:pt x="116" y="5"/>
                  <a:pt x="114" y="3"/>
                  <a:pt x="112" y="2"/>
                </a:cubicBezTo>
                <a:cubicBezTo>
                  <a:pt x="110" y="0"/>
                  <a:pt x="107" y="0"/>
                  <a:pt x="103" y="0"/>
                </a:cubicBezTo>
                <a:cubicBezTo>
                  <a:pt x="99" y="0"/>
                  <a:pt x="96" y="0"/>
                  <a:pt x="94" y="2"/>
                </a:cubicBezTo>
                <a:cubicBezTo>
                  <a:pt x="92" y="4"/>
                  <a:pt x="90" y="6"/>
                  <a:pt x="88" y="8"/>
                </a:cubicBezTo>
                <a:cubicBezTo>
                  <a:pt x="69" y="30"/>
                  <a:pt x="69" y="30"/>
                  <a:pt x="69" y="30"/>
                </a:cubicBezTo>
                <a:cubicBezTo>
                  <a:pt x="64" y="35"/>
                  <a:pt x="64" y="35"/>
                  <a:pt x="64" y="35"/>
                </a:cubicBezTo>
                <a:cubicBezTo>
                  <a:pt x="64" y="35"/>
                  <a:pt x="58" y="42"/>
                  <a:pt x="67" y="49"/>
                </a:cubicBezTo>
                <a:cubicBezTo>
                  <a:pt x="74" y="54"/>
                  <a:pt x="78" y="52"/>
                  <a:pt x="84" y="45"/>
                </a:cubicBezTo>
                <a:cubicBezTo>
                  <a:pt x="86" y="43"/>
                  <a:pt x="88" y="40"/>
                  <a:pt x="91" y="37"/>
                </a:cubicBezTo>
                <a:cubicBezTo>
                  <a:pt x="91" y="47"/>
                  <a:pt x="90" y="58"/>
                  <a:pt x="90" y="58"/>
                </a:cubicBezTo>
                <a:cubicBezTo>
                  <a:pt x="89" y="65"/>
                  <a:pt x="87" y="72"/>
                  <a:pt x="82" y="79"/>
                </a:cubicBezTo>
                <a:cubicBezTo>
                  <a:pt x="69" y="98"/>
                  <a:pt x="42" y="102"/>
                  <a:pt x="22" y="89"/>
                </a:cubicBezTo>
                <a:cubicBezTo>
                  <a:pt x="17" y="84"/>
                  <a:pt x="8" y="86"/>
                  <a:pt x="4" y="92"/>
                </a:cubicBezTo>
                <a:cubicBezTo>
                  <a:pt x="0" y="98"/>
                  <a:pt x="1" y="106"/>
                  <a:pt x="7" y="110"/>
                </a:cubicBezTo>
                <a:cubicBezTo>
                  <a:pt x="38" y="132"/>
                  <a:pt x="82" y="125"/>
                  <a:pt x="104" y="94"/>
                </a:cubicBezTo>
                <a:cubicBezTo>
                  <a:pt x="111" y="85"/>
                  <a:pt x="115" y="75"/>
                  <a:pt x="116" y="64"/>
                </a:cubicBezTo>
                <a:cubicBezTo>
                  <a:pt x="116" y="64"/>
                  <a:pt x="118" y="49"/>
                  <a:pt x="117" y="37"/>
                </a:cubicBezTo>
                <a:cubicBezTo>
                  <a:pt x="119" y="40"/>
                  <a:pt x="121" y="42"/>
                  <a:pt x="124" y="45"/>
                </a:cubicBezTo>
                <a:cubicBezTo>
                  <a:pt x="129" y="52"/>
                  <a:pt x="134" y="54"/>
                  <a:pt x="140" y="49"/>
                </a:cubicBezTo>
                <a:cubicBezTo>
                  <a:pt x="150" y="42"/>
                  <a:pt x="143" y="34"/>
                  <a:pt x="143" y="3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9" name="Freeform 29"/>
          <p:cNvSpPr>
            <a:spLocks/>
          </p:cNvSpPr>
          <p:nvPr/>
        </p:nvSpPr>
        <p:spPr bwMode="auto">
          <a:xfrm>
            <a:off x="1920875" y="5983288"/>
            <a:ext cx="171450" cy="150812"/>
          </a:xfrm>
          <a:custGeom>
            <a:avLst/>
            <a:gdLst/>
            <a:ahLst/>
            <a:cxnLst>
              <a:cxn ang="0">
                <a:pos x="140" y="84"/>
              </a:cxn>
              <a:cxn ang="0">
                <a:pos x="124" y="87"/>
              </a:cxn>
              <a:cxn ang="0">
                <a:pos x="117" y="96"/>
              </a:cxn>
              <a:cxn ang="0">
                <a:pos x="116" y="68"/>
              </a:cxn>
              <a:cxn ang="0">
                <a:pos x="104" y="38"/>
              </a:cxn>
              <a:cxn ang="0">
                <a:pos x="7" y="23"/>
              </a:cxn>
              <a:cxn ang="0">
                <a:pos x="4" y="41"/>
              </a:cxn>
              <a:cxn ang="0">
                <a:pos x="22" y="44"/>
              </a:cxn>
              <a:cxn ang="0">
                <a:pos x="82" y="54"/>
              </a:cxn>
              <a:cxn ang="0">
                <a:pos x="90" y="75"/>
              </a:cxn>
              <a:cxn ang="0">
                <a:pos x="91" y="96"/>
              </a:cxn>
              <a:cxn ang="0">
                <a:pos x="84" y="87"/>
              </a:cxn>
              <a:cxn ang="0">
                <a:pos x="67" y="84"/>
              </a:cxn>
              <a:cxn ang="0">
                <a:pos x="64" y="98"/>
              </a:cxn>
              <a:cxn ang="0">
                <a:pos x="69" y="103"/>
              </a:cxn>
              <a:cxn ang="0">
                <a:pos x="88" y="125"/>
              </a:cxn>
              <a:cxn ang="0">
                <a:pos x="94" y="131"/>
              </a:cxn>
              <a:cxn ang="0">
                <a:pos x="103" y="133"/>
              </a:cxn>
              <a:cxn ang="0">
                <a:pos x="112" y="131"/>
              </a:cxn>
              <a:cxn ang="0">
                <a:pos x="118" y="125"/>
              </a:cxn>
              <a:cxn ang="0">
                <a:pos x="138" y="103"/>
              </a:cxn>
              <a:cxn ang="0">
                <a:pos x="143" y="98"/>
              </a:cxn>
              <a:cxn ang="0">
                <a:pos x="140" y="84"/>
              </a:cxn>
            </a:cxnLst>
            <a:rect l="0" t="0" r="r" b="b"/>
            <a:pathLst>
              <a:path w="150" h="133">
                <a:moveTo>
                  <a:pt x="140" y="84"/>
                </a:moveTo>
                <a:cubicBezTo>
                  <a:pt x="134" y="79"/>
                  <a:pt x="129" y="81"/>
                  <a:pt x="124" y="87"/>
                </a:cubicBezTo>
                <a:cubicBezTo>
                  <a:pt x="121" y="90"/>
                  <a:pt x="119" y="93"/>
                  <a:pt x="117" y="96"/>
                </a:cubicBezTo>
                <a:cubicBezTo>
                  <a:pt x="118" y="83"/>
                  <a:pt x="116" y="68"/>
                  <a:pt x="116" y="68"/>
                </a:cubicBezTo>
                <a:cubicBezTo>
                  <a:pt x="115" y="58"/>
                  <a:pt x="111" y="48"/>
                  <a:pt x="104" y="38"/>
                </a:cubicBezTo>
                <a:cubicBezTo>
                  <a:pt x="82" y="7"/>
                  <a:pt x="38" y="0"/>
                  <a:pt x="7" y="23"/>
                </a:cubicBezTo>
                <a:cubicBezTo>
                  <a:pt x="1" y="27"/>
                  <a:pt x="0" y="35"/>
                  <a:pt x="4" y="41"/>
                </a:cubicBezTo>
                <a:cubicBezTo>
                  <a:pt x="8" y="47"/>
                  <a:pt x="17" y="48"/>
                  <a:pt x="22" y="44"/>
                </a:cubicBezTo>
                <a:cubicBezTo>
                  <a:pt x="42" y="30"/>
                  <a:pt x="69" y="35"/>
                  <a:pt x="82" y="54"/>
                </a:cubicBezTo>
                <a:cubicBezTo>
                  <a:pt x="87" y="60"/>
                  <a:pt x="89" y="67"/>
                  <a:pt x="90" y="75"/>
                </a:cubicBezTo>
                <a:cubicBezTo>
                  <a:pt x="90" y="75"/>
                  <a:pt x="91" y="86"/>
                  <a:pt x="91" y="96"/>
                </a:cubicBezTo>
                <a:cubicBezTo>
                  <a:pt x="88" y="93"/>
                  <a:pt x="86" y="90"/>
                  <a:pt x="84" y="87"/>
                </a:cubicBezTo>
                <a:cubicBezTo>
                  <a:pt x="78" y="81"/>
                  <a:pt x="74" y="79"/>
                  <a:pt x="67" y="84"/>
                </a:cubicBezTo>
                <a:cubicBezTo>
                  <a:pt x="58" y="91"/>
                  <a:pt x="64" y="98"/>
                  <a:pt x="64" y="98"/>
                </a:cubicBezTo>
                <a:cubicBezTo>
                  <a:pt x="69" y="103"/>
                  <a:pt x="69" y="103"/>
                  <a:pt x="69" y="103"/>
                </a:cubicBezTo>
                <a:cubicBezTo>
                  <a:pt x="88" y="125"/>
                  <a:pt x="88" y="125"/>
                  <a:pt x="88" y="125"/>
                </a:cubicBezTo>
                <a:cubicBezTo>
                  <a:pt x="90" y="127"/>
                  <a:pt x="92" y="129"/>
                  <a:pt x="94" y="131"/>
                </a:cubicBezTo>
                <a:cubicBezTo>
                  <a:pt x="96" y="132"/>
                  <a:pt x="99" y="133"/>
                  <a:pt x="103" y="133"/>
                </a:cubicBezTo>
                <a:cubicBezTo>
                  <a:pt x="107" y="133"/>
                  <a:pt x="110" y="132"/>
                  <a:pt x="112" y="131"/>
                </a:cubicBezTo>
                <a:cubicBezTo>
                  <a:pt x="114" y="129"/>
                  <a:pt x="116" y="127"/>
                  <a:pt x="118" y="125"/>
                </a:cubicBezTo>
                <a:cubicBezTo>
                  <a:pt x="138" y="103"/>
                  <a:pt x="138" y="103"/>
                  <a:pt x="138" y="103"/>
                </a:cubicBezTo>
                <a:cubicBezTo>
                  <a:pt x="143" y="98"/>
                  <a:pt x="143" y="98"/>
                  <a:pt x="143" y="98"/>
                </a:cubicBezTo>
                <a:cubicBezTo>
                  <a:pt x="143" y="98"/>
                  <a:pt x="150" y="91"/>
                  <a:pt x="140" y="8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150" name="Group 32"/>
          <p:cNvGrpSpPr>
            <a:grpSpLocks noChangeAspect="1"/>
          </p:cNvGrpSpPr>
          <p:nvPr/>
        </p:nvGrpSpPr>
        <p:grpSpPr bwMode="auto">
          <a:xfrm>
            <a:off x="2262188" y="6015043"/>
            <a:ext cx="142875" cy="96838"/>
            <a:chOff x="1425" y="3789"/>
            <a:chExt cx="90" cy="61"/>
          </a:xfrm>
          <a:solidFill>
            <a:srgbClr val="009530"/>
          </a:solidFill>
        </p:grpSpPr>
        <p:sp>
          <p:nvSpPr>
            <p:cNvPr id="151" name="Freeform 33"/>
            <p:cNvSpPr>
              <a:spLocks/>
            </p:cNvSpPr>
            <p:nvPr/>
          </p:nvSpPr>
          <p:spPr bwMode="auto">
            <a:xfrm>
              <a:off x="1425" y="3789"/>
              <a:ext cx="90" cy="20"/>
            </a:xfrm>
            <a:custGeom>
              <a:avLst/>
              <a:gdLst/>
              <a:ahLst/>
              <a:cxnLst>
                <a:cxn ang="0">
                  <a:pos x="49" y="28"/>
                </a:cxn>
                <a:cxn ang="0">
                  <a:pos x="16" y="28"/>
                </a:cxn>
                <a:cxn ang="0">
                  <a:pos x="0" y="15"/>
                </a:cxn>
                <a:cxn ang="0">
                  <a:pos x="0" y="13"/>
                </a:cxn>
                <a:cxn ang="0">
                  <a:pos x="16" y="0"/>
                </a:cxn>
                <a:cxn ang="0">
                  <a:pos x="49" y="0"/>
                </a:cxn>
                <a:cxn ang="0">
                  <a:pos x="78" y="0"/>
                </a:cxn>
                <a:cxn ang="0">
                  <a:pos x="111" y="0"/>
                </a:cxn>
                <a:cxn ang="0">
                  <a:pos x="126" y="13"/>
                </a:cxn>
                <a:cxn ang="0">
                  <a:pos x="126" y="15"/>
                </a:cxn>
                <a:cxn ang="0">
                  <a:pos x="111" y="28"/>
                </a:cxn>
                <a:cxn ang="0">
                  <a:pos x="78" y="28"/>
                </a:cxn>
                <a:cxn ang="0">
                  <a:pos x="49" y="28"/>
                </a:cxn>
              </a:cxnLst>
              <a:rect l="0" t="0" r="r" b="b"/>
              <a:pathLst>
                <a:path w="126" h="28">
                  <a:moveTo>
                    <a:pt x="49" y="28"/>
                  </a:moveTo>
                  <a:cubicBezTo>
                    <a:pt x="16" y="28"/>
                    <a:pt x="16" y="28"/>
                    <a:pt x="16" y="28"/>
                  </a:cubicBezTo>
                  <a:cubicBezTo>
                    <a:pt x="5" y="28"/>
                    <a:pt x="0" y="22"/>
                    <a:pt x="0" y="15"/>
                  </a:cubicBezTo>
                  <a:cubicBezTo>
                    <a:pt x="0" y="13"/>
                    <a:pt x="0" y="13"/>
                    <a:pt x="0" y="13"/>
                  </a:cubicBezTo>
                  <a:cubicBezTo>
                    <a:pt x="0" y="5"/>
                    <a:pt x="5" y="0"/>
                    <a:pt x="16" y="0"/>
                  </a:cubicBezTo>
                  <a:cubicBezTo>
                    <a:pt x="49" y="0"/>
                    <a:pt x="49" y="0"/>
                    <a:pt x="49" y="0"/>
                  </a:cubicBezTo>
                  <a:cubicBezTo>
                    <a:pt x="78" y="0"/>
                    <a:pt x="78" y="0"/>
                    <a:pt x="78" y="0"/>
                  </a:cubicBezTo>
                  <a:cubicBezTo>
                    <a:pt x="111" y="0"/>
                    <a:pt x="111" y="0"/>
                    <a:pt x="111" y="0"/>
                  </a:cubicBezTo>
                  <a:cubicBezTo>
                    <a:pt x="122" y="0"/>
                    <a:pt x="126" y="5"/>
                    <a:pt x="126" y="13"/>
                  </a:cubicBezTo>
                  <a:cubicBezTo>
                    <a:pt x="126" y="15"/>
                    <a:pt x="126" y="15"/>
                    <a:pt x="126" y="15"/>
                  </a:cubicBezTo>
                  <a:cubicBezTo>
                    <a:pt x="126" y="22"/>
                    <a:pt x="122" y="28"/>
                    <a:pt x="111" y="28"/>
                  </a:cubicBezTo>
                  <a:cubicBezTo>
                    <a:pt x="78" y="28"/>
                    <a:pt x="78" y="28"/>
                    <a:pt x="78" y="28"/>
                  </a:cubicBezTo>
                  <a:lnTo>
                    <a:pt x="49" y="28"/>
                  </a:ln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52" name="Freeform 34"/>
            <p:cNvSpPr>
              <a:spLocks/>
            </p:cNvSpPr>
            <p:nvPr/>
          </p:nvSpPr>
          <p:spPr bwMode="auto">
            <a:xfrm>
              <a:off x="1425" y="3830"/>
              <a:ext cx="90" cy="20"/>
            </a:xfrm>
            <a:custGeom>
              <a:avLst/>
              <a:gdLst/>
              <a:ahLst/>
              <a:cxnLst>
                <a:cxn ang="0">
                  <a:pos x="49" y="28"/>
                </a:cxn>
                <a:cxn ang="0">
                  <a:pos x="16" y="28"/>
                </a:cxn>
                <a:cxn ang="0">
                  <a:pos x="0" y="15"/>
                </a:cxn>
                <a:cxn ang="0">
                  <a:pos x="0" y="13"/>
                </a:cxn>
                <a:cxn ang="0">
                  <a:pos x="16" y="0"/>
                </a:cxn>
                <a:cxn ang="0">
                  <a:pos x="49" y="0"/>
                </a:cxn>
                <a:cxn ang="0">
                  <a:pos x="78" y="0"/>
                </a:cxn>
                <a:cxn ang="0">
                  <a:pos x="111" y="0"/>
                </a:cxn>
                <a:cxn ang="0">
                  <a:pos x="126" y="13"/>
                </a:cxn>
                <a:cxn ang="0">
                  <a:pos x="126" y="15"/>
                </a:cxn>
                <a:cxn ang="0">
                  <a:pos x="111" y="28"/>
                </a:cxn>
                <a:cxn ang="0">
                  <a:pos x="78" y="28"/>
                </a:cxn>
                <a:cxn ang="0">
                  <a:pos x="49" y="28"/>
                </a:cxn>
              </a:cxnLst>
              <a:rect l="0" t="0" r="r" b="b"/>
              <a:pathLst>
                <a:path w="126" h="28">
                  <a:moveTo>
                    <a:pt x="49" y="28"/>
                  </a:moveTo>
                  <a:cubicBezTo>
                    <a:pt x="16" y="28"/>
                    <a:pt x="16" y="28"/>
                    <a:pt x="16" y="28"/>
                  </a:cubicBezTo>
                  <a:cubicBezTo>
                    <a:pt x="5" y="28"/>
                    <a:pt x="0" y="22"/>
                    <a:pt x="0" y="15"/>
                  </a:cubicBezTo>
                  <a:cubicBezTo>
                    <a:pt x="0" y="13"/>
                    <a:pt x="0" y="13"/>
                    <a:pt x="0" y="13"/>
                  </a:cubicBezTo>
                  <a:cubicBezTo>
                    <a:pt x="0" y="5"/>
                    <a:pt x="5" y="0"/>
                    <a:pt x="16" y="0"/>
                  </a:cubicBezTo>
                  <a:cubicBezTo>
                    <a:pt x="49" y="0"/>
                    <a:pt x="49" y="0"/>
                    <a:pt x="49" y="0"/>
                  </a:cubicBezTo>
                  <a:cubicBezTo>
                    <a:pt x="78" y="0"/>
                    <a:pt x="78" y="0"/>
                    <a:pt x="78" y="0"/>
                  </a:cubicBezTo>
                  <a:cubicBezTo>
                    <a:pt x="111" y="0"/>
                    <a:pt x="111" y="0"/>
                    <a:pt x="111" y="0"/>
                  </a:cubicBezTo>
                  <a:cubicBezTo>
                    <a:pt x="122" y="0"/>
                    <a:pt x="126" y="5"/>
                    <a:pt x="126" y="13"/>
                  </a:cubicBezTo>
                  <a:cubicBezTo>
                    <a:pt x="126" y="15"/>
                    <a:pt x="126" y="15"/>
                    <a:pt x="126" y="15"/>
                  </a:cubicBezTo>
                  <a:cubicBezTo>
                    <a:pt x="126" y="22"/>
                    <a:pt x="122" y="28"/>
                    <a:pt x="111" y="28"/>
                  </a:cubicBezTo>
                  <a:cubicBezTo>
                    <a:pt x="78" y="28"/>
                    <a:pt x="78" y="28"/>
                    <a:pt x="78" y="28"/>
                  </a:cubicBezTo>
                  <a:lnTo>
                    <a:pt x="49" y="28"/>
                  </a:ln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153" name="Freeform 38"/>
          <p:cNvSpPr>
            <a:spLocks/>
          </p:cNvSpPr>
          <p:nvPr/>
        </p:nvSpPr>
        <p:spPr bwMode="auto">
          <a:xfrm>
            <a:off x="2584450" y="6048375"/>
            <a:ext cx="141288" cy="31750"/>
          </a:xfrm>
          <a:custGeom>
            <a:avLst/>
            <a:gdLst/>
            <a:ahLst/>
            <a:cxnLst>
              <a:cxn ang="0">
                <a:pos x="49" y="28"/>
              </a:cxn>
              <a:cxn ang="0">
                <a:pos x="16" y="28"/>
              </a:cxn>
              <a:cxn ang="0">
                <a:pos x="0" y="15"/>
              </a:cxn>
              <a:cxn ang="0">
                <a:pos x="0" y="13"/>
              </a:cxn>
              <a:cxn ang="0">
                <a:pos x="16" y="0"/>
              </a:cxn>
              <a:cxn ang="0">
                <a:pos x="49" y="0"/>
              </a:cxn>
              <a:cxn ang="0">
                <a:pos x="78" y="0"/>
              </a:cxn>
              <a:cxn ang="0">
                <a:pos x="111" y="0"/>
              </a:cxn>
              <a:cxn ang="0">
                <a:pos x="126" y="13"/>
              </a:cxn>
              <a:cxn ang="0">
                <a:pos x="126" y="15"/>
              </a:cxn>
              <a:cxn ang="0">
                <a:pos x="111" y="28"/>
              </a:cxn>
              <a:cxn ang="0">
                <a:pos x="78" y="28"/>
              </a:cxn>
              <a:cxn ang="0">
                <a:pos x="49" y="28"/>
              </a:cxn>
            </a:cxnLst>
            <a:rect l="0" t="0" r="r" b="b"/>
            <a:pathLst>
              <a:path w="126" h="28">
                <a:moveTo>
                  <a:pt x="49" y="28"/>
                </a:moveTo>
                <a:cubicBezTo>
                  <a:pt x="16" y="28"/>
                  <a:pt x="16" y="28"/>
                  <a:pt x="16" y="28"/>
                </a:cubicBezTo>
                <a:cubicBezTo>
                  <a:pt x="5" y="28"/>
                  <a:pt x="0" y="23"/>
                  <a:pt x="0" y="15"/>
                </a:cubicBezTo>
                <a:cubicBezTo>
                  <a:pt x="0" y="13"/>
                  <a:pt x="0" y="13"/>
                  <a:pt x="0" y="13"/>
                </a:cubicBezTo>
                <a:cubicBezTo>
                  <a:pt x="0" y="6"/>
                  <a:pt x="5" y="0"/>
                  <a:pt x="16" y="0"/>
                </a:cubicBezTo>
                <a:cubicBezTo>
                  <a:pt x="49" y="0"/>
                  <a:pt x="49" y="0"/>
                  <a:pt x="49" y="0"/>
                </a:cubicBezTo>
                <a:cubicBezTo>
                  <a:pt x="78" y="0"/>
                  <a:pt x="78" y="0"/>
                  <a:pt x="78" y="0"/>
                </a:cubicBezTo>
                <a:cubicBezTo>
                  <a:pt x="111" y="0"/>
                  <a:pt x="111" y="0"/>
                  <a:pt x="111" y="0"/>
                </a:cubicBezTo>
                <a:cubicBezTo>
                  <a:pt x="122" y="0"/>
                  <a:pt x="126" y="6"/>
                  <a:pt x="126" y="13"/>
                </a:cubicBezTo>
                <a:cubicBezTo>
                  <a:pt x="126" y="15"/>
                  <a:pt x="126" y="15"/>
                  <a:pt x="126" y="15"/>
                </a:cubicBezTo>
                <a:cubicBezTo>
                  <a:pt x="126" y="23"/>
                  <a:pt x="122" y="28"/>
                  <a:pt x="111" y="28"/>
                </a:cubicBezTo>
                <a:cubicBezTo>
                  <a:pt x="78" y="28"/>
                  <a:pt x="78" y="28"/>
                  <a:pt x="78" y="28"/>
                </a:cubicBezTo>
                <a:lnTo>
                  <a:pt x="49" y="28"/>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54" name="Freeform 42"/>
          <p:cNvSpPr>
            <a:spLocks/>
          </p:cNvSpPr>
          <p:nvPr/>
        </p:nvSpPr>
        <p:spPr bwMode="auto">
          <a:xfrm>
            <a:off x="2901950" y="5992813"/>
            <a:ext cx="142875" cy="144462"/>
          </a:xfrm>
          <a:custGeom>
            <a:avLst/>
            <a:gdLst/>
            <a:ahLst/>
            <a:cxnLst>
              <a:cxn ang="0">
                <a:pos x="16" y="76"/>
              </a:cxn>
              <a:cxn ang="0">
                <a:pos x="0" y="63"/>
              </a:cxn>
              <a:cxn ang="0">
                <a:pos x="0" y="61"/>
              </a:cxn>
              <a:cxn ang="0">
                <a:pos x="16" y="49"/>
              </a:cxn>
              <a:cxn ang="0">
                <a:pos x="49" y="49"/>
              </a:cxn>
              <a:cxn ang="0">
                <a:pos x="49" y="15"/>
              </a:cxn>
              <a:cxn ang="0">
                <a:pos x="62" y="0"/>
              </a:cxn>
              <a:cxn ang="0">
                <a:pos x="65" y="0"/>
              </a:cxn>
              <a:cxn ang="0">
                <a:pos x="78" y="15"/>
              </a:cxn>
              <a:cxn ang="0">
                <a:pos x="78" y="49"/>
              </a:cxn>
              <a:cxn ang="0">
                <a:pos x="111" y="49"/>
              </a:cxn>
              <a:cxn ang="0">
                <a:pos x="126" y="61"/>
              </a:cxn>
              <a:cxn ang="0">
                <a:pos x="126" y="63"/>
              </a:cxn>
              <a:cxn ang="0">
                <a:pos x="111" y="76"/>
              </a:cxn>
              <a:cxn ang="0">
                <a:pos x="78" y="76"/>
              </a:cxn>
              <a:cxn ang="0">
                <a:pos x="78" y="112"/>
              </a:cxn>
              <a:cxn ang="0">
                <a:pos x="65" y="127"/>
              </a:cxn>
              <a:cxn ang="0">
                <a:pos x="62" y="127"/>
              </a:cxn>
              <a:cxn ang="0">
                <a:pos x="49" y="112"/>
              </a:cxn>
              <a:cxn ang="0">
                <a:pos x="49" y="76"/>
              </a:cxn>
              <a:cxn ang="0">
                <a:pos x="16" y="76"/>
              </a:cxn>
            </a:cxnLst>
            <a:rect l="0" t="0" r="r" b="b"/>
            <a:pathLst>
              <a:path w="126" h="127">
                <a:moveTo>
                  <a:pt x="16" y="76"/>
                </a:moveTo>
                <a:cubicBezTo>
                  <a:pt x="5" y="76"/>
                  <a:pt x="0" y="71"/>
                  <a:pt x="0" y="63"/>
                </a:cubicBezTo>
                <a:cubicBezTo>
                  <a:pt x="0" y="61"/>
                  <a:pt x="0" y="61"/>
                  <a:pt x="0" y="61"/>
                </a:cubicBezTo>
                <a:cubicBezTo>
                  <a:pt x="0" y="54"/>
                  <a:pt x="5" y="49"/>
                  <a:pt x="16" y="49"/>
                </a:cubicBezTo>
                <a:cubicBezTo>
                  <a:pt x="49" y="49"/>
                  <a:pt x="49" y="49"/>
                  <a:pt x="49" y="49"/>
                </a:cubicBezTo>
                <a:cubicBezTo>
                  <a:pt x="49" y="15"/>
                  <a:pt x="49" y="15"/>
                  <a:pt x="49" y="15"/>
                </a:cubicBezTo>
                <a:cubicBezTo>
                  <a:pt x="49" y="4"/>
                  <a:pt x="54" y="0"/>
                  <a:pt x="62" y="0"/>
                </a:cubicBezTo>
                <a:cubicBezTo>
                  <a:pt x="65" y="0"/>
                  <a:pt x="65" y="0"/>
                  <a:pt x="65" y="0"/>
                </a:cubicBezTo>
                <a:cubicBezTo>
                  <a:pt x="72" y="0"/>
                  <a:pt x="78" y="4"/>
                  <a:pt x="78" y="15"/>
                </a:cubicBezTo>
                <a:cubicBezTo>
                  <a:pt x="78" y="49"/>
                  <a:pt x="78" y="49"/>
                  <a:pt x="78" y="49"/>
                </a:cubicBezTo>
                <a:cubicBezTo>
                  <a:pt x="111" y="49"/>
                  <a:pt x="111" y="49"/>
                  <a:pt x="111" y="49"/>
                </a:cubicBezTo>
                <a:cubicBezTo>
                  <a:pt x="122" y="49"/>
                  <a:pt x="126" y="54"/>
                  <a:pt x="126" y="61"/>
                </a:cubicBezTo>
                <a:cubicBezTo>
                  <a:pt x="126" y="63"/>
                  <a:pt x="126" y="63"/>
                  <a:pt x="126" y="63"/>
                </a:cubicBezTo>
                <a:cubicBezTo>
                  <a:pt x="126" y="71"/>
                  <a:pt x="122" y="76"/>
                  <a:pt x="111" y="76"/>
                </a:cubicBezTo>
                <a:cubicBezTo>
                  <a:pt x="78" y="76"/>
                  <a:pt x="78" y="76"/>
                  <a:pt x="78" y="76"/>
                </a:cubicBezTo>
                <a:cubicBezTo>
                  <a:pt x="78" y="112"/>
                  <a:pt x="78" y="112"/>
                  <a:pt x="78" y="112"/>
                </a:cubicBezTo>
                <a:cubicBezTo>
                  <a:pt x="78" y="122"/>
                  <a:pt x="72" y="127"/>
                  <a:pt x="65" y="127"/>
                </a:cubicBezTo>
                <a:cubicBezTo>
                  <a:pt x="62" y="127"/>
                  <a:pt x="62" y="127"/>
                  <a:pt x="62" y="127"/>
                </a:cubicBezTo>
                <a:cubicBezTo>
                  <a:pt x="54" y="127"/>
                  <a:pt x="49" y="122"/>
                  <a:pt x="49" y="112"/>
                </a:cubicBezTo>
                <a:cubicBezTo>
                  <a:pt x="49" y="76"/>
                  <a:pt x="49" y="76"/>
                  <a:pt x="49" y="76"/>
                </a:cubicBezTo>
                <a:lnTo>
                  <a:pt x="16" y="76"/>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155" name="Group 45"/>
          <p:cNvGrpSpPr>
            <a:grpSpLocks noChangeAspect="1"/>
          </p:cNvGrpSpPr>
          <p:nvPr/>
        </p:nvGrpSpPr>
        <p:grpSpPr bwMode="auto">
          <a:xfrm>
            <a:off x="3222624" y="5999160"/>
            <a:ext cx="134937" cy="131762"/>
            <a:chOff x="2030" y="3779"/>
            <a:chExt cx="85" cy="83"/>
          </a:xfrm>
          <a:solidFill>
            <a:srgbClr val="009530"/>
          </a:solidFill>
        </p:grpSpPr>
        <p:sp>
          <p:nvSpPr>
            <p:cNvPr id="156" name="Freeform 46"/>
            <p:cNvSpPr>
              <a:spLocks noEditPoints="1"/>
            </p:cNvSpPr>
            <p:nvPr/>
          </p:nvSpPr>
          <p:spPr bwMode="auto">
            <a:xfrm>
              <a:off x="2030" y="3780"/>
              <a:ext cx="85" cy="82"/>
            </a:xfrm>
            <a:custGeom>
              <a:avLst/>
              <a:gdLst/>
              <a:ahLst/>
              <a:cxnLst>
                <a:cxn ang="0">
                  <a:pos x="28" y="54"/>
                </a:cxn>
                <a:cxn ang="0">
                  <a:pos x="16" y="52"/>
                </a:cxn>
                <a:cxn ang="0">
                  <a:pos x="7" y="46"/>
                </a:cxn>
                <a:cxn ang="0">
                  <a:pos x="2" y="38"/>
                </a:cxn>
                <a:cxn ang="0">
                  <a:pos x="0" y="27"/>
                </a:cxn>
                <a:cxn ang="0">
                  <a:pos x="0" y="26"/>
                </a:cxn>
                <a:cxn ang="0">
                  <a:pos x="2" y="15"/>
                </a:cxn>
                <a:cxn ang="0">
                  <a:pos x="8" y="7"/>
                </a:cxn>
                <a:cxn ang="0">
                  <a:pos x="16" y="2"/>
                </a:cxn>
                <a:cxn ang="0">
                  <a:pos x="28" y="0"/>
                </a:cxn>
                <a:cxn ang="0">
                  <a:pos x="39" y="2"/>
                </a:cxn>
                <a:cxn ang="0">
                  <a:pos x="48" y="7"/>
                </a:cxn>
                <a:cxn ang="0">
                  <a:pos x="53" y="15"/>
                </a:cxn>
                <a:cxn ang="0">
                  <a:pos x="55" y="26"/>
                </a:cxn>
                <a:cxn ang="0">
                  <a:pos x="55" y="27"/>
                </a:cxn>
                <a:cxn ang="0">
                  <a:pos x="53" y="38"/>
                </a:cxn>
                <a:cxn ang="0">
                  <a:pos x="48" y="46"/>
                </a:cxn>
                <a:cxn ang="0">
                  <a:pos x="39" y="52"/>
                </a:cxn>
                <a:cxn ang="0">
                  <a:pos x="28" y="54"/>
                </a:cxn>
                <a:cxn ang="0">
                  <a:pos x="28" y="41"/>
                </a:cxn>
                <a:cxn ang="0">
                  <a:pos x="36" y="37"/>
                </a:cxn>
                <a:cxn ang="0">
                  <a:pos x="39" y="28"/>
                </a:cxn>
                <a:cxn ang="0">
                  <a:pos x="39" y="25"/>
                </a:cxn>
                <a:cxn ang="0">
                  <a:pos x="36" y="16"/>
                </a:cxn>
                <a:cxn ang="0">
                  <a:pos x="28" y="13"/>
                </a:cxn>
                <a:cxn ang="0">
                  <a:pos x="19" y="16"/>
                </a:cxn>
                <a:cxn ang="0">
                  <a:pos x="16" y="25"/>
                </a:cxn>
                <a:cxn ang="0">
                  <a:pos x="16" y="28"/>
                </a:cxn>
                <a:cxn ang="0">
                  <a:pos x="20" y="37"/>
                </a:cxn>
                <a:cxn ang="0">
                  <a:pos x="28" y="41"/>
                </a:cxn>
                <a:cxn ang="0">
                  <a:pos x="91" y="113"/>
                </a:cxn>
                <a:cxn ang="0">
                  <a:pos x="80" y="111"/>
                </a:cxn>
                <a:cxn ang="0">
                  <a:pos x="71" y="106"/>
                </a:cxn>
                <a:cxn ang="0">
                  <a:pos x="65" y="97"/>
                </a:cxn>
                <a:cxn ang="0">
                  <a:pos x="63" y="87"/>
                </a:cxn>
                <a:cxn ang="0">
                  <a:pos x="63" y="85"/>
                </a:cxn>
                <a:cxn ang="0">
                  <a:pos x="65" y="75"/>
                </a:cxn>
                <a:cxn ang="0">
                  <a:pos x="71" y="66"/>
                </a:cxn>
                <a:cxn ang="0">
                  <a:pos x="80" y="61"/>
                </a:cxn>
                <a:cxn ang="0">
                  <a:pos x="91" y="59"/>
                </a:cxn>
                <a:cxn ang="0">
                  <a:pos x="102" y="61"/>
                </a:cxn>
                <a:cxn ang="0">
                  <a:pos x="111" y="66"/>
                </a:cxn>
                <a:cxn ang="0">
                  <a:pos x="117" y="75"/>
                </a:cxn>
                <a:cxn ang="0">
                  <a:pos x="119" y="85"/>
                </a:cxn>
                <a:cxn ang="0">
                  <a:pos x="119" y="87"/>
                </a:cxn>
                <a:cxn ang="0">
                  <a:pos x="117" y="97"/>
                </a:cxn>
                <a:cxn ang="0">
                  <a:pos x="111" y="106"/>
                </a:cxn>
                <a:cxn ang="0">
                  <a:pos x="102" y="111"/>
                </a:cxn>
                <a:cxn ang="0">
                  <a:pos x="91" y="113"/>
                </a:cxn>
                <a:cxn ang="0">
                  <a:pos x="91" y="100"/>
                </a:cxn>
                <a:cxn ang="0">
                  <a:pos x="99" y="96"/>
                </a:cxn>
                <a:cxn ang="0">
                  <a:pos x="102" y="87"/>
                </a:cxn>
                <a:cxn ang="0">
                  <a:pos x="102" y="85"/>
                </a:cxn>
                <a:cxn ang="0">
                  <a:pos x="99" y="75"/>
                </a:cxn>
                <a:cxn ang="0">
                  <a:pos x="91" y="72"/>
                </a:cxn>
                <a:cxn ang="0">
                  <a:pos x="83" y="75"/>
                </a:cxn>
                <a:cxn ang="0">
                  <a:pos x="80" y="85"/>
                </a:cxn>
                <a:cxn ang="0">
                  <a:pos x="80" y="87"/>
                </a:cxn>
                <a:cxn ang="0">
                  <a:pos x="83" y="96"/>
                </a:cxn>
                <a:cxn ang="0">
                  <a:pos x="91" y="100"/>
                </a:cxn>
              </a:cxnLst>
              <a:rect l="0" t="0" r="r" b="b"/>
              <a:pathLst>
                <a:path w="119" h="113">
                  <a:moveTo>
                    <a:pt x="28" y="54"/>
                  </a:moveTo>
                  <a:cubicBezTo>
                    <a:pt x="23" y="54"/>
                    <a:pt x="20" y="53"/>
                    <a:pt x="16" y="52"/>
                  </a:cubicBezTo>
                  <a:cubicBezTo>
                    <a:pt x="13" y="50"/>
                    <a:pt x="10" y="49"/>
                    <a:pt x="7" y="46"/>
                  </a:cubicBezTo>
                  <a:cubicBezTo>
                    <a:pt x="5" y="44"/>
                    <a:pt x="3" y="41"/>
                    <a:pt x="2" y="38"/>
                  </a:cubicBezTo>
                  <a:cubicBezTo>
                    <a:pt x="0" y="35"/>
                    <a:pt x="0" y="31"/>
                    <a:pt x="0" y="27"/>
                  </a:cubicBezTo>
                  <a:cubicBezTo>
                    <a:pt x="0" y="26"/>
                    <a:pt x="0" y="26"/>
                    <a:pt x="0" y="26"/>
                  </a:cubicBezTo>
                  <a:cubicBezTo>
                    <a:pt x="0" y="22"/>
                    <a:pt x="0" y="19"/>
                    <a:pt x="2" y="15"/>
                  </a:cubicBezTo>
                  <a:cubicBezTo>
                    <a:pt x="3" y="12"/>
                    <a:pt x="5" y="9"/>
                    <a:pt x="8" y="7"/>
                  </a:cubicBezTo>
                  <a:cubicBezTo>
                    <a:pt x="10" y="5"/>
                    <a:pt x="13" y="3"/>
                    <a:pt x="16" y="2"/>
                  </a:cubicBezTo>
                  <a:cubicBezTo>
                    <a:pt x="20" y="0"/>
                    <a:pt x="24" y="0"/>
                    <a:pt x="28" y="0"/>
                  </a:cubicBezTo>
                  <a:cubicBezTo>
                    <a:pt x="32" y="0"/>
                    <a:pt x="36" y="0"/>
                    <a:pt x="39" y="2"/>
                  </a:cubicBezTo>
                  <a:cubicBezTo>
                    <a:pt x="42" y="3"/>
                    <a:pt x="45" y="5"/>
                    <a:pt x="48" y="7"/>
                  </a:cubicBezTo>
                  <a:cubicBezTo>
                    <a:pt x="50" y="9"/>
                    <a:pt x="52" y="12"/>
                    <a:pt x="53" y="15"/>
                  </a:cubicBezTo>
                  <a:cubicBezTo>
                    <a:pt x="55" y="19"/>
                    <a:pt x="55" y="22"/>
                    <a:pt x="55" y="26"/>
                  </a:cubicBezTo>
                  <a:cubicBezTo>
                    <a:pt x="55" y="27"/>
                    <a:pt x="55" y="27"/>
                    <a:pt x="55" y="27"/>
                  </a:cubicBezTo>
                  <a:cubicBezTo>
                    <a:pt x="55" y="31"/>
                    <a:pt x="55" y="35"/>
                    <a:pt x="53" y="38"/>
                  </a:cubicBezTo>
                  <a:cubicBezTo>
                    <a:pt x="52" y="41"/>
                    <a:pt x="50" y="44"/>
                    <a:pt x="48" y="46"/>
                  </a:cubicBezTo>
                  <a:cubicBezTo>
                    <a:pt x="45" y="49"/>
                    <a:pt x="42" y="50"/>
                    <a:pt x="39" y="52"/>
                  </a:cubicBezTo>
                  <a:cubicBezTo>
                    <a:pt x="35" y="53"/>
                    <a:pt x="32" y="54"/>
                    <a:pt x="28" y="54"/>
                  </a:cubicBezTo>
                  <a:close/>
                  <a:moveTo>
                    <a:pt x="28" y="41"/>
                  </a:moveTo>
                  <a:cubicBezTo>
                    <a:pt x="31" y="41"/>
                    <a:pt x="34" y="39"/>
                    <a:pt x="36" y="37"/>
                  </a:cubicBezTo>
                  <a:cubicBezTo>
                    <a:pt x="38" y="35"/>
                    <a:pt x="39" y="32"/>
                    <a:pt x="39" y="28"/>
                  </a:cubicBezTo>
                  <a:cubicBezTo>
                    <a:pt x="39" y="25"/>
                    <a:pt x="39" y="25"/>
                    <a:pt x="39" y="25"/>
                  </a:cubicBezTo>
                  <a:cubicBezTo>
                    <a:pt x="39" y="21"/>
                    <a:pt x="38" y="18"/>
                    <a:pt x="36" y="16"/>
                  </a:cubicBezTo>
                  <a:cubicBezTo>
                    <a:pt x="34" y="14"/>
                    <a:pt x="31" y="13"/>
                    <a:pt x="28" y="13"/>
                  </a:cubicBezTo>
                  <a:cubicBezTo>
                    <a:pt x="24" y="13"/>
                    <a:pt x="22" y="14"/>
                    <a:pt x="19" y="16"/>
                  </a:cubicBezTo>
                  <a:cubicBezTo>
                    <a:pt x="17" y="18"/>
                    <a:pt x="16" y="21"/>
                    <a:pt x="16" y="25"/>
                  </a:cubicBezTo>
                  <a:cubicBezTo>
                    <a:pt x="16" y="28"/>
                    <a:pt x="16" y="28"/>
                    <a:pt x="16" y="28"/>
                  </a:cubicBezTo>
                  <a:cubicBezTo>
                    <a:pt x="16" y="32"/>
                    <a:pt x="17" y="35"/>
                    <a:pt x="20" y="37"/>
                  </a:cubicBezTo>
                  <a:cubicBezTo>
                    <a:pt x="22" y="39"/>
                    <a:pt x="24" y="41"/>
                    <a:pt x="28" y="41"/>
                  </a:cubicBezTo>
                  <a:close/>
                  <a:moveTo>
                    <a:pt x="91" y="113"/>
                  </a:moveTo>
                  <a:cubicBezTo>
                    <a:pt x="87" y="113"/>
                    <a:pt x="83" y="112"/>
                    <a:pt x="80" y="111"/>
                  </a:cubicBezTo>
                  <a:cubicBezTo>
                    <a:pt x="76" y="110"/>
                    <a:pt x="73" y="108"/>
                    <a:pt x="71" y="106"/>
                  </a:cubicBezTo>
                  <a:cubicBezTo>
                    <a:pt x="69" y="103"/>
                    <a:pt x="67" y="101"/>
                    <a:pt x="65" y="97"/>
                  </a:cubicBezTo>
                  <a:cubicBezTo>
                    <a:pt x="64" y="94"/>
                    <a:pt x="63" y="91"/>
                    <a:pt x="63" y="87"/>
                  </a:cubicBezTo>
                  <a:cubicBezTo>
                    <a:pt x="63" y="85"/>
                    <a:pt x="63" y="85"/>
                    <a:pt x="63" y="85"/>
                  </a:cubicBezTo>
                  <a:cubicBezTo>
                    <a:pt x="63" y="82"/>
                    <a:pt x="64" y="78"/>
                    <a:pt x="65" y="75"/>
                  </a:cubicBezTo>
                  <a:cubicBezTo>
                    <a:pt x="67" y="72"/>
                    <a:pt x="69" y="69"/>
                    <a:pt x="71" y="66"/>
                  </a:cubicBezTo>
                  <a:cubicBezTo>
                    <a:pt x="74" y="64"/>
                    <a:pt x="77" y="62"/>
                    <a:pt x="80" y="61"/>
                  </a:cubicBezTo>
                  <a:cubicBezTo>
                    <a:pt x="83" y="60"/>
                    <a:pt x="87" y="59"/>
                    <a:pt x="91" y="59"/>
                  </a:cubicBezTo>
                  <a:cubicBezTo>
                    <a:pt x="95" y="59"/>
                    <a:pt x="99" y="60"/>
                    <a:pt x="102" y="61"/>
                  </a:cubicBezTo>
                  <a:cubicBezTo>
                    <a:pt x="106" y="62"/>
                    <a:pt x="109" y="64"/>
                    <a:pt x="111" y="66"/>
                  </a:cubicBezTo>
                  <a:cubicBezTo>
                    <a:pt x="114" y="69"/>
                    <a:pt x="116" y="71"/>
                    <a:pt x="117" y="75"/>
                  </a:cubicBezTo>
                  <a:cubicBezTo>
                    <a:pt x="118" y="78"/>
                    <a:pt x="119" y="81"/>
                    <a:pt x="119" y="85"/>
                  </a:cubicBezTo>
                  <a:cubicBezTo>
                    <a:pt x="119" y="87"/>
                    <a:pt x="119" y="87"/>
                    <a:pt x="119" y="87"/>
                  </a:cubicBezTo>
                  <a:cubicBezTo>
                    <a:pt x="119" y="90"/>
                    <a:pt x="118" y="94"/>
                    <a:pt x="117" y="97"/>
                  </a:cubicBezTo>
                  <a:cubicBezTo>
                    <a:pt x="116" y="100"/>
                    <a:pt x="114" y="103"/>
                    <a:pt x="111" y="106"/>
                  </a:cubicBezTo>
                  <a:cubicBezTo>
                    <a:pt x="109" y="108"/>
                    <a:pt x="106" y="110"/>
                    <a:pt x="102" y="111"/>
                  </a:cubicBezTo>
                  <a:cubicBezTo>
                    <a:pt x="99" y="112"/>
                    <a:pt x="95" y="113"/>
                    <a:pt x="91" y="113"/>
                  </a:cubicBezTo>
                  <a:close/>
                  <a:moveTo>
                    <a:pt x="91" y="100"/>
                  </a:moveTo>
                  <a:cubicBezTo>
                    <a:pt x="94" y="100"/>
                    <a:pt x="97" y="99"/>
                    <a:pt x="99" y="96"/>
                  </a:cubicBezTo>
                  <a:cubicBezTo>
                    <a:pt x="101" y="94"/>
                    <a:pt x="102" y="91"/>
                    <a:pt x="102" y="87"/>
                  </a:cubicBezTo>
                  <a:cubicBezTo>
                    <a:pt x="102" y="85"/>
                    <a:pt x="102" y="85"/>
                    <a:pt x="102" y="85"/>
                  </a:cubicBezTo>
                  <a:cubicBezTo>
                    <a:pt x="102" y="81"/>
                    <a:pt x="101" y="78"/>
                    <a:pt x="99" y="75"/>
                  </a:cubicBezTo>
                  <a:cubicBezTo>
                    <a:pt x="97" y="73"/>
                    <a:pt x="94" y="72"/>
                    <a:pt x="91" y="72"/>
                  </a:cubicBezTo>
                  <a:cubicBezTo>
                    <a:pt x="88" y="72"/>
                    <a:pt x="85" y="73"/>
                    <a:pt x="83" y="75"/>
                  </a:cubicBezTo>
                  <a:cubicBezTo>
                    <a:pt x="81" y="78"/>
                    <a:pt x="80" y="81"/>
                    <a:pt x="80" y="85"/>
                  </a:cubicBezTo>
                  <a:cubicBezTo>
                    <a:pt x="80" y="87"/>
                    <a:pt x="80" y="87"/>
                    <a:pt x="80" y="87"/>
                  </a:cubicBezTo>
                  <a:cubicBezTo>
                    <a:pt x="80" y="91"/>
                    <a:pt x="81" y="94"/>
                    <a:pt x="83" y="96"/>
                  </a:cubicBezTo>
                  <a:cubicBezTo>
                    <a:pt x="85" y="99"/>
                    <a:pt x="88" y="100"/>
                    <a:pt x="91" y="100"/>
                  </a:cubicBez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57" name="Freeform 47"/>
            <p:cNvSpPr>
              <a:spLocks/>
            </p:cNvSpPr>
            <p:nvPr/>
          </p:nvSpPr>
          <p:spPr bwMode="auto">
            <a:xfrm>
              <a:off x="2036" y="3779"/>
              <a:ext cx="74" cy="83"/>
            </a:xfrm>
            <a:custGeom>
              <a:avLst/>
              <a:gdLst/>
              <a:ahLst/>
              <a:cxnLst>
                <a:cxn ang="0">
                  <a:pos x="35" y="90"/>
                </a:cxn>
                <a:cxn ang="0">
                  <a:pos x="17" y="111"/>
                </a:cxn>
                <a:cxn ang="0">
                  <a:pos x="10" y="116"/>
                </a:cxn>
                <a:cxn ang="0">
                  <a:pos x="4" y="113"/>
                </a:cxn>
                <a:cxn ang="0">
                  <a:pos x="3" y="113"/>
                </a:cxn>
                <a:cxn ang="0">
                  <a:pos x="0" y="107"/>
                </a:cxn>
                <a:cxn ang="0">
                  <a:pos x="4" y="99"/>
                </a:cxn>
                <a:cxn ang="0">
                  <a:pos x="16" y="85"/>
                </a:cxn>
                <a:cxn ang="0">
                  <a:pos x="19" y="82"/>
                </a:cxn>
                <a:cxn ang="0">
                  <a:pos x="66" y="29"/>
                </a:cxn>
                <a:cxn ang="0">
                  <a:pos x="67" y="27"/>
                </a:cxn>
                <a:cxn ang="0">
                  <a:pos x="86" y="5"/>
                </a:cxn>
                <a:cxn ang="0">
                  <a:pos x="99" y="3"/>
                </a:cxn>
                <a:cxn ang="0">
                  <a:pos x="100" y="4"/>
                </a:cxn>
                <a:cxn ang="0">
                  <a:pos x="100" y="17"/>
                </a:cxn>
                <a:cxn ang="0">
                  <a:pos x="80" y="39"/>
                </a:cxn>
                <a:cxn ang="0">
                  <a:pos x="76" y="44"/>
                </a:cxn>
                <a:cxn ang="0">
                  <a:pos x="35" y="91"/>
                </a:cxn>
              </a:cxnLst>
              <a:rect l="0" t="0" r="r" b="b"/>
              <a:pathLst>
                <a:path w="104" h="116">
                  <a:moveTo>
                    <a:pt x="35" y="90"/>
                  </a:moveTo>
                  <a:cubicBezTo>
                    <a:pt x="17" y="111"/>
                    <a:pt x="17" y="111"/>
                    <a:pt x="17" y="111"/>
                  </a:cubicBezTo>
                  <a:cubicBezTo>
                    <a:pt x="15" y="114"/>
                    <a:pt x="12" y="115"/>
                    <a:pt x="10" y="116"/>
                  </a:cubicBezTo>
                  <a:cubicBezTo>
                    <a:pt x="8" y="116"/>
                    <a:pt x="6" y="115"/>
                    <a:pt x="4" y="113"/>
                  </a:cubicBezTo>
                  <a:cubicBezTo>
                    <a:pt x="3" y="113"/>
                    <a:pt x="3" y="113"/>
                    <a:pt x="3" y="113"/>
                  </a:cubicBezTo>
                  <a:cubicBezTo>
                    <a:pt x="1" y="111"/>
                    <a:pt x="0" y="109"/>
                    <a:pt x="0" y="107"/>
                  </a:cubicBezTo>
                  <a:cubicBezTo>
                    <a:pt x="0" y="105"/>
                    <a:pt x="1" y="102"/>
                    <a:pt x="4" y="99"/>
                  </a:cubicBezTo>
                  <a:cubicBezTo>
                    <a:pt x="16" y="85"/>
                    <a:pt x="16" y="85"/>
                    <a:pt x="16" y="85"/>
                  </a:cubicBezTo>
                  <a:cubicBezTo>
                    <a:pt x="16" y="85"/>
                    <a:pt x="16" y="85"/>
                    <a:pt x="19" y="82"/>
                  </a:cubicBezTo>
                  <a:cubicBezTo>
                    <a:pt x="66" y="29"/>
                    <a:pt x="66" y="29"/>
                    <a:pt x="66" y="29"/>
                  </a:cubicBezTo>
                  <a:cubicBezTo>
                    <a:pt x="68" y="26"/>
                    <a:pt x="67" y="27"/>
                    <a:pt x="67" y="27"/>
                  </a:cubicBezTo>
                  <a:cubicBezTo>
                    <a:pt x="86" y="5"/>
                    <a:pt x="86" y="5"/>
                    <a:pt x="86" y="5"/>
                  </a:cubicBezTo>
                  <a:cubicBezTo>
                    <a:pt x="91" y="0"/>
                    <a:pt x="95" y="0"/>
                    <a:pt x="99" y="3"/>
                  </a:cubicBezTo>
                  <a:cubicBezTo>
                    <a:pt x="100" y="4"/>
                    <a:pt x="100" y="4"/>
                    <a:pt x="100" y="4"/>
                  </a:cubicBezTo>
                  <a:cubicBezTo>
                    <a:pt x="104" y="7"/>
                    <a:pt x="104" y="11"/>
                    <a:pt x="100" y="17"/>
                  </a:cubicBezTo>
                  <a:cubicBezTo>
                    <a:pt x="80" y="39"/>
                    <a:pt x="80" y="39"/>
                    <a:pt x="80" y="39"/>
                  </a:cubicBezTo>
                  <a:cubicBezTo>
                    <a:pt x="76" y="44"/>
                    <a:pt x="76" y="44"/>
                    <a:pt x="76" y="44"/>
                  </a:cubicBezTo>
                  <a:cubicBezTo>
                    <a:pt x="35" y="91"/>
                    <a:pt x="35" y="91"/>
                    <a:pt x="35" y="91"/>
                  </a:cubicBezTo>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grpSp>
      <p:grpSp>
        <p:nvGrpSpPr>
          <p:cNvPr id="158" name="Group 50"/>
          <p:cNvGrpSpPr>
            <a:grpSpLocks noChangeAspect="1"/>
          </p:cNvGrpSpPr>
          <p:nvPr/>
        </p:nvGrpSpPr>
        <p:grpSpPr bwMode="auto">
          <a:xfrm>
            <a:off x="3535351" y="5994402"/>
            <a:ext cx="136525" cy="141288"/>
            <a:chOff x="2227" y="3776"/>
            <a:chExt cx="86" cy="89"/>
          </a:xfrm>
          <a:solidFill>
            <a:srgbClr val="009530"/>
          </a:solidFill>
        </p:grpSpPr>
        <p:sp>
          <p:nvSpPr>
            <p:cNvPr id="159" name="Freeform 51"/>
            <p:cNvSpPr>
              <a:spLocks/>
            </p:cNvSpPr>
            <p:nvPr/>
          </p:nvSpPr>
          <p:spPr bwMode="auto">
            <a:xfrm>
              <a:off x="2227" y="3811"/>
              <a:ext cx="86" cy="19"/>
            </a:xfrm>
            <a:custGeom>
              <a:avLst/>
              <a:gdLst/>
              <a:ahLst/>
              <a:cxnLst>
                <a:cxn ang="0">
                  <a:pos x="46" y="26"/>
                </a:cxn>
                <a:cxn ang="0">
                  <a:pos x="15" y="26"/>
                </a:cxn>
                <a:cxn ang="0">
                  <a:pos x="0" y="14"/>
                </a:cxn>
                <a:cxn ang="0">
                  <a:pos x="0" y="12"/>
                </a:cxn>
                <a:cxn ang="0">
                  <a:pos x="15" y="0"/>
                </a:cxn>
                <a:cxn ang="0">
                  <a:pos x="46" y="0"/>
                </a:cxn>
                <a:cxn ang="0">
                  <a:pos x="74" y="0"/>
                </a:cxn>
                <a:cxn ang="0">
                  <a:pos x="106" y="0"/>
                </a:cxn>
                <a:cxn ang="0">
                  <a:pos x="121" y="12"/>
                </a:cxn>
                <a:cxn ang="0">
                  <a:pos x="121" y="14"/>
                </a:cxn>
                <a:cxn ang="0">
                  <a:pos x="106" y="26"/>
                </a:cxn>
                <a:cxn ang="0">
                  <a:pos x="74" y="26"/>
                </a:cxn>
                <a:cxn ang="0">
                  <a:pos x="46" y="26"/>
                </a:cxn>
              </a:cxnLst>
              <a:rect l="0" t="0" r="r" b="b"/>
              <a:pathLst>
                <a:path w="121" h="26">
                  <a:moveTo>
                    <a:pt x="46" y="26"/>
                  </a:moveTo>
                  <a:cubicBezTo>
                    <a:pt x="15" y="26"/>
                    <a:pt x="15" y="26"/>
                    <a:pt x="15" y="26"/>
                  </a:cubicBezTo>
                  <a:cubicBezTo>
                    <a:pt x="5" y="26"/>
                    <a:pt x="0" y="21"/>
                    <a:pt x="0" y="14"/>
                  </a:cubicBezTo>
                  <a:cubicBezTo>
                    <a:pt x="0" y="12"/>
                    <a:pt x="0" y="12"/>
                    <a:pt x="0" y="12"/>
                  </a:cubicBezTo>
                  <a:cubicBezTo>
                    <a:pt x="0" y="5"/>
                    <a:pt x="5" y="0"/>
                    <a:pt x="15" y="0"/>
                  </a:cubicBezTo>
                  <a:cubicBezTo>
                    <a:pt x="46" y="0"/>
                    <a:pt x="46" y="0"/>
                    <a:pt x="46" y="0"/>
                  </a:cubicBezTo>
                  <a:cubicBezTo>
                    <a:pt x="74" y="0"/>
                    <a:pt x="74" y="0"/>
                    <a:pt x="74" y="0"/>
                  </a:cubicBezTo>
                  <a:cubicBezTo>
                    <a:pt x="106" y="0"/>
                    <a:pt x="106" y="0"/>
                    <a:pt x="106" y="0"/>
                  </a:cubicBezTo>
                  <a:cubicBezTo>
                    <a:pt x="116" y="0"/>
                    <a:pt x="121" y="5"/>
                    <a:pt x="121" y="12"/>
                  </a:cubicBezTo>
                  <a:cubicBezTo>
                    <a:pt x="121" y="14"/>
                    <a:pt x="121" y="14"/>
                    <a:pt x="121" y="14"/>
                  </a:cubicBezTo>
                  <a:cubicBezTo>
                    <a:pt x="121" y="21"/>
                    <a:pt x="116" y="26"/>
                    <a:pt x="106" y="26"/>
                  </a:cubicBezTo>
                  <a:cubicBezTo>
                    <a:pt x="74" y="26"/>
                    <a:pt x="74" y="26"/>
                    <a:pt x="74" y="26"/>
                  </a:cubicBezTo>
                  <a:lnTo>
                    <a:pt x="46" y="26"/>
                  </a:ln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0" name="Oval 52"/>
            <p:cNvSpPr>
              <a:spLocks noChangeArrowheads="1"/>
            </p:cNvSpPr>
            <p:nvPr/>
          </p:nvSpPr>
          <p:spPr bwMode="auto">
            <a:xfrm>
              <a:off x="2260" y="3776"/>
              <a:ext cx="21" cy="21"/>
            </a:xfrm>
            <a:prstGeom prst="ellipse">
              <a:avLst/>
            </a:pr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1" name="Oval 53"/>
            <p:cNvSpPr>
              <a:spLocks noChangeArrowheads="1"/>
            </p:cNvSpPr>
            <p:nvPr/>
          </p:nvSpPr>
          <p:spPr bwMode="auto">
            <a:xfrm>
              <a:off x="2260" y="3845"/>
              <a:ext cx="21" cy="20"/>
            </a:xfrm>
            <a:prstGeom prst="ellipse">
              <a:avLst/>
            </a:prstGeom>
            <a:grpFill/>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162" name="Freeform 57"/>
          <p:cNvSpPr>
            <a:spLocks/>
          </p:cNvSpPr>
          <p:nvPr/>
        </p:nvSpPr>
        <p:spPr bwMode="auto">
          <a:xfrm>
            <a:off x="3856038" y="5995988"/>
            <a:ext cx="109537" cy="138112"/>
          </a:xfrm>
          <a:custGeom>
            <a:avLst/>
            <a:gdLst/>
            <a:ahLst/>
            <a:cxnLst>
              <a:cxn ang="0">
                <a:pos x="11" y="73"/>
              </a:cxn>
              <a:cxn ang="0">
                <a:pos x="4" y="70"/>
              </a:cxn>
              <a:cxn ang="0">
                <a:pos x="1" y="65"/>
              </a:cxn>
              <a:cxn ang="0">
                <a:pos x="1" y="63"/>
              </a:cxn>
              <a:cxn ang="0">
                <a:pos x="4" y="58"/>
              </a:cxn>
              <a:cxn ang="0">
                <a:pos x="11" y="55"/>
              </a:cxn>
              <a:cxn ang="0">
                <a:pos x="29" y="55"/>
              </a:cxn>
              <a:cxn ang="0">
                <a:pos x="24" y="49"/>
              </a:cxn>
              <a:cxn ang="0">
                <a:pos x="20" y="41"/>
              </a:cxn>
              <a:cxn ang="0">
                <a:pos x="14" y="34"/>
              </a:cxn>
              <a:cxn ang="0">
                <a:pos x="0" y="12"/>
              </a:cxn>
              <a:cxn ang="0">
                <a:pos x="1" y="9"/>
              </a:cxn>
              <a:cxn ang="0">
                <a:pos x="3" y="6"/>
              </a:cxn>
              <a:cxn ang="0">
                <a:pos x="8" y="2"/>
              </a:cxn>
              <a:cxn ang="0">
                <a:pos x="16" y="1"/>
              </a:cxn>
              <a:cxn ang="0">
                <a:pos x="23" y="3"/>
              </a:cxn>
              <a:cxn ang="0">
                <a:pos x="28" y="10"/>
              </a:cxn>
              <a:cxn ang="0">
                <a:pos x="49" y="48"/>
              </a:cxn>
              <a:cxn ang="0">
                <a:pos x="69" y="10"/>
              </a:cxn>
              <a:cxn ang="0">
                <a:pos x="75" y="3"/>
              </a:cxn>
              <a:cxn ang="0">
                <a:pos x="82" y="0"/>
              </a:cxn>
              <a:cxn ang="0">
                <a:pos x="89" y="2"/>
              </a:cxn>
              <a:cxn ang="0">
                <a:pos x="94" y="6"/>
              </a:cxn>
              <a:cxn ang="0">
                <a:pos x="96" y="9"/>
              </a:cxn>
              <a:cxn ang="0">
                <a:pos x="96" y="12"/>
              </a:cxn>
              <a:cxn ang="0">
                <a:pos x="68" y="55"/>
              </a:cxn>
              <a:cxn ang="0">
                <a:pos x="86" y="55"/>
              </a:cxn>
              <a:cxn ang="0">
                <a:pos x="93" y="58"/>
              </a:cxn>
              <a:cxn ang="0">
                <a:pos x="95" y="63"/>
              </a:cxn>
              <a:cxn ang="0">
                <a:pos x="95" y="65"/>
              </a:cxn>
              <a:cxn ang="0">
                <a:pos x="93" y="70"/>
              </a:cxn>
              <a:cxn ang="0">
                <a:pos x="86" y="73"/>
              </a:cxn>
              <a:cxn ang="0">
                <a:pos x="60" y="73"/>
              </a:cxn>
              <a:cxn ang="0">
                <a:pos x="60" y="82"/>
              </a:cxn>
              <a:cxn ang="0">
                <a:pos x="86" y="82"/>
              </a:cxn>
              <a:cxn ang="0">
                <a:pos x="93" y="84"/>
              </a:cxn>
              <a:cxn ang="0">
                <a:pos x="95" y="90"/>
              </a:cxn>
              <a:cxn ang="0">
                <a:pos x="95" y="92"/>
              </a:cxn>
              <a:cxn ang="0">
                <a:pos x="93" y="97"/>
              </a:cxn>
              <a:cxn ang="0">
                <a:pos x="86" y="100"/>
              </a:cxn>
              <a:cxn ang="0">
                <a:pos x="60" y="100"/>
              </a:cxn>
              <a:cxn ang="0">
                <a:pos x="60" y="108"/>
              </a:cxn>
              <a:cxn ang="0">
                <a:pos x="58" y="117"/>
              </a:cxn>
              <a:cxn ang="0">
                <a:pos x="50" y="120"/>
              </a:cxn>
              <a:cxn ang="0">
                <a:pos x="47" y="120"/>
              </a:cxn>
              <a:cxn ang="0">
                <a:pos x="39" y="117"/>
              </a:cxn>
              <a:cxn ang="0">
                <a:pos x="37" y="108"/>
              </a:cxn>
              <a:cxn ang="0">
                <a:pos x="37" y="100"/>
              </a:cxn>
              <a:cxn ang="0">
                <a:pos x="11" y="100"/>
              </a:cxn>
              <a:cxn ang="0">
                <a:pos x="4" y="97"/>
              </a:cxn>
              <a:cxn ang="0">
                <a:pos x="1" y="92"/>
              </a:cxn>
              <a:cxn ang="0">
                <a:pos x="1" y="90"/>
              </a:cxn>
              <a:cxn ang="0">
                <a:pos x="4" y="84"/>
              </a:cxn>
              <a:cxn ang="0">
                <a:pos x="11" y="82"/>
              </a:cxn>
              <a:cxn ang="0">
                <a:pos x="37" y="82"/>
              </a:cxn>
              <a:cxn ang="0">
                <a:pos x="37" y="73"/>
              </a:cxn>
              <a:cxn ang="0">
                <a:pos x="11" y="73"/>
              </a:cxn>
            </a:cxnLst>
            <a:rect l="0" t="0" r="r" b="b"/>
            <a:pathLst>
              <a:path w="97" h="120">
                <a:moveTo>
                  <a:pt x="11" y="73"/>
                </a:moveTo>
                <a:cubicBezTo>
                  <a:pt x="8" y="73"/>
                  <a:pt x="5" y="72"/>
                  <a:pt x="4" y="70"/>
                </a:cubicBezTo>
                <a:cubicBezTo>
                  <a:pt x="2" y="69"/>
                  <a:pt x="1" y="67"/>
                  <a:pt x="1" y="65"/>
                </a:cubicBezTo>
                <a:cubicBezTo>
                  <a:pt x="1" y="63"/>
                  <a:pt x="1" y="63"/>
                  <a:pt x="1" y="63"/>
                </a:cubicBezTo>
                <a:cubicBezTo>
                  <a:pt x="1" y="61"/>
                  <a:pt x="2" y="59"/>
                  <a:pt x="4" y="58"/>
                </a:cubicBezTo>
                <a:cubicBezTo>
                  <a:pt x="5" y="56"/>
                  <a:pt x="8" y="55"/>
                  <a:pt x="11" y="55"/>
                </a:cubicBezTo>
                <a:cubicBezTo>
                  <a:pt x="29" y="55"/>
                  <a:pt x="29" y="55"/>
                  <a:pt x="29" y="55"/>
                </a:cubicBezTo>
                <a:cubicBezTo>
                  <a:pt x="27" y="53"/>
                  <a:pt x="26" y="51"/>
                  <a:pt x="24" y="49"/>
                </a:cubicBezTo>
                <a:cubicBezTo>
                  <a:pt x="23" y="46"/>
                  <a:pt x="21" y="44"/>
                  <a:pt x="20" y="41"/>
                </a:cubicBezTo>
                <a:cubicBezTo>
                  <a:pt x="18" y="39"/>
                  <a:pt x="16" y="36"/>
                  <a:pt x="14" y="34"/>
                </a:cubicBezTo>
                <a:cubicBezTo>
                  <a:pt x="0" y="12"/>
                  <a:pt x="0" y="12"/>
                  <a:pt x="0" y="12"/>
                </a:cubicBezTo>
                <a:cubicBezTo>
                  <a:pt x="0" y="11"/>
                  <a:pt x="0" y="11"/>
                  <a:pt x="1" y="9"/>
                </a:cubicBezTo>
                <a:cubicBezTo>
                  <a:pt x="1" y="8"/>
                  <a:pt x="2" y="7"/>
                  <a:pt x="3" y="6"/>
                </a:cubicBezTo>
                <a:cubicBezTo>
                  <a:pt x="4" y="4"/>
                  <a:pt x="6" y="3"/>
                  <a:pt x="8" y="2"/>
                </a:cubicBezTo>
                <a:cubicBezTo>
                  <a:pt x="10" y="1"/>
                  <a:pt x="13" y="1"/>
                  <a:pt x="16" y="1"/>
                </a:cubicBezTo>
                <a:cubicBezTo>
                  <a:pt x="18" y="1"/>
                  <a:pt x="21" y="1"/>
                  <a:pt x="23" y="3"/>
                </a:cubicBezTo>
                <a:cubicBezTo>
                  <a:pt x="25" y="4"/>
                  <a:pt x="27" y="7"/>
                  <a:pt x="28" y="10"/>
                </a:cubicBezTo>
                <a:cubicBezTo>
                  <a:pt x="49" y="48"/>
                  <a:pt x="49" y="48"/>
                  <a:pt x="49" y="48"/>
                </a:cubicBezTo>
                <a:cubicBezTo>
                  <a:pt x="69" y="10"/>
                  <a:pt x="69" y="10"/>
                  <a:pt x="69" y="10"/>
                </a:cubicBezTo>
                <a:cubicBezTo>
                  <a:pt x="71" y="6"/>
                  <a:pt x="73" y="4"/>
                  <a:pt x="75" y="3"/>
                </a:cubicBezTo>
                <a:cubicBezTo>
                  <a:pt x="77" y="1"/>
                  <a:pt x="80" y="0"/>
                  <a:pt x="82" y="0"/>
                </a:cubicBezTo>
                <a:cubicBezTo>
                  <a:pt x="85" y="0"/>
                  <a:pt x="87" y="1"/>
                  <a:pt x="89" y="2"/>
                </a:cubicBezTo>
                <a:cubicBezTo>
                  <a:pt x="91" y="3"/>
                  <a:pt x="93" y="4"/>
                  <a:pt x="94" y="6"/>
                </a:cubicBezTo>
                <a:cubicBezTo>
                  <a:pt x="95" y="7"/>
                  <a:pt x="96" y="8"/>
                  <a:pt x="96" y="9"/>
                </a:cubicBezTo>
                <a:cubicBezTo>
                  <a:pt x="97" y="11"/>
                  <a:pt x="97" y="11"/>
                  <a:pt x="96" y="12"/>
                </a:cubicBezTo>
                <a:cubicBezTo>
                  <a:pt x="68" y="55"/>
                  <a:pt x="68" y="55"/>
                  <a:pt x="68" y="55"/>
                </a:cubicBezTo>
                <a:cubicBezTo>
                  <a:pt x="86" y="55"/>
                  <a:pt x="86" y="55"/>
                  <a:pt x="86" y="55"/>
                </a:cubicBezTo>
                <a:cubicBezTo>
                  <a:pt x="89" y="55"/>
                  <a:pt x="92" y="56"/>
                  <a:pt x="93" y="58"/>
                </a:cubicBezTo>
                <a:cubicBezTo>
                  <a:pt x="95" y="59"/>
                  <a:pt x="95" y="61"/>
                  <a:pt x="95" y="63"/>
                </a:cubicBezTo>
                <a:cubicBezTo>
                  <a:pt x="95" y="65"/>
                  <a:pt x="95" y="65"/>
                  <a:pt x="95" y="65"/>
                </a:cubicBezTo>
                <a:cubicBezTo>
                  <a:pt x="95" y="67"/>
                  <a:pt x="95" y="69"/>
                  <a:pt x="93" y="70"/>
                </a:cubicBezTo>
                <a:cubicBezTo>
                  <a:pt x="92" y="72"/>
                  <a:pt x="89" y="73"/>
                  <a:pt x="86" y="73"/>
                </a:cubicBezTo>
                <a:cubicBezTo>
                  <a:pt x="60" y="73"/>
                  <a:pt x="60" y="73"/>
                  <a:pt x="60" y="73"/>
                </a:cubicBezTo>
                <a:cubicBezTo>
                  <a:pt x="60" y="82"/>
                  <a:pt x="60" y="82"/>
                  <a:pt x="60" y="82"/>
                </a:cubicBezTo>
                <a:cubicBezTo>
                  <a:pt x="86" y="82"/>
                  <a:pt x="86" y="82"/>
                  <a:pt x="86" y="82"/>
                </a:cubicBezTo>
                <a:cubicBezTo>
                  <a:pt x="89" y="82"/>
                  <a:pt x="92" y="83"/>
                  <a:pt x="93" y="84"/>
                </a:cubicBezTo>
                <a:cubicBezTo>
                  <a:pt x="95" y="86"/>
                  <a:pt x="95" y="88"/>
                  <a:pt x="95" y="90"/>
                </a:cubicBezTo>
                <a:cubicBezTo>
                  <a:pt x="95" y="92"/>
                  <a:pt x="95" y="92"/>
                  <a:pt x="95" y="92"/>
                </a:cubicBezTo>
                <a:cubicBezTo>
                  <a:pt x="95" y="94"/>
                  <a:pt x="95" y="96"/>
                  <a:pt x="93" y="97"/>
                </a:cubicBezTo>
                <a:cubicBezTo>
                  <a:pt x="92" y="99"/>
                  <a:pt x="89" y="100"/>
                  <a:pt x="86" y="100"/>
                </a:cubicBezTo>
                <a:cubicBezTo>
                  <a:pt x="60" y="100"/>
                  <a:pt x="60" y="100"/>
                  <a:pt x="60" y="100"/>
                </a:cubicBezTo>
                <a:cubicBezTo>
                  <a:pt x="60" y="108"/>
                  <a:pt x="60" y="108"/>
                  <a:pt x="60" y="108"/>
                </a:cubicBezTo>
                <a:cubicBezTo>
                  <a:pt x="60" y="112"/>
                  <a:pt x="59" y="115"/>
                  <a:pt x="58" y="117"/>
                </a:cubicBezTo>
                <a:cubicBezTo>
                  <a:pt x="56" y="119"/>
                  <a:pt x="53" y="120"/>
                  <a:pt x="50" y="120"/>
                </a:cubicBezTo>
                <a:cubicBezTo>
                  <a:pt x="47" y="120"/>
                  <a:pt x="47" y="120"/>
                  <a:pt x="47" y="120"/>
                </a:cubicBezTo>
                <a:cubicBezTo>
                  <a:pt x="43" y="120"/>
                  <a:pt x="40" y="119"/>
                  <a:pt x="39" y="117"/>
                </a:cubicBezTo>
                <a:cubicBezTo>
                  <a:pt x="37" y="115"/>
                  <a:pt x="37" y="112"/>
                  <a:pt x="37" y="108"/>
                </a:cubicBezTo>
                <a:cubicBezTo>
                  <a:pt x="37" y="100"/>
                  <a:pt x="37" y="100"/>
                  <a:pt x="37" y="100"/>
                </a:cubicBezTo>
                <a:cubicBezTo>
                  <a:pt x="11" y="100"/>
                  <a:pt x="11" y="100"/>
                  <a:pt x="11" y="100"/>
                </a:cubicBezTo>
                <a:cubicBezTo>
                  <a:pt x="8" y="100"/>
                  <a:pt x="5" y="99"/>
                  <a:pt x="4" y="97"/>
                </a:cubicBezTo>
                <a:cubicBezTo>
                  <a:pt x="2" y="96"/>
                  <a:pt x="1" y="94"/>
                  <a:pt x="1" y="92"/>
                </a:cubicBezTo>
                <a:cubicBezTo>
                  <a:pt x="1" y="90"/>
                  <a:pt x="1" y="90"/>
                  <a:pt x="1" y="90"/>
                </a:cubicBezTo>
                <a:cubicBezTo>
                  <a:pt x="1" y="88"/>
                  <a:pt x="2" y="86"/>
                  <a:pt x="4" y="84"/>
                </a:cubicBezTo>
                <a:cubicBezTo>
                  <a:pt x="5" y="83"/>
                  <a:pt x="8" y="82"/>
                  <a:pt x="11" y="82"/>
                </a:cubicBezTo>
                <a:cubicBezTo>
                  <a:pt x="37" y="82"/>
                  <a:pt x="37" y="82"/>
                  <a:pt x="37" y="82"/>
                </a:cubicBezTo>
                <a:cubicBezTo>
                  <a:pt x="37" y="73"/>
                  <a:pt x="37" y="73"/>
                  <a:pt x="37" y="73"/>
                </a:cubicBezTo>
                <a:lnTo>
                  <a:pt x="11" y="73"/>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3" name="Freeform 61"/>
          <p:cNvSpPr>
            <a:spLocks/>
          </p:cNvSpPr>
          <p:nvPr/>
        </p:nvSpPr>
        <p:spPr bwMode="auto">
          <a:xfrm>
            <a:off x="4160838" y="6000750"/>
            <a:ext cx="100012" cy="130175"/>
          </a:xfrm>
          <a:custGeom>
            <a:avLst/>
            <a:gdLst/>
            <a:ahLst/>
            <a:cxnLst>
              <a:cxn ang="0">
                <a:pos x="66" y="52"/>
              </a:cxn>
              <a:cxn ang="0">
                <a:pos x="81" y="63"/>
              </a:cxn>
              <a:cxn ang="0">
                <a:pos x="87" y="80"/>
              </a:cxn>
              <a:cxn ang="0">
                <a:pos x="75" y="104"/>
              </a:cxn>
              <a:cxn ang="0">
                <a:pos x="42" y="113"/>
              </a:cxn>
              <a:cxn ang="0">
                <a:pos x="24" y="111"/>
              </a:cxn>
              <a:cxn ang="0">
                <a:pos x="11" y="105"/>
              </a:cxn>
              <a:cxn ang="0">
                <a:pos x="3" y="97"/>
              </a:cxn>
              <a:cxn ang="0">
                <a:pos x="0" y="88"/>
              </a:cxn>
              <a:cxn ang="0">
                <a:pos x="2" y="81"/>
              </a:cxn>
              <a:cxn ang="0">
                <a:pos x="7" y="77"/>
              </a:cxn>
              <a:cxn ang="0">
                <a:pos x="12" y="76"/>
              </a:cxn>
              <a:cxn ang="0">
                <a:pos x="15" y="76"/>
              </a:cxn>
              <a:cxn ang="0">
                <a:pos x="24" y="89"/>
              </a:cxn>
              <a:cxn ang="0">
                <a:pos x="41" y="94"/>
              </a:cxn>
              <a:cxn ang="0">
                <a:pos x="57" y="90"/>
              </a:cxn>
              <a:cxn ang="0">
                <a:pos x="63" y="78"/>
              </a:cxn>
              <a:cxn ang="0">
                <a:pos x="44" y="63"/>
              </a:cxn>
              <a:cxn ang="0">
                <a:pos x="38" y="63"/>
              </a:cxn>
              <a:cxn ang="0">
                <a:pos x="29" y="61"/>
              </a:cxn>
              <a:cxn ang="0">
                <a:pos x="26" y="55"/>
              </a:cxn>
              <a:cxn ang="0">
                <a:pos x="26" y="54"/>
              </a:cxn>
              <a:cxn ang="0">
                <a:pos x="38" y="45"/>
              </a:cxn>
              <a:cxn ang="0">
                <a:pos x="46" y="45"/>
              </a:cxn>
              <a:cxn ang="0">
                <a:pos x="57" y="42"/>
              </a:cxn>
              <a:cxn ang="0">
                <a:pos x="61" y="33"/>
              </a:cxn>
              <a:cxn ang="0">
                <a:pos x="56" y="22"/>
              </a:cxn>
              <a:cxn ang="0">
                <a:pos x="41" y="19"/>
              </a:cxn>
              <a:cxn ang="0">
                <a:pos x="32" y="20"/>
              </a:cxn>
              <a:cxn ang="0">
                <a:pos x="25" y="24"/>
              </a:cxn>
              <a:cxn ang="0">
                <a:pos x="20" y="28"/>
              </a:cxn>
              <a:cxn ang="0">
                <a:pos x="17" y="34"/>
              </a:cxn>
              <a:cxn ang="0">
                <a:pos x="15" y="35"/>
              </a:cxn>
              <a:cxn ang="0">
                <a:pos x="10" y="33"/>
              </a:cxn>
              <a:cxn ang="0">
                <a:pos x="5" y="30"/>
              </a:cxn>
              <a:cxn ang="0">
                <a:pos x="3" y="23"/>
              </a:cxn>
              <a:cxn ang="0">
                <a:pos x="5" y="14"/>
              </a:cxn>
              <a:cxn ang="0">
                <a:pos x="13" y="7"/>
              </a:cxn>
              <a:cxn ang="0">
                <a:pos x="25" y="2"/>
              </a:cxn>
              <a:cxn ang="0">
                <a:pos x="42" y="0"/>
              </a:cxn>
              <a:cxn ang="0">
                <a:pos x="74" y="7"/>
              </a:cxn>
              <a:cxn ang="0">
                <a:pos x="85" y="29"/>
              </a:cxn>
              <a:cxn ang="0">
                <a:pos x="66" y="52"/>
              </a:cxn>
            </a:cxnLst>
            <a:rect l="0" t="0" r="r" b="b"/>
            <a:pathLst>
              <a:path w="87" h="113">
                <a:moveTo>
                  <a:pt x="66" y="52"/>
                </a:moveTo>
                <a:cubicBezTo>
                  <a:pt x="73" y="54"/>
                  <a:pt x="78" y="58"/>
                  <a:pt x="81" y="63"/>
                </a:cubicBezTo>
                <a:cubicBezTo>
                  <a:pt x="85" y="68"/>
                  <a:pt x="87" y="73"/>
                  <a:pt x="87" y="80"/>
                </a:cubicBezTo>
                <a:cubicBezTo>
                  <a:pt x="87" y="90"/>
                  <a:pt x="83" y="99"/>
                  <a:pt x="75" y="104"/>
                </a:cubicBezTo>
                <a:cubicBezTo>
                  <a:pt x="67" y="110"/>
                  <a:pt x="56" y="113"/>
                  <a:pt x="42" y="113"/>
                </a:cubicBezTo>
                <a:cubicBezTo>
                  <a:pt x="35" y="113"/>
                  <a:pt x="29" y="112"/>
                  <a:pt x="24" y="111"/>
                </a:cubicBezTo>
                <a:cubicBezTo>
                  <a:pt x="19" y="109"/>
                  <a:pt x="14" y="107"/>
                  <a:pt x="11" y="105"/>
                </a:cubicBezTo>
                <a:cubicBezTo>
                  <a:pt x="7" y="103"/>
                  <a:pt x="5" y="100"/>
                  <a:pt x="3" y="97"/>
                </a:cubicBezTo>
                <a:cubicBezTo>
                  <a:pt x="1" y="94"/>
                  <a:pt x="0" y="91"/>
                  <a:pt x="0" y="88"/>
                </a:cubicBezTo>
                <a:cubicBezTo>
                  <a:pt x="0" y="85"/>
                  <a:pt x="1" y="83"/>
                  <a:pt x="2" y="81"/>
                </a:cubicBezTo>
                <a:cubicBezTo>
                  <a:pt x="4" y="79"/>
                  <a:pt x="5" y="78"/>
                  <a:pt x="7" y="77"/>
                </a:cubicBezTo>
                <a:cubicBezTo>
                  <a:pt x="9" y="77"/>
                  <a:pt x="11" y="76"/>
                  <a:pt x="12" y="76"/>
                </a:cubicBezTo>
                <a:cubicBezTo>
                  <a:pt x="14" y="76"/>
                  <a:pt x="15" y="76"/>
                  <a:pt x="15" y="76"/>
                </a:cubicBezTo>
                <a:cubicBezTo>
                  <a:pt x="16" y="82"/>
                  <a:pt x="20" y="86"/>
                  <a:pt x="24" y="89"/>
                </a:cubicBezTo>
                <a:cubicBezTo>
                  <a:pt x="29" y="92"/>
                  <a:pt x="35" y="94"/>
                  <a:pt x="41" y="94"/>
                </a:cubicBezTo>
                <a:cubicBezTo>
                  <a:pt x="48" y="94"/>
                  <a:pt x="53" y="92"/>
                  <a:pt x="57" y="90"/>
                </a:cubicBezTo>
                <a:cubicBezTo>
                  <a:pt x="61" y="87"/>
                  <a:pt x="63" y="83"/>
                  <a:pt x="63" y="78"/>
                </a:cubicBezTo>
                <a:cubicBezTo>
                  <a:pt x="63" y="68"/>
                  <a:pt x="57" y="63"/>
                  <a:pt x="44" y="63"/>
                </a:cubicBezTo>
                <a:cubicBezTo>
                  <a:pt x="38" y="63"/>
                  <a:pt x="38" y="63"/>
                  <a:pt x="38" y="63"/>
                </a:cubicBezTo>
                <a:cubicBezTo>
                  <a:pt x="34" y="63"/>
                  <a:pt x="31" y="63"/>
                  <a:pt x="29" y="61"/>
                </a:cubicBezTo>
                <a:cubicBezTo>
                  <a:pt x="27" y="60"/>
                  <a:pt x="26" y="58"/>
                  <a:pt x="26" y="55"/>
                </a:cubicBezTo>
                <a:cubicBezTo>
                  <a:pt x="26" y="54"/>
                  <a:pt x="26" y="54"/>
                  <a:pt x="26" y="54"/>
                </a:cubicBezTo>
                <a:cubicBezTo>
                  <a:pt x="26" y="48"/>
                  <a:pt x="30" y="45"/>
                  <a:pt x="38" y="45"/>
                </a:cubicBezTo>
                <a:cubicBezTo>
                  <a:pt x="46" y="45"/>
                  <a:pt x="46" y="45"/>
                  <a:pt x="46" y="45"/>
                </a:cubicBezTo>
                <a:cubicBezTo>
                  <a:pt x="51" y="45"/>
                  <a:pt x="55" y="44"/>
                  <a:pt x="57" y="42"/>
                </a:cubicBezTo>
                <a:cubicBezTo>
                  <a:pt x="60" y="40"/>
                  <a:pt x="61" y="36"/>
                  <a:pt x="61" y="33"/>
                </a:cubicBezTo>
                <a:cubicBezTo>
                  <a:pt x="61" y="28"/>
                  <a:pt x="59" y="25"/>
                  <a:pt x="56" y="22"/>
                </a:cubicBezTo>
                <a:cubicBezTo>
                  <a:pt x="52" y="20"/>
                  <a:pt x="48" y="19"/>
                  <a:pt x="41" y="19"/>
                </a:cubicBezTo>
                <a:cubicBezTo>
                  <a:pt x="38" y="19"/>
                  <a:pt x="35" y="19"/>
                  <a:pt x="32" y="20"/>
                </a:cubicBezTo>
                <a:cubicBezTo>
                  <a:pt x="29" y="21"/>
                  <a:pt x="27" y="22"/>
                  <a:pt x="25" y="24"/>
                </a:cubicBezTo>
                <a:cubicBezTo>
                  <a:pt x="23" y="25"/>
                  <a:pt x="21" y="27"/>
                  <a:pt x="20" y="28"/>
                </a:cubicBezTo>
                <a:cubicBezTo>
                  <a:pt x="19" y="30"/>
                  <a:pt x="18" y="32"/>
                  <a:pt x="17" y="34"/>
                </a:cubicBezTo>
                <a:cubicBezTo>
                  <a:pt x="17" y="35"/>
                  <a:pt x="16" y="35"/>
                  <a:pt x="15" y="35"/>
                </a:cubicBezTo>
                <a:cubicBezTo>
                  <a:pt x="13" y="35"/>
                  <a:pt x="11" y="34"/>
                  <a:pt x="10" y="33"/>
                </a:cubicBezTo>
                <a:cubicBezTo>
                  <a:pt x="8" y="33"/>
                  <a:pt x="6" y="32"/>
                  <a:pt x="5" y="30"/>
                </a:cubicBezTo>
                <a:cubicBezTo>
                  <a:pt x="3" y="28"/>
                  <a:pt x="3" y="26"/>
                  <a:pt x="3" y="23"/>
                </a:cubicBezTo>
                <a:cubicBezTo>
                  <a:pt x="3" y="20"/>
                  <a:pt x="4" y="17"/>
                  <a:pt x="5" y="14"/>
                </a:cubicBezTo>
                <a:cubicBezTo>
                  <a:pt x="7" y="12"/>
                  <a:pt x="10" y="9"/>
                  <a:pt x="13" y="7"/>
                </a:cubicBezTo>
                <a:cubicBezTo>
                  <a:pt x="17" y="5"/>
                  <a:pt x="21" y="3"/>
                  <a:pt x="25" y="2"/>
                </a:cubicBezTo>
                <a:cubicBezTo>
                  <a:pt x="30" y="0"/>
                  <a:pt x="36" y="0"/>
                  <a:pt x="42" y="0"/>
                </a:cubicBezTo>
                <a:cubicBezTo>
                  <a:pt x="56" y="0"/>
                  <a:pt x="66" y="2"/>
                  <a:pt x="74" y="7"/>
                </a:cubicBezTo>
                <a:cubicBezTo>
                  <a:pt x="81" y="12"/>
                  <a:pt x="85" y="20"/>
                  <a:pt x="85" y="29"/>
                </a:cubicBezTo>
                <a:cubicBezTo>
                  <a:pt x="85" y="41"/>
                  <a:pt x="78" y="48"/>
                  <a:pt x="66" y="52"/>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4" name="Freeform 65"/>
          <p:cNvSpPr>
            <a:spLocks noEditPoints="1"/>
          </p:cNvSpPr>
          <p:nvPr/>
        </p:nvSpPr>
        <p:spPr bwMode="auto">
          <a:xfrm>
            <a:off x="4456113" y="6002338"/>
            <a:ext cx="109537" cy="127000"/>
          </a:xfrm>
          <a:custGeom>
            <a:avLst/>
            <a:gdLst/>
            <a:ahLst/>
            <a:cxnLst>
              <a:cxn ang="0">
                <a:pos x="86" y="64"/>
              </a:cxn>
              <a:cxn ang="0">
                <a:pos x="94" y="66"/>
              </a:cxn>
              <a:cxn ang="0">
                <a:pos x="96" y="73"/>
              </a:cxn>
              <a:cxn ang="0">
                <a:pos x="96" y="74"/>
              </a:cxn>
              <a:cxn ang="0">
                <a:pos x="94" y="81"/>
              </a:cxn>
              <a:cxn ang="0">
                <a:pos x="86" y="83"/>
              </a:cxn>
              <a:cxn ang="0">
                <a:pos x="77" y="83"/>
              </a:cxn>
              <a:cxn ang="0">
                <a:pos x="77" y="100"/>
              </a:cxn>
              <a:cxn ang="0">
                <a:pos x="67" y="111"/>
              </a:cxn>
              <a:cxn ang="0">
                <a:pos x="64" y="111"/>
              </a:cxn>
              <a:cxn ang="0">
                <a:pos x="57" y="108"/>
              </a:cxn>
              <a:cxn ang="0">
                <a:pos x="55" y="100"/>
              </a:cxn>
              <a:cxn ang="0">
                <a:pos x="55" y="83"/>
              </a:cxn>
              <a:cxn ang="0">
                <a:pos x="14" y="83"/>
              </a:cxn>
              <a:cxn ang="0">
                <a:pos x="4" y="80"/>
              </a:cxn>
              <a:cxn ang="0">
                <a:pos x="0" y="73"/>
              </a:cxn>
              <a:cxn ang="0">
                <a:pos x="0" y="68"/>
              </a:cxn>
              <a:cxn ang="0">
                <a:pos x="2" y="62"/>
              </a:cxn>
              <a:cxn ang="0">
                <a:pos x="6" y="55"/>
              </a:cxn>
              <a:cxn ang="0">
                <a:pos x="39" y="9"/>
              </a:cxn>
              <a:cxn ang="0">
                <a:pos x="42" y="4"/>
              </a:cxn>
              <a:cxn ang="0">
                <a:pos x="46" y="2"/>
              </a:cxn>
              <a:cxn ang="0">
                <a:pos x="52" y="0"/>
              </a:cxn>
              <a:cxn ang="0">
                <a:pos x="59" y="0"/>
              </a:cxn>
              <a:cxn ang="0">
                <a:pos x="73" y="3"/>
              </a:cxn>
              <a:cxn ang="0">
                <a:pos x="77" y="16"/>
              </a:cxn>
              <a:cxn ang="0">
                <a:pos x="77" y="64"/>
              </a:cxn>
              <a:cxn ang="0">
                <a:pos x="86" y="64"/>
              </a:cxn>
              <a:cxn ang="0">
                <a:pos x="56" y="65"/>
              </a:cxn>
              <a:cxn ang="0">
                <a:pos x="56" y="18"/>
              </a:cxn>
              <a:cxn ang="0">
                <a:pos x="22" y="65"/>
              </a:cxn>
              <a:cxn ang="0">
                <a:pos x="56" y="65"/>
              </a:cxn>
            </a:cxnLst>
            <a:rect l="0" t="0" r="r" b="b"/>
            <a:pathLst>
              <a:path w="96" h="111">
                <a:moveTo>
                  <a:pt x="86" y="64"/>
                </a:moveTo>
                <a:cubicBezTo>
                  <a:pt x="90" y="64"/>
                  <a:pt x="92" y="65"/>
                  <a:pt x="94" y="66"/>
                </a:cubicBezTo>
                <a:cubicBezTo>
                  <a:pt x="95" y="68"/>
                  <a:pt x="96" y="70"/>
                  <a:pt x="96" y="73"/>
                </a:cubicBezTo>
                <a:cubicBezTo>
                  <a:pt x="96" y="74"/>
                  <a:pt x="96" y="74"/>
                  <a:pt x="96" y="74"/>
                </a:cubicBezTo>
                <a:cubicBezTo>
                  <a:pt x="96" y="77"/>
                  <a:pt x="95" y="80"/>
                  <a:pt x="94" y="81"/>
                </a:cubicBezTo>
                <a:cubicBezTo>
                  <a:pt x="92" y="83"/>
                  <a:pt x="90" y="83"/>
                  <a:pt x="86" y="83"/>
                </a:cubicBezTo>
                <a:cubicBezTo>
                  <a:pt x="77" y="83"/>
                  <a:pt x="77" y="83"/>
                  <a:pt x="77" y="83"/>
                </a:cubicBezTo>
                <a:cubicBezTo>
                  <a:pt x="77" y="100"/>
                  <a:pt x="77" y="100"/>
                  <a:pt x="77" y="100"/>
                </a:cubicBezTo>
                <a:cubicBezTo>
                  <a:pt x="77" y="107"/>
                  <a:pt x="74" y="111"/>
                  <a:pt x="67" y="111"/>
                </a:cubicBezTo>
                <a:cubicBezTo>
                  <a:pt x="64" y="111"/>
                  <a:pt x="64" y="111"/>
                  <a:pt x="64" y="111"/>
                </a:cubicBezTo>
                <a:cubicBezTo>
                  <a:pt x="61" y="111"/>
                  <a:pt x="59" y="110"/>
                  <a:pt x="57" y="108"/>
                </a:cubicBezTo>
                <a:cubicBezTo>
                  <a:pt x="55" y="106"/>
                  <a:pt x="55" y="103"/>
                  <a:pt x="55" y="100"/>
                </a:cubicBezTo>
                <a:cubicBezTo>
                  <a:pt x="55" y="83"/>
                  <a:pt x="55" y="83"/>
                  <a:pt x="55" y="83"/>
                </a:cubicBezTo>
                <a:cubicBezTo>
                  <a:pt x="14" y="83"/>
                  <a:pt x="14" y="83"/>
                  <a:pt x="14" y="83"/>
                </a:cubicBezTo>
                <a:cubicBezTo>
                  <a:pt x="10" y="83"/>
                  <a:pt x="7" y="82"/>
                  <a:pt x="4" y="80"/>
                </a:cubicBezTo>
                <a:cubicBezTo>
                  <a:pt x="2" y="78"/>
                  <a:pt x="0" y="76"/>
                  <a:pt x="0" y="73"/>
                </a:cubicBezTo>
                <a:cubicBezTo>
                  <a:pt x="0" y="68"/>
                  <a:pt x="0" y="68"/>
                  <a:pt x="0" y="68"/>
                </a:cubicBezTo>
                <a:cubicBezTo>
                  <a:pt x="0" y="66"/>
                  <a:pt x="1" y="64"/>
                  <a:pt x="2" y="62"/>
                </a:cubicBezTo>
                <a:cubicBezTo>
                  <a:pt x="2" y="60"/>
                  <a:pt x="4" y="58"/>
                  <a:pt x="6" y="55"/>
                </a:cubicBezTo>
                <a:cubicBezTo>
                  <a:pt x="39" y="9"/>
                  <a:pt x="39" y="9"/>
                  <a:pt x="39" y="9"/>
                </a:cubicBezTo>
                <a:cubicBezTo>
                  <a:pt x="40" y="7"/>
                  <a:pt x="41" y="6"/>
                  <a:pt x="42" y="4"/>
                </a:cubicBezTo>
                <a:cubicBezTo>
                  <a:pt x="44" y="3"/>
                  <a:pt x="45" y="2"/>
                  <a:pt x="46" y="2"/>
                </a:cubicBezTo>
                <a:cubicBezTo>
                  <a:pt x="48" y="1"/>
                  <a:pt x="50" y="0"/>
                  <a:pt x="52" y="0"/>
                </a:cubicBezTo>
                <a:cubicBezTo>
                  <a:pt x="54" y="0"/>
                  <a:pt x="56" y="0"/>
                  <a:pt x="59" y="0"/>
                </a:cubicBezTo>
                <a:cubicBezTo>
                  <a:pt x="66" y="0"/>
                  <a:pt x="70" y="1"/>
                  <a:pt x="73" y="3"/>
                </a:cubicBezTo>
                <a:cubicBezTo>
                  <a:pt x="76" y="6"/>
                  <a:pt x="77" y="10"/>
                  <a:pt x="77" y="16"/>
                </a:cubicBezTo>
                <a:cubicBezTo>
                  <a:pt x="77" y="64"/>
                  <a:pt x="77" y="64"/>
                  <a:pt x="77" y="64"/>
                </a:cubicBezTo>
                <a:lnTo>
                  <a:pt x="86" y="64"/>
                </a:lnTo>
                <a:close/>
                <a:moveTo>
                  <a:pt x="56" y="65"/>
                </a:moveTo>
                <a:cubicBezTo>
                  <a:pt x="56" y="18"/>
                  <a:pt x="56" y="18"/>
                  <a:pt x="56" y="18"/>
                </a:cubicBezTo>
                <a:cubicBezTo>
                  <a:pt x="22" y="65"/>
                  <a:pt x="22" y="65"/>
                  <a:pt x="22" y="65"/>
                </a:cubicBezTo>
                <a:lnTo>
                  <a:pt x="56" y="65"/>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5" name="Freeform 69"/>
          <p:cNvSpPr>
            <a:spLocks/>
          </p:cNvSpPr>
          <p:nvPr/>
        </p:nvSpPr>
        <p:spPr bwMode="auto">
          <a:xfrm>
            <a:off x="4764088" y="6002338"/>
            <a:ext cx="96837" cy="127000"/>
          </a:xfrm>
          <a:custGeom>
            <a:avLst/>
            <a:gdLst/>
            <a:ahLst/>
            <a:cxnLst>
              <a:cxn ang="0">
                <a:pos x="34" y="41"/>
              </a:cxn>
              <a:cxn ang="0">
                <a:pos x="45" y="40"/>
              </a:cxn>
              <a:cxn ang="0">
                <a:pos x="61" y="43"/>
              </a:cxn>
              <a:cxn ang="0">
                <a:pos x="74" y="50"/>
              </a:cxn>
              <a:cxn ang="0">
                <a:pos x="82" y="60"/>
              </a:cxn>
              <a:cxn ang="0">
                <a:pos x="85" y="75"/>
              </a:cxn>
              <a:cxn ang="0">
                <a:pos x="82" y="90"/>
              </a:cxn>
              <a:cxn ang="0">
                <a:pos x="73" y="101"/>
              </a:cxn>
              <a:cxn ang="0">
                <a:pos x="59" y="108"/>
              </a:cxn>
              <a:cxn ang="0">
                <a:pos x="40" y="111"/>
              </a:cxn>
              <a:cxn ang="0">
                <a:pos x="23" y="109"/>
              </a:cxn>
              <a:cxn ang="0">
                <a:pos x="11" y="104"/>
              </a:cxn>
              <a:cxn ang="0">
                <a:pos x="3" y="97"/>
              </a:cxn>
              <a:cxn ang="0">
                <a:pos x="0" y="90"/>
              </a:cxn>
              <a:cxn ang="0">
                <a:pos x="1" y="85"/>
              </a:cxn>
              <a:cxn ang="0">
                <a:pos x="5" y="81"/>
              </a:cxn>
              <a:cxn ang="0">
                <a:pos x="8" y="78"/>
              </a:cxn>
              <a:cxn ang="0">
                <a:pos x="10" y="78"/>
              </a:cxn>
              <a:cxn ang="0">
                <a:pos x="23" y="89"/>
              </a:cxn>
              <a:cxn ang="0">
                <a:pos x="40" y="93"/>
              </a:cxn>
              <a:cxn ang="0">
                <a:pos x="57" y="88"/>
              </a:cxn>
              <a:cxn ang="0">
                <a:pos x="63" y="75"/>
              </a:cxn>
              <a:cxn ang="0">
                <a:pos x="57" y="62"/>
              </a:cxn>
              <a:cxn ang="0">
                <a:pos x="41" y="57"/>
              </a:cxn>
              <a:cxn ang="0">
                <a:pos x="28" y="59"/>
              </a:cxn>
              <a:cxn ang="0">
                <a:pos x="18" y="64"/>
              </a:cxn>
              <a:cxn ang="0">
                <a:pos x="7" y="60"/>
              </a:cxn>
              <a:cxn ang="0">
                <a:pos x="4" y="50"/>
              </a:cxn>
              <a:cxn ang="0">
                <a:pos x="4" y="14"/>
              </a:cxn>
              <a:cxn ang="0">
                <a:pos x="7" y="3"/>
              </a:cxn>
              <a:cxn ang="0">
                <a:pos x="16" y="0"/>
              </a:cxn>
              <a:cxn ang="0">
                <a:pos x="69" y="0"/>
              </a:cxn>
              <a:cxn ang="0">
                <a:pos x="80" y="10"/>
              </a:cxn>
              <a:cxn ang="0">
                <a:pos x="80" y="10"/>
              </a:cxn>
              <a:cxn ang="0">
                <a:pos x="69" y="20"/>
              </a:cxn>
              <a:cxn ang="0">
                <a:pos x="25" y="20"/>
              </a:cxn>
              <a:cxn ang="0">
                <a:pos x="25" y="44"/>
              </a:cxn>
              <a:cxn ang="0">
                <a:pos x="34" y="41"/>
              </a:cxn>
            </a:cxnLst>
            <a:rect l="0" t="0" r="r" b="b"/>
            <a:pathLst>
              <a:path w="85" h="111">
                <a:moveTo>
                  <a:pt x="34" y="41"/>
                </a:moveTo>
                <a:cubicBezTo>
                  <a:pt x="37" y="41"/>
                  <a:pt x="41" y="40"/>
                  <a:pt x="45" y="40"/>
                </a:cubicBezTo>
                <a:cubicBezTo>
                  <a:pt x="51" y="40"/>
                  <a:pt x="56" y="41"/>
                  <a:pt x="61" y="43"/>
                </a:cubicBezTo>
                <a:cubicBezTo>
                  <a:pt x="66" y="44"/>
                  <a:pt x="70" y="47"/>
                  <a:pt x="74" y="50"/>
                </a:cubicBezTo>
                <a:cubicBezTo>
                  <a:pt x="77" y="53"/>
                  <a:pt x="80" y="56"/>
                  <a:pt x="82" y="60"/>
                </a:cubicBezTo>
                <a:cubicBezTo>
                  <a:pt x="84" y="65"/>
                  <a:pt x="85" y="69"/>
                  <a:pt x="85" y="75"/>
                </a:cubicBezTo>
                <a:cubicBezTo>
                  <a:pt x="85" y="80"/>
                  <a:pt x="84" y="85"/>
                  <a:pt x="82" y="90"/>
                </a:cubicBezTo>
                <a:cubicBezTo>
                  <a:pt x="80" y="94"/>
                  <a:pt x="77" y="98"/>
                  <a:pt x="73" y="101"/>
                </a:cubicBezTo>
                <a:cubicBezTo>
                  <a:pt x="69" y="104"/>
                  <a:pt x="64" y="107"/>
                  <a:pt x="59" y="108"/>
                </a:cubicBezTo>
                <a:cubicBezTo>
                  <a:pt x="53" y="110"/>
                  <a:pt x="47" y="111"/>
                  <a:pt x="40" y="111"/>
                </a:cubicBezTo>
                <a:cubicBezTo>
                  <a:pt x="34" y="111"/>
                  <a:pt x="28" y="110"/>
                  <a:pt x="23" y="109"/>
                </a:cubicBezTo>
                <a:cubicBezTo>
                  <a:pt x="18" y="108"/>
                  <a:pt x="14" y="106"/>
                  <a:pt x="11" y="104"/>
                </a:cubicBezTo>
                <a:cubicBezTo>
                  <a:pt x="7" y="102"/>
                  <a:pt x="5" y="100"/>
                  <a:pt x="3" y="97"/>
                </a:cubicBezTo>
                <a:cubicBezTo>
                  <a:pt x="1" y="95"/>
                  <a:pt x="0" y="92"/>
                  <a:pt x="0" y="90"/>
                </a:cubicBezTo>
                <a:cubicBezTo>
                  <a:pt x="0" y="88"/>
                  <a:pt x="0" y="86"/>
                  <a:pt x="1" y="85"/>
                </a:cubicBezTo>
                <a:cubicBezTo>
                  <a:pt x="2" y="83"/>
                  <a:pt x="4" y="82"/>
                  <a:pt x="5" y="81"/>
                </a:cubicBezTo>
                <a:cubicBezTo>
                  <a:pt x="6" y="80"/>
                  <a:pt x="7" y="79"/>
                  <a:pt x="8" y="78"/>
                </a:cubicBezTo>
                <a:cubicBezTo>
                  <a:pt x="9" y="78"/>
                  <a:pt x="10" y="78"/>
                  <a:pt x="10" y="78"/>
                </a:cubicBezTo>
                <a:cubicBezTo>
                  <a:pt x="13" y="83"/>
                  <a:pt x="18" y="86"/>
                  <a:pt x="23" y="89"/>
                </a:cubicBezTo>
                <a:cubicBezTo>
                  <a:pt x="28" y="91"/>
                  <a:pt x="34" y="93"/>
                  <a:pt x="40" y="93"/>
                </a:cubicBezTo>
                <a:cubicBezTo>
                  <a:pt x="47" y="93"/>
                  <a:pt x="53" y="91"/>
                  <a:pt x="57" y="88"/>
                </a:cubicBezTo>
                <a:cubicBezTo>
                  <a:pt x="61" y="85"/>
                  <a:pt x="63" y="80"/>
                  <a:pt x="63" y="75"/>
                </a:cubicBezTo>
                <a:cubicBezTo>
                  <a:pt x="63" y="69"/>
                  <a:pt x="61" y="65"/>
                  <a:pt x="57" y="62"/>
                </a:cubicBezTo>
                <a:cubicBezTo>
                  <a:pt x="53" y="59"/>
                  <a:pt x="48" y="57"/>
                  <a:pt x="41" y="57"/>
                </a:cubicBezTo>
                <a:cubicBezTo>
                  <a:pt x="36" y="57"/>
                  <a:pt x="31" y="58"/>
                  <a:pt x="28" y="59"/>
                </a:cubicBezTo>
                <a:cubicBezTo>
                  <a:pt x="24" y="61"/>
                  <a:pt x="21" y="62"/>
                  <a:pt x="18" y="64"/>
                </a:cubicBezTo>
                <a:cubicBezTo>
                  <a:pt x="14" y="64"/>
                  <a:pt x="10" y="63"/>
                  <a:pt x="7" y="60"/>
                </a:cubicBezTo>
                <a:cubicBezTo>
                  <a:pt x="5" y="58"/>
                  <a:pt x="4" y="55"/>
                  <a:pt x="4" y="50"/>
                </a:cubicBezTo>
                <a:cubicBezTo>
                  <a:pt x="4" y="14"/>
                  <a:pt x="4" y="14"/>
                  <a:pt x="4" y="14"/>
                </a:cubicBezTo>
                <a:cubicBezTo>
                  <a:pt x="4" y="9"/>
                  <a:pt x="5" y="6"/>
                  <a:pt x="7" y="3"/>
                </a:cubicBezTo>
                <a:cubicBezTo>
                  <a:pt x="9" y="1"/>
                  <a:pt x="12" y="0"/>
                  <a:pt x="16" y="0"/>
                </a:cubicBezTo>
                <a:cubicBezTo>
                  <a:pt x="69" y="0"/>
                  <a:pt x="69" y="0"/>
                  <a:pt x="69" y="0"/>
                </a:cubicBezTo>
                <a:cubicBezTo>
                  <a:pt x="76" y="0"/>
                  <a:pt x="80" y="3"/>
                  <a:pt x="80" y="10"/>
                </a:cubicBezTo>
                <a:cubicBezTo>
                  <a:pt x="80" y="10"/>
                  <a:pt x="80" y="10"/>
                  <a:pt x="80" y="10"/>
                </a:cubicBezTo>
                <a:cubicBezTo>
                  <a:pt x="80" y="17"/>
                  <a:pt x="76" y="20"/>
                  <a:pt x="69" y="20"/>
                </a:cubicBezTo>
                <a:cubicBezTo>
                  <a:pt x="25" y="20"/>
                  <a:pt x="25" y="20"/>
                  <a:pt x="25" y="20"/>
                </a:cubicBezTo>
                <a:cubicBezTo>
                  <a:pt x="25" y="44"/>
                  <a:pt x="25" y="44"/>
                  <a:pt x="25" y="44"/>
                </a:cubicBezTo>
                <a:cubicBezTo>
                  <a:pt x="28" y="43"/>
                  <a:pt x="31" y="42"/>
                  <a:pt x="34" y="4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6" name="Freeform 73"/>
          <p:cNvSpPr>
            <a:spLocks noEditPoints="1"/>
          </p:cNvSpPr>
          <p:nvPr/>
        </p:nvSpPr>
        <p:spPr bwMode="auto">
          <a:xfrm>
            <a:off x="5060950" y="6000750"/>
            <a:ext cx="103188" cy="130175"/>
          </a:xfrm>
          <a:custGeom>
            <a:avLst/>
            <a:gdLst/>
            <a:ahLst/>
            <a:cxnLst>
              <a:cxn ang="0">
                <a:pos x="37" y="45"/>
              </a:cxn>
              <a:cxn ang="0">
                <a:pos x="54" y="41"/>
              </a:cxn>
              <a:cxn ang="0">
                <a:pos x="69" y="44"/>
              </a:cxn>
              <a:cxn ang="0">
                <a:pos x="81" y="50"/>
              </a:cxn>
              <a:cxn ang="0">
                <a:pos x="88" y="60"/>
              </a:cxn>
              <a:cxn ang="0">
                <a:pos x="91" y="74"/>
              </a:cxn>
              <a:cxn ang="0">
                <a:pos x="91" y="75"/>
              </a:cxn>
              <a:cxn ang="0">
                <a:pos x="87" y="90"/>
              </a:cxn>
              <a:cxn ang="0">
                <a:pos x="78" y="102"/>
              </a:cxn>
              <a:cxn ang="0">
                <a:pos x="65" y="110"/>
              </a:cxn>
              <a:cxn ang="0">
                <a:pos x="47" y="113"/>
              </a:cxn>
              <a:cxn ang="0">
                <a:pos x="27" y="109"/>
              </a:cxn>
              <a:cxn ang="0">
                <a:pos x="13" y="99"/>
              </a:cxn>
              <a:cxn ang="0">
                <a:pos x="3" y="83"/>
              </a:cxn>
              <a:cxn ang="0">
                <a:pos x="0" y="62"/>
              </a:cxn>
              <a:cxn ang="0">
                <a:pos x="0" y="52"/>
              </a:cxn>
              <a:cxn ang="0">
                <a:pos x="4" y="30"/>
              </a:cxn>
              <a:cxn ang="0">
                <a:pos x="13" y="14"/>
              </a:cxn>
              <a:cxn ang="0">
                <a:pos x="29" y="3"/>
              </a:cxn>
              <a:cxn ang="0">
                <a:pos x="49" y="0"/>
              </a:cxn>
              <a:cxn ang="0">
                <a:pos x="65" y="1"/>
              </a:cxn>
              <a:cxn ang="0">
                <a:pos x="77" y="6"/>
              </a:cxn>
              <a:cxn ang="0">
                <a:pos x="84" y="13"/>
              </a:cxn>
              <a:cxn ang="0">
                <a:pos x="86" y="21"/>
              </a:cxn>
              <a:cxn ang="0">
                <a:pos x="84" y="27"/>
              </a:cxn>
              <a:cxn ang="0">
                <a:pos x="80" y="30"/>
              </a:cxn>
              <a:cxn ang="0">
                <a:pos x="76" y="32"/>
              </a:cxn>
              <a:cxn ang="0">
                <a:pos x="74" y="32"/>
              </a:cxn>
              <a:cxn ang="0">
                <a:pos x="65" y="23"/>
              </a:cxn>
              <a:cxn ang="0">
                <a:pos x="51" y="19"/>
              </a:cxn>
              <a:cxn ang="0">
                <a:pos x="25" y="51"/>
              </a:cxn>
              <a:cxn ang="0">
                <a:pos x="25" y="52"/>
              </a:cxn>
              <a:cxn ang="0">
                <a:pos x="37" y="45"/>
              </a:cxn>
              <a:cxn ang="0">
                <a:pos x="25" y="68"/>
              </a:cxn>
              <a:cxn ang="0">
                <a:pos x="31" y="87"/>
              </a:cxn>
              <a:cxn ang="0">
                <a:pos x="47" y="94"/>
              </a:cxn>
              <a:cxn ang="0">
                <a:pos x="61" y="89"/>
              </a:cxn>
              <a:cxn ang="0">
                <a:pos x="67" y="77"/>
              </a:cxn>
              <a:cxn ang="0">
                <a:pos x="67" y="76"/>
              </a:cxn>
              <a:cxn ang="0">
                <a:pos x="62" y="63"/>
              </a:cxn>
              <a:cxn ang="0">
                <a:pos x="47" y="59"/>
              </a:cxn>
              <a:cxn ang="0">
                <a:pos x="35" y="61"/>
              </a:cxn>
              <a:cxn ang="0">
                <a:pos x="25" y="68"/>
              </a:cxn>
            </a:cxnLst>
            <a:rect l="0" t="0" r="r" b="b"/>
            <a:pathLst>
              <a:path w="91" h="113">
                <a:moveTo>
                  <a:pt x="37" y="45"/>
                </a:moveTo>
                <a:cubicBezTo>
                  <a:pt x="42" y="43"/>
                  <a:pt x="48" y="41"/>
                  <a:pt x="54" y="41"/>
                </a:cubicBezTo>
                <a:cubicBezTo>
                  <a:pt x="60" y="41"/>
                  <a:pt x="65" y="42"/>
                  <a:pt x="69" y="44"/>
                </a:cubicBezTo>
                <a:cubicBezTo>
                  <a:pt x="73" y="45"/>
                  <a:pt x="77" y="47"/>
                  <a:pt x="81" y="50"/>
                </a:cubicBezTo>
                <a:cubicBezTo>
                  <a:pt x="84" y="53"/>
                  <a:pt x="86" y="56"/>
                  <a:pt x="88" y="60"/>
                </a:cubicBezTo>
                <a:cubicBezTo>
                  <a:pt x="90" y="64"/>
                  <a:pt x="91" y="69"/>
                  <a:pt x="91" y="74"/>
                </a:cubicBezTo>
                <a:cubicBezTo>
                  <a:pt x="91" y="75"/>
                  <a:pt x="91" y="75"/>
                  <a:pt x="91" y="75"/>
                </a:cubicBezTo>
                <a:cubicBezTo>
                  <a:pt x="91" y="81"/>
                  <a:pt x="89" y="86"/>
                  <a:pt x="87" y="90"/>
                </a:cubicBezTo>
                <a:cubicBezTo>
                  <a:pt x="85" y="95"/>
                  <a:pt x="82" y="99"/>
                  <a:pt x="78" y="102"/>
                </a:cubicBezTo>
                <a:cubicBezTo>
                  <a:pt x="75" y="106"/>
                  <a:pt x="70" y="108"/>
                  <a:pt x="65" y="110"/>
                </a:cubicBezTo>
                <a:cubicBezTo>
                  <a:pt x="60" y="112"/>
                  <a:pt x="54" y="113"/>
                  <a:pt x="47" y="113"/>
                </a:cubicBezTo>
                <a:cubicBezTo>
                  <a:pt x="40" y="113"/>
                  <a:pt x="33" y="112"/>
                  <a:pt x="27" y="109"/>
                </a:cubicBezTo>
                <a:cubicBezTo>
                  <a:pt x="22" y="107"/>
                  <a:pt x="17" y="103"/>
                  <a:pt x="13" y="99"/>
                </a:cubicBezTo>
                <a:cubicBezTo>
                  <a:pt x="9" y="94"/>
                  <a:pt x="5" y="89"/>
                  <a:pt x="3" y="83"/>
                </a:cubicBezTo>
                <a:cubicBezTo>
                  <a:pt x="1" y="77"/>
                  <a:pt x="0" y="70"/>
                  <a:pt x="0" y="62"/>
                </a:cubicBezTo>
                <a:cubicBezTo>
                  <a:pt x="0" y="52"/>
                  <a:pt x="0" y="52"/>
                  <a:pt x="0" y="52"/>
                </a:cubicBezTo>
                <a:cubicBezTo>
                  <a:pt x="0" y="44"/>
                  <a:pt x="1" y="37"/>
                  <a:pt x="4" y="30"/>
                </a:cubicBezTo>
                <a:cubicBezTo>
                  <a:pt x="6" y="24"/>
                  <a:pt x="9" y="18"/>
                  <a:pt x="13" y="14"/>
                </a:cubicBezTo>
                <a:cubicBezTo>
                  <a:pt x="18" y="9"/>
                  <a:pt x="23" y="6"/>
                  <a:pt x="29" y="3"/>
                </a:cubicBezTo>
                <a:cubicBezTo>
                  <a:pt x="35" y="1"/>
                  <a:pt x="42" y="0"/>
                  <a:pt x="49" y="0"/>
                </a:cubicBezTo>
                <a:cubicBezTo>
                  <a:pt x="55" y="0"/>
                  <a:pt x="61" y="0"/>
                  <a:pt x="65" y="1"/>
                </a:cubicBezTo>
                <a:cubicBezTo>
                  <a:pt x="70" y="3"/>
                  <a:pt x="74" y="4"/>
                  <a:pt x="77" y="6"/>
                </a:cubicBezTo>
                <a:cubicBezTo>
                  <a:pt x="80" y="8"/>
                  <a:pt x="82" y="10"/>
                  <a:pt x="84" y="13"/>
                </a:cubicBezTo>
                <a:cubicBezTo>
                  <a:pt x="85" y="15"/>
                  <a:pt x="86" y="18"/>
                  <a:pt x="86" y="21"/>
                </a:cubicBezTo>
                <a:cubicBezTo>
                  <a:pt x="86" y="23"/>
                  <a:pt x="86" y="25"/>
                  <a:pt x="84" y="27"/>
                </a:cubicBezTo>
                <a:cubicBezTo>
                  <a:pt x="83" y="28"/>
                  <a:pt x="82" y="29"/>
                  <a:pt x="80" y="30"/>
                </a:cubicBezTo>
                <a:cubicBezTo>
                  <a:pt x="79" y="31"/>
                  <a:pt x="77" y="31"/>
                  <a:pt x="76" y="32"/>
                </a:cubicBezTo>
                <a:cubicBezTo>
                  <a:pt x="75" y="32"/>
                  <a:pt x="74" y="32"/>
                  <a:pt x="74" y="32"/>
                </a:cubicBezTo>
                <a:cubicBezTo>
                  <a:pt x="72" y="28"/>
                  <a:pt x="69" y="26"/>
                  <a:pt x="65" y="23"/>
                </a:cubicBezTo>
                <a:cubicBezTo>
                  <a:pt x="62" y="21"/>
                  <a:pt x="57" y="19"/>
                  <a:pt x="51" y="19"/>
                </a:cubicBezTo>
                <a:cubicBezTo>
                  <a:pt x="33" y="19"/>
                  <a:pt x="25" y="30"/>
                  <a:pt x="25" y="51"/>
                </a:cubicBezTo>
                <a:cubicBezTo>
                  <a:pt x="25" y="52"/>
                  <a:pt x="25" y="52"/>
                  <a:pt x="25" y="52"/>
                </a:cubicBezTo>
                <a:cubicBezTo>
                  <a:pt x="28" y="49"/>
                  <a:pt x="32" y="47"/>
                  <a:pt x="37" y="45"/>
                </a:cubicBezTo>
                <a:close/>
                <a:moveTo>
                  <a:pt x="25" y="68"/>
                </a:moveTo>
                <a:cubicBezTo>
                  <a:pt x="26" y="76"/>
                  <a:pt x="28" y="83"/>
                  <a:pt x="31" y="87"/>
                </a:cubicBezTo>
                <a:cubicBezTo>
                  <a:pt x="35" y="92"/>
                  <a:pt x="40" y="94"/>
                  <a:pt x="47" y="94"/>
                </a:cubicBezTo>
                <a:cubicBezTo>
                  <a:pt x="53" y="94"/>
                  <a:pt x="57" y="93"/>
                  <a:pt x="61" y="89"/>
                </a:cubicBezTo>
                <a:cubicBezTo>
                  <a:pt x="65" y="86"/>
                  <a:pt x="67" y="82"/>
                  <a:pt x="67" y="77"/>
                </a:cubicBezTo>
                <a:cubicBezTo>
                  <a:pt x="67" y="76"/>
                  <a:pt x="67" y="76"/>
                  <a:pt x="67" y="76"/>
                </a:cubicBezTo>
                <a:cubicBezTo>
                  <a:pt x="67" y="70"/>
                  <a:pt x="65" y="66"/>
                  <a:pt x="62" y="63"/>
                </a:cubicBezTo>
                <a:cubicBezTo>
                  <a:pt x="58" y="60"/>
                  <a:pt x="53" y="59"/>
                  <a:pt x="47" y="59"/>
                </a:cubicBezTo>
                <a:cubicBezTo>
                  <a:pt x="43" y="59"/>
                  <a:pt x="39" y="60"/>
                  <a:pt x="35" y="61"/>
                </a:cubicBezTo>
                <a:cubicBezTo>
                  <a:pt x="31" y="63"/>
                  <a:pt x="28" y="65"/>
                  <a:pt x="25" y="6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7" name="Freeform 77"/>
          <p:cNvSpPr>
            <a:spLocks/>
          </p:cNvSpPr>
          <p:nvPr/>
        </p:nvSpPr>
        <p:spPr bwMode="auto">
          <a:xfrm>
            <a:off x="5365750" y="6002338"/>
            <a:ext cx="95250" cy="125412"/>
          </a:xfrm>
          <a:custGeom>
            <a:avLst/>
            <a:gdLst/>
            <a:ahLst/>
            <a:cxnLst>
              <a:cxn ang="0">
                <a:pos x="58" y="21"/>
              </a:cxn>
              <a:cxn ang="0">
                <a:pos x="11" y="21"/>
              </a:cxn>
              <a:cxn ang="0">
                <a:pos x="2" y="19"/>
              </a:cxn>
              <a:cxn ang="0">
                <a:pos x="0" y="11"/>
              </a:cxn>
              <a:cxn ang="0">
                <a:pos x="0" y="10"/>
              </a:cxn>
              <a:cxn ang="0">
                <a:pos x="2" y="3"/>
              </a:cxn>
              <a:cxn ang="0">
                <a:pos x="11" y="0"/>
              </a:cxn>
              <a:cxn ang="0">
                <a:pos x="69" y="0"/>
              </a:cxn>
              <a:cxn ang="0">
                <a:pos x="77" y="1"/>
              </a:cxn>
              <a:cxn ang="0">
                <a:pos x="82" y="4"/>
              </a:cxn>
              <a:cxn ang="0">
                <a:pos x="84" y="8"/>
              </a:cxn>
              <a:cxn ang="0">
                <a:pos x="85" y="13"/>
              </a:cxn>
              <a:cxn ang="0">
                <a:pos x="85" y="14"/>
              </a:cxn>
              <a:cxn ang="0">
                <a:pos x="82" y="24"/>
              </a:cxn>
              <a:cxn ang="0">
                <a:pos x="78" y="33"/>
              </a:cxn>
              <a:cxn ang="0">
                <a:pos x="40" y="102"/>
              </a:cxn>
              <a:cxn ang="0">
                <a:pos x="34" y="108"/>
              </a:cxn>
              <a:cxn ang="0">
                <a:pos x="27" y="110"/>
              </a:cxn>
              <a:cxn ang="0">
                <a:pos x="21" y="109"/>
              </a:cxn>
              <a:cxn ang="0">
                <a:pos x="17" y="107"/>
              </a:cxn>
              <a:cxn ang="0">
                <a:pos x="14" y="104"/>
              </a:cxn>
              <a:cxn ang="0">
                <a:pos x="13" y="101"/>
              </a:cxn>
              <a:cxn ang="0">
                <a:pos x="58" y="21"/>
              </a:cxn>
            </a:cxnLst>
            <a:rect l="0" t="0" r="r" b="b"/>
            <a:pathLst>
              <a:path w="85" h="110">
                <a:moveTo>
                  <a:pt x="58" y="21"/>
                </a:moveTo>
                <a:cubicBezTo>
                  <a:pt x="11" y="21"/>
                  <a:pt x="11" y="21"/>
                  <a:pt x="11" y="21"/>
                </a:cubicBezTo>
                <a:cubicBezTo>
                  <a:pt x="7" y="21"/>
                  <a:pt x="4" y="20"/>
                  <a:pt x="2" y="19"/>
                </a:cubicBezTo>
                <a:cubicBezTo>
                  <a:pt x="1" y="17"/>
                  <a:pt x="0" y="15"/>
                  <a:pt x="0" y="11"/>
                </a:cubicBezTo>
                <a:cubicBezTo>
                  <a:pt x="0" y="10"/>
                  <a:pt x="0" y="10"/>
                  <a:pt x="0" y="10"/>
                </a:cubicBezTo>
                <a:cubicBezTo>
                  <a:pt x="0" y="7"/>
                  <a:pt x="1" y="4"/>
                  <a:pt x="2" y="3"/>
                </a:cubicBezTo>
                <a:cubicBezTo>
                  <a:pt x="4" y="1"/>
                  <a:pt x="7" y="0"/>
                  <a:pt x="11" y="0"/>
                </a:cubicBezTo>
                <a:cubicBezTo>
                  <a:pt x="69" y="0"/>
                  <a:pt x="69" y="0"/>
                  <a:pt x="69" y="0"/>
                </a:cubicBezTo>
                <a:cubicBezTo>
                  <a:pt x="72" y="0"/>
                  <a:pt x="75" y="1"/>
                  <a:pt x="77" y="1"/>
                </a:cubicBezTo>
                <a:cubicBezTo>
                  <a:pt x="79" y="2"/>
                  <a:pt x="81" y="3"/>
                  <a:pt x="82" y="4"/>
                </a:cubicBezTo>
                <a:cubicBezTo>
                  <a:pt x="83" y="5"/>
                  <a:pt x="84" y="7"/>
                  <a:pt x="84" y="8"/>
                </a:cubicBezTo>
                <a:cubicBezTo>
                  <a:pt x="85" y="10"/>
                  <a:pt x="85" y="11"/>
                  <a:pt x="85" y="13"/>
                </a:cubicBezTo>
                <a:cubicBezTo>
                  <a:pt x="85" y="14"/>
                  <a:pt x="85" y="14"/>
                  <a:pt x="85" y="14"/>
                </a:cubicBezTo>
                <a:cubicBezTo>
                  <a:pt x="85" y="17"/>
                  <a:pt x="84" y="20"/>
                  <a:pt x="82" y="24"/>
                </a:cubicBezTo>
                <a:cubicBezTo>
                  <a:pt x="81" y="27"/>
                  <a:pt x="79" y="30"/>
                  <a:pt x="78" y="33"/>
                </a:cubicBezTo>
                <a:cubicBezTo>
                  <a:pt x="40" y="102"/>
                  <a:pt x="40" y="102"/>
                  <a:pt x="40" y="102"/>
                </a:cubicBezTo>
                <a:cubicBezTo>
                  <a:pt x="38" y="105"/>
                  <a:pt x="36" y="107"/>
                  <a:pt x="34" y="108"/>
                </a:cubicBezTo>
                <a:cubicBezTo>
                  <a:pt x="31" y="110"/>
                  <a:pt x="29" y="110"/>
                  <a:pt x="27" y="110"/>
                </a:cubicBezTo>
                <a:cubicBezTo>
                  <a:pt x="25" y="110"/>
                  <a:pt x="23" y="110"/>
                  <a:pt x="21" y="109"/>
                </a:cubicBezTo>
                <a:cubicBezTo>
                  <a:pt x="19" y="108"/>
                  <a:pt x="18" y="108"/>
                  <a:pt x="17" y="107"/>
                </a:cubicBezTo>
                <a:cubicBezTo>
                  <a:pt x="15" y="106"/>
                  <a:pt x="14" y="105"/>
                  <a:pt x="14" y="104"/>
                </a:cubicBezTo>
                <a:cubicBezTo>
                  <a:pt x="13" y="103"/>
                  <a:pt x="13" y="102"/>
                  <a:pt x="13" y="101"/>
                </a:cubicBezTo>
                <a:lnTo>
                  <a:pt x="58" y="21"/>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8" name="Freeform 81"/>
          <p:cNvSpPr>
            <a:spLocks noEditPoints="1"/>
          </p:cNvSpPr>
          <p:nvPr/>
        </p:nvSpPr>
        <p:spPr bwMode="auto">
          <a:xfrm>
            <a:off x="5662613" y="6000750"/>
            <a:ext cx="103187" cy="130175"/>
          </a:xfrm>
          <a:custGeom>
            <a:avLst/>
            <a:gdLst/>
            <a:ahLst/>
            <a:cxnLst>
              <a:cxn ang="0">
                <a:pos x="22" y="55"/>
              </a:cxn>
              <a:cxn ang="0">
                <a:pos x="8" y="46"/>
              </a:cxn>
              <a:cxn ang="0">
                <a:pos x="3" y="31"/>
              </a:cxn>
              <a:cxn ang="0">
                <a:pos x="6" y="18"/>
              </a:cxn>
              <a:cxn ang="0">
                <a:pos x="15" y="8"/>
              </a:cxn>
              <a:cxn ang="0">
                <a:pos x="28" y="2"/>
              </a:cxn>
              <a:cxn ang="0">
                <a:pos x="46" y="0"/>
              </a:cxn>
              <a:cxn ang="0">
                <a:pos x="63" y="2"/>
              </a:cxn>
              <a:cxn ang="0">
                <a:pos x="76" y="8"/>
              </a:cxn>
              <a:cxn ang="0">
                <a:pos x="84" y="18"/>
              </a:cxn>
              <a:cxn ang="0">
                <a:pos x="87" y="30"/>
              </a:cxn>
              <a:cxn ang="0">
                <a:pos x="83" y="45"/>
              </a:cxn>
              <a:cxn ang="0">
                <a:pos x="69" y="55"/>
              </a:cxn>
              <a:cxn ang="0">
                <a:pos x="85" y="65"/>
              </a:cxn>
              <a:cxn ang="0">
                <a:pos x="91" y="82"/>
              </a:cxn>
              <a:cxn ang="0">
                <a:pos x="88" y="94"/>
              </a:cxn>
              <a:cxn ang="0">
                <a:pos x="78" y="104"/>
              </a:cxn>
              <a:cxn ang="0">
                <a:pos x="64" y="111"/>
              </a:cxn>
              <a:cxn ang="0">
                <a:pos x="45" y="113"/>
              </a:cxn>
              <a:cxn ang="0">
                <a:pos x="12" y="105"/>
              </a:cxn>
              <a:cxn ang="0">
                <a:pos x="0" y="82"/>
              </a:cxn>
              <a:cxn ang="0">
                <a:pos x="5" y="65"/>
              </a:cxn>
              <a:cxn ang="0">
                <a:pos x="22" y="55"/>
              </a:cxn>
              <a:cxn ang="0">
                <a:pos x="45" y="95"/>
              </a:cxn>
              <a:cxn ang="0">
                <a:pos x="61" y="91"/>
              </a:cxn>
              <a:cxn ang="0">
                <a:pos x="67" y="79"/>
              </a:cxn>
              <a:cxn ang="0">
                <a:pos x="61" y="67"/>
              </a:cxn>
              <a:cxn ang="0">
                <a:pos x="45" y="63"/>
              </a:cxn>
              <a:cxn ang="0">
                <a:pos x="30" y="67"/>
              </a:cxn>
              <a:cxn ang="0">
                <a:pos x="24" y="79"/>
              </a:cxn>
              <a:cxn ang="0">
                <a:pos x="30" y="91"/>
              </a:cxn>
              <a:cxn ang="0">
                <a:pos x="45" y="95"/>
              </a:cxn>
              <a:cxn ang="0">
                <a:pos x="45" y="48"/>
              </a:cxn>
              <a:cxn ang="0">
                <a:pos x="59" y="44"/>
              </a:cxn>
              <a:cxn ang="0">
                <a:pos x="64" y="33"/>
              </a:cxn>
              <a:cxn ang="0">
                <a:pos x="59" y="22"/>
              </a:cxn>
              <a:cxn ang="0">
                <a:pos x="45" y="18"/>
              </a:cxn>
              <a:cxn ang="0">
                <a:pos x="31" y="22"/>
              </a:cxn>
              <a:cxn ang="0">
                <a:pos x="26" y="33"/>
              </a:cxn>
              <a:cxn ang="0">
                <a:pos x="32" y="43"/>
              </a:cxn>
              <a:cxn ang="0">
                <a:pos x="45" y="48"/>
              </a:cxn>
            </a:cxnLst>
            <a:rect l="0" t="0" r="r" b="b"/>
            <a:pathLst>
              <a:path w="91" h="113">
                <a:moveTo>
                  <a:pt x="22" y="55"/>
                </a:moveTo>
                <a:cubicBezTo>
                  <a:pt x="15" y="53"/>
                  <a:pt x="11" y="50"/>
                  <a:pt x="8" y="46"/>
                </a:cubicBezTo>
                <a:cubicBezTo>
                  <a:pt x="5" y="42"/>
                  <a:pt x="3" y="37"/>
                  <a:pt x="3" y="31"/>
                </a:cubicBezTo>
                <a:cubicBezTo>
                  <a:pt x="3" y="26"/>
                  <a:pt x="4" y="22"/>
                  <a:pt x="6" y="18"/>
                </a:cubicBezTo>
                <a:cubicBezTo>
                  <a:pt x="8" y="14"/>
                  <a:pt x="11" y="11"/>
                  <a:pt x="15" y="8"/>
                </a:cubicBezTo>
                <a:cubicBezTo>
                  <a:pt x="18" y="6"/>
                  <a:pt x="23" y="3"/>
                  <a:pt x="28" y="2"/>
                </a:cubicBezTo>
                <a:cubicBezTo>
                  <a:pt x="33" y="0"/>
                  <a:pt x="39" y="0"/>
                  <a:pt x="46" y="0"/>
                </a:cubicBezTo>
                <a:cubicBezTo>
                  <a:pt x="52" y="0"/>
                  <a:pt x="58" y="0"/>
                  <a:pt x="63" y="2"/>
                </a:cubicBezTo>
                <a:cubicBezTo>
                  <a:pt x="68" y="3"/>
                  <a:pt x="72" y="5"/>
                  <a:pt x="76" y="8"/>
                </a:cubicBezTo>
                <a:cubicBezTo>
                  <a:pt x="80" y="11"/>
                  <a:pt x="82" y="14"/>
                  <a:pt x="84" y="18"/>
                </a:cubicBezTo>
                <a:cubicBezTo>
                  <a:pt x="86" y="21"/>
                  <a:pt x="87" y="26"/>
                  <a:pt x="87" y="30"/>
                </a:cubicBezTo>
                <a:cubicBezTo>
                  <a:pt x="87" y="36"/>
                  <a:pt x="86" y="41"/>
                  <a:pt x="83" y="45"/>
                </a:cubicBezTo>
                <a:cubicBezTo>
                  <a:pt x="80" y="49"/>
                  <a:pt x="75" y="53"/>
                  <a:pt x="69" y="55"/>
                </a:cubicBezTo>
                <a:cubicBezTo>
                  <a:pt x="76" y="57"/>
                  <a:pt x="82" y="60"/>
                  <a:pt x="85" y="65"/>
                </a:cubicBezTo>
                <a:cubicBezTo>
                  <a:pt x="89" y="70"/>
                  <a:pt x="91" y="75"/>
                  <a:pt x="91" y="82"/>
                </a:cubicBezTo>
                <a:cubicBezTo>
                  <a:pt x="91" y="86"/>
                  <a:pt x="90" y="91"/>
                  <a:pt x="88" y="94"/>
                </a:cubicBezTo>
                <a:cubicBezTo>
                  <a:pt x="85" y="98"/>
                  <a:pt x="82" y="102"/>
                  <a:pt x="78" y="104"/>
                </a:cubicBezTo>
                <a:cubicBezTo>
                  <a:pt x="74" y="107"/>
                  <a:pt x="70" y="109"/>
                  <a:pt x="64" y="111"/>
                </a:cubicBezTo>
                <a:cubicBezTo>
                  <a:pt x="58" y="112"/>
                  <a:pt x="52" y="113"/>
                  <a:pt x="45" y="113"/>
                </a:cubicBezTo>
                <a:cubicBezTo>
                  <a:pt x="31" y="113"/>
                  <a:pt x="20" y="110"/>
                  <a:pt x="12" y="105"/>
                </a:cubicBezTo>
                <a:cubicBezTo>
                  <a:pt x="4" y="99"/>
                  <a:pt x="0" y="91"/>
                  <a:pt x="0" y="82"/>
                </a:cubicBezTo>
                <a:cubicBezTo>
                  <a:pt x="0" y="75"/>
                  <a:pt x="2" y="70"/>
                  <a:pt x="5" y="65"/>
                </a:cubicBezTo>
                <a:cubicBezTo>
                  <a:pt x="9" y="61"/>
                  <a:pt x="14" y="57"/>
                  <a:pt x="22" y="55"/>
                </a:cubicBezTo>
                <a:close/>
                <a:moveTo>
                  <a:pt x="45" y="95"/>
                </a:moveTo>
                <a:cubicBezTo>
                  <a:pt x="52" y="95"/>
                  <a:pt x="58" y="94"/>
                  <a:pt x="61" y="91"/>
                </a:cubicBezTo>
                <a:cubicBezTo>
                  <a:pt x="65" y="88"/>
                  <a:pt x="67" y="84"/>
                  <a:pt x="67" y="79"/>
                </a:cubicBezTo>
                <a:cubicBezTo>
                  <a:pt x="67" y="74"/>
                  <a:pt x="65" y="70"/>
                  <a:pt x="61" y="67"/>
                </a:cubicBezTo>
                <a:cubicBezTo>
                  <a:pt x="57" y="65"/>
                  <a:pt x="52" y="63"/>
                  <a:pt x="45" y="63"/>
                </a:cubicBezTo>
                <a:cubicBezTo>
                  <a:pt x="39" y="63"/>
                  <a:pt x="33" y="65"/>
                  <a:pt x="30" y="67"/>
                </a:cubicBezTo>
                <a:cubicBezTo>
                  <a:pt x="26" y="70"/>
                  <a:pt x="24" y="74"/>
                  <a:pt x="24" y="79"/>
                </a:cubicBezTo>
                <a:cubicBezTo>
                  <a:pt x="24" y="84"/>
                  <a:pt x="26" y="88"/>
                  <a:pt x="30" y="91"/>
                </a:cubicBezTo>
                <a:cubicBezTo>
                  <a:pt x="33" y="94"/>
                  <a:pt x="39" y="95"/>
                  <a:pt x="45" y="95"/>
                </a:cubicBezTo>
                <a:close/>
                <a:moveTo>
                  <a:pt x="45" y="48"/>
                </a:moveTo>
                <a:cubicBezTo>
                  <a:pt x="51" y="48"/>
                  <a:pt x="56" y="46"/>
                  <a:pt x="59" y="44"/>
                </a:cubicBezTo>
                <a:cubicBezTo>
                  <a:pt x="63" y="41"/>
                  <a:pt x="64" y="37"/>
                  <a:pt x="64" y="33"/>
                </a:cubicBezTo>
                <a:cubicBezTo>
                  <a:pt x="64" y="28"/>
                  <a:pt x="63" y="25"/>
                  <a:pt x="59" y="22"/>
                </a:cubicBezTo>
                <a:cubicBezTo>
                  <a:pt x="56" y="19"/>
                  <a:pt x="51" y="18"/>
                  <a:pt x="45" y="18"/>
                </a:cubicBezTo>
                <a:cubicBezTo>
                  <a:pt x="39" y="18"/>
                  <a:pt x="35" y="19"/>
                  <a:pt x="31" y="22"/>
                </a:cubicBezTo>
                <a:cubicBezTo>
                  <a:pt x="28" y="25"/>
                  <a:pt x="26" y="28"/>
                  <a:pt x="26" y="33"/>
                </a:cubicBezTo>
                <a:cubicBezTo>
                  <a:pt x="26" y="37"/>
                  <a:pt x="28" y="41"/>
                  <a:pt x="32" y="43"/>
                </a:cubicBezTo>
                <a:cubicBezTo>
                  <a:pt x="35" y="46"/>
                  <a:pt x="40" y="48"/>
                  <a:pt x="45" y="4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9" name="Freeform 85"/>
          <p:cNvSpPr>
            <a:spLocks noEditPoints="1"/>
          </p:cNvSpPr>
          <p:nvPr/>
        </p:nvSpPr>
        <p:spPr bwMode="auto">
          <a:xfrm>
            <a:off x="5962650" y="6000750"/>
            <a:ext cx="103188" cy="130175"/>
          </a:xfrm>
          <a:custGeom>
            <a:avLst/>
            <a:gdLst/>
            <a:ahLst/>
            <a:cxnLst>
              <a:cxn ang="0">
                <a:pos x="54" y="69"/>
              </a:cxn>
              <a:cxn ang="0">
                <a:pos x="37" y="72"/>
              </a:cxn>
              <a:cxn ang="0">
                <a:pos x="22" y="70"/>
              </a:cxn>
              <a:cxn ang="0">
                <a:pos x="10" y="63"/>
              </a:cxn>
              <a:cxn ang="0">
                <a:pos x="3" y="53"/>
              </a:cxn>
              <a:cxn ang="0">
                <a:pos x="0" y="39"/>
              </a:cxn>
              <a:cxn ang="0">
                <a:pos x="0" y="38"/>
              </a:cxn>
              <a:cxn ang="0">
                <a:pos x="3" y="23"/>
              </a:cxn>
              <a:cxn ang="0">
                <a:pos x="12" y="11"/>
              </a:cxn>
              <a:cxn ang="0">
                <a:pos x="26" y="3"/>
              </a:cxn>
              <a:cxn ang="0">
                <a:pos x="43" y="0"/>
              </a:cxn>
              <a:cxn ang="0">
                <a:pos x="63" y="3"/>
              </a:cxn>
              <a:cxn ang="0">
                <a:pos x="78" y="13"/>
              </a:cxn>
              <a:cxn ang="0">
                <a:pos x="87" y="29"/>
              </a:cxn>
              <a:cxn ang="0">
                <a:pos x="90" y="51"/>
              </a:cxn>
              <a:cxn ang="0">
                <a:pos x="90" y="61"/>
              </a:cxn>
              <a:cxn ang="0">
                <a:pos x="78" y="100"/>
              </a:cxn>
              <a:cxn ang="0">
                <a:pos x="41" y="113"/>
              </a:cxn>
              <a:cxn ang="0">
                <a:pos x="25" y="111"/>
              </a:cxn>
              <a:cxn ang="0">
                <a:pos x="13" y="107"/>
              </a:cxn>
              <a:cxn ang="0">
                <a:pos x="6" y="101"/>
              </a:cxn>
              <a:cxn ang="0">
                <a:pos x="4" y="94"/>
              </a:cxn>
              <a:cxn ang="0">
                <a:pos x="5" y="88"/>
              </a:cxn>
              <a:cxn ang="0">
                <a:pos x="8" y="84"/>
              </a:cxn>
              <a:cxn ang="0">
                <a:pos x="11" y="82"/>
              </a:cxn>
              <a:cxn ang="0">
                <a:pos x="13" y="82"/>
              </a:cxn>
              <a:cxn ang="0">
                <a:pos x="24" y="90"/>
              </a:cxn>
              <a:cxn ang="0">
                <a:pos x="39" y="93"/>
              </a:cxn>
              <a:cxn ang="0">
                <a:pos x="60" y="86"/>
              </a:cxn>
              <a:cxn ang="0">
                <a:pos x="66" y="62"/>
              </a:cxn>
              <a:cxn ang="0">
                <a:pos x="66" y="61"/>
              </a:cxn>
              <a:cxn ang="0">
                <a:pos x="54" y="69"/>
              </a:cxn>
              <a:cxn ang="0">
                <a:pos x="66" y="45"/>
              </a:cxn>
              <a:cxn ang="0">
                <a:pos x="60" y="25"/>
              </a:cxn>
              <a:cxn ang="0">
                <a:pos x="44" y="18"/>
              </a:cxn>
              <a:cxn ang="0">
                <a:pos x="30" y="24"/>
              </a:cxn>
              <a:cxn ang="0">
                <a:pos x="24" y="37"/>
              </a:cxn>
              <a:cxn ang="0">
                <a:pos x="24" y="37"/>
              </a:cxn>
              <a:cxn ang="0">
                <a:pos x="29" y="50"/>
              </a:cxn>
              <a:cxn ang="0">
                <a:pos x="44" y="54"/>
              </a:cxn>
              <a:cxn ang="0">
                <a:pos x="56" y="52"/>
              </a:cxn>
              <a:cxn ang="0">
                <a:pos x="66" y="45"/>
              </a:cxn>
            </a:cxnLst>
            <a:rect l="0" t="0" r="r" b="b"/>
            <a:pathLst>
              <a:path w="90" h="113">
                <a:moveTo>
                  <a:pt x="54" y="69"/>
                </a:moveTo>
                <a:cubicBezTo>
                  <a:pt x="49" y="71"/>
                  <a:pt x="43" y="72"/>
                  <a:pt x="37" y="72"/>
                </a:cubicBezTo>
                <a:cubicBezTo>
                  <a:pt x="31" y="72"/>
                  <a:pt x="26" y="71"/>
                  <a:pt x="22" y="70"/>
                </a:cubicBezTo>
                <a:cubicBezTo>
                  <a:pt x="17" y="68"/>
                  <a:pt x="13" y="66"/>
                  <a:pt x="10" y="63"/>
                </a:cubicBezTo>
                <a:cubicBezTo>
                  <a:pt x="7" y="61"/>
                  <a:pt x="5" y="57"/>
                  <a:pt x="3" y="53"/>
                </a:cubicBezTo>
                <a:cubicBezTo>
                  <a:pt x="1" y="49"/>
                  <a:pt x="0" y="44"/>
                  <a:pt x="0" y="39"/>
                </a:cubicBezTo>
                <a:cubicBezTo>
                  <a:pt x="0" y="38"/>
                  <a:pt x="0" y="38"/>
                  <a:pt x="0" y="38"/>
                </a:cubicBezTo>
                <a:cubicBezTo>
                  <a:pt x="0" y="33"/>
                  <a:pt x="1" y="28"/>
                  <a:pt x="3" y="23"/>
                </a:cubicBezTo>
                <a:cubicBezTo>
                  <a:pt x="6" y="18"/>
                  <a:pt x="8" y="14"/>
                  <a:pt x="12" y="11"/>
                </a:cubicBezTo>
                <a:cubicBezTo>
                  <a:pt x="16" y="7"/>
                  <a:pt x="21" y="5"/>
                  <a:pt x="26" y="3"/>
                </a:cubicBezTo>
                <a:cubicBezTo>
                  <a:pt x="31" y="1"/>
                  <a:pt x="37" y="0"/>
                  <a:pt x="43" y="0"/>
                </a:cubicBezTo>
                <a:cubicBezTo>
                  <a:pt x="51" y="0"/>
                  <a:pt x="57" y="1"/>
                  <a:pt x="63" y="3"/>
                </a:cubicBezTo>
                <a:cubicBezTo>
                  <a:pt x="69" y="6"/>
                  <a:pt x="74" y="9"/>
                  <a:pt x="78" y="13"/>
                </a:cubicBezTo>
                <a:cubicBezTo>
                  <a:pt x="82" y="18"/>
                  <a:pt x="85" y="23"/>
                  <a:pt x="87" y="29"/>
                </a:cubicBezTo>
                <a:cubicBezTo>
                  <a:pt x="89" y="36"/>
                  <a:pt x="90" y="43"/>
                  <a:pt x="90" y="51"/>
                </a:cubicBezTo>
                <a:cubicBezTo>
                  <a:pt x="90" y="61"/>
                  <a:pt x="90" y="61"/>
                  <a:pt x="90" y="61"/>
                </a:cubicBezTo>
                <a:cubicBezTo>
                  <a:pt x="90" y="78"/>
                  <a:pt x="86" y="91"/>
                  <a:pt x="78" y="100"/>
                </a:cubicBezTo>
                <a:cubicBezTo>
                  <a:pt x="69" y="109"/>
                  <a:pt x="57" y="113"/>
                  <a:pt x="41" y="113"/>
                </a:cubicBezTo>
                <a:cubicBezTo>
                  <a:pt x="35" y="113"/>
                  <a:pt x="29" y="113"/>
                  <a:pt x="25" y="111"/>
                </a:cubicBezTo>
                <a:cubicBezTo>
                  <a:pt x="20" y="110"/>
                  <a:pt x="16" y="109"/>
                  <a:pt x="13" y="107"/>
                </a:cubicBezTo>
                <a:cubicBezTo>
                  <a:pt x="10" y="105"/>
                  <a:pt x="8" y="103"/>
                  <a:pt x="6" y="101"/>
                </a:cubicBezTo>
                <a:cubicBezTo>
                  <a:pt x="5" y="99"/>
                  <a:pt x="4" y="96"/>
                  <a:pt x="4" y="94"/>
                </a:cubicBezTo>
                <a:cubicBezTo>
                  <a:pt x="4" y="92"/>
                  <a:pt x="5" y="90"/>
                  <a:pt x="5" y="88"/>
                </a:cubicBezTo>
                <a:cubicBezTo>
                  <a:pt x="6" y="86"/>
                  <a:pt x="7" y="85"/>
                  <a:pt x="8" y="84"/>
                </a:cubicBezTo>
                <a:cubicBezTo>
                  <a:pt x="9" y="83"/>
                  <a:pt x="10" y="83"/>
                  <a:pt x="11" y="82"/>
                </a:cubicBezTo>
                <a:cubicBezTo>
                  <a:pt x="12" y="82"/>
                  <a:pt x="13" y="82"/>
                  <a:pt x="13" y="82"/>
                </a:cubicBezTo>
                <a:cubicBezTo>
                  <a:pt x="16" y="85"/>
                  <a:pt x="19" y="88"/>
                  <a:pt x="24" y="90"/>
                </a:cubicBezTo>
                <a:cubicBezTo>
                  <a:pt x="28" y="92"/>
                  <a:pt x="33" y="93"/>
                  <a:pt x="39" y="93"/>
                </a:cubicBezTo>
                <a:cubicBezTo>
                  <a:pt x="48" y="93"/>
                  <a:pt x="55" y="91"/>
                  <a:pt x="60" y="86"/>
                </a:cubicBezTo>
                <a:cubicBezTo>
                  <a:pt x="64" y="81"/>
                  <a:pt x="66" y="73"/>
                  <a:pt x="66" y="62"/>
                </a:cubicBezTo>
                <a:cubicBezTo>
                  <a:pt x="66" y="61"/>
                  <a:pt x="66" y="61"/>
                  <a:pt x="66" y="61"/>
                </a:cubicBezTo>
                <a:cubicBezTo>
                  <a:pt x="63" y="64"/>
                  <a:pt x="59" y="66"/>
                  <a:pt x="54" y="69"/>
                </a:cubicBezTo>
                <a:close/>
                <a:moveTo>
                  <a:pt x="66" y="45"/>
                </a:moveTo>
                <a:cubicBezTo>
                  <a:pt x="65" y="37"/>
                  <a:pt x="63" y="30"/>
                  <a:pt x="60" y="25"/>
                </a:cubicBezTo>
                <a:cubicBezTo>
                  <a:pt x="56" y="21"/>
                  <a:pt x="51" y="18"/>
                  <a:pt x="44" y="18"/>
                </a:cubicBezTo>
                <a:cubicBezTo>
                  <a:pt x="38" y="18"/>
                  <a:pt x="33" y="20"/>
                  <a:pt x="30" y="24"/>
                </a:cubicBezTo>
                <a:cubicBezTo>
                  <a:pt x="26" y="27"/>
                  <a:pt x="24" y="32"/>
                  <a:pt x="24" y="37"/>
                </a:cubicBezTo>
                <a:cubicBezTo>
                  <a:pt x="24" y="37"/>
                  <a:pt x="24" y="37"/>
                  <a:pt x="24" y="37"/>
                </a:cubicBezTo>
                <a:cubicBezTo>
                  <a:pt x="24" y="43"/>
                  <a:pt x="26" y="47"/>
                  <a:pt x="29" y="50"/>
                </a:cubicBezTo>
                <a:cubicBezTo>
                  <a:pt x="32" y="53"/>
                  <a:pt x="37" y="54"/>
                  <a:pt x="44" y="54"/>
                </a:cubicBezTo>
                <a:cubicBezTo>
                  <a:pt x="48" y="54"/>
                  <a:pt x="52" y="54"/>
                  <a:pt x="56" y="52"/>
                </a:cubicBezTo>
                <a:cubicBezTo>
                  <a:pt x="59" y="50"/>
                  <a:pt x="63" y="48"/>
                  <a:pt x="66" y="4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0" name="Freeform 89"/>
          <p:cNvSpPr>
            <a:spLocks noEditPoints="1"/>
          </p:cNvSpPr>
          <p:nvPr/>
        </p:nvSpPr>
        <p:spPr bwMode="auto">
          <a:xfrm>
            <a:off x="6257925" y="5976938"/>
            <a:ext cx="117475" cy="160337"/>
          </a:xfrm>
          <a:custGeom>
            <a:avLst/>
            <a:gdLst/>
            <a:ahLst/>
            <a:cxnLst>
              <a:cxn ang="0">
                <a:pos x="67" y="132"/>
              </a:cxn>
              <a:cxn ang="0">
                <a:pos x="90" y="107"/>
              </a:cxn>
              <a:cxn ang="0">
                <a:pos x="95" y="102"/>
              </a:cxn>
              <a:cxn ang="0">
                <a:pos x="92" y="86"/>
              </a:cxn>
              <a:cxn ang="0">
                <a:pos x="74" y="90"/>
              </a:cxn>
              <a:cxn ang="0">
                <a:pos x="64" y="100"/>
              </a:cxn>
              <a:cxn ang="0">
                <a:pos x="64" y="14"/>
              </a:cxn>
              <a:cxn ang="0">
                <a:pos x="52" y="0"/>
              </a:cxn>
              <a:cxn ang="0">
                <a:pos x="50" y="0"/>
              </a:cxn>
              <a:cxn ang="0">
                <a:pos x="38" y="14"/>
              </a:cxn>
              <a:cxn ang="0">
                <a:pos x="38" y="100"/>
              </a:cxn>
              <a:cxn ang="0">
                <a:pos x="29" y="90"/>
              </a:cxn>
              <a:cxn ang="0">
                <a:pos x="11" y="86"/>
              </a:cxn>
              <a:cxn ang="0">
                <a:pos x="8" y="102"/>
              </a:cxn>
              <a:cxn ang="0">
                <a:pos x="12" y="108"/>
              </a:cxn>
              <a:cxn ang="0">
                <a:pos x="34" y="132"/>
              </a:cxn>
              <a:cxn ang="0">
                <a:pos x="41" y="138"/>
              </a:cxn>
              <a:cxn ang="0">
                <a:pos x="51" y="141"/>
              </a:cxn>
              <a:cxn ang="0">
                <a:pos x="61" y="138"/>
              </a:cxn>
              <a:cxn ang="0">
                <a:pos x="67" y="132"/>
              </a:cxn>
              <a:cxn ang="0">
                <a:pos x="51" y="141"/>
              </a:cxn>
              <a:cxn ang="0">
                <a:pos x="51" y="141"/>
              </a:cxn>
              <a:cxn ang="0">
                <a:pos x="51" y="141"/>
              </a:cxn>
              <a:cxn ang="0">
                <a:pos x="51" y="141"/>
              </a:cxn>
            </a:cxnLst>
            <a:rect l="0" t="0" r="r" b="b"/>
            <a:pathLst>
              <a:path w="103" h="141">
                <a:moveTo>
                  <a:pt x="67" y="132"/>
                </a:moveTo>
                <a:cubicBezTo>
                  <a:pt x="90" y="107"/>
                  <a:pt x="90" y="107"/>
                  <a:pt x="90" y="107"/>
                </a:cubicBezTo>
                <a:cubicBezTo>
                  <a:pt x="95" y="102"/>
                  <a:pt x="95" y="102"/>
                  <a:pt x="95" y="102"/>
                </a:cubicBezTo>
                <a:cubicBezTo>
                  <a:pt x="95" y="102"/>
                  <a:pt x="103" y="94"/>
                  <a:pt x="92" y="86"/>
                </a:cubicBezTo>
                <a:cubicBezTo>
                  <a:pt x="85" y="80"/>
                  <a:pt x="80" y="83"/>
                  <a:pt x="74" y="90"/>
                </a:cubicBezTo>
                <a:cubicBezTo>
                  <a:pt x="71" y="92"/>
                  <a:pt x="68" y="96"/>
                  <a:pt x="64" y="100"/>
                </a:cubicBezTo>
                <a:cubicBezTo>
                  <a:pt x="64" y="14"/>
                  <a:pt x="64" y="14"/>
                  <a:pt x="64" y="14"/>
                </a:cubicBezTo>
                <a:cubicBezTo>
                  <a:pt x="64" y="4"/>
                  <a:pt x="59" y="0"/>
                  <a:pt x="52" y="0"/>
                </a:cubicBezTo>
                <a:cubicBezTo>
                  <a:pt x="50" y="0"/>
                  <a:pt x="50" y="0"/>
                  <a:pt x="50" y="0"/>
                </a:cubicBezTo>
                <a:cubicBezTo>
                  <a:pt x="43" y="0"/>
                  <a:pt x="38" y="4"/>
                  <a:pt x="38" y="14"/>
                </a:cubicBezTo>
                <a:cubicBezTo>
                  <a:pt x="38" y="100"/>
                  <a:pt x="38" y="100"/>
                  <a:pt x="38" y="100"/>
                </a:cubicBezTo>
                <a:cubicBezTo>
                  <a:pt x="34" y="96"/>
                  <a:pt x="31" y="93"/>
                  <a:pt x="29" y="90"/>
                </a:cubicBezTo>
                <a:cubicBezTo>
                  <a:pt x="23" y="83"/>
                  <a:pt x="18" y="81"/>
                  <a:pt x="11" y="86"/>
                </a:cubicBezTo>
                <a:cubicBezTo>
                  <a:pt x="0" y="94"/>
                  <a:pt x="8" y="102"/>
                  <a:pt x="8" y="102"/>
                </a:cubicBezTo>
                <a:cubicBezTo>
                  <a:pt x="12" y="108"/>
                  <a:pt x="12" y="108"/>
                  <a:pt x="12" y="108"/>
                </a:cubicBezTo>
                <a:cubicBezTo>
                  <a:pt x="34" y="132"/>
                  <a:pt x="34" y="132"/>
                  <a:pt x="34" y="132"/>
                </a:cubicBezTo>
                <a:cubicBezTo>
                  <a:pt x="37" y="135"/>
                  <a:pt x="39" y="137"/>
                  <a:pt x="41" y="138"/>
                </a:cubicBezTo>
                <a:cubicBezTo>
                  <a:pt x="43" y="140"/>
                  <a:pt x="47" y="141"/>
                  <a:pt x="51" y="141"/>
                </a:cubicBezTo>
                <a:cubicBezTo>
                  <a:pt x="55" y="141"/>
                  <a:pt x="59" y="140"/>
                  <a:pt x="61" y="138"/>
                </a:cubicBezTo>
                <a:cubicBezTo>
                  <a:pt x="63" y="137"/>
                  <a:pt x="65" y="135"/>
                  <a:pt x="67" y="132"/>
                </a:cubicBezTo>
                <a:close/>
                <a:moveTo>
                  <a:pt x="51" y="141"/>
                </a:moveTo>
                <a:cubicBezTo>
                  <a:pt x="51" y="141"/>
                  <a:pt x="51" y="141"/>
                  <a:pt x="51" y="141"/>
                </a:cubicBezTo>
                <a:cubicBezTo>
                  <a:pt x="51" y="141"/>
                  <a:pt x="51" y="141"/>
                  <a:pt x="51" y="141"/>
                </a:cubicBezTo>
                <a:cubicBezTo>
                  <a:pt x="51" y="141"/>
                  <a:pt x="51" y="141"/>
                  <a:pt x="51" y="14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1" name="Freeform 93"/>
          <p:cNvSpPr>
            <a:spLocks/>
          </p:cNvSpPr>
          <p:nvPr/>
        </p:nvSpPr>
        <p:spPr bwMode="auto">
          <a:xfrm>
            <a:off x="6559550" y="6000750"/>
            <a:ext cx="112713" cy="130175"/>
          </a:xfrm>
          <a:custGeom>
            <a:avLst/>
            <a:gdLst/>
            <a:ahLst/>
            <a:cxnLst>
              <a:cxn ang="0">
                <a:pos x="8" y="52"/>
              </a:cxn>
              <a:cxn ang="0">
                <a:pos x="2" y="50"/>
              </a:cxn>
              <a:cxn ang="0">
                <a:pos x="0" y="46"/>
              </a:cxn>
              <a:cxn ang="0">
                <a:pos x="0" y="44"/>
              </a:cxn>
              <a:cxn ang="0">
                <a:pos x="2" y="39"/>
              </a:cxn>
              <a:cxn ang="0">
                <a:pos x="8" y="37"/>
              </a:cxn>
              <a:cxn ang="0">
                <a:pos x="16" y="37"/>
              </a:cxn>
              <a:cxn ang="0">
                <a:pos x="32" y="10"/>
              </a:cxn>
              <a:cxn ang="0">
                <a:pos x="62" y="0"/>
              </a:cxn>
              <a:cxn ang="0">
                <a:pos x="77" y="2"/>
              </a:cxn>
              <a:cxn ang="0">
                <a:pos x="89" y="7"/>
              </a:cxn>
              <a:cxn ang="0">
                <a:pos x="96" y="14"/>
              </a:cxn>
              <a:cxn ang="0">
                <a:pos x="98" y="22"/>
              </a:cxn>
              <a:cxn ang="0">
                <a:pos x="97" y="28"/>
              </a:cxn>
              <a:cxn ang="0">
                <a:pos x="93" y="32"/>
              </a:cxn>
              <a:cxn ang="0">
                <a:pos x="89" y="34"/>
              </a:cxn>
              <a:cxn ang="0">
                <a:pos x="87" y="34"/>
              </a:cxn>
              <a:cxn ang="0">
                <a:pos x="77" y="24"/>
              </a:cxn>
              <a:cxn ang="0">
                <a:pos x="62" y="21"/>
              </a:cxn>
              <a:cxn ang="0">
                <a:pos x="48" y="25"/>
              </a:cxn>
              <a:cxn ang="0">
                <a:pos x="40" y="37"/>
              </a:cxn>
              <a:cxn ang="0">
                <a:pos x="67" y="37"/>
              </a:cxn>
              <a:cxn ang="0">
                <a:pos x="73" y="39"/>
              </a:cxn>
              <a:cxn ang="0">
                <a:pos x="75" y="44"/>
              </a:cxn>
              <a:cxn ang="0">
                <a:pos x="75" y="46"/>
              </a:cxn>
              <a:cxn ang="0">
                <a:pos x="73" y="50"/>
              </a:cxn>
              <a:cxn ang="0">
                <a:pos x="67" y="52"/>
              </a:cxn>
              <a:cxn ang="0">
                <a:pos x="38" y="52"/>
              </a:cxn>
              <a:cxn ang="0">
                <a:pos x="38" y="62"/>
              </a:cxn>
              <a:cxn ang="0">
                <a:pos x="67" y="62"/>
              </a:cxn>
              <a:cxn ang="0">
                <a:pos x="73" y="64"/>
              </a:cxn>
              <a:cxn ang="0">
                <a:pos x="75" y="69"/>
              </a:cxn>
              <a:cxn ang="0">
                <a:pos x="75" y="71"/>
              </a:cxn>
              <a:cxn ang="0">
                <a:pos x="73" y="75"/>
              </a:cxn>
              <a:cxn ang="0">
                <a:pos x="67" y="77"/>
              </a:cxn>
              <a:cxn ang="0">
                <a:pos x="40" y="77"/>
              </a:cxn>
              <a:cxn ang="0">
                <a:pos x="48" y="90"/>
              </a:cxn>
              <a:cxn ang="0">
                <a:pos x="63" y="94"/>
              </a:cxn>
              <a:cxn ang="0">
                <a:pos x="77" y="90"/>
              </a:cxn>
              <a:cxn ang="0">
                <a:pos x="87" y="80"/>
              </a:cxn>
              <a:cxn ang="0">
                <a:pos x="89" y="80"/>
              </a:cxn>
              <a:cxn ang="0">
                <a:pos x="93" y="82"/>
              </a:cxn>
              <a:cxn ang="0">
                <a:pos x="97" y="86"/>
              </a:cxn>
              <a:cxn ang="0">
                <a:pos x="99" y="92"/>
              </a:cxn>
              <a:cxn ang="0">
                <a:pos x="97" y="99"/>
              </a:cxn>
              <a:cxn ang="0">
                <a:pos x="90" y="107"/>
              </a:cxn>
              <a:cxn ang="0">
                <a:pos x="79" y="112"/>
              </a:cxn>
              <a:cxn ang="0">
                <a:pos x="62" y="115"/>
              </a:cxn>
              <a:cxn ang="0">
                <a:pos x="32" y="105"/>
              </a:cxn>
              <a:cxn ang="0">
                <a:pos x="16" y="77"/>
              </a:cxn>
              <a:cxn ang="0">
                <a:pos x="8" y="77"/>
              </a:cxn>
              <a:cxn ang="0">
                <a:pos x="2" y="75"/>
              </a:cxn>
              <a:cxn ang="0">
                <a:pos x="0" y="71"/>
              </a:cxn>
              <a:cxn ang="0">
                <a:pos x="0" y="69"/>
              </a:cxn>
              <a:cxn ang="0">
                <a:pos x="2" y="64"/>
              </a:cxn>
              <a:cxn ang="0">
                <a:pos x="8" y="62"/>
              </a:cxn>
              <a:cxn ang="0">
                <a:pos x="14" y="62"/>
              </a:cxn>
              <a:cxn ang="0">
                <a:pos x="14" y="52"/>
              </a:cxn>
              <a:cxn ang="0">
                <a:pos x="8" y="52"/>
              </a:cxn>
            </a:cxnLst>
            <a:rect l="0" t="0" r="r" b="b"/>
            <a:pathLst>
              <a:path w="99" h="115">
                <a:moveTo>
                  <a:pt x="8" y="52"/>
                </a:moveTo>
                <a:cubicBezTo>
                  <a:pt x="5" y="52"/>
                  <a:pt x="3" y="52"/>
                  <a:pt x="2" y="50"/>
                </a:cubicBezTo>
                <a:cubicBezTo>
                  <a:pt x="0" y="49"/>
                  <a:pt x="0" y="47"/>
                  <a:pt x="0" y="46"/>
                </a:cubicBezTo>
                <a:cubicBezTo>
                  <a:pt x="0" y="44"/>
                  <a:pt x="0" y="44"/>
                  <a:pt x="0" y="44"/>
                </a:cubicBezTo>
                <a:cubicBezTo>
                  <a:pt x="0" y="42"/>
                  <a:pt x="0" y="40"/>
                  <a:pt x="2" y="39"/>
                </a:cubicBezTo>
                <a:cubicBezTo>
                  <a:pt x="3" y="38"/>
                  <a:pt x="5" y="37"/>
                  <a:pt x="8" y="37"/>
                </a:cubicBezTo>
                <a:cubicBezTo>
                  <a:pt x="16" y="37"/>
                  <a:pt x="16" y="37"/>
                  <a:pt x="16" y="37"/>
                </a:cubicBezTo>
                <a:cubicBezTo>
                  <a:pt x="18" y="26"/>
                  <a:pt x="24" y="16"/>
                  <a:pt x="32" y="10"/>
                </a:cubicBezTo>
                <a:cubicBezTo>
                  <a:pt x="40" y="3"/>
                  <a:pt x="50" y="0"/>
                  <a:pt x="62" y="0"/>
                </a:cubicBezTo>
                <a:cubicBezTo>
                  <a:pt x="68" y="0"/>
                  <a:pt x="73" y="1"/>
                  <a:pt x="77" y="2"/>
                </a:cubicBezTo>
                <a:cubicBezTo>
                  <a:pt x="82" y="3"/>
                  <a:pt x="86" y="5"/>
                  <a:pt x="89" y="7"/>
                </a:cubicBezTo>
                <a:cubicBezTo>
                  <a:pt x="92" y="9"/>
                  <a:pt x="94" y="12"/>
                  <a:pt x="96" y="14"/>
                </a:cubicBezTo>
                <a:cubicBezTo>
                  <a:pt x="98" y="17"/>
                  <a:pt x="98" y="20"/>
                  <a:pt x="98" y="22"/>
                </a:cubicBezTo>
                <a:cubicBezTo>
                  <a:pt x="98" y="24"/>
                  <a:pt x="98" y="26"/>
                  <a:pt x="97" y="28"/>
                </a:cubicBezTo>
                <a:cubicBezTo>
                  <a:pt x="96" y="30"/>
                  <a:pt x="94" y="31"/>
                  <a:pt x="93" y="32"/>
                </a:cubicBezTo>
                <a:cubicBezTo>
                  <a:pt x="91" y="33"/>
                  <a:pt x="90" y="34"/>
                  <a:pt x="89" y="34"/>
                </a:cubicBezTo>
                <a:cubicBezTo>
                  <a:pt x="88" y="34"/>
                  <a:pt x="87" y="34"/>
                  <a:pt x="87" y="34"/>
                </a:cubicBezTo>
                <a:cubicBezTo>
                  <a:pt x="84" y="30"/>
                  <a:pt x="80" y="26"/>
                  <a:pt x="77" y="24"/>
                </a:cubicBezTo>
                <a:cubicBezTo>
                  <a:pt x="73" y="22"/>
                  <a:pt x="68" y="21"/>
                  <a:pt x="62" y="21"/>
                </a:cubicBezTo>
                <a:cubicBezTo>
                  <a:pt x="57" y="21"/>
                  <a:pt x="52" y="22"/>
                  <a:pt x="48" y="25"/>
                </a:cubicBezTo>
                <a:cubicBezTo>
                  <a:pt x="44" y="28"/>
                  <a:pt x="42" y="32"/>
                  <a:pt x="40" y="37"/>
                </a:cubicBezTo>
                <a:cubicBezTo>
                  <a:pt x="67" y="37"/>
                  <a:pt x="67" y="37"/>
                  <a:pt x="67" y="37"/>
                </a:cubicBezTo>
                <a:cubicBezTo>
                  <a:pt x="70" y="37"/>
                  <a:pt x="72" y="38"/>
                  <a:pt x="73" y="39"/>
                </a:cubicBezTo>
                <a:cubicBezTo>
                  <a:pt x="75" y="40"/>
                  <a:pt x="75" y="42"/>
                  <a:pt x="75" y="44"/>
                </a:cubicBezTo>
                <a:cubicBezTo>
                  <a:pt x="75" y="46"/>
                  <a:pt x="75" y="46"/>
                  <a:pt x="75" y="46"/>
                </a:cubicBezTo>
                <a:cubicBezTo>
                  <a:pt x="75" y="47"/>
                  <a:pt x="75" y="49"/>
                  <a:pt x="73" y="50"/>
                </a:cubicBezTo>
                <a:cubicBezTo>
                  <a:pt x="72" y="52"/>
                  <a:pt x="70" y="52"/>
                  <a:pt x="67" y="52"/>
                </a:cubicBezTo>
                <a:cubicBezTo>
                  <a:pt x="38" y="52"/>
                  <a:pt x="38" y="52"/>
                  <a:pt x="38" y="52"/>
                </a:cubicBezTo>
                <a:cubicBezTo>
                  <a:pt x="38" y="62"/>
                  <a:pt x="38" y="62"/>
                  <a:pt x="38" y="62"/>
                </a:cubicBezTo>
                <a:cubicBezTo>
                  <a:pt x="67" y="62"/>
                  <a:pt x="67" y="62"/>
                  <a:pt x="67" y="62"/>
                </a:cubicBezTo>
                <a:cubicBezTo>
                  <a:pt x="70" y="62"/>
                  <a:pt x="72" y="63"/>
                  <a:pt x="73" y="64"/>
                </a:cubicBezTo>
                <a:cubicBezTo>
                  <a:pt x="75" y="65"/>
                  <a:pt x="75" y="67"/>
                  <a:pt x="75" y="69"/>
                </a:cubicBezTo>
                <a:cubicBezTo>
                  <a:pt x="75" y="71"/>
                  <a:pt x="75" y="71"/>
                  <a:pt x="75" y="71"/>
                </a:cubicBezTo>
                <a:cubicBezTo>
                  <a:pt x="75" y="72"/>
                  <a:pt x="75" y="74"/>
                  <a:pt x="73" y="75"/>
                </a:cubicBezTo>
                <a:cubicBezTo>
                  <a:pt x="72" y="77"/>
                  <a:pt x="70" y="77"/>
                  <a:pt x="67" y="77"/>
                </a:cubicBezTo>
                <a:cubicBezTo>
                  <a:pt x="40" y="77"/>
                  <a:pt x="40" y="77"/>
                  <a:pt x="40" y="77"/>
                </a:cubicBezTo>
                <a:cubicBezTo>
                  <a:pt x="42" y="83"/>
                  <a:pt x="44" y="87"/>
                  <a:pt x="48" y="90"/>
                </a:cubicBezTo>
                <a:cubicBezTo>
                  <a:pt x="52" y="93"/>
                  <a:pt x="57" y="94"/>
                  <a:pt x="63" y="94"/>
                </a:cubicBezTo>
                <a:cubicBezTo>
                  <a:pt x="69" y="94"/>
                  <a:pt x="73" y="93"/>
                  <a:pt x="77" y="90"/>
                </a:cubicBezTo>
                <a:cubicBezTo>
                  <a:pt x="81" y="88"/>
                  <a:pt x="84" y="84"/>
                  <a:pt x="87" y="80"/>
                </a:cubicBezTo>
                <a:cubicBezTo>
                  <a:pt x="87" y="79"/>
                  <a:pt x="88" y="80"/>
                  <a:pt x="89" y="80"/>
                </a:cubicBezTo>
                <a:cubicBezTo>
                  <a:pt x="90" y="80"/>
                  <a:pt x="92" y="81"/>
                  <a:pt x="93" y="82"/>
                </a:cubicBezTo>
                <a:cubicBezTo>
                  <a:pt x="95" y="83"/>
                  <a:pt x="96" y="84"/>
                  <a:pt x="97" y="86"/>
                </a:cubicBezTo>
                <a:cubicBezTo>
                  <a:pt x="98" y="87"/>
                  <a:pt x="99" y="89"/>
                  <a:pt x="99" y="92"/>
                </a:cubicBezTo>
                <a:cubicBezTo>
                  <a:pt x="99" y="94"/>
                  <a:pt x="98" y="96"/>
                  <a:pt x="97" y="99"/>
                </a:cubicBezTo>
                <a:cubicBezTo>
                  <a:pt x="95" y="102"/>
                  <a:pt x="93" y="104"/>
                  <a:pt x="90" y="107"/>
                </a:cubicBezTo>
                <a:cubicBezTo>
                  <a:pt x="87" y="109"/>
                  <a:pt x="83" y="111"/>
                  <a:pt x="79" y="112"/>
                </a:cubicBezTo>
                <a:cubicBezTo>
                  <a:pt x="74" y="114"/>
                  <a:pt x="69" y="115"/>
                  <a:pt x="62" y="115"/>
                </a:cubicBezTo>
                <a:cubicBezTo>
                  <a:pt x="50" y="115"/>
                  <a:pt x="40" y="111"/>
                  <a:pt x="32" y="105"/>
                </a:cubicBezTo>
                <a:cubicBezTo>
                  <a:pt x="23" y="98"/>
                  <a:pt x="18" y="89"/>
                  <a:pt x="16" y="77"/>
                </a:cubicBezTo>
                <a:cubicBezTo>
                  <a:pt x="8" y="77"/>
                  <a:pt x="8" y="77"/>
                  <a:pt x="8" y="77"/>
                </a:cubicBezTo>
                <a:cubicBezTo>
                  <a:pt x="5" y="77"/>
                  <a:pt x="3" y="77"/>
                  <a:pt x="2" y="75"/>
                </a:cubicBezTo>
                <a:cubicBezTo>
                  <a:pt x="0" y="74"/>
                  <a:pt x="0" y="72"/>
                  <a:pt x="0" y="71"/>
                </a:cubicBezTo>
                <a:cubicBezTo>
                  <a:pt x="0" y="69"/>
                  <a:pt x="0" y="69"/>
                  <a:pt x="0" y="69"/>
                </a:cubicBezTo>
                <a:cubicBezTo>
                  <a:pt x="0" y="67"/>
                  <a:pt x="0" y="65"/>
                  <a:pt x="2" y="64"/>
                </a:cubicBezTo>
                <a:cubicBezTo>
                  <a:pt x="3" y="63"/>
                  <a:pt x="5" y="62"/>
                  <a:pt x="8" y="62"/>
                </a:cubicBezTo>
                <a:cubicBezTo>
                  <a:pt x="14" y="62"/>
                  <a:pt x="14" y="62"/>
                  <a:pt x="14" y="62"/>
                </a:cubicBezTo>
                <a:cubicBezTo>
                  <a:pt x="14" y="52"/>
                  <a:pt x="14" y="52"/>
                  <a:pt x="14" y="52"/>
                </a:cubicBezTo>
                <a:lnTo>
                  <a:pt x="8" y="52"/>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2" name="Freeform 97"/>
          <p:cNvSpPr>
            <a:spLocks noEditPoints="1"/>
          </p:cNvSpPr>
          <p:nvPr/>
        </p:nvSpPr>
        <p:spPr bwMode="auto">
          <a:xfrm>
            <a:off x="6850063" y="5997575"/>
            <a:ext cx="131762" cy="134938"/>
          </a:xfrm>
          <a:custGeom>
            <a:avLst/>
            <a:gdLst/>
            <a:ahLst/>
            <a:cxnLst>
              <a:cxn ang="0">
                <a:pos x="80" y="74"/>
              </a:cxn>
              <a:cxn ang="0">
                <a:pos x="83" y="65"/>
              </a:cxn>
              <a:cxn ang="0">
                <a:pos x="87" y="55"/>
              </a:cxn>
              <a:cxn ang="0">
                <a:pos x="92" y="46"/>
              </a:cxn>
              <a:cxn ang="0">
                <a:pos x="100" y="43"/>
              </a:cxn>
              <a:cxn ang="0">
                <a:pos x="105" y="44"/>
              </a:cxn>
              <a:cxn ang="0">
                <a:pos x="108" y="47"/>
              </a:cxn>
              <a:cxn ang="0">
                <a:pos x="110" y="49"/>
              </a:cxn>
              <a:cxn ang="0">
                <a:pos x="111" y="50"/>
              </a:cxn>
              <a:cxn ang="0">
                <a:pos x="104" y="70"/>
              </a:cxn>
              <a:cxn ang="0">
                <a:pos x="94" y="87"/>
              </a:cxn>
              <a:cxn ang="0">
                <a:pos x="117" y="107"/>
              </a:cxn>
              <a:cxn ang="0">
                <a:pos x="117" y="108"/>
              </a:cxn>
              <a:cxn ang="0">
                <a:pos x="114" y="112"/>
              </a:cxn>
              <a:cxn ang="0">
                <a:pos x="110" y="116"/>
              </a:cxn>
              <a:cxn ang="0">
                <a:pos x="104" y="117"/>
              </a:cxn>
              <a:cxn ang="0">
                <a:pos x="97" y="116"/>
              </a:cxn>
              <a:cxn ang="0">
                <a:pos x="89" y="110"/>
              </a:cxn>
              <a:cxn ang="0">
                <a:pos x="81" y="102"/>
              </a:cxn>
              <a:cxn ang="0">
                <a:pos x="64" y="114"/>
              </a:cxn>
              <a:cxn ang="0">
                <a:pos x="42" y="118"/>
              </a:cxn>
              <a:cxn ang="0">
                <a:pos x="11" y="110"/>
              </a:cxn>
              <a:cxn ang="0">
                <a:pos x="0" y="84"/>
              </a:cxn>
              <a:cxn ang="0">
                <a:pos x="7" y="64"/>
              </a:cxn>
              <a:cxn ang="0">
                <a:pos x="26" y="52"/>
              </a:cxn>
              <a:cxn ang="0">
                <a:pos x="19" y="42"/>
              </a:cxn>
              <a:cxn ang="0">
                <a:pos x="16" y="30"/>
              </a:cxn>
              <a:cxn ang="0">
                <a:pos x="18" y="18"/>
              </a:cxn>
              <a:cxn ang="0">
                <a:pos x="25" y="9"/>
              </a:cxn>
              <a:cxn ang="0">
                <a:pos x="36" y="3"/>
              </a:cxn>
              <a:cxn ang="0">
                <a:pos x="51" y="0"/>
              </a:cxn>
              <a:cxn ang="0">
                <a:pos x="64" y="2"/>
              </a:cxn>
              <a:cxn ang="0">
                <a:pos x="74" y="8"/>
              </a:cxn>
              <a:cxn ang="0">
                <a:pos x="81" y="17"/>
              </a:cxn>
              <a:cxn ang="0">
                <a:pos x="83" y="28"/>
              </a:cxn>
              <a:cxn ang="0">
                <a:pos x="76" y="44"/>
              </a:cxn>
              <a:cxn ang="0">
                <a:pos x="58" y="55"/>
              </a:cxn>
              <a:cxn ang="0">
                <a:pos x="80" y="74"/>
              </a:cxn>
              <a:cxn ang="0">
                <a:pos x="37" y="63"/>
              </a:cxn>
              <a:cxn ang="0">
                <a:pos x="26" y="70"/>
              </a:cxn>
              <a:cxn ang="0">
                <a:pos x="22" y="82"/>
              </a:cxn>
              <a:cxn ang="0">
                <a:pos x="28" y="96"/>
              </a:cxn>
              <a:cxn ang="0">
                <a:pos x="44" y="101"/>
              </a:cxn>
              <a:cxn ang="0">
                <a:pos x="57" y="98"/>
              </a:cxn>
              <a:cxn ang="0">
                <a:pos x="68" y="90"/>
              </a:cxn>
              <a:cxn ang="0">
                <a:pos x="37" y="63"/>
              </a:cxn>
              <a:cxn ang="0">
                <a:pos x="46" y="46"/>
              </a:cxn>
              <a:cxn ang="0">
                <a:pos x="59" y="39"/>
              </a:cxn>
              <a:cxn ang="0">
                <a:pos x="63" y="30"/>
              </a:cxn>
              <a:cxn ang="0">
                <a:pos x="60" y="21"/>
              </a:cxn>
              <a:cxn ang="0">
                <a:pos x="51" y="17"/>
              </a:cxn>
              <a:cxn ang="0">
                <a:pos x="41" y="21"/>
              </a:cxn>
              <a:cxn ang="0">
                <a:pos x="38" y="30"/>
              </a:cxn>
              <a:cxn ang="0">
                <a:pos x="40" y="39"/>
              </a:cxn>
              <a:cxn ang="0">
                <a:pos x="46" y="46"/>
              </a:cxn>
            </a:cxnLst>
            <a:rect l="0" t="0" r="r" b="b"/>
            <a:pathLst>
              <a:path w="117" h="118">
                <a:moveTo>
                  <a:pt x="80" y="74"/>
                </a:moveTo>
                <a:cubicBezTo>
                  <a:pt x="81" y="71"/>
                  <a:pt x="82" y="68"/>
                  <a:pt x="83" y="65"/>
                </a:cubicBezTo>
                <a:cubicBezTo>
                  <a:pt x="85" y="62"/>
                  <a:pt x="86" y="59"/>
                  <a:pt x="87" y="55"/>
                </a:cubicBezTo>
                <a:cubicBezTo>
                  <a:pt x="89" y="51"/>
                  <a:pt x="90" y="48"/>
                  <a:pt x="92" y="46"/>
                </a:cubicBezTo>
                <a:cubicBezTo>
                  <a:pt x="94" y="44"/>
                  <a:pt x="97" y="43"/>
                  <a:pt x="100" y="43"/>
                </a:cubicBezTo>
                <a:cubicBezTo>
                  <a:pt x="102" y="43"/>
                  <a:pt x="103" y="44"/>
                  <a:pt x="105" y="44"/>
                </a:cubicBezTo>
                <a:cubicBezTo>
                  <a:pt x="106" y="45"/>
                  <a:pt x="107" y="46"/>
                  <a:pt x="108" y="47"/>
                </a:cubicBezTo>
                <a:cubicBezTo>
                  <a:pt x="109" y="47"/>
                  <a:pt x="110" y="48"/>
                  <a:pt x="110" y="49"/>
                </a:cubicBezTo>
                <a:cubicBezTo>
                  <a:pt x="111" y="49"/>
                  <a:pt x="111" y="50"/>
                  <a:pt x="111" y="50"/>
                </a:cubicBezTo>
                <a:cubicBezTo>
                  <a:pt x="109" y="57"/>
                  <a:pt x="107" y="64"/>
                  <a:pt x="104" y="70"/>
                </a:cubicBezTo>
                <a:cubicBezTo>
                  <a:pt x="101" y="76"/>
                  <a:pt x="98" y="81"/>
                  <a:pt x="94" y="87"/>
                </a:cubicBezTo>
                <a:cubicBezTo>
                  <a:pt x="117" y="107"/>
                  <a:pt x="117" y="107"/>
                  <a:pt x="117" y="107"/>
                </a:cubicBezTo>
                <a:cubicBezTo>
                  <a:pt x="117" y="107"/>
                  <a:pt x="117" y="107"/>
                  <a:pt x="117" y="108"/>
                </a:cubicBezTo>
                <a:cubicBezTo>
                  <a:pt x="116" y="110"/>
                  <a:pt x="115" y="111"/>
                  <a:pt x="114" y="112"/>
                </a:cubicBezTo>
                <a:cubicBezTo>
                  <a:pt x="113" y="113"/>
                  <a:pt x="112" y="114"/>
                  <a:pt x="110" y="116"/>
                </a:cubicBezTo>
                <a:cubicBezTo>
                  <a:pt x="108" y="117"/>
                  <a:pt x="106" y="117"/>
                  <a:pt x="104" y="117"/>
                </a:cubicBezTo>
                <a:cubicBezTo>
                  <a:pt x="102" y="117"/>
                  <a:pt x="99" y="117"/>
                  <a:pt x="97" y="116"/>
                </a:cubicBezTo>
                <a:cubicBezTo>
                  <a:pt x="94" y="115"/>
                  <a:pt x="92" y="113"/>
                  <a:pt x="89" y="110"/>
                </a:cubicBezTo>
                <a:cubicBezTo>
                  <a:pt x="81" y="102"/>
                  <a:pt x="81" y="102"/>
                  <a:pt x="81" y="102"/>
                </a:cubicBezTo>
                <a:cubicBezTo>
                  <a:pt x="76" y="107"/>
                  <a:pt x="70" y="111"/>
                  <a:pt x="64" y="114"/>
                </a:cubicBezTo>
                <a:cubicBezTo>
                  <a:pt x="57" y="117"/>
                  <a:pt x="50" y="118"/>
                  <a:pt x="42" y="118"/>
                </a:cubicBezTo>
                <a:cubicBezTo>
                  <a:pt x="29" y="118"/>
                  <a:pt x="19" y="115"/>
                  <a:pt x="11" y="110"/>
                </a:cubicBezTo>
                <a:cubicBezTo>
                  <a:pt x="3" y="104"/>
                  <a:pt x="0" y="95"/>
                  <a:pt x="0" y="84"/>
                </a:cubicBezTo>
                <a:cubicBezTo>
                  <a:pt x="0" y="76"/>
                  <a:pt x="2" y="70"/>
                  <a:pt x="7" y="64"/>
                </a:cubicBezTo>
                <a:cubicBezTo>
                  <a:pt x="11" y="59"/>
                  <a:pt x="18" y="55"/>
                  <a:pt x="26" y="52"/>
                </a:cubicBezTo>
                <a:cubicBezTo>
                  <a:pt x="23" y="49"/>
                  <a:pt x="20" y="46"/>
                  <a:pt x="19" y="42"/>
                </a:cubicBezTo>
                <a:cubicBezTo>
                  <a:pt x="17" y="38"/>
                  <a:pt x="16" y="34"/>
                  <a:pt x="16" y="30"/>
                </a:cubicBezTo>
                <a:cubicBezTo>
                  <a:pt x="16" y="25"/>
                  <a:pt x="16" y="22"/>
                  <a:pt x="18" y="18"/>
                </a:cubicBezTo>
                <a:cubicBezTo>
                  <a:pt x="20" y="14"/>
                  <a:pt x="22" y="11"/>
                  <a:pt x="25" y="9"/>
                </a:cubicBezTo>
                <a:cubicBezTo>
                  <a:pt x="28" y="6"/>
                  <a:pt x="32" y="4"/>
                  <a:pt x="36" y="3"/>
                </a:cubicBezTo>
                <a:cubicBezTo>
                  <a:pt x="41" y="1"/>
                  <a:pt x="46" y="0"/>
                  <a:pt x="51" y="0"/>
                </a:cubicBezTo>
                <a:cubicBezTo>
                  <a:pt x="56" y="0"/>
                  <a:pt x="60" y="1"/>
                  <a:pt x="64" y="2"/>
                </a:cubicBezTo>
                <a:cubicBezTo>
                  <a:pt x="68" y="4"/>
                  <a:pt x="71" y="6"/>
                  <a:pt x="74" y="8"/>
                </a:cubicBezTo>
                <a:cubicBezTo>
                  <a:pt x="77" y="10"/>
                  <a:pt x="79" y="13"/>
                  <a:pt x="81" y="17"/>
                </a:cubicBezTo>
                <a:cubicBezTo>
                  <a:pt x="82" y="20"/>
                  <a:pt x="83" y="24"/>
                  <a:pt x="83" y="28"/>
                </a:cubicBezTo>
                <a:cubicBezTo>
                  <a:pt x="83" y="34"/>
                  <a:pt x="81" y="40"/>
                  <a:pt x="76" y="44"/>
                </a:cubicBezTo>
                <a:cubicBezTo>
                  <a:pt x="72" y="49"/>
                  <a:pt x="66" y="52"/>
                  <a:pt x="58" y="55"/>
                </a:cubicBezTo>
                <a:lnTo>
                  <a:pt x="80" y="74"/>
                </a:lnTo>
                <a:close/>
                <a:moveTo>
                  <a:pt x="37" y="63"/>
                </a:moveTo>
                <a:cubicBezTo>
                  <a:pt x="32" y="64"/>
                  <a:pt x="29" y="67"/>
                  <a:pt x="26" y="70"/>
                </a:cubicBezTo>
                <a:cubicBezTo>
                  <a:pt x="23" y="73"/>
                  <a:pt x="22" y="77"/>
                  <a:pt x="22" y="82"/>
                </a:cubicBezTo>
                <a:cubicBezTo>
                  <a:pt x="22" y="88"/>
                  <a:pt x="24" y="92"/>
                  <a:pt x="28" y="96"/>
                </a:cubicBezTo>
                <a:cubicBezTo>
                  <a:pt x="32" y="99"/>
                  <a:pt x="37" y="101"/>
                  <a:pt x="44" y="101"/>
                </a:cubicBezTo>
                <a:cubicBezTo>
                  <a:pt x="48" y="101"/>
                  <a:pt x="53" y="100"/>
                  <a:pt x="57" y="98"/>
                </a:cubicBezTo>
                <a:cubicBezTo>
                  <a:pt x="61" y="96"/>
                  <a:pt x="64" y="93"/>
                  <a:pt x="68" y="90"/>
                </a:cubicBezTo>
                <a:lnTo>
                  <a:pt x="37" y="63"/>
                </a:lnTo>
                <a:close/>
                <a:moveTo>
                  <a:pt x="46" y="46"/>
                </a:moveTo>
                <a:cubicBezTo>
                  <a:pt x="52" y="44"/>
                  <a:pt x="57" y="42"/>
                  <a:pt x="59" y="39"/>
                </a:cubicBezTo>
                <a:cubicBezTo>
                  <a:pt x="62" y="37"/>
                  <a:pt x="63" y="33"/>
                  <a:pt x="63" y="30"/>
                </a:cubicBezTo>
                <a:cubicBezTo>
                  <a:pt x="63" y="26"/>
                  <a:pt x="62" y="23"/>
                  <a:pt x="60" y="21"/>
                </a:cubicBezTo>
                <a:cubicBezTo>
                  <a:pt x="57" y="18"/>
                  <a:pt x="54" y="17"/>
                  <a:pt x="51" y="17"/>
                </a:cubicBezTo>
                <a:cubicBezTo>
                  <a:pt x="47" y="17"/>
                  <a:pt x="43" y="18"/>
                  <a:pt x="41" y="21"/>
                </a:cubicBezTo>
                <a:cubicBezTo>
                  <a:pt x="39" y="23"/>
                  <a:pt x="38" y="26"/>
                  <a:pt x="38" y="30"/>
                </a:cubicBezTo>
                <a:cubicBezTo>
                  <a:pt x="38" y="33"/>
                  <a:pt x="39" y="36"/>
                  <a:pt x="40" y="39"/>
                </a:cubicBezTo>
                <a:cubicBezTo>
                  <a:pt x="42" y="41"/>
                  <a:pt x="44" y="43"/>
                  <a:pt x="46" y="46"/>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3" name="Freeform 101"/>
          <p:cNvSpPr>
            <a:spLocks noEditPoints="1"/>
          </p:cNvSpPr>
          <p:nvPr/>
        </p:nvSpPr>
        <p:spPr bwMode="auto">
          <a:xfrm>
            <a:off x="7158038" y="6000750"/>
            <a:ext cx="106362" cy="127000"/>
          </a:xfrm>
          <a:custGeom>
            <a:avLst/>
            <a:gdLst/>
            <a:ahLst/>
            <a:cxnLst>
              <a:cxn ang="0">
                <a:pos x="47" y="113"/>
              </a:cxn>
              <a:cxn ang="0">
                <a:pos x="27" y="109"/>
              </a:cxn>
              <a:cxn ang="0">
                <a:pos x="12" y="99"/>
              </a:cxn>
              <a:cxn ang="0">
                <a:pos x="3" y="83"/>
              </a:cxn>
              <a:cxn ang="0">
                <a:pos x="0" y="62"/>
              </a:cxn>
              <a:cxn ang="0">
                <a:pos x="0" y="51"/>
              </a:cxn>
              <a:cxn ang="0">
                <a:pos x="3" y="30"/>
              </a:cxn>
              <a:cxn ang="0">
                <a:pos x="12" y="14"/>
              </a:cxn>
              <a:cxn ang="0">
                <a:pos x="27" y="3"/>
              </a:cxn>
              <a:cxn ang="0">
                <a:pos x="47" y="0"/>
              </a:cxn>
              <a:cxn ang="0">
                <a:pos x="67" y="3"/>
              </a:cxn>
              <a:cxn ang="0">
                <a:pos x="82" y="13"/>
              </a:cxn>
              <a:cxn ang="0">
                <a:pos x="92" y="30"/>
              </a:cxn>
              <a:cxn ang="0">
                <a:pos x="95" y="51"/>
              </a:cxn>
              <a:cxn ang="0">
                <a:pos x="95" y="62"/>
              </a:cxn>
              <a:cxn ang="0">
                <a:pos x="92" y="83"/>
              </a:cxn>
              <a:cxn ang="0">
                <a:pos x="82" y="99"/>
              </a:cxn>
              <a:cxn ang="0">
                <a:pos x="67" y="109"/>
              </a:cxn>
              <a:cxn ang="0">
                <a:pos x="47" y="113"/>
              </a:cxn>
              <a:cxn ang="0">
                <a:pos x="47" y="93"/>
              </a:cxn>
              <a:cxn ang="0">
                <a:pos x="64" y="85"/>
              </a:cxn>
              <a:cxn ang="0">
                <a:pos x="70" y="63"/>
              </a:cxn>
              <a:cxn ang="0">
                <a:pos x="70" y="49"/>
              </a:cxn>
              <a:cxn ang="0">
                <a:pos x="64" y="27"/>
              </a:cxn>
              <a:cxn ang="0">
                <a:pos x="47" y="20"/>
              </a:cxn>
              <a:cxn ang="0">
                <a:pos x="30" y="27"/>
              </a:cxn>
              <a:cxn ang="0">
                <a:pos x="25" y="49"/>
              </a:cxn>
              <a:cxn ang="0">
                <a:pos x="25" y="63"/>
              </a:cxn>
              <a:cxn ang="0">
                <a:pos x="30" y="85"/>
              </a:cxn>
              <a:cxn ang="0">
                <a:pos x="47" y="93"/>
              </a:cxn>
            </a:cxnLst>
            <a:rect l="0" t="0" r="r" b="b"/>
            <a:pathLst>
              <a:path w="95" h="113">
                <a:moveTo>
                  <a:pt x="47" y="113"/>
                </a:moveTo>
                <a:cubicBezTo>
                  <a:pt x="40" y="113"/>
                  <a:pt x="33" y="112"/>
                  <a:pt x="27" y="109"/>
                </a:cubicBezTo>
                <a:cubicBezTo>
                  <a:pt x="21" y="107"/>
                  <a:pt x="16" y="104"/>
                  <a:pt x="12" y="99"/>
                </a:cubicBezTo>
                <a:cubicBezTo>
                  <a:pt x="8" y="95"/>
                  <a:pt x="5" y="89"/>
                  <a:pt x="3" y="83"/>
                </a:cubicBezTo>
                <a:cubicBezTo>
                  <a:pt x="1" y="77"/>
                  <a:pt x="0" y="70"/>
                  <a:pt x="0" y="62"/>
                </a:cubicBezTo>
                <a:cubicBezTo>
                  <a:pt x="0" y="51"/>
                  <a:pt x="0" y="51"/>
                  <a:pt x="0" y="51"/>
                </a:cubicBezTo>
                <a:cubicBezTo>
                  <a:pt x="0" y="43"/>
                  <a:pt x="1" y="36"/>
                  <a:pt x="3" y="30"/>
                </a:cubicBezTo>
                <a:cubicBezTo>
                  <a:pt x="5" y="23"/>
                  <a:pt x="8" y="18"/>
                  <a:pt x="12" y="14"/>
                </a:cubicBezTo>
                <a:cubicBezTo>
                  <a:pt x="17" y="9"/>
                  <a:pt x="22" y="6"/>
                  <a:pt x="27" y="3"/>
                </a:cubicBezTo>
                <a:cubicBezTo>
                  <a:pt x="33" y="1"/>
                  <a:pt x="40" y="0"/>
                  <a:pt x="47" y="0"/>
                </a:cubicBezTo>
                <a:cubicBezTo>
                  <a:pt x="55" y="0"/>
                  <a:pt x="61" y="1"/>
                  <a:pt x="67" y="3"/>
                </a:cubicBezTo>
                <a:cubicBezTo>
                  <a:pt x="73" y="6"/>
                  <a:pt x="78" y="9"/>
                  <a:pt x="82" y="13"/>
                </a:cubicBezTo>
                <a:cubicBezTo>
                  <a:pt x="86" y="18"/>
                  <a:pt x="90" y="23"/>
                  <a:pt x="92" y="30"/>
                </a:cubicBezTo>
                <a:cubicBezTo>
                  <a:pt x="94" y="36"/>
                  <a:pt x="95" y="43"/>
                  <a:pt x="95" y="51"/>
                </a:cubicBezTo>
                <a:cubicBezTo>
                  <a:pt x="95" y="62"/>
                  <a:pt x="95" y="62"/>
                  <a:pt x="95" y="62"/>
                </a:cubicBezTo>
                <a:cubicBezTo>
                  <a:pt x="95" y="69"/>
                  <a:pt x="94" y="77"/>
                  <a:pt x="92" y="83"/>
                </a:cubicBezTo>
                <a:cubicBezTo>
                  <a:pt x="90" y="89"/>
                  <a:pt x="86" y="95"/>
                  <a:pt x="82" y="99"/>
                </a:cubicBezTo>
                <a:cubicBezTo>
                  <a:pt x="78" y="104"/>
                  <a:pt x="73" y="107"/>
                  <a:pt x="67" y="109"/>
                </a:cubicBezTo>
                <a:cubicBezTo>
                  <a:pt x="61" y="112"/>
                  <a:pt x="55" y="113"/>
                  <a:pt x="47" y="113"/>
                </a:cubicBezTo>
                <a:close/>
                <a:moveTo>
                  <a:pt x="47" y="93"/>
                </a:moveTo>
                <a:cubicBezTo>
                  <a:pt x="55" y="93"/>
                  <a:pt x="60" y="90"/>
                  <a:pt x="64" y="85"/>
                </a:cubicBezTo>
                <a:cubicBezTo>
                  <a:pt x="68" y="80"/>
                  <a:pt x="70" y="73"/>
                  <a:pt x="70" y="63"/>
                </a:cubicBezTo>
                <a:cubicBezTo>
                  <a:pt x="70" y="49"/>
                  <a:pt x="70" y="49"/>
                  <a:pt x="70" y="49"/>
                </a:cubicBezTo>
                <a:cubicBezTo>
                  <a:pt x="70" y="40"/>
                  <a:pt x="68" y="32"/>
                  <a:pt x="64" y="27"/>
                </a:cubicBezTo>
                <a:cubicBezTo>
                  <a:pt x="60" y="22"/>
                  <a:pt x="55" y="20"/>
                  <a:pt x="47" y="20"/>
                </a:cubicBezTo>
                <a:cubicBezTo>
                  <a:pt x="40" y="20"/>
                  <a:pt x="34" y="22"/>
                  <a:pt x="30" y="27"/>
                </a:cubicBezTo>
                <a:cubicBezTo>
                  <a:pt x="27" y="32"/>
                  <a:pt x="25" y="39"/>
                  <a:pt x="25" y="49"/>
                </a:cubicBezTo>
                <a:cubicBezTo>
                  <a:pt x="25" y="63"/>
                  <a:pt x="25" y="63"/>
                  <a:pt x="25" y="63"/>
                </a:cubicBezTo>
                <a:cubicBezTo>
                  <a:pt x="25" y="73"/>
                  <a:pt x="27" y="80"/>
                  <a:pt x="30" y="85"/>
                </a:cubicBezTo>
                <a:cubicBezTo>
                  <a:pt x="34" y="90"/>
                  <a:pt x="40" y="93"/>
                  <a:pt x="47" y="93"/>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4" name="Freeform 105"/>
          <p:cNvSpPr>
            <a:spLocks/>
          </p:cNvSpPr>
          <p:nvPr/>
        </p:nvSpPr>
        <p:spPr bwMode="auto">
          <a:xfrm>
            <a:off x="7453313" y="6000750"/>
            <a:ext cx="95250" cy="125413"/>
          </a:xfrm>
          <a:custGeom>
            <a:avLst/>
            <a:gdLst/>
            <a:ahLst/>
            <a:cxnLst>
              <a:cxn ang="0">
                <a:pos x="23" y="91"/>
              </a:cxn>
              <a:cxn ang="0">
                <a:pos x="37" y="91"/>
              </a:cxn>
              <a:cxn ang="0">
                <a:pos x="51" y="91"/>
              </a:cxn>
              <a:cxn ang="0">
                <a:pos x="64" y="91"/>
              </a:cxn>
              <a:cxn ang="0">
                <a:pos x="73" y="91"/>
              </a:cxn>
              <a:cxn ang="0">
                <a:pos x="82" y="93"/>
              </a:cxn>
              <a:cxn ang="0">
                <a:pos x="84" y="100"/>
              </a:cxn>
              <a:cxn ang="0">
                <a:pos x="84" y="101"/>
              </a:cxn>
              <a:cxn ang="0">
                <a:pos x="82" y="108"/>
              </a:cxn>
              <a:cxn ang="0">
                <a:pos x="73" y="111"/>
              </a:cxn>
              <a:cxn ang="0">
                <a:pos x="15" y="111"/>
              </a:cxn>
              <a:cxn ang="0">
                <a:pos x="4" y="108"/>
              </a:cxn>
              <a:cxn ang="0">
                <a:pos x="0" y="98"/>
              </a:cxn>
              <a:cxn ang="0">
                <a:pos x="0" y="93"/>
              </a:cxn>
              <a:cxn ang="0">
                <a:pos x="3" y="79"/>
              </a:cxn>
              <a:cxn ang="0">
                <a:pos x="11" y="69"/>
              </a:cxn>
              <a:cxn ang="0">
                <a:pos x="22" y="61"/>
              </a:cxn>
              <a:cxn ang="0">
                <a:pos x="34" y="55"/>
              </a:cxn>
              <a:cxn ang="0">
                <a:pos x="43" y="50"/>
              </a:cxn>
              <a:cxn ang="0">
                <a:pos x="51" y="46"/>
              </a:cxn>
              <a:cxn ang="0">
                <a:pos x="57" y="41"/>
              </a:cxn>
              <a:cxn ang="0">
                <a:pos x="59" y="34"/>
              </a:cxn>
              <a:cxn ang="0">
                <a:pos x="54" y="24"/>
              </a:cxn>
              <a:cxn ang="0">
                <a:pos x="40" y="20"/>
              </a:cxn>
              <a:cxn ang="0">
                <a:pos x="31" y="21"/>
              </a:cxn>
              <a:cxn ang="0">
                <a:pos x="24" y="26"/>
              </a:cxn>
              <a:cxn ang="0">
                <a:pos x="20" y="32"/>
              </a:cxn>
              <a:cxn ang="0">
                <a:pos x="17" y="39"/>
              </a:cxn>
              <a:cxn ang="0">
                <a:pos x="14" y="39"/>
              </a:cxn>
              <a:cxn ang="0">
                <a:pos x="9" y="38"/>
              </a:cxn>
              <a:cxn ang="0">
                <a:pos x="3" y="35"/>
              </a:cxn>
              <a:cxn ang="0">
                <a:pos x="1" y="27"/>
              </a:cxn>
              <a:cxn ang="0">
                <a:pos x="3" y="17"/>
              </a:cxn>
              <a:cxn ang="0">
                <a:pos x="11" y="9"/>
              </a:cxn>
              <a:cxn ang="0">
                <a:pos x="24" y="2"/>
              </a:cxn>
              <a:cxn ang="0">
                <a:pos x="42" y="0"/>
              </a:cxn>
              <a:cxn ang="0">
                <a:pos x="72" y="9"/>
              </a:cxn>
              <a:cxn ang="0">
                <a:pos x="83" y="34"/>
              </a:cxn>
              <a:cxn ang="0">
                <a:pos x="80" y="46"/>
              </a:cxn>
              <a:cxn ang="0">
                <a:pos x="73" y="56"/>
              </a:cxn>
              <a:cxn ang="0">
                <a:pos x="63" y="62"/>
              </a:cxn>
              <a:cxn ang="0">
                <a:pos x="52" y="68"/>
              </a:cxn>
              <a:cxn ang="0">
                <a:pos x="41" y="72"/>
              </a:cxn>
              <a:cxn ang="0">
                <a:pos x="33" y="77"/>
              </a:cxn>
              <a:cxn ang="0">
                <a:pos x="26" y="83"/>
              </a:cxn>
              <a:cxn ang="0">
                <a:pos x="23" y="91"/>
              </a:cxn>
            </a:cxnLst>
            <a:rect l="0" t="0" r="r" b="b"/>
            <a:pathLst>
              <a:path w="84" h="111">
                <a:moveTo>
                  <a:pt x="23" y="91"/>
                </a:moveTo>
                <a:cubicBezTo>
                  <a:pt x="27" y="91"/>
                  <a:pt x="32" y="91"/>
                  <a:pt x="37" y="91"/>
                </a:cubicBezTo>
                <a:cubicBezTo>
                  <a:pt x="42" y="91"/>
                  <a:pt x="47" y="91"/>
                  <a:pt x="51" y="91"/>
                </a:cubicBezTo>
                <a:cubicBezTo>
                  <a:pt x="56" y="91"/>
                  <a:pt x="60" y="91"/>
                  <a:pt x="64" y="91"/>
                </a:cubicBezTo>
                <a:cubicBezTo>
                  <a:pt x="68" y="91"/>
                  <a:pt x="71" y="91"/>
                  <a:pt x="73" y="91"/>
                </a:cubicBezTo>
                <a:cubicBezTo>
                  <a:pt x="77" y="91"/>
                  <a:pt x="80" y="91"/>
                  <a:pt x="82" y="93"/>
                </a:cubicBezTo>
                <a:cubicBezTo>
                  <a:pt x="83" y="95"/>
                  <a:pt x="84" y="97"/>
                  <a:pt x="84" y="100"/>
                </a:cubicBezTo>
                <a:cubicBezTo>
                  <a:pt x="84" y="101"/>
                  <a:pt x="84" y="101"/>
                  <a:pt x="84" y="101"/>
                </a:cubicBezTo>
                <a:cubicBezTo>
                  <a:pt x="84" y="104"/>
                  <a:pt x="83" y="107"/>
                  <a:pt x="82" y="108"/>
                </a:cubicBezTo>
                <a:cubicBezTo>
                  <a:pt x="80" y="110"/>
                  <a:pt x="77" y="111"/>
                  <a:pt x="73" y="111"/>
                </a:cubicBezTo>
                <a:cubicBezTo>
                  <a:pt x="15" y="111"/>
                  <a:pt x="15" y="111"/>
                  <a:pt x="15" y="111"/>
                </a:cubicBezTo>
                <a:cubicBezTo>
                  <a:pt x="10" y="111"/>
                  <a:pt x="6" y="110"/>
                  <a:pt x="4" y="108"/>
                </a:cubicBezTo>
                <a:cubicBezTo>
                  <a:pt x="1" y="107"/>
                  <a:pt x="0" y="103"/>
                  <a:pt x="0" y="98"/>
                </a:cubicBezTo>
                <a:cubicBezTo>
                  <a:pt x="0" y="93"/>
                  <a:pt x="0" y="93"/>
                  <a:pt x="0" y="93"/>
                </a:cubicBezTo>
                <a:cubicBezTo>
                  <a:pt x="0" y="88"/>
                  <a:pt x="1" y="83"/>
                  <a:pt x="3" y="79"/>
                </a:cubicBezTo>
                <a:cubicBezTo>
                  <a:pt x="5" y="75"/>
                  <a:pt x="8" y="72"/>
                  <a:pt x="11" y="69"/>
                </a:cubicBezTo>
                <a:cubicBezTo>
                  <a:pt x="15" y="66"/>
                  <a:pt x="18" y="63"/>
                  <a:pt x="22" y="61"/>
                </a:cubicBezTo>
                <a:cubicBezTo>
                  <a:pt x="26" y="59"/>
                  <a:pt x="30" y="56"/>
                  <a:pt x="34" y="55"/>
                </a:cubicBezTo>
                <a:cubicBezTo>
                  <a:pt x="37" y="53"/>
                  <a:pt x="40" y="52"/>
                  <a:pt x="43" y="50"/>
                </a:cubicBezTo>
                <a:cubicBezTo>
                  <a:pt x="46" y="49"/>
                  <a:pt x="49" y="47"/>
                  <a:pt x="51" y="46"/>
                </a:cubicBezTo>
                <a:cubicBezTo>
                  <a:pt x="54" y="44"/>
                  <a:pt x="55" y="43"/>
                  <a:pt x="57" y="41"/>
                </a:cubicBezTo>
                <a:cubicBezTo>
                  <a:pt x="58" y="39"/>
                  <a:pt x="59" y="37"/>
                  <a:pt x="59" y="34"/>
                </a:cubicBezTo>
                <a:cubicBezTo>
                  <a:pt x="59" y="30"/>
                  <a:pt x="57" y="26"/>
                  <a:pt x="54" y="24"/>
                </a:cubicBezTo>
                <a:cubicBezTo>
                  <a:pt x="51" y="21"/>
                  <a:pt x="46" y="20"/>
                  <a:pt x="40" y="20"/>
                </a:cubicBezTo>
                <a:cubicBezTo>
                  <a:pt x="37" y="20"/>
                  <a:pt x="34" y="20"/>
                  <a:pt x="31" y="21"/>
                </a:cubicBezTo>
                <a:cubicBezTo>
                  <a:pt x="29" y="22"/>
                  <a:pt x="26" y="24"/>
                  <a:pt x="24" y="26"/>
                </a:cubicBezTo>
                <a:cubicBezTo>
                  <a:pt x="22" y="27"/>
                  <a:pt x="21" y="29"/>
                  <a:pt x="20" y="32"/>
                </a:cubicBezTo>
                <a:cubicBezTo>
                  <a:pt x="18" y="34"/>
                  <a:pt x="18" y="36"/>
                  <a:pt x="17" y="39"/>
                </a:cubicBezTo>
                <a:cubicBezTo>
                  <a:pt x="17" y="39"/>
                  <a:pt x="16" y="39"/>
                  <a:pt x="14" y="39"/>
                </a:cubicBezTo>
                <a:cubicBezTo>
                  <a:pt x="13" y="39"/>
                  <a:pt x="11" y="39"/>
                  <a:pt x="9" y="38"/>
                </a:cubicBezTo>
                <a:cubicBezTo>
                  <a:pt x="7" y="37"/>
                  <a:pt x="5" y="36"/>
                  <a:pt x="3" y="35"/>
                </a:cubicBezTo>
                <a:cubicBezTo>
                  <a:pt x="2" y="33"/>
                  <a:pt x="1" y="31"/>
                  <a:pt x="1" y="27"/>
                </a:cubicBezTo>
                <a:cubicBezTo>
                  <a:pt x="1" y="24"/>
                  <a:pt x="2" y="21"/>
                  <a:pt x="3" y="17"/>
                </a:cubicBezTo>
                <a:cubicBezTo>
                  <a:pt x="5" y="14"/>
                  <a:pt x="8" y="11"/>
                  <a:pt x="11" y="9"/>
                </a:cubicBezTo>
                <a:cubicBezTo>
                  <a:pt x="15" y="6"/>
                  <a:pt x="19" y="4"/>
                  <a:pt x="24" y="2"/>
                </a:cubicBezTo>
                <a:cubicBezTo>
                  <a:pt x="29" y="1"/>
                  <a:pt x="35" y="0"/>
                  <a:pt x="42" y="0"/>
                </a:cubicBezTo>
                <a:cubicBezTo>
                  <a:pt x="55" y="0"/>
                  <a:pt x="65" y="3"/>
                  <a:pt x="72" y="9"/>
                </a:cubicBezTo>
                <a:cubicBezTo>
                  <a:pt x="79" y="15"/>
                  <a:pt x="83" y="23"/>
                  <a:pt x="83" y="34"/>
                </a:cubicBezTo>
                <a:cubicBezTo>
                  <a:pt x="83" y="39"/>
                  <a:pt x="82" y="43"/>
                  <a:pt x="80" y="46"/>
                </a:cubicBezTo>
                <a:cubicBezTo>
                  <a:pt x="78" y="50"/>
                  <a:pt x="76" y="53"/>
                  <a:pt x="73" y="56"/>
                </a:cubicBezTo>
                <a:cubicBezTo>
                  <a:pt x="70" y="58"/>
                  <a:pt x="67" y="60"/>
                  <a:pt x="63" y="62"/>
                </a:cubicBezTo>
                <a:cubicBezTo>
                  <a:pt x="60" y="64"/>
                  <a:pt x="56" y="66"/>
                  <a:pt x="52" y="68"/>
                </a:cubicBezTo>
                <a:cubicBezTo>
                  <a:pt x="48" y="69"/>
                  <a:pt x="44" y="71"/>
                  <a:pt x="41" y="72"/>
                </a:cubicBezTo>
                <a:cubicBezTo>
                  <a:pt x="38" y="74"/>
                  <a:pt x="35" y="75"/>
                  <a:pt x="33" y="77"/>
                </a:cubicBezTo>
                <a:cubicBezTo>
                  <a:pt x="30" y="79"/>
                  <a:pt x="28" y="81"/>
                  <a:pt x="26" y="83"/>
                </a:cubicBezTo>
                <a:cubicBezTo>
                  <a:pt x="25" y="85"/>
                  <a:pt x="24" y="88"/>
                  <a:pt x="23" y="9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5" name="Freeform 109"/>
          <p:cNvSpPr>
            <a:spLocks/>
          </p:cNvSpPr>
          <p:nvPr/>
        </p:nvSpPr>
        <p:spPr bwMode="auto">
          <a:xfrm>
            <a:off x="7732713" y="6010275"/>
            <a:ext cx="112712" cy="112713"/>
          </a:xfrm>
          <a:custGeom>
            <a:avLst/>
            <a:gdLst/>
            <a:ahLst/>
            <a:cxnLst>
              <a:cxn ang="0">
                <a:pos x="72" y="7"/>
              </a:cxn>
              <a:cxn ang="0">
                <a:pos x="49" y="30"/>
              </a:cxn>
              <a:cxn ang="0">
                <a:pos x="26" y="7"/>
              </a:cxn>
              <a:cxn ang="0">
                <a:pos x="7" y="6"/>
              </a:cxn>
              <a:cxn ang="0">
                <a:pos x="6" y="7"/>
              </a:cxn>
              <a:cxn ang="0">
                <a:pos x="7" y="26"/>
              </a:cxn>
              <a:cxn ang="0">
                <a:pos x="30" y="49"/>
              </a:cxn>
              <a:cxn ang="0">
                <a:pos x="7" y="72"/>
              </a:cxn>
              <a:cxn ang="0">
                <a:pos x="6" y="92"/>
              </a:cxn>
              <a:cxn ang="0">
                <a:pos x="7" y="93"/>
              </a:cxn>
              <a:cxn ang="0">
                <a:pos x="26" y="92"/>
              </a:cxn>
              <a:cxn ang="0">
                <a:pos x="49" y="68"/>
              </a:cxn>
              <a:cxn ang="0">
                <a:pos x="72" y="92"/>
              </a:cxn>
              <a:cxn ang="0">
                <a:pos x="92" y="93"/>
              </a:cxn>
              <a:cxn ang="0">
                <a:pos x="93" y="92"/>
              </a:cxn>
              <a:cxn ang="0">
                <a:pos x="91" y="73"/>
              </a:cxn>
              <a:cxn ang="0">
                <a:pos x="68" y="49"/>
              </a:cxn>
              <a:cxn ang="0">
                <a:pos x="91" y="26"/>
              </a:cxn>
              <a:cxn ang="0">
                <a:pos x="93" y="7"/>
              </a:cxn>
              <a:cxn ang="0">
                <a:pos x="92" y="6"/>
              </a:cxn>
              <a:cxn ang="0">
                <a:pos x="72" y="7"/>
              </a:cxn>
            </a:cxnLst>
            <a:rect l="0" t="0" r="r" b="b"/>
            <a:pathLst>
              <a:path w="99" h="99">
                <a:moveTo>
                  <a:pt x="72" y="7"/>
                </a:moveTo>
                <a:cubicBezTo>
                  <a:pt x="49" y="30"/>
                  <a:pt x="49" y="30"/>
                  <a:pt x="49" y="30"/>
                </a:cubicBezTo>
                <a:cubicBezTo>
                  <a:pt x="26" y="7"/>
                  <a:pt x="26" y="7"/>
                  <a:pt x="26" y="7"/>
                </a:cubicBezTo>
                <a:cubicBezTo>
                  <a:pt x="19" y="0"/>
                  <a:pt x="12" y="0"/>
                  <a:pt x="7" y="6"/>
                </a:cubicBezTo>
                <a:cubicBezTo>
                  <a:pt x="6" y="7"/>
                  <a:pt x="6" y="7"/>
                  <a:pt x="6" y="7"/>
                </a:cubicBezTo>
                <a:cubicBezTo>
                  <a:pt x="0" y="12"/>
                  <a:pt x="0" y="19"/>
                  <a:pt x="7" y="26"/>
                </a:cubicBezTo>
                <a:cubicBezTo>
                  <a:pt x="30" y="49"/>
                  <a:pt x="30" y="49"/>
                  <a:pt x="30" y="49"/>
                </a:cubicBezTo>
                <a:cubicBezTo>
                  <a:pt x="7" y="72"/>
                  <a:pt x="7" y="72"/>
                  <a:pt x="7" y="72"/>
                </a:cubicBezTo>
                <a:cubicBezTo>
                  <a:pt x="0" y="80"/>
                  <a:pt x="0" y="86"/>
                  <a:pt x="6" y="92"/>
                </a:cubicBezTo>
                <a:cubicBezTo>
                  <a:pt x="7" y="93"/>
                  <a:pt x="7" y="93"/>
                  <a:pt x="7" y="93"/>
                </a:cubicBezTo>
                <a:cubicBezTo>
                  <a:pt x="12" y="98"/>
                  <a:pt x="19" y="99"/>
                  <a:pt x="26" y="92"/>
                </a:cubicBezTo>
                <a:cubicBezTo>
                  <a:pt x="49" y="68"/>
                  <a:pt x="49" y="68"/>
                  <a:pt x="49" y="68"/>
                </a:cubicBezTo>
                <a:cubicBezTo>
                  <a:pt x="72" y="92"/>
                  <a:pt x="72" y="92"/>
                  <a:pt x="72" y="92"/>
                </a:cubicBezTo>
                <a:cubicBezTo>
                  <a:pt x="80" y="99"/>
                  <a:pt x="86" y="98"/>
                  <a:pt x="92" y="93"/>
                </a:cubicBezTo>
                <a:cubicBezTo>
                  <a:pt x="93" y="92"/>
                  <a:pt x="93" y="92"/>
                  <a:pt x="93" y="92"/>
                </a:cubicBezTo>
                <a:cubicBezTo>
                  <a:pt x="98" y="86"/>
                  <a:pt x="99" y="80"/>
                  <a:pt x="91" y="73"/>
                </a:cubicBezTo>
                <a:cubicBezTo>
                  <a:pt x="68" y="49"/>
                  <a:pt x="68" y="49"/>
                  <a:pt x="68" y="49"/>
                </a:cubicBezTo>
                <a:cubicBezTo>
                  <a:pt x="91" y="26"/>
                  <a:pt x="91" y="26"/>
                  <a:pt x="91" y="26"/>
                </a:cubicBezTo>
                <a:cubicBezTo>
                  <a:pt x="99" y="19"/>
                  <a:pt x="98" y="12"/>
                  <a:pt x="93" y="7"/>
                </a:cubicBezTo>
                <a:cubicBezTo>
                  <a:pt x="92" y="6"/>
                  <a:pt x="92" y="6"/>
                  <a:pt x="92" y="6"/>
                </a:cubicBezTo>
                <a:cubicBezTo>
                  <a:pt x="86" y="0"/>
                  <a:pt x="80" y="0"/>
                  <a:pt x="72" y="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6" name="Freeform 113"/>
          <p:cNvSpPr>
            <a:spLocks/>
          </p:cNvSpPr>
          <p:nvPr/>
        </p:nvSpPr>
        <p:spPr bwMode="auto">
          <a:xfrm>
            <a:off x="8024813" y="5999163"/>
            <a:ext cx="107950" cy="127000"/>
          </a:xfrm>
          <a:custGeom>
            <a:avLst/>
            <a:gdLst/>
            <a:ahLst/>
            <a:cxnLst>
              <a:cxn ang="0">
                <a:pos x="37" y="93"/>
              </a:cxn>
              <a:cxn ang="0">
                <a:pos x="83" y="93"/>
              </a:cxn>
              <a:cxn ang="0">
                <a:pos x="91" y="95"/>
              </a:cxn>
              <a:cxn ang="0">
                <a:pos x="94" y="102"/>
              </a:cxn>
              <a:cxn ang="0">
                <a:pos x="94" y="103"/>
              </a:cxn>
              <a:cxn ang="0">
                <a:pos x="91" y="110"/>
              </a:cxn>
              <a:cxn ang="0">
                <a:pos x="83" y="112"/>
              </a:cxn>
              <a:cxn ang="0">
                <a:pos x="11" y="112"/>
              </a:cxn>
              <a:cxn ang="0">
                <a:pos x="3" y="110"/>
              </a:cxn>
              <a:cxn ang="0">
                <a:pos x="0" y="103"/>
              </a:cxn>
              <a:cxn ang="0">
                <a:pos x="0" y="102"/>
              </a:cxn>
              <a:cxn ang="0">
                <a:pos x="11" y="93"/>
              </a:cxn>
              <a:cxn ang="0">
                <a:pos x="15" y="93"/>
              </a:cxn>
              <a:cxn ang="0">
                <a:pos x="19" y="70"/>
              </a:cxn>
              <a:cxn ang="0">
                <a:pos x="12" y="70"/>
              </a:cxn>
              <a:cxn ang="0">
                <a:pos x="6" y="68"/>
              </a:cxn>
              <a:cxn ang="0">
                <a:pos x="4" y="62"/>
              </a:cxn>
              <a:cxn ang="0">
                <a:pos x="4" y="60"/>
              </a:cxn>
              <a:cxn ang="0">
                <a:pos x="6" y="54"/>
              </a:cxn>
              <a:cxn ang="0">
                <a:pos x="12" y="52"/>
              </a:cxn>
              <a:cxn ang="0">
                <a:pos x="22" y="52"/>
              </a:cxn>
              <a:cxn ang="0">
                <a:pos x="26" y="34"/>
              </a:cxn>
              <a:cxn ang="0">
                <a:pos x="38" y="9"/>
              </a:cxn>
              <a:cxn ang="0">
                <a:pos x="63" y="0"/>
              </a:cxn>
              <a:cxn ang="0">
                <a:pos x="77" y="2"/>
              </a:cxn>
              <a:cxn ang="0">
                <a:pos x="86" y="7"/>
              </a:cxn>
              <a:cxn ang="0">
                <a:pos x="93" y="14"/>
              </a:cxn>
              <a:cxn ang="0">
                <a:pos x="95" y="23"/>
              </a:cxn>
              <a:cxn ang="0">
                <a:pos x="93" y="30"/>
              </a:cxn>
              <a:cxn ang="0">
                <a:pos x="88" y="34"/>
              </a:cxn>
              <a:cxn ang="0">
                <a:pos x="83" y="35"/>
              </a:cxn>
              <a:cxn ang="0">
                <a:pos x="81" y="35"/>
              </a:cxn>
              <a:cxn ang="0">
                <a:pos x="75" y="24"/>
              </a:cxn>
              <a:cxn ang="0">
                <a:pos x="64" y="20"/>
              </a:cxn>
              <a:cxn ang="0">
                <a:pos x="52" y="24"/>
              </a:cxn>
              <a:cxn ang="0">
                <a:pos x="47" y="37"/>
              </a:cxn>
              <a:cxn ang="0">
                <a:pos x="44" y="52"/>
              </a:cxn>
              <a:cxn ang="0">
                <a:pos x="66" y="52"/>
              </a:cxn>
              <a:cxn ang="0">
                <a:pos x="73" y="54"/>
              </a:cxn>
              <a:cxn ang="0">
                <a:pos x="75" y="60"/>
              </a:cxn>
              <a:cxn ang="0">
                <a:pos x="75" y="62"/>
              </a:cxn>
              <a:cxn ang="0">
                <a:pos x="73" y="68"/>
              </a:cxn>
              <a:cxn ang="0">
                <a:pos x="66" y="70"/>
              </a:cxn>
              <a:cxn ang="0">
                <a:pos x="41" y="70"/>
              </a:cxn>
              <a:cxn ang="0">
                <a:pos x="37" y="93"/>
              </a:cxn>
            </a:cxnLst>
            <a:rect l="0" t="0" r="r" b="b"/>
            <a:pathLst>
              <a:path w="95" h="112">
                <a:moveTo>
                  <a:pt x="37" y="93"/>
                </a:moveTo>
                <a:cubicBezTo>
                  <a:pt x="83" y="93"/>
                  <a:pt x="83" y="93"/>
                  <a:pt x="83" y="93"/>
                </a:cubicBezTo>
                <a:cubicBezTo>
                  <a:pt x="87" y="93"/>
                  <a:pt x="89" y="94"/>
                  <a:pt x="91" y="95"/>
                </a:cubicBezTo>
                <a:cubicBezTo>
                  <a:pt x="93" y="96"/>
                  <a:pt x="94" y="99"/>
                  <a:pt x="94" y="102"/>
                </a:cubicBezTo>
                <a:cubicBezTo>
                  <a:pt x="94" y="103"/>
                  <a:pt x="94" y="103"/>
                  <a:pt x="94" y="103"/>
                </a:cubicBezTo>
                <a:cubicBezTo>
                  <a:pt x="94" y="106"/>
                  <a:pt x="93" y="109"/>
                  <a:pt x="91" y="110"/>
                </a:cubicBezTo>
                <a:cubicBezTo>
                  <a:pt x="89" y="112"/>
                  <a:pt x="87" y="112"/>
                  <a:pt x="83" y="112"/>
                </a:cubicBezTo>
                <a:cubicBezTo>
                  <a:pt x="11" y="112"/>
                  <a:pt x="11" y="112"/>
                  <a:pt x="11" y="112"/>
                </a:cubicBezTo>
                <a:cubicBezTo>
                  <a:pt x="7" y="112"/>
                  <a:pt x="4" y="112"/>
                  <a:pt x="3" y="110"/>
                </a:cubicBezTo>
                <a:cubicBezTo>
                  <a:pt x="1" y="109"/>
                  <a:pt x="0" y="106"/>
                  <a:pt x="0" y="103"/>
                </a:cubicBezTo>
                <a:cubicBezTo>
                  <a:pt x="0" y="102"/>
                  <a:pt x="0" y="102"/>
                  <a:pt x="0" y="102"/>
                </a:cubicBezTo>
                <a:cubicBezTo>
                  <a:pt x="0" y="96"/>
                  <a:pt x="4" y="93"/>
                  <a:pt x="11" y="93"/>
                </a:cubicBezTo>
                <a:cubicBezTo>
                  <a:pt x="15" y="93"/>
                  <a:pt x="15" y="93"/>
                  <a:pt x="15" y="93"/>
                </a:cubicBezTo>
                <a:cubicBezTo>
                  <a:pt x="19" y="70"/>
                  <a:pt x="19" y="70"/>
                  <a:pt x="19" y="70"/>
                </a:cubicBezTo>
                <a:cubicBezTo>
                  <a:pt x="12" y="70"/>
                  <a:pt x="12" y="70"/>
                  <a:pt x="12" y="70"/>
                </a:cubicBezTo>
                <a:cubicBezTo>
                  <a:pt x="10" y="70"/>
                  <a:pt x="7" y="69"/>
                  <a:pt x="6" y="68"/>
                </a:cubicBezTo>
                <a:cubicBezTo>
                  <a:pt x="4" y="67"/>
                  <a:pt x="4" y="65"/>
                  <a:pt x="4" y="62"/>
                </a:cubicBezTo>
                <a:cubicBezTo>
                  <a:pt x="4" y="60"/>
                  <a:pt x="4" y="60"/>
                  <a:pt x="4" y="60"/>
                </a:cubicBezTo>
                <a:cubicBezTo>
                  <a:pt x="4" y="58"/>
                  <a:pt x="4" y="56"/>
                  <a:pt x="6" y="54"/>
                </a:cubicBezTo>
                <a:cubicBezTo>
                  <a:pt x="7" y="53"/>
                  <a:pt x="10" y="52"/>
                  <a:pt x="12" y="52"/>
                </a:cubicBezTo>
                <a:cubicBezTo>
                  <a:pt x="22" y="52"/>
                  <a:pt x="22" y="52"/>
                  <a:pt x="22" y="52"/>
                </a:cubicBezTo>
                <a:cubicBezTo>
                  <a:pt x="26" y="34"/>
                  <a:pt x="26" y="34"/>
                  <a:pt x="26" y="34"/>
                </a:cubicBezTo>
                <a:cubicBezTo>
                  <a:pt x="28" y="23"/>
                  <a:pt x="32" y="14"/>
                  <a:pt x="38" y="9"/>
                </a:cubicBezTo>
                <a:cubicBezTo>
                  <a:pt x="44" y="3"/>
                  <a:pt x="53" y="0"/>
                  <a:pt x="63" y="0"/>
                </a:cubicBezTo>
                <a:cubicBezTo>
                  <a:pt x="68" y="0"/>
                  <a:pt x="73" y="1"/>
                  <a:pt x="77" y="2"/>
                </a:cubicBezTo>
                <a:cubicBezTo>
                  <a:pt x="81" y="3"/>
                  <a:pt x="84" y="5"/>
                  <a:pt x="86" y="7"/>
                </a:cubicBezTo>
                <a:cubicBezTo>
                  <a:pt x="89" y="9"/>
                  <a:pt x="91" y="12"/>
                  <a:pt x="93" y="14"/>
                </a:cubicBezTo>
                <a:cubicBezTo>
                  <a:pt x="94" y="17"/>
                  <a:pt x="95" y="20"/>
                  <a:pt x="95" y="23"/>
                </a:cubicBezTo>
                <a:cubicBezTo>
                  <a:pt x="95" y="26"/>
                  <a:pt x="94" y="29"/>
                  <a:pt x="93" y="30"/>
                </a:cubicBezTo>
                <a:cubicBezTo>
                  <a:pt x="91" y="32"/>
                  <a:pt x="90" y="33"/>
                  <a:pt x="88" y="34"/>
                </a:cubicBezTo>
                <a:cubicBezTo>
                  <a:pt x="86" y="34"/>
                  <a:pt x="84" y="35"/>
                  <a:pt x="83" y="35"/>
                </a:cubicBezTo>
                <a:cubicBezTo>
                  <a:pt x="82" y="35"/>
                  <a:pt x="81" y="35"/>
                  <a:pt x="81" y="35"/>
                </a:cubicBezTo>
                <a:cubicBezTo>
                  <a:pt x="80" y="30"/>
                  <a:pt x="78" y="26"/>
                  <a:pt x="75" y="24"/>
                </a:cubicBezTo>
                <a:cubicBezTo>
                  <a:pt x="73" y="21"/>
                  <a:pt x="69" y="20"/>
                  <a:pt x="64" y="20"/>
                </a:cubicBezTo>
                <a:cubicBezTo>
                  <a:pt x="59" y="20"/>
                  <a:pt x="55" y="21"/>
                  <a:pt x="52" y="24"/>
                </a:cubicBezTo>
                <a:cubicBezTo>
                  <a:pt x="50" y="26"/>
                  <a:pt x="48" y="31"/>
                  <a:pt x="47" y="37"/>
                </a:cubicBezTo>
                <a:cubicBezTo>
                  <a:pt x="44" y="52"/>
                  <a:pt x="44" y="52"/>
                  <a:pt x="44" y="52"/>
                </a:cubicBezTo>
                <a:cubicBezTo>
                  <a:pt x="66" y="52"/>
                  <a:pt x="66" y="52"/>
                  <a:pt x="66" y="52"/>
                </a:cubicBezTo>
                <a:cubicBezTo>
                  <a:pt x="69" y="52"/>
                  <a:pt x="71" y="53"/>
                  <a:pt x="73" y="54"/>
                </a:cubicBezTo>
                <a:cubicBezTo>
                  <a:pt x="74" y="56"/>
                  <a:pt x="75" y="58"/>
                  <a:pt x="75" y="60"/>
                </a:cubicBezTo>
                <a:cubicBezTo>
                  <a:pt x="75" y="62"/>
                  <a:pt x="75" y="62"/>
                  <a:pt x="75" y="62"/>
                </a:cubicBezTo>
                <a:cubicBezTo>
                  <a:pt x="75" y="65"/>
                  <a:pt x="74" y="67"/>
                  <a:pt x="73" y="68"/>
                </a:cubicBezTo>
                <a:cubicBezTo>
                  <a:pt x="71" y="69"/>
                  <a:pt x="69" y="70"/>
                  <a:pt x="66" y="70"/>
                </a:cubicBezTo>
                <a:cubicBezTo>
                  <a:pt x="41" y="70"/>
                  <a:pt x="41" y="70"/>
                  <a:pt x="41" y="70"/>
                </a:cubicBezTo>
                <a:lnTo>
                  <a:pt x="37" y="93"/>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7" name="Freeform 117"/>
          <p:cNvSpPr>
            <a:spLocks/>
          </p:cNvSpPr>
          <p:nvPr/>
        </p:nvSpPr>
        <p:spPr bwMode="auto">
          <a:xfrm>
            <a:off x="8310563" y="6000750"/>
            <a:ext cx="107950" cy="130175"/>
          </a:xfrm>
          <a:custGeom>
            <a:avLst/>
            <a:gdLst/>
            <a:ahLst/>
            <a:cxnLst>
              <a:cxn ang="0">
                <a:pos x="3" y="47"/>
              </a:cxn>
              <a:cxn ang="0">
                <a:pos x="10" y="41"/>
              </a:cxn>
              <a:cxn ang="0">
                <a:pos x="65" y="11"/>
              </a:cxn>
              <a:cxn ang="0">
                <a:pos x="73" y="7"/>
              </a:cxn>
              <a:cxn ang="0">
                <a:pos x="90" y="12"/>
              </a:cxn>
              <a:cxn ang="0">
                <a:pos x="84" y="30"/>
              </a:cxn>
              <a:cxn ang="0">
                <a:pos x="74" y="36"/>
              </a:cxn>
              <a:cxn ang="0">
                <a:pos x="32" y="57"/>
              </a:cxn>
              <a:cxn ang="0">
                <a:pos x="32" y="57"/>
              </a:cxn>
              <a:cxn ang="0">
                <a:pos x="33" y="58"/>
              </a:cxn>
              <a:cxn ang="0">
                <a:pos x="74" y="79"/>
              </a:cxn>
              <a:cxn ang="0">
                <a:pos x="85" y="84"/>
              </a:cxn>
              <a:cxn ang="0">
                <a:pos x="90" y="103"/>
              </a:cxn>
              <a:cxn ang="0">
                <a:pos x="73" y="108"/>
              </a:cxn>
              <a:cxn ang="0">
                <a:pos x="65" y="103"/>
              </a:cxn>
              <a:cxn ang="0">
                <a:pos x="10" y="73"/>
              </a:cxn>
              <a:cxn ang="0">
                <a:pos x="3" y="68"/>
              </a:cxn>
              <a:cxn ang="0">
                <a:pos x="3" y="67"/>
              </a:cxn>
              <a:cxn ang="0">
                <a:pos x="0" y="57"/>
              </a:cxn>
              <a:cxn ang="0">
                <a:pos x="3" y="47"/>
              </a:cxn>
            </a:cxnLst>
            <a:rect l="0" t="0" r="r" b="b"/>
            <a:pathLst>
              <a:path w="95" h="114">
                <a:moveTo>
                  <a:pt x="3" y="47"/>
                </a:moveTo>
                <a:cubicBezTo>
                  <a:pt x="5" y="45"/>
                  <a:pt x="7" y="43"/>
                  <a:pt x="10" y="41"/>
                </a:cubicBezTo>
                <a:cubicBezTo>
                  <a:pt x="65" y="11"/>
                  <a:pt x="65" y="11"/>
                  <a:pt x="65" y="11"/>
                </a:cubicBezTo>
                <a:cubicBezTo>
                  <a:pt x="73" y="7"/>
                  <a:pt x="73" y="7"/>
                  <a:pt x="73" y="7"/>
                </a:cubicBezTo>
                <a:cubicBezTo>
                  <a:pt x="73" y="7"/>
                  <a:pt x="84" y="0"/>
                  <a:pt x="90" y="12"/>
                </a:cubicBezTo>
                <a:cubicBezTo>
                  <a:pt x="95" y="20"/>
                  <a:pt x="92" y="26"/>
                  <a:pt x="84" y="30"/>
                </a:cubicBezTo>
                <a:cubicBezTo>
                  <a:pt x="76" y="35"/>
                  <a:pt x="74" y="36"/>
                  <a:pt x="74" y="36"/>
                </a:cubicBezTo>
                <a:cubicBezTo>
                  <a:pt x="32" y="57"/>
                  <a:pt x="32" y="57"/>
                  <a:pt x="32" y="57"/>
                </a:cubicBezTo>
                <a:cubicBezTo>
                  <a:pt x="32" y="57"/>
                  <a:pt x="32" y="57"/>
                  <a:pt x="32" y="57"/>
                </a:cubicBezTo>
                <a:cubicBezTo>
                  <a:pt x="33" y="58"/>
                  <a:pt x="33" y="58"/>
                  <a:pt x="33" y="58"/>
                </a:cubicBezTo>
                <a:cubicBezTo>
                  <a:pt x="74" y="79"/>
                  <a:pt x="74" y="79"/>
                  <a:pt x="74" y="79"/>
                </a:cubicBezTo>
                <a:cubicBezTo>
                  <a:pt x="74" y="79"/>
                  <a:pt x="76" y="80"/>
                  <a:pt x="85" y="84"/>
                </a:cubicBezTo>
                <a:cubicBezTo>
                  <a:pt x="92" y="89"/>
                  <a:pt x="95" y="94"/>
                  <a:pt x="90" y="103"/>
                </a:cubicBezTo>
                <a:cubicBezTo>
                  <a:pt x="84" y="114"/>
                  <a:pt x="73" y="108"/>
                  <a:pt x="73" y="108"/>
                </a:cubicBezTo>
                <a:cubicBezTo>
                  <a:pt x="65" y="103"/>
                  <a:pt x="65" y="103"/>
                  <a:pt x="65" y="103"/>
                </a:cubicBezTo>
                <a:cubicBezTo>
                  <a:pt x="10" y="73"/>
                  <a:pt x="10" y="73"/>
                  <a:pt x="10" y="73"/>
                </a:cubicBezTo>
                <a:cubicBezTo>
                  <a:pt x="7" y="72"/>
                  <a:pt x="5" y="70"/>
                  <a:pt x="3" y="68"/>
                </a:cubicBezTo>
                <a:cubicBezTo>
                  <a:pt x="3" y="67"/>
                  <a:pt x="3" y="67"/>
                  <a:pt x="3" y="67"/>
                </a:cubicBezTo>
                <a:cubicBezTo>
                  <a:pt x="1" y="65"/>
                  <a:pt x="0" y="62"/>
                  <a:pt x="0" y="57"/>
                </a:cubicBezTo>
                <a:cubicBezTo>
                  <a:pt x="0" y="53"/>
                  <a:pt x="1" y="49"/>
                  <a:pt x="3" y="4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8" name="Freeform 121"/>
          <p:cNvSpPr>
            <a:spLocks/>
          </p:cNvSpPr>
          <p:nvPr/>
        </p:nvSpPr>
        <p:spPr bwMode="auto">
          <a:xfrm>
            <a:off x="8596313" y="5983288"/>
            <a:ext cx="96837" cy="163512"/>
          </a:xfrm>
          <a:custGeom>
            <a:avLst/>
            <a:gdLst/>
            <a:ahLst/>
            <a:cxnLst>
              <a:cxn ang="0">
                <a:pos x="75" y="24"/>
              </a:cxn>
              <a:cxn ang="0">
                <a:pos x="82" y="36"/>
              </a:cxn>
              <a:cxn ang="0">
                <a:pos x="81" y="42"/>
              </a:cxn>
              <a:cxn ang="0">
                <a:pos x="78" y="46"/>
              </a:cxn>
              <a:cxn ang="0">
                <a:pos x="75" y="48"/>
              </a:cxn>
              <a:cxn ang="0">
                <a:pos x="73" y="49"/>
              </a:cxn>
              <a:cxn ang="0">
                <a:pos x="60" y="39"/>
              </a:cxn>
              <a:cxn ang="0">
                <a:pos x="44" y="36"/>
              </a:cxn>
              <a:cxn ang="0">
                <a:pos x="31" y="39"/>
              </a:cxn>
              <a:cxn ang="0">
                <a:pos x="26" y="48"/>
              </a:cxn>
              <a:cxn ang="0">
                <a:pos x="28" y="54"/>
              </a:cxn>
              <a:cxn ang="0">
                <a:pos x="32" y="58"/>
              </a:cxn>
              <a:cxn ang="0">
                <a:pos x="39" y="60"/>
              </a:cxn>
              <a:cxn ang="0">
                <a:pos x="48" y="63"/>
              </a:cxn>
              <a:cxn ang="0">
                <a:pos x="61" y="66"/>
              </a:cxn>
              <a:cxn ang="0">
                <a:pos x="72" y="71"/>
              </a:cxn>
              <a:cxn ang="0">
                <a:pos x="81" y="81"/>
              </a:cxn>
              <a:cxn ang="0">
                <a:pos x="85" y="95"/>
              </a:cxn>
              <a:cxn ang="0">
                <a:pos x="76" y="116"/>
              </a:cxn>
              <a:cxn ang="0">
                <a:pos x="53" y="127"/>
              </a:cxn>
              <a:cxn ang="0">
                <a:pos x="53" y="133"/>
              </a:cxn>
              <a:cxn ang="0">
                <a:pos x="43" y="145"/>
              </a:cxn>
              <a:cxn ang="0">
                <a:pos x="42" y="145"/>
              </a:cxn>
              <a:cxn ang="0">
                <a:pos x="35" y="142"/>
              </a:cxn>
              <a:cxn ang="0">
                <a:pos x="32" y="133"/>
              </a:cxn>
              <a:cxn ang="0">
                <a:pos x="32" y="127"/>
              </a:cxn>
              <a:cxn ang="0">
                <a:pos x="19" y="124"/>
              </a:cxn>
              <a:cxn ang="0">
                <a:pos x="9" y="119"/>
              </a:cxn>
              <a:cxn ang="0">
                <a:pos x="2" y="113"/>
              </a:cxn>
              <a:cxn ang="0">
                <a:pos x="0" y="106"/>
              </a:cxn>
              <a:cxn ang="0">
                <a:pos x="1" y="101"/>
              </a:cxn>
              <a:cxn ang="0">
                <a:pos x="4" y="97"/>
              </a:cxn>
              <a:cxn ang="0">
                <a:pos x="7" y="95"/>
              </a:cxn>
              <a:cxn ang="0">
                <a:pos x="9" y="94"/>
              </a:cxn>
              <a:cxn ang="0">
                <a:pos x="23" y="104"/>
              </a:cxn>
              <a:cxn ang="0">
                <a:pos x="41" y="108"/>
              </a:cxn>
              <a:cxn ang="0">
                <a:pos x="55" y="105"/>
              </a:cxn>
              <a:cxn ang="0">
                <a:pos x="60" y="96"/>
              </a:cxn>
              <a:cxn ang="0">
                <a:pos x="58" y="90"/>
              </a:cxn>
              <a:cxn ang="0">
                <a:pos x="53" y="86"/>
              </a:cxn>
              <a:cxn ang="0">
                <a:pos x="46" y="83"/>
              </a:cxn>
              <a:cxn ang="0">
                <a:pos x="37" y="81"/>
              </a:cxn>
              <a:cxn ang="0">
                <a:pos x="26" y="78"/>
              </a:cxn>
              <a:cxn ang="0">
                <a:pos x="14" y="72"/>
              </a:cxn>
              <a:cxn ang="0">
                <a:pos x="6" y="63"/>
              </a:cxn>
              <a:cxn ang="0">
                <a:pos x="3" y="49"/>
              </a:cxn>
              <a:cxn ang="0">
                <a:pos x="11" y="29"/>
              </a:cxn>
              <a:cxn ang="0">
                <a:pos x="33" y="18"/>
              </a:cxn>
              <a:cxn ang="0">
                <a:pos x="33" y="11"/>
              </a:cxn>
              <a:cxn ang="0">
                <a:pos x="35" y="3"/>
              </a:cxn>
              <a:cxn ang="0">
                <a:pos x="42" y="0"/>
              </a:cxn>
              <a:cxn ang="0">
                <a:pos x="43" y="0"/>
              </a:cxn>
              <a:cxn ang="0">
                <a:pos x="51" y="3"/>
              </a:cxn>
              <a:cxn ang="0">
                <a:pos x="53" y="11"/>
              </a:cxn>
              <a:cxn ang="0">
                <a:pos x="53" y="17"/>
              </a:cxn>
              <a:cxn ang="0">
                <a:pos x="75" y="24"/>
              </a:cxn>
            </a:cxnLst>
            <a:rect l="0" t="0" r="r" b="b"/>
            <a:pathLst>
              <a:path w="85" h="145">
                <a:moveTo>
                  <a:pt x="75" y="24"/>
                </a:moveTo>
                <a:cubicBezTo>
                  <a:pt x="80" y="28"/>
                  <a:pt x="82" y="32"/>
                  <a:pt x="82" y="36"/>
                </a:cubicBezTo>
                <a:cubicBezTo>
                  <a:pt x="82" y="38"/>
                  <a:pt x="82" y="40"/>
                  <a:pt x="81" y="42"/>
                </a:cubicBezTo>
                <a:cubicBezTo>
                  <a:pt x="80" y="43"/>
                  <a:pt x="79" y="45"/>
                  <a:pt x="78" y="46"/>
                </a:cubicBezTo>
                <a:cubicBezTo>
                  <a:pt x="77" y="47"/>
                  <a:pt x="76" y="48"/>
                  <a:pt x="75" y="48"/>
                </a:cubicBezTo>
                <a:cubicBezTo>
                  <a:pt x="74" y="49"/>
                  <a:pt x="73" y="49"/>
                  <a:pt x="73" y="49"/>
                </a:cubicBezTo>
                <a:cubicBezTo>
                  <a:pt x="70" y="45"/>
                  <a:pt x="66" y="42"/>
                  <a:pt x="60" y="39"/>
                </a:cubicBezTo>
                <a:cubicBezTo>
                  <a:pt x="55" y="37"/>
                  <a:pt x="50" y="36"/>
                  <a:pt x="44" y="36"/>
                </a:cubicBezTo>
                <a:cubicBezTo>
                  <a:pt x="39" y="36"/>
                  <a:pt x="34" y="37"/>
                  <a:pt x="31" y="39"/>
                </a:cubicBezTo>
                <a:cubicBezTo>
                  <a:pt x="28" y="42"/>
                  <a:pt x="26" y="45"/>
                  <a:pt x="26" y="48"/>
                </a:cubicBezTo>
                <a:cubicBezTo>
                  <a:pt x="26" y="51"/>
                  <a:pt x="27" y="52"/>
                  <a:pt x="28" y="54"/>
                </a:cubicBezTo>
                <a:cubicBezTo>
                  <a:pt x="29" y="56"/>
                  <a:pt x="30" y="57"/>
                  <a:pt x="32" y="58"/>
                </a:cubicBezTo>
                <a:cubicBezTo>
                  <a:pt x="34" y="59"/>
                  <a:pt x="37" y="60"/>
                  <a:pt x="39" y="60"/>
                </a:cubicBezTo>
                <a:cubicBezTo>
                  <a:pt x="42" y="61"/>
                  <a:pt x="45" y="62"/>
                  <a:pt x="48" y="63"/>
                </a:cubicBezTo>
                <a:cubicBezTo>
                  <a:pt x="52" y="63"/>
                  <a:pt x="56" y="64"/>
                  <a:pt x="61" y="66"/>
                </a:cubicBezTo>
                <a:cubicBezTo>
                  <a:pt x="65" y="67"/>
                  <a:pt x="69" y="69"/>
                  <a:pt x="72" y="71"/>
                </a:cubicBezTo>
                <a:cubicBezTo>
                  <a:pt x="76" y="74"/>
                  <a:pt x="79" y="77"/>
                  <a:pt x="81" y="81"/>
                </a:cubicBezTo>
                <a:cubicBezTo>
                  <a:pt x="83" y="84"/>
                  <a:pt x="85" y="89"/>
                  <a:pt x="85" y="95"/>
                </a:cubicBezTo>
                <a:cubicBezTo>
                  <a:pt x="85" y="103"/>
                  <a:pt x="82" y="110"/>
                  <a:pt x="76" y="116"/>
                </a:cubicBezTo>
                <a:cubicBezTo>
                  <a:pt x="71" y="121"/>
                  <a:pt x="63" y="125"/>
                  <a:pt x="53" y="127"/>
                </a:cubicBezTo>
                <a:cubicBezTo>
                  <a:pt x="53" y="133"/>
                  <a:pt x="53" y="133"/>
                  <a:pt x="53" y="133"/>
                </a:cubicBezTo>
                <a:cubicBezTo>
                  <a:pt x="53" y="141"/>
                  <a:pt x="49" y="145"/>
                  <a:pt x="43" y="145"/>
                </a:cubicBezTo>
                <a:cubicBezTo>
                  <a:pt x="42" y="145"/>
                  <a:pt x="42" y="145"/>
                  <a:pt x="42" y="145"/>
                </a:cubicBezTo>
                <a:cubicBezTo>
                  <a:pt x="38" y="145"/>
                  <a:pt x="36" y="144"/>
                  <a:pt x="35" y="142"/>
                </a:cubicBezTo>
                <a:cubicBezTo>
                  <a:pt x="33" y="140"/>
                  <a:pt x="32" y="137"/>
                  <a:pt x="32" y="133"/>
                </a:cubicBezTo>
                <a:cubicBezTo>
                  <a:pt x="32" y="127"/>
                  <a:pt x="32" y="127"/>
                  <a:pt x="32" y="127"/>
                </a:cubicBezTo>
                <a:cubicBezTo>
                  <a:pt x="27" y="126"/>
                  <a:pt x="23" y="125"/>
                  <a:pt x="19" y="124"/>
                </a:cubicBezTo>
                <a:cubicBezTo>
                  <a:pt x="15" y="123"/>
                  <a:pt x="11" y="121"/>
                  <a:pt x="9" y="119"/>
                </a:cubicBezTo>
                <a:cubicBezTo>
                  <a:pt x="6" y="117"/>
                  <a:pt x="4" y="115"/>
                  <a:pt x="2" y="113"/>
                </a:cubicBezTo>
                <a:cubicBezTo>
                  <a:pt x="1" y="111"/>
                  <a:pt x="0" y="108"/>
                  <a:pt x="0" y="106"/>
                </a:cubicBezTo>
                <a:cubicBezTo>
                  <a:pt x="0" y="104"/>
                  <a:pt x="1" y="102"/>
                  <a:pt x="1" y="101"/>
                </a:cubicBezTo>
                <a:cubicBezTo>
                  <a:pt x="2" y="99"/>
                  <a:pt x="3" y="98"/>
                  <a:pt x="4" y="97"/>
                </a:cubicBezTo>
                <a:cubicBezTo>
                  <a:pt x="5" y="96"/>
                  <a:pt x="6" y="95"/>
                  <a:pt x="7" y="95"/>
                </a:cubicBezTo>
                <a:cubicBezTo>
                  <a:pt x="8" y="94"/>
                  <a:pt x="9" y="94"/>
                  <a:pt x="9" y="94"/>
                </a:cubicBezTo>
                <a:cubicBezTo>
                  <a:pt x="12" y="98"/>
                  <a:pt x="17" y="101"/>
                  <a:pt x="23" y="104"/>
                </a:cubicBezTo>
                <a:cubicBezTo>
                  <a:pt x="28" y="107"/>
                  <a:pt x="35" y="108"/>
                  <a:pt x="41" y="108"/>
                </a:cubicBezTo>
                <a:cubicBezTo>
                  <a:pt x="47" y="108"/>
                  <a:pt x="52" y="107"/>
                  <a:pt x="55" y="105"/>
                </a:cubicBezTo>
                <a:cubicBezTo>
                  <a:pt x="59" y="102"/>
                  <a:pt x="60" y="99"/>
                  <a:pt x="60" y="96"/>
                </a:cubicBezTo>
                <a:cubicBezTo>
                  <a:pt x="60" y="93"/>
                  <a:pt x="60" y="91"/>
                  <a:pt x="58" y="90"/>
                </a:cubicBezTo>
                <a:cubicBezTo>
                  <a:pt x="57" y="88"/>
                  <a:pt x="55" y="87"/>
                  <a:pt x="53" y="86"/>
                </a:cubicBezTo>
                <a:cubicBezTo>
                  <a:pt x="51" y="85"/>
                  <a:pt x="49" y="84"/>
                  <a:pt x="46" y="83"/>
                </a:cubicBezTo>
                <a:cubicBezTo>
                  <a:pt x="43" y="82"/>
                  <a:pt x="40" y="81"/>
                  <a:pt x="37" y="81"/>
                </a:cubicBezTo>
                <a:cubicBezTo>
                  <a:pt x="34" y="80"/>
                  <a:pt x="30" y="79"/>
                  <a:pt x="26" y="78"/>
                </a:cubicBezTo>
                <a:cubicBezTo>
                  <a:pt x="22" y="76"/>
                  <a:pt x="18" y="74"/>
                  <a:pt x="14" y="72"/>
                </a:cubicBezTo>
                <a:cubicBezTo>
                  <a:pt x="11" y="70"/>
                  <a:pt x="8" y="67"/>
                  <a:pt x="6" y="63"/>
                </a:cubicBezTo>
                <a:cubicBezTo>
                  <a:pt x="4" y="59"/>
                  <a:pt x="3" y="55"/>
                  <a:pt x="3" y="49"/>
                </a:cubicBezTo>
                <a:cubicBezTo>
                  <a:pt x="3" y="41"/>
                  <a:pt x="5" y="34"/>
                  <a:pt x="11" y="29"/>
                </a:cubicBezTo>
                <a:cubicBezTo>
                  <a:pt x="16" y="23"/>
                  <a:pt x="23" y="19"/>
                  <a:pt x="33" y="18"/>
                </a:cubicBezTo>
                <a:cubicBezTo>
                  <a:pt x="33" y="11"/>
                  <a:pt x="33" y="11"/>
                  <a:pt x="33" y="11"/>
                </a:cubicBezTo>
                <a:cubicBezTo>
                  <a:pt x="33" y="7"/>
                  <a:pt x="33" y="5"/>
                  <a:pt x="35" y="3"/>
                </a:cubicBezTo>
                <a:cubicBezTo>
                  <a:pt x="36" y="1"/>
                  <a:pt x="39" y="0"/>
                  <a:pt x="42" y="0"/>
                </a:cubicBezTo>
                <a:cubicBezTo>
                  <a:pt x="43" y="0"/>
                  <a:pt x="43" y="0"/>
                  <a:pt x="43" y="0"/>
                </a:cubicBezTo>
                <a:cubicBezTo>
                  <a:pt x="47" y="0"/>
                  <a:pt x="49" y="1"/>
                  <a:pt x="51" y="3"/>
                </a:cubicBezTo>
                <a:cubicBezTo>
                  <a:pt x="52" y="5"/>
                  <a:pt x="53" y="7"/>
                  <a:pt x="53" y="11"/>
                </a:cubicBezTo>
                <a:cubicBezTo>
                  <a:pt x="53" y="17"/>
                  <a:pt x="53" y="17"/>
                  <a:pt x="53" y="17"/>
                </a:cubicBezTo>
                <a:cubicBezTo>
                  <a:pt x="62" y="18"/>
                  <a:pt x="70" y="21"/>
                  <a:pt x="75" y="2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9" name="Freeform 125"/>
          <p:cNvSpPr>
            <a:spLocks/>
          </p:cNvSpPr>
          <p:nvPr/>
        </p:nvSpPr>
        <p:spPr bwMode="auto">
          <a:xfrm>
            <a:off x="8861425" y="6003925"/>
            <a:ext cx="107950" cy="130175"/>
          </a:xfrm>
          <a:custGeom>
            <a:avLst/>
            <a:gdLst/>
            <a:ahLst/>
            <a:cxnLst>
              <a:cxn ang="0">
                <a:pos x="92" y="47"/>
              </a:cxn>
              <a:cxn ang="0">
                <a:pos x="85" y="41"/>
              </a:cxn>
              <a:cxn ang="0">
                <a:pos x="30" y="11"/>
              </a:cxn>
              <a:cxn ang="0">
                <a:pos x="22" y="7"/>
              </a:cxn>
              <a:cxn ang="0">
                <a:pos x="5" y="12"/>
              </a:cxn>
              <a:cxn ang="0">
                <a:pos x="10" y="30"/>
              </a:cxn>
              <a:cxn ang="0">
                <a:pos x="20" y="36"/>
              </a:cxn>
              <a:cxn ang="0">
                <a:pos x="62" y="57"/>
              </a:cxn>
              <a:cxn ang="0">
                <a:pos x="63" y="57"/>
              </a:cxn>
              <a:cxn ang="0">
                <a:pos x="62" y="58"/>
              </a:cxn>
              <a:cxn ang="0">
                <a:pos x="20" y="79"/>
              </a:cxn>
              <a:cxn ang="0">
                <a:pos x="10" y="84"/>
              </a:cxn>
              <a:cxn ang="0">
                <a:pos x="4" y="103"/>
              </a:cxn>
              <a:cxn ang="0">
                <a:pos x="22" y="108"/>
              </a:cxn>
              <a:cxn ang="0">
                <a:pos x="30" y="103"/>
              </a:cxn>
              <a:cxn ang="0">
                <a:pos x="85" y="73"/>
              </a:cxn>
              <a:cxn ang="0">
                <a:pos x="92" y="68"/>
              </a:cxn>
              <a:cxn ang="0">
                <a:pos x="92" y="67"/>
              </a:cxn>
              <a:cxn ang="0">
                <a:pos x="95" y="57"/>
              </a:cxn>
              <a:cxn ang="0">
                <a:pos x="92" y="47"/>
              </a:cxn>
            </a:cxnLst>
            <a:rect l="0" t="0" r="r" b="b"/>
            <a:pathLst>
              <a:path w="95" h="114">
                <a:moveTo>
                  <a:pt x="92" y="47"/>
                </a:moveTo>
                <a:cubicBezTo>
                  <a:pt x="90" y="45"/>
                  <a:pt x="88" y="43"/>
                  <a:pt x="85" y="41"/>
                </a:cubicBezTo>
                <a:cubicBezTo>
                  <a:pt x="30" y="11"/>
                  <a:pt x="30" y="11"/>
                  <a:pt x="30" y="11"/>
                </a:cubicBezTo>
                <a:cubicBezTo>
                  <a:pt x="22" y="7"/>
                  <a:pt x="22" y="7"/>
                  <a:pt x="22" y="7"/>
                </a:cubicBezTo>
                <a:cubicBezTo>
                  <a:pt x="22" y="7"/>
                  <a:pt x="11" y="0"/>
                  <a:pt x="5" y="12"/>
                </a:cubicBezTo>
                <a:cubicBezTo>
                  <a:pt x="0" y="20"/>
                  <a:pt x="3" y="26"/>
                  <a:pt x="10" y="30"/>
                </a:cubicBezTo>
                <a:cubicBezTo>
                  <a:pt x="19" y="35"/>
                  <a:pt x="20" y="36"/>
                  <a:pt x="20" y="36"/>
                </a:cubicBezTo>
                <a:cubicBezTo>
                  <a:pt x="62" y="57"/>
                  <a:pt x="62" y="57"/>
                  <a:pt x="62" y="57"/>
                </a:cubicBezTo>
                <a:cubicBezTo>
                  <a:pt x="63" y="57"/>
                  <a:pt x="63" y="57"/>
                  <a:pt x="63" y="57"/>
                </a:cubicBezTo>
                <a:cubicBezTo>
                  <a:pt x="62" y="58"/>
                  <a:pt x="62" y="58"/>
                  <a:pt x="62" y="58"/>
                </a:cubicBezTo>
                <a:cubicBezTo>
                  <a:pt x="20" y="79"/>
                  <a:pt x="20" y="79"/>
                  <a:pt x="20" y="79"/>
                </a:cubicBezTo>
                <a:cubicBezTo>
                  <a:pt x="20" y="79"/>
                  <a:pt x="19" y="80"/>
                  <a:pt x="10" y="84"/>
                </a:cubicBezTo>
                <a:cubicBezTo>
                  <a:pt x="2" y="89"/>
                  <a:pt x="0" y="94"/>
                  <a:pt x="4" y="103"/>
                </a:cubicBezTo>
                <a:cubicBezTo>
                  <a:pt x="11" y="114"/>
                  <a:pt x="22" y="108"/>
                  <a:pt x="22" y="108"/>
                </a:cubicBezTo>
                <a:cubicBezTo>
                  <a:pt x="30" y="103"/>
                  <a:pt x="30" y="103"/>
                  <a:pt x="30" y="103"/>
                </a:cubicBezTo>
                <a:cubicBezTo>
                  <a:pt x="85" y="73"/>
                  <a:pt x="85" y="73"/>
                  <a:pt x="85" y="73"/>
                </a:cubicBezTo>
                <a:cubicBezTo>
                  <a:pt x="88" y="72"/>
                  <a:pt x="90" y="70"/>
                  <a:pt x="92" y="68"/>
                </a:cubicBezTo>
                <a:cubicBezTo>
                  <a:pt x="92" y="67"/>
                  <a:pt x="92" y="67"/>
                  <a:pt x="92" y="67"/>
                </a:cubicBezTo>
                <a:cubicBezTo>
                  <a:pt x="94" y="65"/>
                  <a:pt x="95" y="62"/>
                  <a:pt x="95" y="57"/>
                </a:cubicBezTo>
                <a:cubicBezTo>
                  <a:pt x="95" y="53"/>
                  <a:pt x="94" y="49"/>
                  <a:pt x="92" y="4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0" name="Freeform 129"/>
          <p:cNvSpPr>
            <a:spLocks noEditPoints="1"/>
          </p:cNvSpPr>
          <p:nvPr/>
        </p:nvSpPr>
        <p:spPr bwMode="auto">
          <a:xfrm>
            <a:off x="9142413" y="6002338"/>
            <a:ext cx="85725" cy="128587"/>
          </a:xfrm>
          <a:custGeom>
            <a:avLst/>
            <a:gdLst/>
            <a:ahLst/>
            <a:cxnLst>
              <a:cxn ang="0">
                <a:pos x="34" y="79"/>
              </a:cxn>
              <a:cxn ang="0">
                <a:pos x="27" y="77"/>
              </a:cxn>
              <a:cxn ang="0">
                <a:pos x="24" y="70"/>
              </a:cxn>
              <a:cxn ang="0">
                <a:pos x="27" y="59"/>
              </a:cxn>
              <a:cxn ang="0">
                <a:pos x="32" y="51"/>
              </a:cxn>
              <a:cxn ang="0">
                <a:pos x="39" y="46"/>
              </a:cxn>
              <a:cxn ang="0">
                <a:pos x="46" y="42"/>
              </a:cxn>
              <a:cxn ang="0">
                <a:pos x="52" y="38"/>
              </a:cxn>
              <a:cxn ang="0">
                <a:pos x="54" y="32"/>
              </a:cxn>
              <a:cxn ang="0">
                <a:pos x="50" y="23"/>
              </a:cxn>
              <a:cxn ang="0">
                <a:pos x="38" y="19"/>
              </a:cxn>
              <a:cxn ang="0">
                <a:pos x="29" y="21"/>
              </a:cxn>
              <a:cxn ang="0">
                <a:pos x="22" y="26"/>
              </a:cxn>
              <a:cxn ang="0">
                <a:pos x="18" y="32"/>
              </a:cxn>
              <a:cxn ang="0">
                <a:pos x="16" y="39"/>
              </a:cxn>
              <a:cxn ang="0">
                <a:pos x="14" y="39"/>
              </a:cxn>
              <a:cxn ang="0">
                <a:pos x="8" y="38"/>
              </a:cxn>
              <a:cxn ang="0">
                <a:pos x="2" y="34"/>
              </a:cxn>
              <a:cxn ang="0">
                <a:pos x="0" y="27"/>
              </a:cxn>
              <a:cxn ang="0">
                <a:pos x="2" y="18"/>
              </a:cxn>
              <a:cxn ang="0">
                <a:pos x="10" y="9"/>
              </a:cxn>
              <a:cxn ang="0">
                <a:pos x="22" y="2"/>
              </a:cxn>
              <a:cxn ang="0">
                <a:pos x="39" y="0"/>
              </a:cxn>
              <a:cxn ang="0">
                <a:pos x="55" y="2"/>
              </a:cxn>
              <a:cxn ang="0">
                <a:pos x="67" y="8"/>
              </a:cxn>
              <a:cxn ang="0">
                <a:pos x="74" y="18"/>
              </a:cxn>
              <a:cxn ang="0">
                <a:pos x="77" y="30"/>
              </a:cxn>
              <a:cxn ang="0">
                <a:pos x="75" y="42"/>
              </a:cxn>
              <a:cxn ang="0">
                <a:pos x="69" y="50"/>
              </a:cxn>
              <a:cxn ang="0">
                <a:pos x="61" y="55"/>
              </a:cxn>
              <a:cxn ang="0">
                <a:pos x="53" y="60"/>
              </a:cxn>
              <a:cxn ang="0">
                <a:pos x="47" y="66"/>
              </a:cxn>
              <a:cxn ang="0">
                <a:pos x="44" y="74"/>
              </a:cxn>
              <a:cxn ang="0">
                <a:pos x="34" y="79"/>
              </a:cxn>
              <a:cxn ang="0">
                <a:pos x="22" y="102"/>
              </a:cxn>
              <a:cxn ang="0">
                <a:pos x="22" y="99"/>
              </a:cxn>
              <a:cxn ang="0">
                <a:pos x="33" y="88"/>
              </a:cxn>
              <a:cxn ang="0">
                <a:pos x="36" y="88"/>
              </a:cxn>
              <a:cxn ang="0">
                <a:pos x="48" y="99"/>
              </a:cxn>
              <a:cxn ang="0">
                <a:pos x="48" y="102"/>
              </a:cxn>
              <a:cxn ang="0">
                <a:pos x="36" y="113"/>
              </a:cxn>
              <a:cxn ang="0">
                <a:pos x="33" y="113"/>
              </a:cxn>
              <a:cxn ang="0">
                <a:pos x="22" y="102"/>
              </a:cxn>
            </a:cxnLst>
            <a:rect l="0" t="0" r="r" b="b"/>
            <a:pathLst>
              <a:path w="77" h="113">
                <a:moveTo>
                  <a:pt x="34" y="79"/>
                </a:moveTo>
                <a:cubicBezTo>
                  <a:pt x="31" y="79"/>
                  <a:pt x="29" y="78"/>
                  <a:pt x="27" y="77"/>
                </a:cubicBezTo>
                <a:cubicBezTo>
                  <a:pt x="25" y="75"/>
                  <a:pt x="24" y="73"/>
                  <a:pt x="24" y="70"/>
                </a:cubicBezTo>
                <a:cubicBezTo>
                  <a:pt x="25" y="66"/>
                  <a:pt x="25" y="62"/>
                  <a:pt x="27" y="59"/>
                </a:cubicBezTo>
                <a:cubicBezTo>
                  <a:pt x="28" y="56"/>
                  <a:pt x="30" y="53"/>
                  <a:pt x="32" y="51"/>
                </a:cubicBezTo>
                <a:cubicBezTo>
                  <a:pt x="35" y="49"/>
                  <a:pt x="37" y="47"/>
                  <a:pt x="39" y="46"/>
                </a:cubicBezTo>
                <a:cubicBezTo>
                  <a:pt x="42" y="45"/>
                  <a:pt x="44" y="43"/>
                  <a:pt x="46" y="42"/>
                </a:cubicBezTo>
                <a:cubicBezTo>
                  <a:pt x="49" y="41"/>
                  <a:pt x="50" y="39"/>
                  <a:pt x="52" y="38"/>
                </a:cubicBezTo>
                <a:cubicBezTo>
                  <a:pt x="53" y="36"/>
                  <a:pt x="54" y="34"/>
                  <a:pt x="54" y="32"/>
                </a:cubicBezTo>
                <a:cubicBezTo>
                  <a:pt x="54" y="28"/>
                  <a:pt x="53" y="25"/>
                  <a:pt x="50" y="23"/>
                </a:cubicBezTo>
                <a:cubicBezTo>
                  <a:pt x="47" y="20"/>
                  <a:pt x="43" y="19"/>
                  <a:pt x="38" y="19"/>
                </a:cubicBezTo>
                <a:cubicBezTo>
                  <a:pt x="35" y="19"/>
                  <a:pt x="32" y="20"/>
                  <a:pt x="29" y="21"/>
                </a:cubicBezTo>
                <a:cubicBezTo>
                  <a:pt x="26" y="22"/>
                  <a:pt x="24" y="24"/>
                  <a:pt x="22" y="26"/>
                </a:cubicBezTo>
                <a:cubicBezTo>
                  <a:pt x="21" y="27"/>
                  <a:pt x="19" y="29"/>
                  <a:pt x="18" y="32"/>
                </a:cubicBezTo>
                <a:cubicBezTo>
                  <a:pt x="17" y="34"/>
                  <a:pt x="16" y="37"/>
                  <a:pt x="16" y="39"/>
                </a:cubicBezTo>
                <a:cubicBezTo>
                  <a:pt x="16" y="39"/>
                  <a:pt x="15" y="39"/>
                  <a:pt x="14" y="39"/>
                </a:cubicBezTo>
                <a:cubicBezTo>
                  <a:pt x="12" y="39"/>
                  <a:pt x="10" y="39"/>
                  <a:pt x="8" y="38"/>
                </a:cubicBezTo>
                <a:cubicBezTo>
                  <a:pt x="6" y="37"/>
                  <a:pt x="4" y="36"/>
                  <a:pt x="2" y="34"/>
                </a:cubicBezTo>
                <a:cubicBezTo>
                  <a:pt x="1" y="33"/>
                  <a:pt x="0" y="30"/>
                  <a:pt x="0" y="27"/>
                </a:cubicBezTo>
                <a:cubicBezTo>
                  <a:pt x="0" y="24"/>
                  <a:pt x="1" y="21"/>
                  <a:pt x="2" y="18"/>
                </a:cubicBezTo>
                <a:cubicBezTo>
                  <a:pt x="4" y="14"/>
                  <a:pt x="6" y="11"/>
                  <a:pt x="10" y="9"/>
                </a:cubicBezTo>
                <a:cubicBezTo>
                  <a:pt x="13" y="6"/>
                  <a:pt x="17" y="4"/>
                  <a:pt x="22" y="2"/>
                </a:cubicBezTo>
                <a:cubicBezTo>
                  <a:pt x="26" y="1"/>
                  <a:pt x="32" y="0"/>
                  <a:pt x="39" y="0"/>
                </a:cubicBezTo>
                <a:cubicBezTo>
                  <a:pt x="45" y="0"/>
                  <a:pt x="50" y="0"/>
                  <a:pt x="55" y="2"/>
                </a:cubicBezTo>
                <a:cubicBezTo>
                  <a:pt x="59" y="3"/>
                  <a:pt x="63" y="5"/>
                  <a:pt x="67" y="8"/>
                </a:cubicBezTo>
                <a:cubicBezTo>
                  <a:pt x="70" y="11"/>
                  <a:pt x="73" y="14"/>
                  <a:pt x="74" y="18"/>
                </a:cubicBezTo>
                <a:cubicBezTo>
                  <a:pt x="76" y="21"/>
                  <a:pt x="77" y="26"/>
                  <a:pt x="77" y="30"/>
                </a:cubicBezTo>
                <a:cubicBezTo>
                  <a:pt x="77" y="35"/>
                  <a:pt x="76" y="39"/>
                  <a:pt x="75" y="42"/>
                </a:cubicBezTo>
                <a:cubicBezTo>
                  <a:pt x="73" y="45"/>
                  <a:pt x="71" y="47"/>
                  <a:pt x="69" y="50"/>
                </a:cubicBezTo>
                <a:cubicBezTo>
                  <a:pt x="67" y="52"/>
                  <a:pt x="64" y="54"/>
                  <a:pt x="61" y="55"/>
                </a:cubicBezTo>
                <a:cubicBezTo>
                  <a:pt x="58" y="57"/>
                  <a:pt x="56" y="58"/>
                  <a:pt x="53" y="60"/>
                </a:cubicBezTo>
                <a:cubicBezTo>
                  <a:pt x="51" y="62"/>
                  <a:pt x="49" y="64"/>
                  <a:pt x="47" y="66"/>
                </a:cubicBezTo>
                <a:cubicBezTo>
                  <a:pt x="45" y="68"/>
                  <a:pt x="45" y="71"/>
                  <a:pt x="44" y="74"/>
                </a:cubicBezTo>
                <a:cubicBezTo>
                  <a:pt x="43" y="77"/>
                  <a:pt x="40" y="79"/>
                  <a:pt x="34" y="79"/>
                </a:cubicBezTo>
                <a:close/>
                <a:moveTo>
                  <a:pt x="22" y="102"/>
                </a:moveTo>
                <a:cubicBezTo>
                  <a:pt x="22" y="99"/>
                  <a:pt x="22" y="99"/>
                  <a:pt x="22" y="99"/>
                </a:cubicBezTo>
                <a:cubicBezTo>
                  <a:pt x="22" y="92"/>
                  <a:pt x="26" y="88"/>
                  <a:pt x="33" y="88"/>
                </a:cubicBezTo>
                <a:cubicBezTo>
                  <a:pt x="36" y="88"/>
                  <a:pt x="36" y="88"/>
                  <a:pt x="36" y="88"/>
                </a:cubicBezTo>
                <a:cubicBezTo>
                  <a:pt x="44" y="88"/>
                  <a:pt x="48" y="92"/>
                  <a:pt x="48" y="99"/>
                </a:cubicBezTo>
                <a:cubicBezTo>
                  <a:pt x="48" y="102"/>
                  <a:pt x="48" y="102"/>
                  <a:pt x="48" y="102"/>
                </a:cubicBezTo>
                <a:cubicBezTo>
                  <a:pt x="48" y="109"/>
                  <a:pt x="44" y="113"/>
                  <a:pt x="36" y="113"/>
                </a:cubicBezTo>
                <a:cubicBezTo>
                  <a:pt x="33" y="113"/>
                  <a:pt x="33" y="113"/>
                  <a:pt x="33" y="113"/>
                </a:cubicBezTo>
                <a:cubicBezTo>
                  <a:pt x="26" y="113"/>
                  <a:pt x="22" y="109"/>
                  <a:pt x="22" y="102"/>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1" name="Freeform 133"/>
          <p:cNvSpPr>
            <a:spLocks noEditPoints="1"/>
          </p:cNvSpPr>
          <p:nvPr/>
        </p:nvSpPr>
        <p:spPr bwMode="auto">
          <a:xfrm>
            <a:off x="9405938" y="6034088"/>
            <a:ext cx="87312" cy="58737"/>
          </a:xfrm>
          <a:custGeom>
            <a:avLst/>
            <a:gdLst/>
            <a:ahLst/>
            <a:cxnLst>
              <a:cxn ang="0">
                <a:pos x="10" y="51"/>
              </a:cxn>
              <a:cxn ang="0">
                <a:pos x="5" y="50"/>
              </a:cxn>
              <a:cxn ang="0">
                <a:pos x="2" y="48"/>
              </a:cxn>
              <a:cxn ang="0">
                <a:pos x="1" y="43"/>
              </a:cxn>
              <a:cxn ang="0">
                <a:pos x="10" y="11"/>
              </a:cxn>
              <a:cxn ang="0">
                <a:pos x="14" y="2"/>
              </a:cxn>
              <a:cxn ang="0">
                <a:pos x="23" y="0"/>
              </a:cxn>
              <a:cxn ang="0">
                <a:pos x="26" y="0"/>
              </a:cxn>
              <a:cxn ang="0">
                <a:pos x="34" y="2"/>
              </a:cxn>
              <a:cxn ang="0">
                <a:pos x="37" y="11"/>
              </a:cxn>
              <a:cxn ang="0">
                <a:pos x="37" y="13"/>
              </a:cxn>
              <a:cxn ang="0">
                <a:pos x="30" y="27"/>
              </a:cxn>
              <a:cxn ang="0">
                <a:pos x="15" y="49"/>
              </a:cxn>
              <a:cxn ang="0">
                <a:pos x="10" y="51"/>
              </a:cxn>
              <a:cxn ang="0">
                <a:pos x="50" y="51"/>
              </a:cxn>
              <a:cxn ang="0">
                <a:pos x="45" y="50"/>
              </a:cxn>
              <a:cxn ang="0">
                <a:pos x="41" y="48"/>
              </a:cxn>
              <a:cxn ang="0">
                <a:pos x="40" y="43"/>
              </a:cxn>
              <a:cxn ang="0">
                <a:pos x="49" y="11"/>
              </a:cxn>
              <a:cxn ang="0">
                <a:pos x="53" y="2"/>
              </a:cxn>
              <a:cxn ang="0">
                <a:pos x="62" y="0"/>
              </a:cxn>
              <a:cxn ang="0">
                <a:pos x="65" y="0"/>
              </a:cxn>
              <a:cxn ang="0">
                <a:pos x="73" y="2"/>
              </a:cxn>
              <a:cxn ang="0">
                <a:pos x="76" y="11"/>
              </a:cxn>
              <a:cxn ang="0">
                <a:pos x="76" y="13"/>
              </a:cxn>
              <a:cxn ang="0">
                <a:pos x="70" y="27"/>
              </a:cxn>
              <a:cxn ang="0">
                <a:pos x="54" y="49"/>
              </a:cxn>
              <a:cxn ang="0">
                <a:pos x="50" y="51"/>
              </a:cxn>
            </a:cxnLst>
            <a:rect l="0" t="0" r="r" b="b"/>
            <a:pathLst>
              <a:path w="76" h="51">
                <a:moveTo>
                  <a:pt x="10" y="51"/>
                </a:moveTo>
                <a:cubicBezTo>
                  <a:pt x="9" y="51"/>
                  <a:pt x="7" y="51"/>
                  <a:pt x="5" y="50"/>
                </a:cubicBezTo>
                <a:cubicBezTo>
                  <a:pt x="4" y="50"/>
                  <a:pt x="3" y="49"/>
                  <a:pt x="2" y="48"/>
                </a:cubicBezTo>
                <a:cubicBezTo>
                  <a:pt x="1" y="46"/>
                  <a:pt x="0" y="44"/>
                  <a:pt x="1" y="43"/>
                </a:cubicBezTo>
                <a:cubicBezTo>
                  <a:pt x="10" y="11"/>
                  <a:pt x="10" y="11"/>
                  <a:pt x="10" y="11"/>
                </a:cubicBezTo>
                <a:cubicBezTo>
                  <a:pt x="11" y="7"/>
                  <a:pt x="12" y="4"/>
                  <a:pt x="14" y="2"/>
                </a:cubicBezTo>
                <a:cubicBezTo>
                  <a:pt x="15" y="1"/>
                  <a:pt x="18" y="0"/>
                  <a:pt x="23" y="0"/>
                </a:cubicBezTo>
                <a:cubicBezTo>
                  <a:pt x="26" y="0"/>
                  <a:pt x="26" y="0"/>
                  <a:pt x="26" y="0"/>
                </a:cubicBezTo>
                <a:cubicBezTo>
                  <a:pt x="29" y="0"/>
                  <a:pt x="32" y="1"/>
                  <a:pt x="34" y="2"/>
                </a:cubicBezTo>
                <a:cubicBezTo>
                  <a:pt x="36" y="4"/>
                  <a:pt x="37" y="7"/>
                  <a:pt x="37" y="11"/>
                </a:cubicBezTo>
                <a:cubicBezTo>
                  <a:pt x="37" y="13"/>
                  <a:pt x="37" y="13"/>
                  <a:pt x="37" y="13"/>
                </a:cubicBezTo>
                <a:cubicBezTo>
                  <a:pt x="37" y="18"/>
                  <a:pt x="34" y="22"/>
                  <a:pt x="30" y="27"/>
                </a:cubicBezTo>
                <a:cubicBezTo>
                  <a:pt x="15" y="49"/>
                  <a:pt x="15" y="49"/>
                  <a:pt x="15" y="49"/>
                </a:cubicBezTo>
                <a:cubicBezTo>
                  <a:pt x="14" y="50"/>
                  <a:pt x="12" y="51"/>
                  <a:pt x="10" y="51"/>
                </a:cubicBezTo>
                <a:close/>
                <a:moveTo>
                  <a:pt x="50" y="51"/>
                </a:moveTo>
                <a:cubicBezTo>
                  <a:pt x="48" y="51"/>
                  <a:pt x="46" y="51"/>
                  <a:pt x="45" y="50"/>
                </a:cubicBezTo>
                <a:cubicBezTo>
                  <a:pt x="43" y="50"/>
                  <a:pt x="42" y="49"/>
                  <a:pt x="41" y="48"/>
                </a:cubicBezTo>
                <a:cubicBezTo>
                  <a:pt x="40" y="46"/>
                  <a:pt x="40" y="44"/>
                  <a:pt x="40" y="43"/>
                </a:cubicBezTo>
                <a:cubicBezTo>
                  <a:pt x="49" y="11"/>
                  <a:pt x="49" y="11"/>
                  <a:pt x="49" y="11"/>
                </a:cubicBezTo>
                <a:cubicBezTo>
                  <a:pt x="50" y="7"/>
                  <a:pt x="51" y="4"/>
                  <a:pt x="53" y="2"/>
                </a:cubicBezTo>
                <a:cubicBezTo>
                  <a:pt x="55" y="1"/>
                  <a:pt x="58" y="0"/>
                  <a:pt x="62" y="0"/>
                </a:cubicBezTo>
                <a:cubicBezTo>
                  <a:pt x="65" y="0"/>
                  <a:pt x="65" y="0"/>
                  <a:pt x="65" y="0"/>
                </a:cubicBezTo>
                <a:cubicBezTo>
                  <a:pt x="68" y="0"/>
                  <a:pt x="71" y="1"/>
                  <a:pt x="73" y="2"/>
                </a:cubicBezTo>
                <a:cubicBezTo>
                  <a:pt x="75" y="4"/>
                  <a:pt x="76" y="7"/>
                  <a:pt x="76" y="11"/>
                </a:cubicBezTo>
                <a:cubicBezTo>
                  <a:pt x="76" y="13"/>
                  <a:pt x="76" y="13"/>
                  <a:pt x="76" y="13"/>
                </a:cubicBezTo>
                <a:cubicBezTo>
                  <a:pt x="76" y="17"/>
                  <a:pt x="74" y="22"/>
                  <a:pt x="70" y="27"/>
                </a:cubicBezTo>
                <a:cubicBezTo>
                  <a:pt x="54" y="49"/>
                  <a:pt x="54" y="49"/>
                  <a:pt x="54" y="49"/>
                </a:cubicBezTo>
                <a:cubicBezTo>
                  <a:pt x="53" y="50"/>
                  <a:pt x="52" y="51"/>
                  <a:pt x="50" y="5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2" name="Freeform 137"/>
          <p:cNvSpPr>
            <a:spLocks/>
          </p:cNvSpPr>
          <p:nvPr/>
        </p:nvSpPr>
        <p:spPr bwMode="auto">
          <a:xfrm>
            <a:off x="9667875" y="5981700"/>
            <a:ext cx="74613" cy="165100"/>
          </a:xfrm>
          <a:custGeom>
            <a:avLst/>
            <a:gdLst/>
            <a:ahLst/>
            <a:cxnLst>
              <a:cxn ang="0">
                <a:pos x="57" y="110"/>
              </a:cxn>
              <a:cxn ang="0">
                <a:pos x="64" y="130"/>
              </a:cxn>
              <a:cxn ang="0">
                <a:pos x="65" y="140"/>
              </a:cxn>
              <a:cxn ang="0">
                <a:pos x="58" y="145"/>
              </a:cxn>
              <a:cxn ang="0">
                <a:pos x="57" y="145"/>
              </a:cxn>
              <a:cxn ang="0">
                <a:pos x="48" y="145"/>
              </a:cxn>
              <a:cxn ang="0">
                <a:pos x="43" y="137"/>
              </a:cxn>
              <a:cxn ang="0">
                <a:pos x="39" y="125"/>
              </a:cxn>
              <a:cxn ang="0">
                <a:pos x="38" y="121"/>
              </a:cxn>
              <a:cxn ang="0">
                <a:pos x="11" y="42"/>
              </a:cxn>
              <a:cxn ang="0">
                <a:pos x="10" y="40"/>
              </a:cxn>
              <a:cxn ang="0">
                <a:pos x="2" y="16"/>
              </a:cxn>
              <a:cxn ang="0">
                <a:pos x="8" y="2"/>
              </a:cxn>
              <a:cxn ang="0">
                <a:pos x="10" y="1"/>
              </a:cxn>
              <a:cxn ang="0">
                <a:pos x="23" y="9"/>
              </a:cxn>
              <a:cxn ang="0">
                <a:pos x="32" y="34"/>
              </a:cxn>
              <a:cxn ang="0">
                <a:pos x="34" y="41"/>
              </a:cxn>
              <a:cxn ang="0">
                <a:pos x="57" y="110"/>
              </a:cxn>
            </a:cxnLst>
            <a:rect l="0" t="0" r="r" b="b"/>
            <a:pathLst>
              <a:path w="66" h="146">
                <a:moveTo>
                  <a:pt x="57" y="110"/>
                </a:moveTo>
                <a:cubicBezTo>
                  <a:pt x="64" y="130"/>
                  <a:pt x="64" y="130"/>
                  <a:pt x="64" y="130"/>
                </a:cubicBezTo>
                <a:cubicBezTo>
                  <a:pt x="66" y="134"/>
                  <a:pt x="66" y="138"/>
                  <a:pt x="65" y="140"/>
                </a:cubicBezTo>
                <a:cubicBezTo>
                  <a:pt x="64" y="142"/>
                  <a:pt x="62" y="144"/>
                  <a:pt x="58" y="145"/>
                </a:cubicBezTo>
                <a:cubicBezTo>
                  <a:pt x="57" y="145"/>
                  <a:pt x="57" y="145"/>
                  <a:pt x="57" y="145"/>
                </a:cubicBezTo>
                <a:cubicBezTo>
                  <a:pt x="54" y="146"/>
                  <a:pt x="51" y="146"/>
                  <a:pt x="48" y="145"/>
                </a:cubicBezTo>
                <a:cubicBezTo>
                  <a:pt x="46" y="143"/>
                  <a:pt x="44" y="141"/>
                  <a:pt x="43" y="137"/>
                </a:cubicBezTo>
                <a:cubicBezTo>
                  <a:pt x="39" y="125"/>
                  <a:pt x="39" y="125"/>
                  <a:pt x="39" y="125"/>
                </a:cubicBezTo>
                <a:cubicBezTo>
                  <a:pt x="39" y="125"/>
                  <a:pt x="39" y="125"/>
                  <a:pt x="38" y="121"/>
                </a:cubicBezTo>
                <a:cubicBezTo>
                  <a:pt x="11" y="42"/>
                  <a:pt x="11" y="42"/>
                  <a:pt x="11" y="42"/>
                </a:cubicBezTo>
                <a:cubicBezTo>
                  <a:pt x="10" y="38"/>
                  <a:pt x="10" y="40"/>
                  <a:pt x="10" y="40"/>
                </a:cubicBezTo>
                <a:cubicBezTo>
                  <a:pt x="2" y="16"/>
                  <a:pt x="2" y="16"/>
                  <a:pt x="2" y="16"/>
                </a:cubicBezTo>
                <a:cubicBezTo>
                  <a:pt x="0" y="8"/>
                  <a:pt x="2" y="4"/>
                  <a:pt x="8" y="2"/>
                </a:cubicBezTo>
                <a:cubicBezTo>
                  <a:pt x="10" y="1"/>
                  <a:pt x="10" y="1"/>
                  <a:pt x="10" y="1"/>
                </a:cubicBezTo>
                <a:cubicBezTo>
                  <a:pt x="16" y="0"/>
                  <a:pt x="21" y="2"/>
                  <a:pt x="23" y="9"/>
                </a:cubicBezTo>
                <a:cubicBezTo>
                  <a:pt x="32" y="34"/>
                  <a:pt x="32" y="34"/>
                  <a:pt x="32" y="34"/>
                </a:cubicBezTo>
                <a:cubicBezTo>
                  <a:pt x="34" y="41"/>
                  <a:pt x="34" y="41"/>
                  <a:pt x="34" y="41"/>
                </a:cubicBezTo>
                <a:cubicBezTo>
                  <a:pt x="57" y="110"/>
                  <a:pt x="57" y="110"/>
                  <a:pt x="57" y="110"/>
                </a:cubicBezTo>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3" name="Freeform 141"/>
          <p:cNvSpPr>
            <a:spLocks/>
          </p:cNvSpPr>
          <p:nvPr/>
        </p:nvSpPr>
        <p:spPr bwMode="auto">
          <a:xfrm>
            <a:off x="9923463" y="5980113"/>
            <a:ext cx="74612" cy="165100"/>
          </a:xfrm>
          <a:custGeom>
            <a:avLst/>
            <a:gdLst/>
            <a:ahLst/>
            <a:cxnLst>
              <a:cxn ang="0">
                <a:pos x="8" y="110"/>
              </a:cxn>
              <a:cxn ang="0">
                <a:pos x="32" y="41"/>
              </a:cxn>
              <a:cxn ang="0">
                <a:pos x="34" y="34"/>
              </a:cxn>
              <a:cxn ang="0">
                <a:pos x="42" y="9"/>
              </a:cxn>
              <a:cxn ang="0">
                <a:pos x="56" y="1"/>
              </a:cxn>
              <a:cxn ang="0">
                <a:pos x="57" y="2"/>
              </a:cxn>
              <a:cxn ang="0">
                <a:pos x="64" y="16"/>
              </a:cxn>
              <a:cxn ang="0">
                <a:pos x="55" y="40"/>
              </a:cxn>
              <a:cxn ang="0">
                <a:pos x="55" y="42"/>
              </a:cxn>
              <a:cxn ang="0">
                <a:pos x="28" y="121"/>
              </a:cxn>
              <a:cxn ang="0">
                <a:pos x="26" y="125"/>
              </a:cxn>
              <a:cxn ang="0">
                <a:pos x="23" y="137"/>
              </a:cxn>
              <a:cxn ang="0">
                <a:pos x="17" y="145"/>
              </a:cxn>
              <a:cxn ang="0">
                <a:pos x="8" y="145"/>
              </a:cxn>
              <a:cxn ang="0">
                <a:pos x="7" y="145"/>
              </a:cxn>
              <a:cxn ang="0">
                <a:pos x="1" y="140"/>
              </a:cxn>
              <a:cxn ang="0">
                <a:pos x="1" y="130"/>
              </a:cxn>
              <a:cxn ang="0">
                <a:pos x="8" y="110"/>
              </a:cxn>
            </a:cxnLst>
            <a:rect l="0" t="0" r="r" b="b"/>
            <a:pathLst>
              <a:path w="66" h="146">
                <a:moveTo>
                  <a:pt x="8" y="110"/>
                </a:moveTo>
                <a:cubicBezTo>
                  <a:pt x="32" y="41"/>
                  <a:pt x="32" y="41"/>
                  <a:pt x="32" y="41"/>
                </a:cubicBezTo>
                <a:cubicBezTo>
                  <a:pt x="34" y="34"/>
                  <a:pt x="34" y="34"/>
                  <a:pt x="34" y="34"/>
                </a:cubicBezTo>
                <a:cubicBezTo>
                  <a:pt x="42" y="9"/>
                  <a:pt x="42" y="9"/>
                  <a:pt x="42" y="9"/>
                </a:cubicBezTo>
                <a:cubicBezTo>
                  <a:pt x="45" y="2"/>
                  <a:pt x="50" y="0"/>
                  <a:pt x="56" y="1"/>
                </a:cubicBezTo>
                <a:cubicBezTo>
                  <a:pt x="57" y="2"/>
                  <a:pt x="57" y="2"/>
                  <a:pt x="57" y="2"/>
                </a:cubicBezTo>
                <a:cubicBezTo>
                  <a:pt x="63" y="4"/>
                  <a:pt x="66" y="8"/>
                  <a:pt x="64" y="16"/>
                </a:cubicBezTo>
                <a:cubicBezTo>
                  <a:pt x="55" y="40"/>
                  <a:pt x="55" y="40"/>
                  <a:pt x="55" y="40"/>
                </a:cubicBezTo>
                <a:cubicBezTo>
                  <a:pt x="55" y="40"/>
                  <a:pt x="56" y="38"/>
                  <a:pt x="55" y="42"/>
                </a:cubicBezTo>
                <a:cubicBezTo>
                  <a:pt x="28" y="121"/>
                  <a:pt x="28" y="121"/>
                  <a:pt x="28" y="121"/>
                </a:cubicBezTo>
                <a:cubicBezTo>
                  <a:pt x="26" y="125"/>
                  <a:pt x="26" y="125"/>
                  <a:pt x="26" y="125"/>
                </a:cubicBezTo>
                <a:cubicBezTo>
                  <a:pt x="23" y="137"/>
                  <a:pt x="23" y="137"/>
                  <a:pt x="23" y="137"/>
                </a:cubicBezTo>
                <a:cubicBezTo>
                  <a:pt x="21" y="141"/>
                  <a:pt x="19" y="143"/>
                  <a:pt x="17" y="145"/>
                </a:cubicBezTo>
                <a:cubicBezTo>
                  <a:pt x="15" y="146"/>
                  <a:pt x="12" y="146"/>
                  <a:pt x="8" y="145"/>
                </a:cubicBezTo>
                <a:cubicBezTo>
                  <a:pt x="7" y="145"/>
                  <a:pt x="7" y="145"/>
                  <a:pt x="7" y="145"/>
                </a:cubicBezTo>
                <a:cubicBezTo>
                  <a:pt x="4" y="144"/>
                  <a:pt x="2" y="142"/>
                  <a:pt x="1" y="140"/>
                </a:cubicBezTo>
                <a:cubicBezTo>
                  <a:pt x="0" y="138"/>
                  <a:pt x="0" y="134"/>
                  <a:pt x="1" y="130"/>
                </a:cubicBezTo>
                <a:cubicBezTo>
                  <a:pt x="8" y="110"/>
                  <a:pt x="8" y="110"/>
                  <a:pt x="8" y="110"/>
                </a:cubicBezTo>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4" name="Freeform 145"/>
          <p:cNvSpPr>
            <a:spLocks/>
          </p:cNvSpPr>
          <p:nvPr/>
        </p:nvSpPr>
        <p:spPr bwMode="auto">
          <a:xfrm>
            <a:off x="10174288" y="6002338"/>
            <a:ext cx="55562" cy="125412"/>
          </a:xfrm>
          <a:custGeom>
            <a:avLst/>
            <a:gdLst/>
            <a:ahLst/>
            <a:cxnLst>
              <a:cxn ang="0">
                <a:pos x="20" y="34"/>
              </a:cxn>
              <a:cxn ang="0">
                <a:pos x="15" y="34"/>
              </a:cxn>
              <a:cxn ang="0">
                <a:pos x="4" y="31"/>
              </a:cxn>
              <a:cxn ang="0">
                <a:pos x="0" y="20"/>
              </a:cxn>
              <a:cxn ang="0">
                <a:pos x="1" y="15"/>
              </a:cxn>
              <a:cxn ang="0">
                <a:pos x="3" y="11"/>
              </a:cxn>
              <a:cxn ang="0">
                <a:pos x="5" y="9"/>
              </a:cxn>
              <a:cxn ang="0">
                <a:pos x="6" y="9"/>
              </a:cxn>
              <a:cxn ang="0">
                <a:pos x="11" y="11"/>
              </a:cxn>
              <a:cxn ang="0">
                <a:pos x="17" y="12"/>
              </a:cxn>
              <a:cxn ang="0">
                <a:pos x="26" y="9"/>
              </a:cxn>
              <a:cxn ang="0">
                <a:pos x="31" y="0"/>
              </a:cxn>
              <a:cxn ang="0">
                <a:pos x="38" y="0"/>
              </a:cxn>
              <a:cxn ang="0">
                <a:pos x="49" y="11"/>
              </a:cxn>
              <a:cxn ang="0">
                <a:pos x="49" y="100"/>
              </a:cxn>
              <a:cxn ang="0">
                <a:pos x="38" y="111"/>
              </a:cxn>
              <a:cxn ang="0">
                <a:pos x="35" y="111"/>
              </a:cxn>
              <a:cxn ang="0">
                <a:pos x="24" y="100"/>
              </a:cxn>
              <a:cxn ang="0">
                <a:pos x="24" y="31"/>
              </a:cxn>
              <a:cxn ang="0">
                <a:pos x="20" y="34"/>
              </a:cxn>
            </a:cxnLst>
            <a:rect l="0" t="0" r="r" b="b"/>
            <a:pathLst>
              <a:path w="49" h="111">
                <a:moveTo>
                  <a:pt x="20" y="34"/>
                </a:moveTo>
                <a:cubicBezTo>
                  <a:pt x="18" y="34"/>
                  <a:pt x="17" y="34"/>
                  <a:pt x="15" y="34"/>
                </a:cubicBezTo>
                <a:cubicBezTo>
                  <a:pt x="10" y="34"/>
                  <a:pt x="7" y="33"/>
                  <a:pt x="4" y="31"/>
                </a:cubicBezTo>
                <a:cubicBezTo>
                  <a:pt x="1" y="28"/>
                  <a:pt x="0" y="25"/>
                  <a:pt x="0" y="20"/>
                </a:cubicBezTo>
                <a:cubicBezTo>
                  <a:pt x="0" y="18"/>
                  <a:pt x="0" y="17"/>
                  <a:pt x="1" y="15"/>
                </a:cubicBezTo>
                <a:cubicBezTo>
                  <a:pt x="1" y="14"/>
                  <a:pt x="2" y="12"/>
                  <a:pt x="3" y="11"/>
                </a:cubicBezTo>
                <a:cubicBezTo>
                  <a:pt x="3" y="10"/>
                  <a:pt x="4" y="10"/>
                  <a:pt x="5" y="9"/>
                </a:cubicBezTo>
                <a:cubicBezTo>
                  <a:pt x="6" y="9"/>
                  <a:pt x="6" y="9"/>
                  <a:pt x="6" y="9"/>
                </a:cubicBezTo>
                <a:cubicBezTo>
                  <a:pt x="8" y="10"/>
                  <a:pt x="9" y="11"/>
                  <a:pt x="11" y="11"/>
                </a:cubicBezTo>
                <a:cubicBezTo>
                  <a:pt x="13" y="12"/>
                  <a:pt x="14" y="12"/>
                  <a:pt x="17" y="12"/>
                </a:cubicBezTo>
                <a:cubicBezTo>
                  <a:pt x="20" y="12"/>
                  <a:pt x="23" y="11"/>
                  <a:pt x="26" y="9"/>
                </a:cubicBezTo>
                <a:cubicBezTo>
                  <a:pt x="29" y="7"/>
                  <a:pt x="30" y="4"/>
                  <a:pt x="31" y="0"/>
                </a:cubicBezTo>
                <a:cubicBezTo>
                  <a:pt x="38" y="0"/>
                  <a:pt x="38" y="0"/>
                  <a:pt x="38" y="0"/>
                </a:cubicBezTo>
                <a:cubicBezTo>
                  <a:pt x="45" y="0"/>
                  <a:pt x="49" y="4"/>
                  <a:pt x="49" y="11"/>
                </a:cubicBezTo>
                <a:cubicBezTo>
                  <a:pt x="49" y="100"/>
                  <a:pt x="49" y="100"/>
                  <a:pt x="49" y="100"/>
                </a:cubicBezTo>
                <a:cubicBezTo>
                  <a:pt x="49" y="107"/>
                  <a:pt x="45" y="111"/>
                  <a:pt x="38" y="111"/>
                </a:cubicBezTo>
                <a:cubicBezTo>
                  <a:pt x="35" y="111"/>
                  <a:pt x="35" y="111"/>
                  <a:pt x="35" y="111"/>
                </a:cubicBezTo>
                <a:cubicBezTo>
                  <a:pt x="28" y="111"/>
                  <a:pt x="24" y="107"/>
                  <a:pt x="24" y="100"/>
                </a:cubicBezTo>
                <a:cubicBezTo>
                  <a:pt x="24" y="31"/>
                  <a:pt x="24" y="31"/>
                  <a:pt x="24" y="31"/>
                </a:cubicBezTo>
                <a:cubicBezTo>
                  <a:pt x="23" y="32"/>
                  <a:pt x="21" y="33"/>
                  <a:pt x="20" y="34"/>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5" name="Freeform 149"/>
          <p:cNvSpPr>
            <a:spLocks/>
          </p:cNvSpPr>
          <p:nvPr/>
        </p:nvSpPr>
        <p:spPr bwMode="auto">
          <a:xfrm>
            <a:off x="10418763" y="5983288"/>
            <a:ext cx="52387" cy="163512"/>
          </a:xfrm>
          <a:custGeom>
            <a:avLst/>
            <a:gdLst/>
            <a:ahLst/>
            <a:cxnLst>
              <a:cxn ang="0">
                <a:pos x="33" y="145"/>
              </a:cxn>
              <a:cxn ang="0">
                <a:pos x="13" y="145"/>
              </a:cxn>
              <a:cxn ang="0">
                <a:pos x="3" y="141"/>
              </a:cxn>
              <a:cxn ang="0">
                <a:pos x="0" y="131"/>
              </a:cxn>
              <a:cxn ang="0">
                <a:pos x="0" y="14"/>
              </a:cxn>
              <a:cxn ang="0">
                <a:pos x="3" y="4"/>
              </a:cxn>
              <a:cxn ang="0">
                <a:pos x="13" y="0"/>
              </a:cxn>
              <a:cxn ang="0">
                <a:pos x="33" y="0"/>
              </a:cxn>
              <a:cxn ang="0">
                <a:pos x="42" y="2"/>
              </a:cxn>
              <a:cxn ang="0">
                <a:pos x="45" y="9"/>
              </a:cxn>
              <a:cxn ang="0">
                <a:pos x="45" y="10"/>
              </a:cxn>
              <a:cxn ang="0">
                <a:pos x="42" y="17"/>
              </a:cxn>
              <a:cxn ang="0">
                <a:pos x="33" y="20"/>
              </a:cxn>
              <a:cxn ang="0">
                <a:pos x="22" y="20"/>
              </a:cxn>
              <a:cxn ang="0">
                <a:pos x="22" y="125"/>
              </a:cxn>
              <a:cxn ang="0">
                <a:pos x="33" y="125"/>
              </a:cxn>
              <a:cxn ang="0">
                <a:pos x="42" y="127"/>
              </a:cxn>
              <a:cxn ang="0">
                <a:pos x="45" y="134"/>
              </a:cxn>
              <a:cxn ang="0">
                <a:pos x="45" y="135"/>
              </a:cxn>
              <a:cxn ang="0">
                <a:pos x="42" y="143"/>
              </a:cxn>
              <a:cxn ang="0">
                <a:pos x="33" y="145"/>
              </a:cxn>
            </a:cxnLst>
            <a:rect l="0" t="0" r="r" b="b"/>
            <a:pathLst>
              <a:path w="45" h="145">
                <a:moveTo>
                  <a:pt x="33" y="145"/>
                </a:moveTo>
                <a:cubicBezTo>
                  <a:pt x="13" y="145"/>
                  <a:pt x="13" y="145"/>
                  <a:pt x="13" y="145"/>
                </a:cubicBezTo>
                <a:cubicBezTo>
                  <a:pt x="9" y="145"/>
                  <a:pt x="6" y="144"/>
                  <a:pt x="3" y="141"/>
                </a:cubicBezTo>
                <a:cubicBezTo>
                  <a:pt x="1" y="139"/>
                  <a:pt x="0" y="135"/>
                  <a:pt x="0" y="131"/>
                </a:cubicBezTo>
                <a:cubicBezTo>
                  <a:pt x="0" y="14"/>
                  <a:pt x="0" y="14"/>
                  <a:pt x="0" y="14"/>
                </a:cubicBezTo>
                <a:cubicBezTo>
                  <a:pt x="0" y="9"/>
                  <a:pt x="1" y="6"/>
                  <a:pt x="3" y="4"/>
                </a:cubicBezTo>
                <a:cubicBezTo>
                  <a:pt x="6" y="1"/>
                  <a:pt x="9" y="0"/>
                  <a:pt x="13" y="0"/>
                </a:cubicBezTo>
                <a:cubicBezTo>
                  <a:pt x="33" y="0"/>
                  <a:pt x="33" y="0"/>
                  <a:pt x="33" y="0"/>
                </a:cubicBezTo>
                <a:cubicBezTo>
                  <a:pt x="37" y="0"/>
                  <a:pt x="40" y="1"/>
                  <a:pt x="42" y="2"/>
                </a:cubicBezTo>
                <a:cubicBezTo>
                  <a:pt x="44" y="4"/>
                  <a:pt x="45" y="6"/>
                  <a:pt x="45" y="9"/>
                </a:cubicBezTo>
                <a:cubicBezTo>
                  <a:pt x="45" y="10"/>
                  <a:pt x="45" y="10"/>
                  <a:pt x="45" y="10"/>
                </a:cubicBezTo>
                <a:cubicBezTo>
                  <a:pt x="45" y="14"/>
                  <a:pt x="44" y="16"/>
                  <a:pt x="42" y="17"/>
                </a:cubicBezTo>
                <a:cubicBezTo>
                  <a:pt x="40" y="19"/>
                  <a:pt x="37" y="20"/>
                  <a:pt x="33" y="20"/>
                </a:cubicBezTo>
                <a:cubicBezTo>
                  <a:pt x="22" y="20"/>
                  <a:pt x="22" y="20"/>
                  <a:pt x="22" y="20"/>
                </a:cubicBezTo>
                <a:cubicBezTo>
                  <a:pt x="22" y="125"/>
                  <a:pt x="22" y="125"/>
                  <a:pt x="22" y="125"/>
                </a:cubicBezTo>
                <a:cubicBezTo>
                  <a:pt x="33" y="125"/>
                  <a:pt x="33" y="125"/>
                  <a:pt x="33" y="125"/>
                </a:cubicBezTo>
                <a:cubicBezTo>
                  <a:pt x="37" y="125"/>
                  <a:pt x="40" y="126"/>
                  <a:pt x="42" y="127"/>
                </a:cubicBezTo>
                <a:cubicBezTo>
                  <a:pt x="44" y="129"/>
                  <a:pt x="45" y="131"/>
                  <a:pt x="45" y="134"/>
                </a:cubicBezTo>
                <a:cubicBezTo>
                  <a:pt x="45" y="135"/>
                  <a:pt x="45" y="135"/>
                  <a:pt x="45" y="135"/>
                </a:cubicBezTo>
                <a:cubicBezTo>
                  <a:pt x="45" y="139"/>
                  <a:pt x="44" y="141"/>
                  <a:pt x="42" y="143"/>
                </a:cubicBezTo>
                <a:cubicBezTo>
                  <a:pt x="40" y="144"/>
                  <a:pt x="37" y="145"/>
                  <a:pt x="33" y="145"/>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6" name="Freeform 153"/>
          <p:cNvSpPr>
            <a:spLocks/>
          </p:cNvSpPr>
          <p:nvPr/>
        </p:nvSpPr>
        <p:spPr bwMode="auto">
          <a:xfrm>
            <a:off x="10650538" y="5981700"/>
            <a:ext cx="52387" cy="165100"/>
          </a:xfrm>
          <a:custGeom>
            <a:avLst/>
            <a:gdLst/>
            <a:ahLst/>
            <a:cxnLst>
              <a:cxn ang="0">
                <a:pos x="2" y="143"/>
              </a:cxn>
              <a:cxn ang="0">
                <a:pos x="0" y="135"/>
              </a:cxn>
              <a:cxn ang="0">
                <a:pos x="0" y="134"/>
              </a:cxn>
              <a:cxn ang="0">
                <a:pos x="2" y="127"/>
              </a:cxn>
              <a:cxn ang="0">
                <a:pos x="11" y="125"/>
              </a:cxn>
              <a:cxn ang="0">
                <a:pos x="23" y="125"/>
              </a:cxn>
              <a:cxn ang="0">
                <a:pos x="23" y="20"/>
              </a:cxn>
              <a:cxn ang="0">
                <a:pos x="12" y="20"/>
              </a:cxn>
              <a:cxn ang="0">
                <a:pos x="3" y="17"/>
              </a:cxn>
              <a:cxn ang="0">
                <a:pos x="0" y="10"/>
              </a:cxn>
              <a:cxn ang="0">
                <a:pos x="0" y="9"/>
              </a:cxn>
              <a:cxn ang="0">
                <a:pos x="3" y="2"/>
              </a:cxn>
              <a:cxn ang="0">
                <a:pos x="12" y="0"/>
              </a:cxn>
              <a:cxn ang="0">
                <a:pos x="32" y="0"/>
              </a:cxn>
              <a:cxn ang="0">
                <a:pos x="41" y="4"/>
              </a:cxn>
              <a:cxn ang="0">
                <a:pos x="45" y="14"/>
              </a:cxn>
              <a:cxn ang="0">
                <a:pos x="45" y="131"/>
              </a:cxn>
              <a:cxn ang="0">
                <a:pos x="41" y="141"/>
              </a:cxn>
              <a:cxn ang="0">
                <a:pos x="32" y="145"/>
              </a:cxn>
              <a:cxn ang="0">
                <a:pos x="11" y="145"/>
              </a:cxn>
              <a:cxn ang="0">
                <a:pos x="2" y="143"/>
              </a:cxn>
            </a:cxnLst>
            <a:rect l="0" t="0" r="r" b="b"/>
            <a:pathLst>
              <a:path w="45" h="145">
                <a:moveTo>
                  <a:pt x="2" y="143"/>
                </a:moveTo>
                <a:cubicBezTo>
                  <a:pt x="1" y="141"/>
                  <a:pt x="0" y="139"/>
                  <a:pt x="0" y="135"/>
                </a:cubicBezTo>
                <a:cubicBezTo>
                  <a:pt x="0" y="134"/>
                  <a:pt x="0" y="134"/>
                  <a:pt x="0" y="134"/>
                </a:cubicBezTo>
                <a:cubicBezTo>
                  <a:pt x="0" y="131"/>
                  <a:pt x="1" y="129"/>
                  <a:pt x="2" y="127"/>
                </a:cubicBezTo>
                <a:cubicBezTo>
                  <a:pt x="4" y="126"/>
                  <a:pt x="7" y="125"/>
                  <a:pt x="11" y="125"/>
                </a:cubicBezTo>
                <a:cubicBezTo>
                  <a:pt x="23" y="125"/>
                  <a:pt x="23" y="125"/>
                  <a:pt x="23" y="125"/>
                </a:cubicBezTo>
                <a:cubicBezTo>
                  <a:pt x="23" y="20"/>
                  <a:pt x="23" y="20"/>
                  <a:pt x="23" y="20"/>
                </a:cubicBezTo>
                <a:cubicBezTo>
                  <a:pt x="12" y="20"/>
                  <a:pt x="12" y="20"/>
                  <a:pt x="12" y="20"/>
                </a:cubicBezTo>
                <a:cubicBezTo>
                  <a:pt x="8" y="20"/>
                  <a:pt x="5" y="19"/>
                  <a:pt x="3" y="17"/>
                </a:cubicBezTo>
                <a:cubicBezTo>
                  <a:pt x="1" y="16"/>
                  <a:pt x="0" y="14"/>
                  <a:pt x="0" y="10"/>
                </a:cubicBezTo>
                <a:cubicBezTo>
                  <a:pt x="0" y="9"/>
                  <a:pt x="0" y="9"/>
                  <a:pt x="0" y="9"/>
                </a:cubicBezTo>
                <a:cubicBezTo>
                  <a:pt x="0" y="6"/>
                  <a:pt x="1" y="4"/>
                  <a:pt x="3" y="2"/>
                </a:cubicBezTo>
                <a:cubicBezTo>
                  <a:pt x="5" y="1"/>
                  <a:pt x="8" y="0"/>
                  <a:pt x="12" y="0"/>
                </a:cubicBezTo>
                <a:cubicBezTo>
                  <a:pt x="32" y="0"/>
                  <a:pt x="32" y="0"/>
                  <a:pt x="32" y="0"/>
                </a:cubicBezTo>
                <a:cubicBezTo>
                  <a:pt x="36" y="0"/>
                  <a:pt x="39" y="1"/>
                  <a:pt x="41" y="4"/>
                </a:cubicBezTo>
                <a:cubicBezTo>
                  <a:pt x="44" y="6"/>
                  <a:pt x="45" y="9"/>
                  <a:pt x="45" y="14"/>
                </a:cubicBezTo>
                <a:cubicBezTo>
                  <a:pt x="45" y="131"/>
                  <a:pt x="45" y="131"/>
                  <a:pt x="45" y="131"/>
                </a:cubicBezTo>
                <a:cubicBezTo>
                  <a:pt x="45" y="135"/>
                  <a:pt x="44" y="139"/>
                  <a:pt x="41" y="141"/>
                </a:cubicBezTo>
                <a:cubicBezTo>
                  <a:pt x="39" y="144"/>
                  <a:pt x="36" y="145"/>
                  <a:pt x="32" y="145"/>
                </a:cubicBezTo>
                <a:cubicBezTo>
                  <a:pt x="11" y="145"/>
                  <a:pt x="11" y="145"/>
                  <a:pt x="11" y="145"/>
                </a:cubicBezTo>
                <a:cubicBezTo>
                  <a:pt x="7" y="145"/>
                  <a:pt x="4" y="144"/>
                  <a:pt x="2" y="143"/>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7" name="Freeform 157"/>
          <p:cNvSpPr>
            <a:spLocks/>
          </p:cNvSpPr>
          <p:nvPr/>
        </p:nvSpPr>
        <p:spPr bwMode="auto">
          <a:xfrm>
            <a:off x="10887075" y="5992813"/>
            <a:ext cx="34925" cy="146050"/>
          </a:xfrm>
          <a:custGeom>
            <a:avLst/>
            <a:gdLst/>
            <a:ahLst/>
            <a:cxnLst>
              <a:cxn ang="0">
                <a:pos x="25" y="8"/>
              </a:cxn>
              <a:cxn ang="0">
                <a:pos x="14" y="0"/>
              </a:cxn>
              <a:cxn ang="0">
                <a:pos x="0" y="14"/>
              </a:cxn>
              <a:cxn ang="0">
                <a:pos x="4" y="26"/>
              </a:cxn>
              <a:cxn ang="0">
                <a:pos x="9" y="63"/>
              </a:cxn>
              <a:cxn ang="0">
                <a:pos x="3" y="103"/>
              </a:cxn>
              <a:cxn ang="0">
                <a:pos x="0" y="114"/>
              </a:cxn>
              <a:cxn ang="0">
                <a:pos x="14" y="127"/>
              </a:cxn>
              <a:cxn ang="0">
                <a:pos x="22" y="123"/>
              </a:cxn>
              <a:cxn ang="0">
                <a:pos x="37" y="63"/>
              </a:cxn>
              <a:cxn ang="0">
                <a:pos x="25" y="8"/>
              </a:cxn>
            </a:cxnLst>
            <a:rect l="0" t="0" r="r" b="b"/>
            <a:pathLst>
              <a:path w="37" h="127">
                <a:moveTo>
                  <a:pt x="25" y="8"/>
                </a:moveTo>
                <a:cubicBezTo>
                  <a:pt x="22" y="2"/>
                  <a:pt x="18" y="0"/>
                  <a:pt x="14" y="0"/>
                </a:cubicBezTo>
                <a:cubicBezTo>
                  <a:pt x="6" y="0"/>
                  <a:pt x="0" y="6"/>
                  <a:pt x="0" y="14"/>
                </a:cubicBezTo>
                <a:cubicBezTo>
                  <a:pt x="0" y="16"/>
                  <a:pt x="4" y="26"/>
                  <a:pt x="4" y="26"/>
                </a:cubicBezTo>
                <a:cubicBezTo>
                  <a:pt x="7" y="37"/>
                  <a:pt x="9" y="50"/>
                  <a:pt x="9" y="63"/>
                </a:cubicBezTo>
                <a:cubicBezTo>
                  <a:pt x="9" y="76"/>
                  <a:pt x="7" y="90"/>
                  <a:pt x="3" y="103"/>
                </a:cubicBezTo>
                <a:cubicBezTo>
                  <a:pt x="2" y="104"/>
                  <a:pt x="0" y="111"/>
                  <a:pt x="0" y="114"/>
                </a:cubicBezTo>
                <a:cubicBezTo>
                  <a:pt x="0" y="121"/>
                  <a:pt x="6" y="127"/>
                  <a:pt x="14" y="127"/>
                </a:cubicBezTo>
                <a:cubicBezTo>
                  <a:pt x="17" y="127"/>
                  <a:pt x="20" y="125"/>
                  <a:pt x="22" y="123"/>
                </a:cubicBezTo>
                <a:cubicBezTo>
                  <a:pt x="33" y="112"/>
                  <a:pt x="37" y="73"/>
                  <a:pt x="37" y="63"/>
                </a:cubicBezTo>
                <a:cubicBezTo>
                  <a:pt x="37" y="48"/>
                  <a:pt x="33" y="21"/>
                  <a:pt x="25" y="8"/>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8" name="Freeform 161"/>
          <p:cNvSpPr>
            <a:spLocks/>
          </p:cNvSpPr>
          <p:nvPr/>
        </p:nvSpPr>
        <p:spPr bwMode="auto">
          <a:xfrm>
            <a:off x="11114088" y="5992813"/>
            <a:ext cx="41275" cy="146050"/>
          </a:xfrm>
          <a:custGeom>
            <a:avLst/>
            <a:gdLst/>
            <a:ahLst/>
            <a:cxnLst>
              <a:cxn ang="0">
                <a:pos x="27" y="63"/>
              </a:cxn>
              <a:cxn ang="0">
                <a:pos x="33" y="26"/>
              </a:cxn>
              <a:cxn ang="0">
                <a:pos x="37" y="14"/>
              </a:cxn>
              <a:cxn ang="0">
                <a:pos x="23" y="0"/>
              </a:cxn>
              <a:cxn ang="0">
                <a:pos x="11" y="8"/>
              </a:cxn>
              <a:cxn ang="0">
                <a:pos x="0" y="63"/>
              </a:cxn>
              <a:cxn ang="0">
                <a:pos x="15" y="123"/>
              </a:cxn>
              <a:cxn ang="0">
                <a:pos x="23" y="127"/>
              </a:cxn>
              <a:cxn ang="0">
                <a:pos x="37" y="114"/>
              </a:cxn>
              <a:cxn ang="0">
                <a:pos x="34" y="103"/>
              </a:cxn>
              <a:cxn ang="0">
                <a:pos x="27" y="63"/>
              </a:cxn>
            </a:cxnLst>
            <a:rect l="0" t="0" r="r" b="b"/>
            <a:pathLst>
              <a:path w="37" h="127">
                <a:moveTo>
                  <a:pt x="27" y="63"/>
                </a:moveTo>
                <a:cubicBezTo>
                  <a:pt x="27" y="50"/>
                  <a:pt x="29" y="37"/>
                  <a:pt x="33" y="26"/>
                </a:cubicBezTo>
                <a:cubicBezTo>
                  <a:pt x="34" y="23"/>
                  <a:pt x="37" y="16"/>
                  <a:pt x="37" y="14"/>
                </a:cubicBezTo>
                <a:cubicBezTo>
                  <a:pt x="37" y="6"/>
                  <a:pt x="31" y="0"/>
                  <a:pt x="23" y="0"/>
                </a:cubicBezTo>
                <a:cubicBezTo>
                  <a:pt x="18" y="0"/>
                  <a:pt x="14" y="3"/>
                  <a:pt x="11" y="8"/>
                </a:cubicBezTo>
                <a:cubicBezTo>
                  <a:pt x="4" y="21"/>
                  <a:pt x="0" y="48"/>
                  <a:pt x="0" y="63"/>
                </a:cubicBezTo>
                <a:cubicBezTo>
                  <a:pt x="0" y="73"/>
                  <a:pt x="4" y="112"/>
                  <a:pt x="15" y="123"/>
                </a:cubicBezTo>
                <a:cubicBezTo>
                  <a:pt x="17" y="125"/>
                  <a:pt x="20" y="127"/>
                  <a:pt x="23" y="127"/>
                </a:cubicBezTo>
                <a:cubicBezTo>
                  <a:pt x="31" y="127"/>
                  <a:pt x="37" y="121"/>
                  <a:pt x="37" y="114"/>
                </a:cubicBezTo>
                <a:cubicBezTo>
                  <a:pt x="37" y="111"/>
                  <a:pt x="34" y="104"/>
                  <a:pt x="34" y="103"/>
                </a:cubicBezTo>
                <a:cubicBezTo>
                  <a:pt x="29" y="90"/>
                  <a:pt x="27" y="76"/>
                  <a:pt x="27" y="63"/>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9" name="Freeform 165"/>
          <p:cNvSpPr>
            <a:spLocks noEditPoints="1"/>
          </p:cNvSpPr>
          <p:nvPr/>
        </p:nvSpPr>
        <p:spPr bwMode="auto">
          <a:xfrm>
            <a:off x="11333163" y="6000750"/>
            <a:ext cx="34925" cy="127000"/>
          </a:xfrm>
          <a:custGeom>
            <a:avLst/>
            <a:gdLst/>
            <a:ahLst/>
            <a:cxnLst>
              <a:cxn ang="0">
                <a:pos x="10" y="76"/>
              </a:cxn>
              <a:cxn ang="0">
                <a:pos x="8" y="70"/>
              </a:cxn>
              <a:cxn ang="0">
                <a:pos x="1" y="15"/>
              </a:cxn>
              <a:cxn ang="0">
                <a:pos x="3" y="4"/>
              </a:cxn>
              <a:cxn ang="0">
                <a:pos x="13" y="0"/>
              </a:cxn>
              <a:cxn ang="0">
                <a:pos x="17" y="0"/>
              </a:cxn>
              <a:cxn ang="0">
                <a:pos x="27" y="4"/>
              </a:cxn>
              <a:cxn ang="0">
                <a:pos x="29" y="15"/>
              </a:cxn>
              <a:cxn ang="0">
                <a:pos x="23" y="70"/>
              </a:cxn>
              <a:cxn ang="0">
                <a:pos x="21" y="76"/>
              </a:cxn>
              <a:cxn ang="0">
                <a:pos x="16" y="77"/>
              </a:cxn>
              <a:cxn ang="0">
                <a:pos x="14" y="77"/>
              </a:cxn>
              <a:cxn ang="0">
                <a:pos x="10" y="76"/>
              </a:cxn>
              <a:cxn ang="0">
                <a:pos x="2" y="101"/>
              </a:cxn>
              <a:cxn ang="0">
                <a:pos x="2" y="99"/>
              </a:cxn>
              <a:cxn ang="0">
                <a:pos x="14" y="88"/>
              </a:cxn>
              <a:cxn ang="0">
                <a:pos x="17" y="88"/>
              </a:cxn>
              <a:cxn ang="0">
                <a:pos x="28" y="99"/>
              </a:cxn>
              <a:cxn ang="0">
                <a:pos x="28" y="101"/>
              </a:cxn>
              <a:cxn ang="0">
                <a:pos x="17" y="113"/>
              </a:cxn>
              <a:cxn ang="0">
                <a:pos x="14" y="113"/>
              </a:cxn>
              <a:cxn ang="0">
                <a:pos x="2" y="101"/>
              </a:cxn>
            </a:cxnLst>
            <a:rect l="0" t="0" r="r" b="b"/>
            <a:pathLst>
              <a:path w="30" h="113">
                <a:moveTo>
                  <a:pt x="10" y="76"/>
                </a:moveTo>
                <a:cubicBezTo>
                  <a:pt x="9" y="74"/>
                  <a:pt x="9" y="72"/>
                  <a:pt x="8" y="70"/>
                </a:cubicBezTo>
                <a:cubicBezTo>
                  <a:pt x="1" y="15"/>
                  <a:pt x="1" y="15"/>
                  <a:pt x="1" y="15"/>
                </a:cubicBezTo>
                <a:cubicBezTo>
                  <a:pt x="0" y="10"/>
                  <a:pt x="1" y="7"/>
                  <a:pt x="3" y="4"/>
                </a:cubicBezTo>
                <a:cubicBezTo>
                  <a:pt x="5" y="1"/>
                  <a:pt x="9" y="0"/>
                  <a:pt x="13" y="0"/>
                </a:cubicBezTo>
                <a:cubicBezTo>
                  <a:pt x="17" y="0"/>
                  <a:pt x="17" y="0"/>
                  <a:pt x="17" y="0"/>
                </a:cubicBezTo>
                <a:cubicBezTo>
                  <a:pt x="22" y="0"/>
                  <a:pt x="25" y="1"/>
                  <a:pt x="27" y="4"/>
                </a:cubicBezTo>
                <a:cubicBezTo>
                  <a:pt x="30" y="7"/>
                  <a:pt x="30" y="10"/>
                  <a:pt x="29" y="15"/>
                </a:cubicBezTo>
                <a:cubicBezTo>
                  <a:pt x="23" y="70"/>
                  <a:pt x="23" y="70"/>
                  <a:pt x="23" y="70"/>
                </a:cubicBezTo>
                <a:cubicBezTo>
                  <a:pt x="22" y="72"/>
                  <a:pt x="21" y="74"/>
                  <a:pt x="21" y="76"/>
                </a:cubicBezTo>
                <a:cubicBezTo>
                  <a:pt x="20" y="77"/>
                  <a:pt x="18" y="77"/>
                  <a:pt x="16" y="77"/>
                </a:cubicBezTo>
                <a:cubicBezTo>
                  <a:pt x="14" y="77"/>
                  <a:pt x="14" y="77"/>
                  <a:pt x="14" y="77"/>
                </a:cubicBezTo>
                <a:cubicBezTo>
                  <a:pt x="12" y="77"/>
                  <a:pt x="11" y="77"/>
                  <a:pt x="10" y="76"/>
                </a:cubicBezTo>
                <a:close/>
                <a:moveTo>
                  <a:pt x="2" y="101"/>
                </a:moveTo>
                <a:cubicBezTo>
                  <a:pt x="2" y="99"/>
                  <a:pt x="2" y="99"/>
                  <a:pt x="2" y="99"/>
                </a:cubicBezTo>
                <a:cubicBezTo>
                  <a:pt x="2" y="92"/>
                  <a:pt x="6" y="88"/>
                  <a:pt x="14" y="88"/>
                </a:cubicBezTo>
                <a:cubicBezTo>
                  <a:pt x="17" y="88"/>
                  <a:pt x="17" y="88"/>
                  <a:pt x="17" y="88"/>
                </a:cubicBezTo>
                <a:cubicBezTo>
                  <a:pt x="24" y="88"/>
                  <a:pt x="28" y="92"/>
                  <a:pt x="28" y="99"/>
                </a:cubicBezTo>
                <a:cubicBezTo>
                  <a:pt x="28" y="101"/>
                  <a:pt x="28" y="101"/>
                  <a:pt x="28" y="101"/>
                </a:cubicBezTo>
                <a:cubicBezTo>
                  <a:pt x="28" y="109"/>
                  <a:pt x="24" y="113"/>
                  <a:pt x="17" y="113"/>
                </a:cubicBezTo>
                <a:cubicBezTo>
                  <a:pt x="14" y="113"/>
                  <a:pt x="14" y="113"/>
                  <a:pt x="14" y="113"/>
                </a:cubicBezTo>
                <a:cubicBezTo>
                  <a:pt x="6" y="113"/>
                  <a:pt x="2" y="109"/>
                  <a:pt x="2" y="101"/>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90" name="Freeform 169"/>
          <p:cNvSpPr>
            <a:spLocks/>
          </p:cNvSpPr>
          <p:nvPr/>
        </p:nvSpPr>
        <p:spPr bwMode="auto">
          <a:xfrm>
            <a:off x="11542713" y="6030913"/>
            <a:ext cx="74612" cy="68262"/>
          </a:xfrm>
          <a:custGeom>
            <a:avLst/>
            <a:gdLst/>
            <a:ahLst/>
            <a:cxnLst>
              <a:cxn ang="0">
                <a:pos x="26" y="6"/>
              </a:cxn>
              <a:cxn ang="0">
                <a:pos x="28" y="1"/>
              </a:cxn>
              <a:cxn ang="0">
                <a:pos x="32" y="0"/>
              </a:cxn>
              <a:cxn ang="0">
                <a:pos x="33" y="0"/>
              </a:cxn>
              <a:cxn ang="0">
                <a:pos x="37" y="1"/>
              </a:cxn>
              <a:cxn ang="0">
                <a:pos x="39" y="6"/>
              </a:cxn>
              <a:cxn ang="0">
                <a:pos x="41" y="20"/>
              </a:cxn>
              <a:cxn ang="0">
                <a:pos x="55" y="17"/>
              </a:cxn>
              <a:cxn ang="0">
                <a:pos x="61" y="18"/>
              </a:cxn>
              <a:cxn ang="0">
                <a:pos x="64" y="22"/>
              </a:cxn>
              <a:cxn ang="0">
                <a:pos x="64" y="22"/>
              </a:cxn>
              <a:cxn ang="0">
                <a:pos x="64" y="27"/>
              </a:cxn>
              <a:cxn ang="0">
                <a:pos x="60" y="31"/>
              </a:cxn>
              <a:cxn ang="0">
                <a:pos x="46" y="37"/>
              </a:cxn>
              <a:cxn ang="0">
                <a:pos x="54" y="50"/>
              </a:cxn>
              <a:cxn ang="0">
                <a:pos x="55" y="56"/>
              </a:cxn>
              <a:cxn ang="0">
                <a:pos x="52" y="59"/>
              </a:cxn>
              <a:cxn ang="0">
                <a:pos x="52" y="60"/>
              </a:cxn>
              <a:cxn ang="0">
                <a:pos x="48" y="61"/>
              </a:cxn>
              <a:cxn ang="0">
                <a:pos x="43" y="58"/>
              </a:cxn>
              <a:cxn ang="0">
                <a:pos x="32" y="47"/>
              </a:cxn>
              <a:cxn ang="0">
                <a:pos x="22" y="58"/>
              </a:cxn>
              <a:cxn ang="0">
                <a:pos x="17" y="61"/>
              </a:cxn>
              <a:cxn ang="0">
                <a:pos x="13" y="60"/>
              </a:cxn>
              <a:cxn ang="0">
                <a:pos x="12" y="59"/>
              </a:cxn>
              <a:cxn ang="0">
                <a:pos x="9" y="56"/>
              </a:cxn>
              <a:cxn ang="0">
                <a:pos x="11" y="50"/>
              </a:cxn>
              <a:cxn ang="0">
                <a:pos x="18" y="37"/>
              </a:cxn>
              <a:cxn ang="0">
                <a:pos x="5" y="31"/>
              </a:cxn>
              <a:cxn ang="0">
                <a:pos x="1" y="27"/>
              </a:cxn>
              <a:cxn ang="0">
                <a:pos x="1" y="22"/>
              </a:cxn>
              <a:cxn ang="0">
                <a:pos x="1" y="22"/>
              </a:cxn>
              <a:cxn ang="0">
                <a:pos x="3" y="18"/>
              </a:cxn>
              <a:cxn ang="0">
                <a:pos x="9" y="17"/>
              </a:cxn>
              <a:cxn ang="0">
                <a:pos x="24" y="20"/>
              </a:cxn>
              <a:cxn ang="0">
                <a:pos x="26" y="6"/>
              </a:cxn>
            </a:cxnLst>
            <a:rect l="0" t="0" r="r" b="b"/>
            <a:pathLst>
              <a:path w="65" h="61">
                <a:moveTo>
                  <a:pt x="26" y="6"/>
                </a:moveTo>
                <a:cubicBezTo>
                  <a:pt x="26" y="3"/>
                  <a:pt x="27" y="2"/>
                  <a:pt x="28" y="1"/>
                </a:cubicBezTo>
                <a:cubicBezTo>
                  <a:pt x="29" y="0"/>
                  <a:pt x="30" y="0"/>
                  <a:pt x="32" y="0"/>
                </a:cubicBezTo>
                <a:cubicBezTo>
                  <a:pt x="33" y="0"/>
                  <a:pt x="33" y="0"/>
                  <a:pt x="33" y="0"/>
                </a:cubicBezTo>
                <a:cubicBezTo>
                  <a:pt x="35" y="0"/>
                  <a:pt x="36" y="0"/>
                  <a:pt x="37" y="1"/>
                </a:cubicBezTo>
                <a:cubicBezTo>
                  <a:pt x="38" y="2"/>
                  <a:pt x="39" y="3"/>
                  <a:pt x="39" y="6"/>
                </a:cubicBezTo>
                <a:cubicBezTo>
                  <a:pt x="41" y="20"/>
                  <a:pt x="41" y="20"/>
                  <a:pt x="41" y="20"/>
                </a:cubicBezTo>
                <a:cubicBezTo>
                  <a:pt x="55" y="17"/>
                  <a:pt x="55" y="17"/>
                  <a:pt x="55" y="17"/>
                </a:cubicBezTo>
                <a:cubicBezTo>
                  <a:pt x="58" y="17"/>
                  <a:pt x="60" y="17"/>
                  <a:pt x="61" y="18"/>
                </a:cubicBezTo>
                <a:cubicBezTo>
                  <a:pt x="62" y="19"/>
                  <a:pt x="63" y="20"/>
                  <a:pt x="64" y="22"/>
                </a:cubicBezTo>
                <a:cubicBezTo>
                  <a:pt x="64" y="22"/>
                  <a:pt x="64" y="22"/>
                  <a:pt x="64" y="22"/>
                </a:cubicBezTo>
                <a:cubicBezTo>
                  <a:pt x="65" y="24"/>
                  <a:pt x="65" y="26"/>
                  <a:pt x="64" y="27"/>
                </a:cubicBezTo>
                <a:cubicBezTo>
                  <a:pt x="64" y="28"/>
                  <a:pt x="62" y="29"/>
                  <a:pt x="60" y="31"/>
                </a:cubicBezTo>
                <a:cubicBezTo>
                  <a:pt x="46" y="37"/>
                  <a:pt x="46" y="37"/>
                  <a:pt x="46" y="37"/>
                </a:cubicBezTo>
                <a:cubicBezTo>
                  <a:pt x="54" y="50"/>
                  <a:pt x="54" y="50"/>
                  <a:pt x="54" y="50"/>
                </a:cubicBezTo>
                <a:cubicBezTo>
                  <a:pt x="55" y="52"/>
                  <a:pt x="56" y="54"/>
                  <a:pt x="55" y="56"/>
                </a:cubicBezTo>
                <a:cubicBezTo>
                  <a:pt x="55" y="57"/>
                  <a:pt x="54" y="58"/>
                  <a:pt x="52" y="59"/>
                </a:cubicBezTo>
                <a:cubicBezTo>
                  <a:pt x="52" y="60"/>
                  <a:pt x="52" y="60"/>
                  <a:pt x="52" y="60"/>
                </a:cubicBezTo>
                <a:cubicBezTo>
                  <a:pt x="51" y="60"/>
                  <a:pt x="49" y="61"/>
                  <a:pt x="48" y="61"/>
                </a:cubicBezTo>
                <a:cubicBezTo>
                  <a:pt x="46" y="61"/>
                  <a:pt x="45" y="60"/>
                  <a:pt x="43" y="58"/>
                </a:cubicBezTo>
                <a:cubicBezTo>
                  <a:pt x="32" y="47"/>
                  <a:pt x="32" y="47"/>
                  <a:pt x="32" y="47"/>
                </a:cubicBezTo>
                <a:cubicBezTo>
                  <a:pt x="22" y="58"/>
                  <a:pt x="22" y="58"/>
                  <a:pt x="22" y="58"/>
                </a:cubicBezTo>
                <a:cubicBezTo>
                  <a:pt x="20" y="60"/>
                  <a:pt x="18" y="61"/>
                  <a:pt x="17" y="61"/>
                </a:cubicBezTo>
                <a:cubicBezTo>
                  <a:pt x="16" y="61"/>
                  <a:pt x="14" y="60"/>
                  <a:pt x="13" y="60"/>
                </a:cubicBezTo>
                <a:cubicBezTo>
                  <a:pt x="12" y="59"/>
                  <a:pt x="12" y="59"/>
                  <a:pt x="12" y="59"/>
                </a:cubicBezTo>
                <a:cubicBezTo>
                  <a:pt x="11" y="58"/>
                  <a:pt x="10" y="57"/>
                  <a:pt x="9" y="56"/>
                </a:cubicBezTo>
                <a:cubicBezTo>
                  <a:pt x="9" y="54"/>
                  <a:pt x="9" y="52"/>
                  <a:pt x="11" y="50"/>
                </a:cubicBezTo>
                <a:cubicBezTo>
                  <a:pt x="18" y="37"/>
                  <a:pt x="18" y="37"/>
                  <a:pt x="18" y="37"/>
                </a:cubicBezTo>
                <a:cubicBezTo>
                  <a:pt x="5" y="31"/>
                  <a:pt x="5" y="31"/>
                  <a:pt x="5" y="31"/>
                </a:cubicBezTo>
                <a:cubicBezTo>
                  <a:pt x="2" y="29"/>
                  <a:pt x="1" y="28"/>
                  <a:pt x="1" y="27"/>
                </a:cubicBezTo>
                <a:cubicBezTo>
                  <a:pt x="0" y="26"/>
                  <a:pt x="0" y="24"/>
                  <a:pt x="1" y="22"/>
                </a:cubicBezTo>
                <a:cubicBezTo>
                  <a:pt x="1" y="22"/>
                  <a:pt x="1" y="22"/>
                  <a:pt x="1" y="22"/>
                </a:cubicBezTo>
                <a:cubicBezTo>
                  <a:pt x="1" y="20"/>
                  <a:pt x="2" y="18"/>
                  <a:pt x="3" y="18"/>
                </a:cubicBezTo>
                <a:cubicBezTo>
                  <a:pt x="5" y="17"/>
                  <a:pt x="6" y="17"/>
                  <a:pt x="9" y="17"/>
                </a:cubicBezTo>
                <a:cubicBezTo>
                  <a:pt x="24" y="20"/>
                  <a:pt x="24" y="20"/>
                  <a:pt x="24" y="20"/>
                </a:cubicBezTo>
                <a:lnTo>
                  <a:pt x="26" y="6"/>
                </a:ln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91" name="Freeform 6"/>
          <p:cNvSpPr>
            <a:spLocks/>
          </p:cNvSpPr>
          <p:nvPr/>
        </p:nvSpPr>
        <p:spPr bwMode="auto">
          <a:xfrm>
            <a:off x="1828800" y="5070475"/>
            <a:ext cx="508000" cy="555625"/>
          </a:xfrm>
          <a:custGeom>
            <a:avLst/>
            <a:gdLst/>
            <a:ahLst/>
            <a:cxnLst>
              <a:cxn ang="0">
                <a:pos x="306" y="419"/>
              </a:cxn>
              <a:cxn ang="0">
                <a:pos x="363" y="378"/>
              </a:cxn>
              <a:cxn ang="0">
                <a:pos x="314" y="231"/>
              </a:cxn>
              <a:cxn ang="0">
                <a:pos x="294" y="233"/>
              </a:cxn>
              <a:cxn ang="0">
                <a:pos x="273" y="235"/>
              </a:cxn>
              <a:cxn ang="0">
                <a:pos x="261" y="241"/>
              </a:cxn>
              <a:cxn ang="0">
                <a:pos x="242" y="245"/>
              </a:cxn>
              <a:cxn ang="0">
                <a:pos x="227" y="250"/>
              </a:cxn>
              <a:cxn ang="0">
                <a:pos x="202" y="254"/>
              </a:cxn>
              <a:cxn ang="0">
                <a:pos x="168" y="199"/>
              </a:cxn>
              <a:cxn ang="0">
                <a:pos x="216" y="320"/>
              </a:cxn>
              <a:cxn ang="0">
                <a:pos x="199" y="338"/>
              </a:cxn>
              <a:cxn ang="0">
                <a:pos x="154" y="331"/>
              </a:cxn>
              <a:cxn ang="0">
                <a:pos x="158" y="337"/>
              </a:cxn>
              <a:cxn ang="0">
                <a:pos x="148" y="362"/>
              </a:cxn>
              <a:cxn ang="0">
                <a:pos x="178" y="3"/>
              </a:cxn>
              <a:cxn ang="0">
                <a:pos x="368" y="176"/>
              </a:cxn>
              <a:cxn ang="0">
                <a:pos x="353" y="190"/>
              </a:cxn>
              <a:cxn ang="0">
                <a:pos x="273" y="173"/>
              </a:cxn>
              <a:cxn ang="0">
                <a:pos x="161" y="102"/>
              </a:cxn>
              <a:cxn ang="0">
                <a:pos x="134" y="252"/>
              </a:cxn>
              <a:cxn ang="0">
                <a:pos x="118" y="273"/>
              </a:cxn>
              <a:cxn ang="0">
                <a:pos x="153" y="77"/>
              </a:cxn>
              <a:cxn ang="0">
                <a:pos x="298" y="159"/>
              </a:cxn>
              <a:cxn ang="0">
                <a:pos x="291" y="70"/>
              </a:cxn>
              <a:cxn ang="0">
                <a:pos x="31" y="191"/>
              </a:cxn>
              <a:cxn ang="0">
                <a:pos x="131" y="318"/>
              </a:cxn>
              <a:cxn ang="0">
                <a:pos x="180" y="304"/>
              </a:cxn>
              <a:cxn ang="0">
                <a:pos x="136" y="204"/>
              </a:cxn>
              <a:cxn ang="0">
                <a:pos x="193" y="177"/>
              </a:cxn>
              <a:cxn ang="0">
                <a:pos x="215" y="219"/>
              </a:cxn>
              <a:cxn ang="0">
                <a:pos x="246" y="217"/>
              </a:cxn>
              <a:cxn ang="0">
                <a:pos x="281" y="208"/>
              </a:cxn>
              <a:cxn ang="0">
                <a:pos x="333" y="213"/>
              </a:cxn>
              <a:cxn ang="0">
                <a:pos x="391" y="385"/>
              </a:cxn>
              <a:cxn ang="0">
                <a:pos x="324" y="425"/>
              </a:cxn>
            </a:cxnLst>
            <a:rect l="0" t="0" r="r" b="b"/>
            <a:pathLst>
              <a:path w="392" h="427">
                <a:moveTo>
                  <a:pt x="318" y="427"/>
                </a:moveTo>
                <a:cubicBezTo>
                  <a:pt x="313" y="427"/>
                  <a:pt x="308" y="424"/>
                  <a:pt x="306" y="419"/>
                </a:cubicBezTo>
                <a:cubicBezTo>
                  <a:pt x="303" y="412"/>
                  <a:pt x="306" y="404"/>
                  <a:pt x="313" y="401"/>
                </a:cubicBezTo>
                <a:cubicBezTo>
                  <a:pt x="363" y="378"/>
                  <a:pt x="363" y="378"/>
                  <a:pt x="363" y="378"/>
                </a:cubicBezTo>
                <a:cubicBezTo>
                  <a:pt x="351" y="267"/>
                  <a:pt x="339" y="255"/>
                  <a:pt x="323" y="239"/>
                </a:cubicBezTo>
                <a:cubicBezTo>
                  <a:pt x="320" y="237"/>
                  <a:pt x="317" y="234"/>
                  <a:pt x="314" y="231"/>
                </a:cubicBezTo>
                <a:cubicBezTo>
                  <a:pt x="311" y="228"/>
                  <a:pt x="308" y="225"/>
                  <a:pt x="304" y="225"/>
                </a:cubicBezTo>
                <a:cubicBezTo>
                  <a:pt x="300" y="225"/>
                  <a:pt x="296" y="230"/>
                  <a:pt x="294" y="233"/>
                </a:cubicBezTo>
                <a:cubicBezTo>
                  <a:pt x="292" y="236"/>
                  <a:pt x="288" y="238"/>
                  <a:pt x="284" y="239"/>
                </a:cubicBezTo>
                <a:cubicBezTo>
                  <a:pt x="280" y="239"/>
                  <a:pt x="276" y="238"/>
                  <a:pt x="273" y="235"/>
                </a:cubicBezTo>
                <a:cubicBezTo>
                  <a:pt x="272" y="233"/>
                  <a:pt x="270" y="232"/>
                  <a:pt x="270" y="232"/>
                </a:cubicBezTo>
                <a:cubicBezTo>
                  <a:pt x="267" y="233"/>
                  <a:pt x="263" y="238"/>
                  <a:pt x="261" y="241"/>
                </a:cubicBezTo>
                <a:cubicBezTo>
                  <a:pt x="259" y="244"/>
                  <a:pt x="256" y="246"/>
                  <a:pt x="252" y="247"/>
                </a:cubicBezTo>
                <a:cubicBezTo>
                  <a:pt x="248" y="248"/>
                  <a:pt x="245" y="247"/>
                  <a:pt x="242" y="245"/>
                </a:cubicBezTo>
                <a:cubicBezTo>
                  <a:pt x="234" y="240"/>
                  <a:pt x="231" y="240"/>
                  <a:pt x="231" y="240"/>
                </a:cubicBezTo>
                <a:cubicBezTo>
                  <a:pt x="229" y="241"/>
                  <a:pt x="228" y="247"/>
                  <a:pt x="227" y="250"/>
                </a:cubicBezTo>
                <a:cubicBezTo>
                  <a:pt x="227" y="256"/>
                  <a:pt x="222" y="261"/>
                  <a:pt x="216" y="262"/>
                </a:cubicBezTo>
                <a:cubicBezTo>
                  <a:pt x="210" y="263"/>
                  <a:pt x="204" y="260"/>
                  <a:pt x="202" y="254"/>
                </a:cubicBezTo>
                <a:cubicBezTo>
                  <a:pt x="177" y="199"/>
                  <a:pt x="177" y="199"/>
                  <a:pt x="177" y="199"/>
                </a:cubicBezTo>
                <a:cubicBezTo>
                  <a:pt x="174" y="198"/>
                  <a:pt x="171" y="198"/>
                  <a:pt x="168" y="199"/>
                </a:cubicBezTo>
                <a:cubicBezTo>
                  <a:pt x="166" y="200"/>
                  <a:pt x="164" y="203"/>
                  <a:pt x="163" y="205"/>
                </a:cubicBezTo>
                <a:cubicBezTo>
                  <a:pt x="216" y="320"/>
                  <a:pt x="216" y="320"/>
                  <a:pt x="216" y="320"/>
                </a:cubicBezTo>
                <a:cubicBezTo>
                  <a:pt x="219" y="325"/>
                  <a:pt x="218" y="331"/>
                  <a:pt x="214" y="335"/>
                </a:cubicBezTo>
                <a:cubicBezTo>
                  <a:pt x="210" y="339"/>
                  <a:pt x="204" y="340"/>
                  <a:pt x="199" y="338"/>
                </a:cubicBezTo>
                <a:cubicBezTo>
                  <a:pt x="199" y="338"/>
                  <a:pt x="191" y="335"/>
                  <a:pt x="167" y="329"/>
                </a:cubicBezTo>
                <a:cubicBezTo>
                  <a:pt x="160" y="327"/>
                  <a:pt x="155" y="329"/>
                  <a:pt x="154" y="331"/>
                </a:cubicBezTo>
                <a:cubicBezTo>
                  <a:pt x="153" y="333"/>
                  <a:pt x="153" y="334"/>
                  <a:pt x="154" y="335"/>
                </a:cubicBezTo>
                <a:cubicBezTo>
                  <a:pt x="158" y="337"/>
                  <a:pt x="158" y="337"/>
                  <a:pt x="158" y="337"/>
                </a:cubicBezTo>
                <a:cubicBezTo>
                  <a:pt x="163" y="341"/>
                  <a:pt x="165" y="347"/>
                  <a:pt x="163" y="353"/>
                </a:cubicBezTo>
                <a:cubicBezTo>
                  <a:pt x="161" y="359"/>
                  <a:pt x="154" y="363"/>
                  <a:pt x="148" y="362"/>
                </a:cubicBezTo>
                <a:cubicBezTo>
                  <a:pt x="67" y="344"/>
                  <a:pt x="8" y="274"/>
                  <a:pt x="5" y="192"/>
                </a:cubicBezTo>
                <a:cubicBezTo>
                  <a:pt x="0" y="92"/>
                  <a:pt x="78" y="7"/>
                  <a:pt x="178" y="3"/>
                </a:cubicBezTo>
                <a:cubicBezTo>
                  <a:pt x="227" y="0"/>
                  <a:pt x="273" y="17"/>
                  <a:pt x="309" y="50"/>
                </a:cubicBezTo>
                <a:cubicBezTo>
                  <a:pt x="345" y="83"/>
                  <a:pt x="366" y="128"/>
                  <a:pt x="368" y="176"/>
                </a:cubicBezTo>
                <a:cubicBezTo>
                  <a:pt x="368" y="180"/>
                  <a:pt x="366" y="183"/>
                  <a:pt x="364" y="186"/>
                </a:cubicBezTo>
                <a:cubicBezTo>
                  <a:pt x="361" y="189"/>
                  <a:pt x="357" y="190"/>
                  <a:pt x="353" y="190"/>
                </a:cubicBezTo>
                <a:cubicBezTo>
                  <a:pt x="285" y="185"/>
                  <a:pt x="285" y="185"/>
                  <a:pt x="285" y="185"/>
                </a:cubicBezTo>
                <a:cubicBezTo>
                  <a:pt x="279" y="184"/>
                  <a:pt x="274" y="179"/>
                  <a:pt x="273" y="173"/>
                </a:cubicBezTo>
                <a:cubicBezTo>
                  <a:pt x="270" y="145"/>
                  <a:pt x="252" y="120"/>
                  <a:pt x="227" y="107"/>
                </a:cubicBezTo>
                <a:cubicBezTo>
                  <a:pt x="206" y="97"/>
                  <a:pt x="183" y="95"/>
                  <a:pt x="161" y="102"/>
                </a:cubicBezTo>
                <a:cubicBezTo>
                  <a:pt x="139" y="109"/>
                  <a:pt x="121" y="124"/>
                  <a:pt x="111" y="145"/>
                </a:cubicBezTo>
                <a:cubicBezTo>
                  <a:pt x="92" y="181"/>
                  <a:pt x="102" y="226"/>
                  <a:pt x="134" y="252"/>
                </a:cubicBezTo>
                <a:cubicBezTo>
                  <a:pt x="140" y="256"/>
                  <a:pt x="141" y="265"/>
                  <a:pt x="137" y="270"/>
                </a:cubicBezTo>
                <a:cubicBezTo>
                  <a:pt x="132" y="276"/>
                  <a:pt x="124" y="277"/>
                  <a:pt x="118" y="273"/>
                </a:cubicBezTo>
                <a:cubicBezTo>
                  <a:pt x="76" y="239"/>
                  <a:pt x="63" y="181"/>
                  <a:pt x="87" y="133"/>
                </a:cubicBezTo>
                <a:cubicBezTo>
                  <a:pt x="101" y="106"/>
                  <a:pt x="124" y="86"/>
                  <a:pt x="153" y="77"/>
                </a:cubicBezTo>
                <a:cubicBezTo>
                  <a:pt x="182" y="67"/>
                  <a:pt x="212" y="70"/>
                  <a:pt x="239" y="83"/>
                </a:cubicBezTo>
                <a:cubicBezTo>
                  <a:pt x="269" y="99"/>
                  <a:pt x="290" y="126"/>
                  <a:pt x="298" y="159"/>
                </a:cubicBezTo>
                <a:cubicBezTo>
                  <a:pt x="340" y="162"/>
                  <a:pt x="340" y="162"/>
                  <a:pt x="340" y="162"/>
                </a:cubicBezTo>
                <a:cubicBezTo>
                  <a:pt x="335" y="127"/>
                  <a:pt x="318" y="94"/>
                  <a:pt x="291" y="70"/>
                </a:cubicBezTo>
                <a:cubicBezTo>
                  <a:pt x="260" y="42"/>
                  <a:pt x="221" y="27"/>
                  <a:pt x="179" y="29"/>
                </a:cubicBezTo>
                <a:cubicBezTo>
                  <a:pt x="94" y="33"/>
                  <a:pt x="28" y="105"/>
                  <a:pt x="31" y="191"/>
                </a:cubicBezTo>
                <a:cubicBezTo>
                  <a:pt x="34" y="252"/>
                  <a:pt x="72" y="305"/>
                  <a:pt x="127" y="327"/>
                </a:cubicBezTo>
                <a:cubicBezTo>
                  <a:pt x="128" y="324"/>
                  <a:pt x="129" y="321"/>
                  <a:pt x="131" y="318"/>
                </a:cubicBezTo>
                <a:cubicBezTo>
                  <a:pt x="139" y="304"/>
                  <a:pt x="155" y="298"/>
                  <a:pt x="174" y="303"/>
                </a:cubicBezTo>
                <a:cubicBezTo>
                  <a:pt x="176" y="303"/>
                  <a:pt x="178" y="304"/>
                  <a:pt x="180" y="304"/>
                </a:cubicBezTo>
                <a:cubicBezTo>
                  <a:pt x="137" y="212"/>
                  <a:pt x="137" y="212"/>
                  <a:pt x="137" y="212"/>
                </a:cubicBezTo>
                <a:cubicBezTo>
                  <a:pt x="136" y="210"/>
                  <a:pt x="136" y="207"/>
                  <a:pt x="136" y="204"/>
                </a:cubicBezTo>
                <a:cubicBezTo>
                  <a:pt x="136" y="202"/>
                  <a:pt x="140" y="183"/>
                  <a:pt x="156" y="175"/>
                </a:cubicBezTo>
                <a:cubicBezTo>
                  <a:pt x="163" y="172"/>
                  <a:pt x="176" y="169"/>
                  <a:pt x="193" y="177"/>
                </a:cubicBezTo>
                <a:cubicBezTo>
                  <a:pt x="195" y="179"/>
                  <a:pt x="198" y="181"/>
                  <a:pt x="199" y="184"/>
                </a:cubicBezTo>
                <a:cubicBezTo>
                  <a:pt x="215" y="219"/>
                  <a:pt x="215" y="219"/>
                  <a:pt x="215" y="219"/>
                </a:cubicBezTo>
                <a:cubicBezTo>
                  <a:pt x="216" y="218"/>
                  <a:pt x="218" y="217"/>
                  <a:pt x="219" y="216"/>
                </a:cubicBezTo>
                <a:cubicBezTo>
                  <a:pt x="227" y="213"/>
                  <a:pt x="236" y="213"/>
                  <a:pt x="246" y="217"/>
                </a:cubicBezTo>
                <a:cubicBezTo>
                  <a:pt x="251" y="212"/>
                  <a:pt x="258" y="207"/>
                  <a:pt x="267" y="206"/>
                </a:cubicBezTo>
                <a:cubicBezTo>
                  <a:pt x="270" y="205"/>
                  <a:pt x="275" y="206"/>
                  <a:pt x="281" y="208"/>
                </a:cubicBezTo>
                <a:cubicBezTo>
                  <a:pt x="286" y="203"/>
                  <a:pt x="293" y="199"/>
                  <a:pt x="302" y="198"/>
                </a:cubicBezTo>
                <a:cubicBezTo>
                  <a:pt x="310" y="198"/>
                  <a:pt x="322" y="200"/>
                  <a:pt x="333" y="213"/>
                </a:cubicBezTo>
                <a:cubicBezTo>
                  <a:pt x="336" y="215"/>
                  <a:pt x="339" y="218"/>
                  <a:pt x="341" y="220"/>
                </a:cubicBezTo>
                <a:cubicBezTo>
                  <a:pt x="362" y="240"/>
                  <a:pt x="378" y="256"/>
                  <a:pt x="391" y="385"/>
                </a:cubicBezTo>
                <a:cubicBezTo>
                  <a:pt x="392" y="390"/>
                  <a:pt x="388" y="396"/>
                  <a:pt x="383" y="398"/>
                </a:cubicBezTo>
                <a:cubicBezTo>
                  <a:pt x="324" y="425"/>
                  <a:pt x="324" y="425"/>
                  <a:pt x="324" y="425"/>
                </a:cubicBezTo>
                <a:cubicBezTo>
                  <a:pt x="322" y="426"/>
                  <a:pt x="320" y="427"/>
                  <a:pt x="318" y="427"/>
                </a:cubicBezTo>
                <a:close/>
              </a:path>
            </a:pathLst>
          </a:custGeom>
          <a:solidFill>
            <a:srgbClr val="009530"/>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92" name="Freeform 6"/>
          <p:cNvSpPr>
            <a:spLocks/>
          </p:cNvSpPr>
          <p:nvPr/>
        </p:nvSpPr>
        <p:spPr bwMode="auto">
          <a:xfrm>
            <a:off x="6935788" y="3717925"/>
            <a:ext cx="544512" cy="354013"/>
          </a:xfrm>
          <a:custGeom>
            <a:avLst/>
            <a:gdLst/>
            <a:ahLst/>
            <a:cxnLst>
              <a:cxn ang="0">
                <a:pos x="175" y="236"/>
              </a:cxn>
              <a:cxn ang="0">
                <a:pos x="157" y="291"/>
              </a:cxn>
              <a:cxn ang="0">
                <a:pos x="0" y="278"/>
              </a:cxn>
              <a:cxn ang="0">
                <a:pos x="36" y="141"/>
              </a:cxn>
              <a:cxn ang="0">
                <a:pos x="27" y="80"/>
              </a:cxn>
              <a:cxn ang="0">
                <a:pos x="103" y="1"/>
              </a:cxn>
              <a:cxn ang="0">
                <a:pos x="182" y="77"/>
              </a:cxn>
              <a:cxn ang="0">
                <a:pos x="182" y="167"/>
              </a:cxn>
              <a:cxn ang="0">
                <a:pos x="219" y="182"/>
              </a:cxn>
              <a:cxn ang="0">
                <a:pos x="180" y="194"/>
              </a:cxn>
              <a:cxn ang="0">
                <a:pos x="119" y="141"/>
              </a:cxn>
              <a:cxn ang="0">
                <a:pos x="155" y="77"/>
              </a:cxn>
              <a:cxn ang="0">
                <a:pos x="104" y="27"/>
              </a:cxn>
              <a:cxn ang="0">
                <a:pos x="54" y="79"/>
              </a:cxn>
              <a:cxn ang="0">
                <a:pos x="86" y="125"/>
              </a:cxn>
              <a:cxn ang="0">
                <a:pos x="81" y="151"/>
              </a:cxn>
              <a:cxn ang="0">
                <a:pos x="55" y="160"/>
              </a:cxn>
              <a:cxn ang="0">
                <a:pos x="147" y="264"/>
              </a:cxn>
              <a:cxn ang="0">
                <a:pos x="146" y="216"/>
              </a:cxn>
              <a:cxn ang="0">
                <a:pos x="221" y="210"/>
              </a:cxn>
              <a:cxn ang="0">
                <a:pos x="291" y="210"/>
              </a:cxn>
              <a:cxn ang="0">
                <a:pos x="303" y="229"/>
              </a:cxn>
              <a:cxn ang="0">
                <a:pos x="421" y="264"/>
              </a:cxn>
              <a:cxn ang="0">
                <a:pos x="373" y="151"/>
              </a:cxn>
              <a:cxn ang="0">
                <a:pos x="354" y="140"/>
              </a:cxn>
              <a:cxn ang="0">
                <a:pos x="366" y="124"/>
              </a:cxn>
              <a:cxn ang="0">
                <a:pos x="380" y="43"/>
              </a:cxn>
              <a:cxn ang="0">
                <a:pos x="308" y="42"/>
              </a:cxn>
              <a:cxn ang="0">
                <a:pos x="322" y="124"/>
              </a:cxn>
              <a:cxn ang="0">
                <a:pos x="327" y="145"/>
              </a:cxn>
              <a:cxn ang="0">
                <a:pos x="243" y="195"/>
              </a:cxn>
              <a:cxn ang="0">
                <a:pos x="242" y="169"/>
              </a:cxn>
              <a:cxn ang="0">
                <a:pos x="300" y="143"/>
              </a:cxn>
              <a:cxn ang="0">
                <a:pos x="289" y="22"/>
              </a:cxn>
              <a:cxn ang="0">
                <a:pos x="399" y="24"/>
              </a:cxn>
              <a:cxn ang="0">
                <a:pos x="399" y="131"/>
              </a:cxn>
              <a:cxn ang="0">
                <a:pos x="444" y="225"/>
              </a:cxn>
              <a:cxn ang="0">
                <a:pos x="434" y="291"/>
              </a:cxn>
              <a:cxn ang="0">
                <a:pos x="278" y="283"/>
              </a:cxn>
              <a:cxn ang="0">
                <a:pos x="227" y="236"/>
              </a:cxn>
            </a:cxnLst>
            <a:rect l="0" t="0" r="r" b="b"/>
            <a:pathLst>
              <a:path w="448" h="291">
                <a:moveTo>
                  <a:pt x="221" y="236"/>
                </a:moveTo>
                <a:cubicBezTo>
                  <a:pt x="175" y="236"/>
                  <a:pt x="175" y="236"/>
                  <a:pt x="175" y="236"/>
                </a:cubicBezTo>
                <a:cubicBezTo>
                  <a:pt x="178" y="260"/>
                  <a:pt x="170" y="281"/>
                  <a:pt x="169" y="283"/>
                </a:cubicBezTo>
                <a:cubicBezTo>
                  <a:pt x="167" y="288"/>
                  <a:pt x="163" y="291"/>
                  <a:pt x="157" y="291"/>
                </a:cubicBezTo>
                <a:cubicBezTo>
                  <a:pt x="14" y="291"/>
                  <a:pt x="14" y="291"/>
                  <a:pt x="14" y="291"/>
                </a:cubicBezTo>
                <a:cubicBezTo>
                  <a:pt x="6" y="291"/>
                  <a:pt x="0" y="285"/>
                  <a:pt x="0" y="278"/>
                </a:cubicBezTo>
                <a:cubicBezTo>
                  <a:pt x="0" y="277"/>
                  <a:pt x="0" y="253"/>
                  <a:pt x="4" y="225"/>
                </a:cubicBezTo>
                <a:cubicBezTo>
                  <a:pt x="9" y="185"/>
                  <a:pt x="20" y="157"/>
                  <a:pt x="36" y="141"/>
                </a:cubicBezTo>
                <a:cubicBezTo>
                  <a:pt x="40" y="137"/>
                  <a:pt x="44" y="134"/>
                  <a:pt x="48" y="131"/>
                </a:cubicBezTo>
                <a:cubicBezTo>
                  <a:pt x="35" y="118"/>
                  <a:pt x="27" y="99"/>
                  <a:pt x="27" y="80"/>
                </a:cubicBezTo>
                <a:cubicBezTo>
                  <a:pt x="27" y="59"/>
                  <a:pt x="34" y="39"/>
                  <a:pt x="49" y="24"/>
                </a:cubicBezTo>
                <a:cubicBezTo>
                  <a:pt x="63" y="9"/>
                  <a:pt x="82" y="1"/>
                  <a:pt x="103" y="1"/>
                </a:cubicBezTo>
                <a:cubicBezTo>
                  <a:pt x="124" y="0"/>
                  <a:pt x="143" y="8"/>
                  <a:pt x="158" y="22"/>
                </a:cubicBezTo>
                <a:cubicBezTo>
                  <a:pt x="173" y="37"/>
                  <a:pt x="182" y="56"/>
                  <a:pt x="182" y="77"/>
                </a:cubicBezTo>
                <a:cubicBezTo>
                  <a:pt x="183" y="103"/>
                  <a:pt x="169" y="128"/>
                  <a:pt x="148" y="142"/>
                </a:cubicBezTo>
                <a:cubicBezTo>
                  <a:pt x="151" y="150"/>
                  <a:pt x="161" y="166"/>
                  <a:pt x="182" y="167"/>
                </a:cubicBezTo>
                <a:cubicBezTo>
                  <a:pt x="196" y="168"/>
                  <a:pt x="206" y="168"/>
                  <a:pt x="206" y="168"/>
                </a:cubicBezTo>
                <a:cubicBezTo>
                  <a:pt x="213" y="169"/>
                  <a:pt x="219" y="175"/>
                  <a:pt x="219" y="182"/>
                </a:cubicBezTo>
                <a:cubicBezTo>
                  <a:pt x="218" y="190"/>
                  <a:pt x="212" y="195"/>
                  <a:pt x="205" y="195"/>
                </a:cubicBezTo>
                <a:cubicBezTo>
                  <a:pt x="205" y="195"/>
                  <a:pt x="195" y="195"/>
                  <a:pt x="180" y="194"/>
                </a:cubicBezTo>
                <a:cubicBezTo>
                  <a:pt x="143" y="191"/>
                  <a:pt x="125" y="161"/>
                  <a:pt x="121" y="145"/>
                </a:cubicBezTo>
                <a:cubicBezTo>
                  <a:pt x="119" y="141"/>
                  <a:pt x="119" y="141"/>
                  <a:pt x="119" y="141"/>
                </a:cubicBezTo>
                <a:cubicBezTo>
                  <a:pt x="117" y="134"/>
                  <a:pt x="120" y="127"/>
                  <a:pt x="126" y="124"/>
                </a:cubicBezTo>
                <a:cubicBezTo>
                  <a:pt x="144" y="116"/>
                  <a:pt x="156" y="97"/>
                  <a:pt x="155" y="77"/>
                </a:cubicBezTo>
                <a:cubicBezTo>
                  <a:pt x="155" y="64"/>
                  <a:pt x="150" y="51"/>
                  <a:pt x="140" y="42"/>
                </a:cubicBezTo>
                <a:cubicBezTo>
                  <a:pt x="130" y="32"/>
                  <a:pt x="117" y="27"/>
                  <a:pt x="104" y="27"/>
                </a:cubicBezTo>
                <a:cubicBezTo>
                  <a:pt x="90" y="28"/>
                  <a:pt x="77" y="33"/>
                  <a:pt x="68" y="43"/>
                </a:cubicBezTo>
                <a:cubicBezTo>
                  <a:pt x="59" y="53"/>
                  <a:pt x="53" y="66"/>
                  <a:pt x="54" y="79"/>
                </a:cubicBezTo>
                <a:cubicBezTo>
                  <a:pt x="54" y="98"/>
                  <a:pt x="65" y="115"/>
                  <a:pt x="82" y="124"/>
                </a:cubicBezTo>
                <a:cubicBezTo>
                  <a:pt x="86" y="125"/>
                  <a:pt x="86" y="125"/>
                  <a:pt x="86" y="125"/>
                </a:cubicBezTo>
                <a:cubicBezTo>
                  <a:pt x="92" y="128"/>
                  <a:pt x="95" y="134"/>
                  <a:pt x="94" y="140"/>
                </a:cubicBezTo>
                <a:cubicBezTo>
                  <a:pt x="93" y="147"/>
                  <a:pt x="87" y="151"/>
                  <a:pt x="81" y="151"/>
                </a:cubicBezTo>
                <a:cubicBezTo>
                  <a:pt x="74" y="151"/>
                  <a:pt x="74" y="151"/>
                  <a:pt x="74" y="151"/>
                </a:cubicBezTo>
                <a:cubicBezTo>
                  <a:pt x="67" y="151"/>
                  <a:pt x="61" y="154"/>
                  <a:pt x="55" y="160"/>
                </a:cubicBezTo>
                <a:cubicBezTo>
                  <a:pt x="34" y="181"/>
                  <a:pt x="28" y="234"/>
                  <a:pt x="27" y="264"/>
                </a:cubicBezTo>
                <a:cubicBezTo>
                  <a:pt x="147" y="264"/>
                  <a:pt x="147" y="264"/>
                  <a:pt x="147" y="264"/>
                </a:cubicBezTo>
                <a:cubicBezTo>
                  <a:pt x="149" y="255"/>
                  <a:pt x="151" y="241"/>
                  <a:pt x="145" y="229"/>
                </a:cubicBezTo>
                <a:cubicBezTo>
                  <a:pt x="143" y="225"/>
                  <a:pt x="143" y="220"/>
                  <a:pt x="146" y="216"/>
                </a:cubicBezTo>
                <a:cubicBezTo>
                  <a:pt x="148" y="212"/>
                  <a:pt x="152" y="210"/>
                  <a:pt x="157" y="210"/>
                </a:cubicBezTo>
                <a:cubicBezTo>
                  <a:pt x="221" y="210"/>
                  <a:pt x="221" y="210"/>
                  <a:pt x="221" y="210"/>
                </a:cubicBezTo>
                <a:cubicBezTo>
                  <a:pt x="227" y="210"/>
                  <a:pt x="227" y="210"/>
                  <a:pt x="227" y="210"/>
                </a:cubicBezTo>
                <a:cubicBezTo>
                  <a:pt x="291" y="210"/>
                  <a:pt x="291" y="210"/>
                  <a:pt x="291" y="210"/>
                </a:cubicBezTo>
                <a:cubicBezTo>
                  <a:pt x="295" y="210"/>
                  <a:pt x="299" y="212"/>
                  <a:pt x="302" y="216"/>
                </a:cubicBezTo>
                <a:cubicBezTo>
                  <a:pt x="304" y="220"/>
                  <a:pt x="305" y="225"/>
                  <a:pt x="303" y="229"/>
                </a:cubicBezTo>
                <a:cubicBezTo>
                  <a:pt x="297" y="241"/>
                  <a:pt x="299" y="256"/>
                  <a:pt x="301" y="264"/>
                </a:cubicBezTo>
                <a:cubicBezTo>
                  <a:pt x="421" y="264"/>
                  <a:pt x="421" y="264"/>
                  <a:pt x="421" y="264"/>
                </a:cubicBezTo>
                <a:cubicBezTo>
                  <a:pt x="419" y="234"/>
                  <a:pt x="413" y="181"/>
                  <a:pt x="392" y="160"/>
                </a:cubicBezTo>
                <a:cubicBezTo>
                  <a:pt x="387" y="154"/>
                  <a:pt x="381" y="151"/>
                  <a:pt x="373" y="151"/>
                </a:cubicBezTo>
                <a:cubicBezTo>
                  <a:pt x="367" y="151"/>
                  <a:pt x="367" y="151"/>
                  <a:pt x="367" y="151"/>
                </a:cubicBezTo>
                <a:cubicBezTo>
                  <a:pt x="360" y="151"/>
                  <a:pt x="355" y="147"/>
                  <a:pt x="354" y="140"/>
                </a:cubicBezTo>
                <a:cubicBezTo>
                  <a:pt x="353" y="134"/>
                  <a:pt x="356" y="128"/>
                  <a:pt x="362" y="126"/>
                </a:cubicBezTo>
                <a:cubicBezTo>
                  <a:pt x="366" y="124"/>
                  <a:pt x="366" y="124"/>
                  <a:pt x="366" y="124"/>
                </a:cubicBezTo>
                <a:cubicBezTo>
                  <a:pt x="383" y="115"/>
                  <a:pt x="394" y="98"/>
                  <a:pt x="394" y="79"/>
                </a:cubicBezTo>
                <a:cubicBezTo>
                  <a:pt x="394" y="66"/>
                  <a:pt x="389" y="53"/>
                  <a:pt x="380" y="43"/>
                </a:cubicBezTo>
                <a:cubicBezTo>
                  <a:pt x="370" y="33"/>
                  <a:pt x="358" y="28"/>
                  <a:pt x="344" y="27"/>
                </a:cubicBezTo>
                <a:cubicBezTo>
                  <a:pt x="330" y="27"/>
                  <a:pt x="318" y="32"/>
                  <a:pt x="308" y="42"/>
                </a:cubicBezTo>
                <a:cubicBezTo>
                  <a:pt x="298" y="51"/>
                  <a:pt x="292" y="64"/>
                  <a:pt x="292" y="77"/>
                </a:cubicBezTo>
                <a:cubicBezTo>
                  <a:pt x="292" y="97"/>
                  <a:pt x="303" y="116"/>
                  <a:pt x="322" y="124"/>
                </a:cubicBezTo>
                <a:cubicBezTo>
                  <a:pt x="328" y="127"/>
                  <a:pt x="331" y="134"/>
                  <a:pt x="328" y="141"/>
                </a:cubicBezTo>
                <a:cubicBezTo>
                  <a:pt x="327" y="145"/>
                  <a:pt x="327" y="145"/>
                  <a:pt x="327" y="145"/>
                </a:cubicBezTo>
                <a:cubicBezTo>
                  <a:pt x="323" y="162"/>
                  <a:pt x="305" y="192"/>
                  <a:pt x="267" y="194"/>
                </a:cubicBezTo>
                <a:cubicBezTo>
                  <a:pt x="253" y="195"/>
                  <a:pt x="243" y="195"/>
                  <a:pt x="243" y="195"/>
                </a:cubicBezTo>
                <a:cubicBezTo>
                  <a:pt x="235" y="196"/>
                  <a:pt x="229" y="190"/>
                  <a:pt x="229" y="183"/>
                </a:cubicBezTo>
                <a:cubicBezTo>
                  <a:pt x="229" y="175"/>
                  <a:pt x="234" y="169"/>
                  <a:pt x="242" y="169"/>
                </a:cubicBezTo>
                <a:cubicBezTo>
                  <a:pt x="242" y="169"/>
                  <a:pt x="251" y="168"/>
                  <a:pt x="266" y="167"/>
                </a:cubicBezTo>
                <a:cubicBezTo>
                  <a:pt x="287" y="166"/>
                  <a:pt x="296" y="150"/>
                  <a:pt x="300" y="143"/>
                </a:cubicBezTo>
                <a:cubicBezTo>
                  <a:pt x="278" y="128"/>
                  <a:pt x="265" y="103"/>
                  <a:pt x="266" y="77"/>
                </a:cubicBezTo>
                <a:cubicBezTo>
                  <a:pt x="266" y="56"/>
                  <a:pt x="274" y="37"/>
                  <a:pt x="289" y="22"/>
                </a:cubicBezTo>
                <a:cubicBezTo>
                  <a:pt x="304" y="8"/>
                  <a:pt x="324" y="0"/>
                  <a:pt x="344" y="1"/>
                </a:cubicBezTo>
                <a:cubicBezTo>
                  <a:pt x="365" y="1"/>
                  <a:pt x="384" y="10"/>
                  <a:pt x="399" y="24"/>
                </a:cubicBezTo>
                <a:cubicBezTo>
                  <a:pt x="413" y="39"/>
                  <a:pt x="421" y="59"/>
                  <a:pt x="421" y="80"/>
                </a:cubicBezTo>
                <a:cubicBezTo>
                  <a:pt x="420" y="99"/>
                  <a:pt x="412" y="118"/>
                  <a:pt x="399" y="131"/>
                </a:cubicBezTo>
                <a:cubicBezTo>
                  <a:pt x="404" y="134"/>
                  <a:pt x="408" y="137"/>
                  <a:pt x="411" y="141"/>
                </a:cubicBezTo>
                <a:cubicBezTo>
                  <a:pt x="428" y="157"/>
                  <a:pt x="438" y="186"/>
                  <a:pt x="444" y="225"/>
                </a:cubicBezTo>
                <a:cubicBezTo>
                  <a:pt x="448" y="253"/>
                  <a:pt x="447" y="277"/>
                  <a:pt x="447" y="278"/>
                </a:cubicBezTo>
                <a:cubicBezTo>
                  <a:pt x="447" y="285"/>
                  <a:pt x="441" y="291"/>
                  <a:pt x="434" y="291"/>
                </a:cubicBezTo>
                <a:cubicBezTo>
                  <a:pt x="291" y="291"/>
                  <a:pt x="291" y="291"/>
                  <a:pt x="291" y="291"/>
                </a:cubicBezTo>
                <a:cubicBezTo>
                  <a:pt x="285" y="291"/>
                  <a:pt x="280" y="288"/>
                  <a:pt x="278" y="283"/>
                </a:cubicBezTo>
                <a:cubicBezTo>
                  <a:pt x="278" y="282"/>
                  <a:pt x="269" y="260"/>
                  <a:pt x="273" y="236"/>
                </a:cubicBezTo>
                <a:cubicBezTo>
                  <a:pt x="227" y="236"/>
                  <a:pt x="227" y="236"/>
                  <a:pt x="227" y="236"/>
                </a:cubicBezTo>
                <a:lnTo>
                  <a:pt x="221" y="236"/>
                </a:lnTo>
                <a:close/>
              </a:path>
            </a:pathLst>
          </a:custGeom>
          <a:solidFill>
            <a:srgbClr val="009530"/>
          </a:solidFill>
          <a:ln w="9525">
            <a:noFill/>
            <a:round/>
            <a:headEnd/>
            <a:tailEnd/>
          </a:ln>
        </p:spPr>
        <p:txBody>
          <a:bodyPr/>
          <a:lstStyle/>
          <a:p>
            <a:pPr fontAlgn="auto">
              <a:spcBef>
                <a:spcPts val="0"/>
              </a:spcBef>
              <a:spcAft>
                <a:spcPts val="0"/>
              </a:spcAft>
              <a:defRPr/>
            </a:pPr>
            <a:endParaRPr lang="en-US" dirty="0">
              <a:solidFill>
                <a:srgbClr val="009530"/>
              </a:solidFill>
              <a:latin typeface="+mn-lt"/>
              <a:cs typeface="+mn-cs"/>
            </a:endParaRPr>
          </a:p>
        </p:txBody>
      </p:sp>
      <p:sp>
        <p:nvSpPr>
          <p:cNvPr id="193" name="TextBox 192"/>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rgbClr val="626469"/>
                </a:solidFill>
                <a:latin typeface="Arial" pitchFamily="34" charset="0"/>
                <a:cs typeface="Arial" pitchFamily="34" charset="0"/>
              </a:rPr>
              <a:t>Confidential Property of Schneider Electric</a:t>
            </a:r>
          </a:p>
        </p:txBody>
      </p:sp>
      <p:sp>
        <p:nvSpPr>
          <p:cNvPr id="2" name="Title 1"/>
          <p:cNvSpPr>
            <a:spLocks noGrp="1"/>
          </p:cNvSpPr>
          <p:nvPr>
            <p:ph type="title"/>
          </p:nvPr>
        </p:nvSpPr>
        <p:spPr/>
        <p:txBody>
          <a:bodyPr/>
          <a:lstStyle>
            <a:lvl1pPr algn="l">
              <a:defRPr/>
            </a:lvl1pPr>
          </a:lstStyle>
          <a:p>
            <a:r>
              <a:rPr lang="en-US" smtClean="0"/>
              <a:t>Click to edit Master title style</a:t>
            </a:r>
            <a:endParaRPr lang="en-US" noProof="0"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eneric Pictos_White">
    <p:bg>
      <p:bgPr>
        <a:solidFill>
          <a:srgbClr val="009530"/>
        </a:solidFill>
        <a:effectLst/>
      </p:bgPr>
    </p:bg>
    <p:spTree>
      <p:nvGrpSpPr>
        <p:cNvPr id="1" name=""/>
        <p:cNvGrpSpPr/>
        <p:nvPr/>
      </p:nvGrpSpPr>
      <p:grpSpPr>
        <a:xfrm>
          <a:off x="0" y="0"/>
          <a:ext cx="0" cy="0"/>
          <a:chOff x="0" y="0"/>
          <a:chExt cx="0" cy="0"/>
        </a:xfrm>
      </p:grpSpPr>
      <p:sp>
        <p:nvSpPr>
          <p:cNvPr id="3" name="Freeform 171"/>
          <p:cNvSpPr>
            <a:spLocks/>
          </p:cNvSpPr>
          <p:nvPr/>
        </p:nvSpPr>
        <p:spPr bwMode="auto">
          <a:xfrm>
            <a:off x="552450" y="1163638"/>
            <a:ext cx="466725" cy="517525"/>
          </a:xfrm>
          <a:custGeom>
            <a:avLst/>
            <a:gdLst/>
            <a:ahLst/>
            <a:cxnLst>
              <a:cxn ang="0">
                <a:pos x="201" y="427"/>
              </a:cxn>
              <a:cxn ang="0">
                <a:pos x="166" y="301"/>
              </a:cxn>
              <a:cxn ang="0">
                <a:pos x="141" y="194"/>
              </a:cxn>
              <a:cxn ang="0">
                <a:pos x="128" y="238"/>
              </a:cxn>
              <a:cxn ang="0">
                <a:pos x="50" y="224"/>
              </a:cxn>
              <a:cxn ang="0">
                <a:pos x="63" y="122"/>
              </a:cxn>
              <a:cxn ang="0">
                <a:pos x="166" y="106"/>
              </a:cxn>
              <a:cxn ang="0">
                <a:pos x="39" y="97"/>
              </a:cxn>
              <a:cxn ang="0">
                <a:pos x="27" y="106"/>
              </a:cxn>
              <a:cxn ang="0">
                <a:pos x="115" y="416"/>
              </a:cxn>
              <a:cxn ang="0">
                <a:pos x="142" y="323"/>
              </a:cxn>
              <a:cxn ang="0">
                <a:pos x="129" y="442"/>
              </a:cxn>
              <a:cxn ang="0">
                <a:pos x="0" y="429"/>
              </a:cxn>
              <a:cxn ang="0">
                <a:pos x="39" y="70"/>
              </a:cxn>
              <a:cxn ang="0">
                <a:pos x="183" y="81"/>
              </a:cxn>
              <a:cxn ang="0">
                <a:pos x="179" y="148"/>
              </a:cxn>
              <a:cxn ang="0">
                <a:pos x="115" y="180"/>
              </a:cxn>
              <a:cxn ang="0">
                <a:pos x="179" y="167"/>
              </a:cxn>
              <a:cxn ang="0">
                <a:pos x="193" y="290"/>
              </a:cxn>
              <a:cxn ang="0">
                <a:pos x="193" y="346"/>
              </a:cxn>
              <a:cxn ang="0">
                <a:pos x="284" y="432"/>
              </a:cxn>
              <a:cxn ang="0">
                <a:pos x="333" y="422"/>
              </a:cxn>
              <a:cxn ang="0">
                <a:pos x="365" y="259"/>
              </a:cxn>
              <a:cxn ang="0">
                <a:pos x="303" y="179"/>
              </a:cxn>
              <a:cxn ang="0">
                <a:pos x="312" y="168"/>
              </a:cxn>
              <a:cxn ang="0">
                <a:pos x="321" y="164"/>
              </a:cxn>
              <a:cxn ang="0">
                <a:pos x="348" y="132"/>
              </a:cxn>
              <a:cxn ang="0">
                <a:pos x="349" y="95"/>
              </a:cxn>
              <a:cxn ang="0">
                <a:pos x="344" y="95"/>
              </a:cxn>
              <a:cxn ang="0">
                <a:pos x="330" y="32"/>
              </a:cxn>
              <a:cxn ang="0">
                <a:pos x="326" y="27"/>
              </a:cxn>
              <a:cxn ang="0">
                <a:pos x="321" y="81"/>
              </a:cxn>
              <a:cxn ang="0">
                <a:pos x="308" y="94"/>
              </a:cxn>
              <a:cxn ang="0">
                <a:pos x="261" y="81"/>
              </a:cxn>
              <a:cxn ang="0">
                <a:pos x="257" y="27"/>
              </a:cxn>
              <a:cxn ang="0">
                <a:pos x="252" y="32"/>
              </a:cxn>
              <a:cxn ang="0">
                <a:pos x="237" y="95"/>
              </a:cxn>
              <a:cxn ang="0">
                <a:pos x="233" y="95"/>
              </a:cxn>
              <a:cxn ang="0">
                <a:pos x="234" y="139"/>
              </a:cxn>
              <a:cxn ang="0">
                <a:pos x="240" y="152"/>
              </a:cxn>
              <a:cxn ang="0">
                <a:pos x="271" y="167"/>
              </a:cxn>
              <a:cxn ang="0">
                <a:pos x="264" y="192"/>
              </a:cxn>
              <a:cxn ang="0">
                <a:pos x="209" y="150"/>
              </a:cxn>
              <a:cxn ang="0">
                <a:pos x="207" y="132"/>
              </a:cxn>
              <a:cxn ang="0">
                <a:pos x="210" y="80"/>
              </a:cxn>
              <a:cxn ang="0">
                <a:pos x="225" y="70"/>
              </a:cxn>
              <a:cxn ang="0">
                <a:pos x="257" y="0"/>
              </a:cxn>
              <a:cxn ang="0">
                <a:pos x="287" y="32"/>
              </a:cxn>
              <a:cxn ang="0">
                <a:pos x="295" y="32"/>
              </a:cxn>
              <a:cxn ang="0">
                <a:pos x="348" y="10"/>
              </a:cxn>
              <a:cxn ang="0">
                <a:pos x="356" y="70"/>
              </a:cxn>
              <a:cxn ang="0">
                <a:pos x="375" y="111"/>
              </a:cxn>
              <a:cxn ang="0">
                <a:pos x="368" y="160"/>
              </a:cxn>
              <a:cxn ang="0">
                <a:pos x="388" y="246"/>
              </a:cxn>
              <a:cxn ang="0">
                <a:pos x="398" y="394"/>
              </a:cxn>
              <a:cxn ang="0">
                <a:pos x="285" y="459"/>
              </a:cxn>
            </a:cxnLst>
            <a:rect l="0" t="0" r="r" b="b"/>
            <a:pathLst>
              <a:path w="413" h="459">
                <a:moveTo>
                  <a:pt x="285" y="459"/>
                </a:moveTo>
                <a:cubicBezTo>
                  <a:pt x="285" y="459"/>
                  <a:pt x="284" y="459"/>
                  <a:pt x="284" y="459"/>
                </a:cubicBezTo>
                <a:cubicBezTo>
                  <a:pt x="284" y="459"/>
                  <a:pt x="284" y="459"/>
                  <a:pt x="284" y="459"/>
                </a:cubicBezTo>
                <a:cubicBezTo>
                  <a:pt x="246" y="459"/>
                  <a:pt x="219" y="445"/>
                  <a:pt x="201" y="427"/>
                </a:cubicBezTo>
                <a:cubicBezTo>
                  <a:pt x="201" y="427"/>
                  <a:pt x="201" y="427"/>
                  <a:pt x="201" y="427"/>
                </a:cubicBezTo>
                <a:cubicBezTo>
                  <a:pt x="183" y="409"/>
                  <a:pt x="175" y="388"/>
                  <a:pt x="171" y="372"/>
                </a:cubicBezTo>
                <a:cubicBezTo>
                  <a:pt x="171" y="372"/>
                  <a:pt x="171" y="372"/>
                  <a:pt x="171" y="372"/>
                </a:cubicBezTo>
                <a:cubicBezTo>
                  <a:pt x="168" y="361"/>
                  <a:pt x="167" y="352"/>
                  <a:pt x="167" y="348"/>
                </a:cubicBezTo>
                <a:cubicBezTo>
                  <a:pt x="167" y="348"/>
                  <a:pt x="167" y="348"/>
                  <a:pt x="167" y="348"/>
                </a:cubicBezTo>
                <a:cubicBezTo>
                  <a:pt x="166" y="335"/>
                  <a:pt x="166" y="314"/>
                  <a:pt x="166" y="301"/>
                </a:cubicBezTo>
                <a:cubicBezTo>
                  <a:pt x="166" y="301"/>
                  <a:pt x="166" y="301"/>
                  <a:pt x="166" y="301"/>
                </a:cubicBezTo>
                <a:cubicBezTo>
                  <a:pt x="166" y="294"/>
                  <a:pt x="166" y="290"/>
                  <a:pt x="166" y="290"/>
                </a:cubicBezTo>
                <a:cubicBezTo>
                  <a:pt x="166" y="290"/>
                  <a:pt x="166" y="290"/>
                  <a:pt x="166" y="290"/>
                </a:cubicBezTo>
                <a:cubicBezTo>
                  <a:pt x="166" y="194"/>
                  <a:pt x="166" y="194"/>
                  <a:pt x="166" y="194"/>
                </a:cubicBezTo>
                <a:cubicBezTo>
                  <a:pt x="141" y="194"/>
                  <a:pt x="141" y="194"/>
                  <a:pt x="141" y="194"/>
                </a:cubicBezTo>
                <a:cubicBezTo>
                  <a:pt x="141" y="224"/>
                  <a:pt x="141" y="224"/>
                  <a:pt x="141" y="224"/>
                </a:cubicBezTo>
                <a:cubicBezTo>
                  <a:pt x="141" y="228"/>
                  <a:pt x="140" y="231"/>
                  <a:pt x="137" y="234"/>
                </a:cubicBezTo>
                <a:cubicBezTo>
                  <a:pt x="137" y="234"/>
                  <a:pt x="137" y="234"/>
                  <a:pt x="137" y="234"/>
                </a:cubicBezTo>
                <a:cubicBezTo>
                  <a:pt x="135" y="236"/>
                  <a:pt x="132" y="238"/>
                  <a:pt x="128" y="238"/>
                </a:cubicBezTo>
                <a:cubicBezTo>
                  <a:pt x="128" y="238"/>
                  <a:pt x="128" y="238"/>
                  <a:pt x="128" y="238"/>
                </a:cubicBezTo>
                <a:cubicBezTo>
                  <a:pt x="63" y="238"/>
                  <a:pt x="63" y="238"/>
                  <a:pt x="63" y="238"/>
                </a:cubicBezTo>
                <a:cubicBezTo>
                  <a:pt x="60" y="238"/>
                  <a:pt x="56" y="236"/>
                  <a:pt x="54" y="234"/>
                </a:cubicBezTo>
                <a:cubicBezTo>
                  <a:pt x="54" y="234"/>
                  <a:pt x="54" y="234"/>
                  <a:pt x="54" y="234"/>
                </a:cubicBezTo>
                <a:cubicBezTo>
                  <a:pt x="51" y="231"/>
                  <a:pt x="50" y="228"/>
                  <a:pt x="50" y="224"/>
                </a:cubicBezTo>
                <a:cubicBezTo>
                  <a:pt x="50" y="224"/>
                  <a:pt x="50" y="224"/>
                  <a:pt x="50" y="224"/>
                </a:cubicBezTo>
                <a:cubicBezTo>
                  <a:pt x="50" y="135"/>
                  <a:pt x="50" y="135"/>
                  <a:pt x="50" y="135"/>
                </a:cubicBezTo>
                <a:cubicBezTo>
                  <a:pt x="50" y="131"/>
                  <a:pt x="51" y="128"/>
                  <a:pt x="54" y="126"/>
                </a:cubicBezTo>
                <a:cubicBezTo>
                  <a:pt x="54" y="126"/>
                  <a:pt x="54" y="126"/>
                  <a:pt x="54" y="126"/>
                </a:cubicBezTo>
                <a:cubicBezTo>
                  <a:pt x="56" y="123"/>
                  <a:pt x="60" y="122"/>
                  <a:pt x="63" y="122"/>
                </a:cubicBezTo>
                <a:cubicBezTo>
                  <a:pt x="63" y="122"/>
                  <a:pt x="63" y="122"/>
                  <a:pt x="63" y="122"/>
                </a:cubicBezTo>
                <a:cubicBezTo>
                  <a:pt x="166" y="122"/>
                  <a:pt x="166" y="122"/>
                  <a:pt x="166" y="122"/>
                </a:cubicBezTo>
                <a:cubicBezTo>
                  <a:pt x="166" y="122"/>
                  <a:pt x="166" y="122"/>
                  <a:pt x="166" y="122"/>
                </a:cubicBezTo>
                <a:cubicBezTo>
                  <a:pt x="166" y="122"/>
                  <a:pt x="166" y="122"/>
                  <a:pt x="166" y="122"/>
                </a:cubicBezTo>
                <a:cubicBezTo>
                  <a:pt x="166" y="115"/>
                  <a:pt x="166" y="107"/>
                  <a:pt x="166" y="106"/>
                </a:cubicBezTo>
                <a:cubicBezTo>
                  <a:pt x="166" y="106"/>
                  <a:pt x="166" y="106"/>
                  <a:pt x="166" y="106"/>
                </a:cubicBezTo>
                <a:cubicBezTo>
                  <a:pt x="166" y="103"/>
                  <a:pt x="165" y="101"/>
                  <a:pt x="164" y="99"/>
                </a:cubicBezTo>
                <a:cubicBezTo>
                  <a:pt x="164" y="99"/>
                  <a:pt x="164" y="99"/>
                  <a:pt x="164" y="99"/>
                </a:cubicBezTo>
                <a:cubicBezTo>
                  <a:pt x="162" y="98"/>
                  <a:pt x="160" y="97"/>
                  <a:pt x="159" y="97"/>
                </a:cubicBezTo>
                <a:cubicBezTo>
                  <a:pt x="159" y="97"/>
                  <a:pt x="159" y="97"/>
                  <a:pt x="159" y="97"/>
                </a:cubicBezTo>
                <a:cubicBezTo>
                  <a:pt x="128" y="97"/>
                  <a:pt x="52" y="97"/>
                  <a:pt x="39" y="97"/>
                </a:cubicBezTo>
                <a:cubicBezTo>
                  <a:pt x="39" y="97"/>
                  <a:pt x="39" y="97"/>
                  <a:pt x="39" y="97"/>
                </a:cubicBezTo>
                <a:cubicBezTo>
                  <a:pt x="32" y="97"/>
                  <a:pt x="30" y="99"/>
                  <a:pt x="29" y="100"/>
                </a:cubicBezTo>
                <a:cubicBezTo>
                  <a:pt x="29" y="100"/>
                  <a:pt x="29" y="100"/>
                  <a:pt x="29" y="100"/>
                </a:cubicBezTo>
                <a:cubicBezTo>
                  <a:pt x="28" y="101"/>
                  <a:pt x="27" y="104"/>
                  <a:pt x="27" y="106"/>
                </a:cubicBezTo>
                <a:cubicBezTo>
                  <a:pt x="27" y="106"/>
                  <a:pt x="27" y="106"/>
                  <a:pt x="27" y="106"/>
                </a:cubicBezTo>
                <a:cubicBezTo>
                  <a:pt x="27" y="108"/>
                  <a:pt x="27" y="188"/>
                  <a:pt x="27" y="269"/>
                </a:cubicBezTo>
                <a:cubicBezTo>
                  <a:pt x="27" y="269"/>
                  <a:pt x="27" y="269"/>
                  <a:pt x="27" y="269"/>
                </a:cubicBezTo>
                <a:cubicBezTo>
                  <a:pt x="27" y="329"/>
                  <a:pt x="27" y="390"/>
                  <a:pt x="27" y="416"/>
                </a:cubicBezTo>
                <a:cubicBezTo>
                  <a:pt x="27" y="416"/>
                  <a:pt x="27" y="416"/>
                  <a:pt x="27" y="416"/>
                </a:cubicBezTo>
                <a:cubicBezTo>
                  <a:pt x="115" y="416"/>
                  <a:pt x="115" y="416"/>
                  <a:pt x="115" y="416"/>
                </a:cubicBezTo>
                <a:cubicBezTo>
                  <a:pt x="115" y="323"/>
                  <a:pt x="115" y="323"/>
                  <a:pt x="115" y="323"/>
                </a:cubicBezTo>
                <a:cubicBezTo>
                  <a:pt x="115" y="316"/>
                  <a:pt x="121" y="310"/>
                  <a:pt x="129" y="310"/>
                </a:cubicBezTo>
                <a:cubicBezTo>
                  <a:pt x="129" y="310"/>
                  <a:pt x="129" y="310"/>
                  <a:pt x="129" y="310"/>
                </a:cubicBezTo>
                <a:cubicBezTo>
                  <a:pt x="136" y="310"/>
                  <a:pt x="142" y="316"/>
                  <a:pt x="142" y="323"/>
                </a:cubicBezTo>
                <a:cubicBezTo>
                  <a:pt x="142" y="323"/>
                  <a:pt x="142" y="323"/>
                  <a:pt x="142" y="323"/>
                </a:cubicBezTo>
                <a:cubicBezTo>
                  <a:pt x="142" y="429"/>
                  <a:pt x="142" y="429"/>
                  <a:pt x="142" y="429"/>
                </a:cubicBezTo>
                <a:cubicBezTo>
                  <a:pt x="142" y="433"/>
                  <a:pt x="141" y="436"/>
                  <a:pt x="138" y="438"/>
                </a:cubicBezTo>
                <a:cubicBezTo>
                  <a:pt x="138" y="438"/>
                  <a:pt x="138" y="438"/>
                  <a:pt x="138" y="438"/>
                </a:cubicBezTo>
                <a:cubicBezTo>
                  <a:pt x="136" y="441"/>
                  <a:pt x="132" y="442"/>
                  <a:pt x="129" y="442"/>
                </a:cubicBezTo>
                <a:cubicBezTo>
                  <a:pt x="129" y="442"/>
                  <a:pt x="129" y="442"/>
                  <a:pt x="129" y="442"/>
                </a:cubicBezTo>
                <a:cubicBezTo>
                  <a:pt x="13" y="442"/>
                  <a:pt x="13" y="442"/>
                  <a:pt x="13" y="442"/>
                </a:cubicBezTo>
                <a:cubicBezTo>
                  <a:pt x="10" y="442"/>
                  <a:pt x="6" y="441"/>
                  <a:pt x="4" y="438"/>
                </a:cubicBezTo>
                <a:cubicBezTo>
                  <a:pt x="4" y="438"/>
                  <a:pt x="4" y="438"/>
                  <a:pt x="4" y="438"/>
                </a:cubicBezTo>
                <a:cubicBezTo>
                  <a:pt x="1" y="436"/>
                  <a:pt x="0" y="433"/>
                  <a:pt x="0" y="429"/>
                </a:cubicBezTo>
                <a:cubicBezTo>
                  <a:pt x="0" y="429"/>
                  <a:pt x="0" y="429"/>
                  <a:pt x="0" y="429"/>
                </a:cubicBezTo>
                <a:cubicBezTo>
                  <a:pt x="0" y="429"/>
                  <a:pt x="0" y="109"/>
                  <a:pt x="0" y="106"/>
                </a:cubicBezTo>
                <a:cubicBezTo>
                  <a:pt x="0" y="106"/>
                  <a:pt x="0" y="106"/>
                  <a:pt x="0" y="106"/>
                </a:cubicBezTo>
                <a:cubicBezTo>
                  <a:pt x="0" y="98"/>
                  <a:pt x="3" y="89"/>
                  <a:pt x="9" y="82"/>
                </a:cubicBezTo>
                <a:cubicBezTo>
                  <a:pt x="9" y="82"/>
                  <a:pt x="9" y="82"/>
                  <a:pt x="9" y="82"/>
                </a:cubicBezTo>
                <a:cubicBezTo>
                  <a:pt x="16" y="75"/>
                  <a:pt x="27" y="70"/>
                  <a:pt x="39" y="70"/>
                </a:cubicBezTo>
                <a:cubicBezTo>
                  <a:pt x="39" y="70"/>
                  <a:pt x="39" y="70"/>
                  <a:pt x="39" y="70"/>
                </a:cubicBezTo>
                <a:cubicBezTo>
                  <a:pt x="52" y="70"/>
                  <a:pt x="128" y="70"/>
                  <a:pt x="159" y="70"/>
                </a:cubicBezTo>
                <a:cubicBezTo>
                  <a:pt x="159" y="70"/>
                  <a:pt x="159" y="70"/>
                  <a:pt x="159" y="70"/>
                </a:cubicBezTo>
                <a:cubicBezTo>
                  <a:pt x="168" y="70"/>
                  <a:pt x="176" y="74"/>
                  <a:pt x="183" y="81"/>
                </a:cubicBezTo>
                <a:cubicBezTo>
                  <a:pt x="183" y="81"/>
                  <a:pt x="183" y="81"/>
                  <a:pt x="183" y="81"/>
                </a:cubicBezTo>
                <a:cubicBezTo>
                  <a:pt x="189" y="87"/>
                  <a:pt x="193" y="96"/>
                  <a:pt x="193" y="106"/>
                </a:cubicBezTo>
                <a:cubicBezTo>
                  <a:pt x="193" y="106"/>
                  <a:pt x="193" y="106"/>
                  <a:pt x="193" y="106"/>
                </a:cubicBezTo>
                <a:cubicBezTo>
                  <a:pt x="193" y="110"/>
                  <a:pt x="193" y="135"/>
                  <a:pt x="193" y="135"/>
                </a:cubicBezTo>
                <a:cubicBezTo>
                  <a:pt x="193" y="135"/>
                  <a:pt x="193" y="135"/>
                  <a:pt x="193" y="135"/>
                </a:cubicBezTo>
                <a:cubicBezTo>
                  <a:pt x="193" y="143"/>
                  <a:pt x="187" y="148"/>
                  <a:pt x="179" y="148"/>
                </a:cubicBezTo>
                <a:cubicBezTo>
                  <a:pt x="179" y="148"/>
                  <a:pt x="179" y="148"/>
                  <a:pt x="179" y="148"/>
                </a:cubicBezTo>
                <a:cubicBezTo>
                  <a:pt x="77" y="148"/>
                  <a:pt x="77" y="148"/>
                  <a:pt x="77" y="148"/>
                </a:cubicBezTo>
                <a:cubicBezTo>
                  <a:pt x="77" y="211"/>
                  <a:pt x="77" y="211"/>
                  <a:pt x="77" y="211"/>
                </a:cubicBezTo>
                <a:cubicBezTo>
                  <a:pt x="115" y="211"/>
                  <a:pt x="115" y="211"/>
                  <a:pt x="115" y="211"/>
                </a:cubicBezTo>
                <a:cubicBezTo>
                  <a:pt x="115" y="180"/>
                  <a:pt x="115" y="180"/>
                  <a:pt x="115" y="180"/>
                </a:cubicBezTo>
                <a:cubicBezTo>
                  <a:pt x="115" y="177"/>
                  <a:pt x="116" y="173"/>
                  <a:pt x="119" y="171"/>
                </a:cubicBezTo>
                <a:cubicBezTo>
                  <a:pt x="119" y="171"/>
                  <a:pt x="119" y="171"/>
                  <a:pt x="119" y="171"/>
                </a:cubicBezTo>
                <a:cubicBezTo>
                  <a:pt x="121" y="168"/>
                  <a:pt x="124" y="167"/>
                  <a:pt x="128" y="167"/>
                </a:cubicBezTo>
                <a:cubicBezTo>
                  <a:pt x="128" y="167"/>
                  <a:pt x="128" y="167"/>
                  <a:pt x="128" y="167"/>
                </a:cubicBezTo>
                <a:cubicBezTo>
                  <a:pt x="179" y="167"/>
                  <a:pt x="179" y="167"/>
                  <a:pt x="179" y="167"/>
                </a:cubicBezTo>
                <a:cubicBezTo>
                  <a:pt x="183" y="167"/>
                  <a:pt x="186" y="168"/>
                  <a:pt x="189" y="171"/>
                </a:cubicBezTo>
                <a:cubicBezTo>
                  <a:pt x="189" y="171"/>
                  <a:pt x="189" y="171"/>
                  <a:pt x="189" y="171"/>
                </a:cubicBezTo>
                <a:cubicBezTo>
                  <a:pt x="191" y="173"/>
                  <a:pt x="193" y="177"/>
                  <a:pt x="193" y="180"/>
                </a:cubicBezTo>
                <a:cubicBezTo>
                  <a:pt x="193" y="180"/>
                  <a:pt x="193" y="180"/>
                  <a:pt x="193" y="180"/>
                </a:cubicBezTo>
                <a:cubicBezTo>
                  <a:pt x="193" y="290"/>
                  <a:pt x="193" y="290"/>
                  <a:pt x="193" y="290"/>
                </a:cubicBezTo>
                <a:cubicBezTo>
                  <a:pt x="193" y="290"/>
                  <a:pt x="193" y="290"/>
                  <a:pt x="193" y="290"/>
                </a:cubicBezTo>
                <a:cubicBezTo>
                  <a:pt x="193" y="290"/>
                  <a:pt x="193" y="294"/>
                  <a:pt x="193" y="301"/>
                </a:cubicBezTo>
                <a:cubicBezTo>
                  <a:pt x="193" y="301"/>
                  <a:pt x="193" y="301"/>
                  <a:pt x="193" y="301"/>
                </a:cubicBezTo>
                <a:cubicBezTo>
                  <a:pt x="193" y="314"/>
                  <a:pt x="193" y="334"/>
                  <a:pt x="193" y="346"/>
                </a:cubicBezTo>
                <a:cubicBezTo>
                  <a:pt x="193" y="346"/>
                  <a:pt x="193" y="346"/>
                  <a:pt x="193" y="346"/>
                </a:cubicBezTo>
                <a:cubicBezTo>
                  <a:pt x="193" y="350"/>
                  <a:pt x="195" y="364"/>
                  <a:pt x="201" y="379"/>
                </a:cubicBezTo>
                <a:cubicBezTo>
                  <a:pt x="201" y="379"/>
                  <a:pt x="201" y="379"/>
                  <a:pt x="201" y="379"/>
                </a:cubicBezTo>
                <a:cubicBezTo>
                  <a:pt x="207" y="394"/>
                  <a:pt x="218" y="410"/>
                  <a:pt x="235" y="420"/>
                </a:cubicBezTo>
                <a:cubicBezTo>
                  <a:pt x="235" y="420"/>
                  <a:pt x="235" y="420"/>
                  <a:pt x="235" y="420"/>
                </a:cubicBezTo>
                <a:cubicBezTo>
                  <a:pt x="247" y="427"/>
                  <a:pt x="263" y="432"/>
                  <a:pt x="284" y="432"/>
                </a:cubicBezTo>
                <a:cubicBezTo>
                  <a:pt x="284" y="432"/>
                  <a:pt x="284" y="432"/>
                  <a:pt x="284" y="432"/>
                </a:cubicBezTo>
                <a:cubicBezTo>
                  <a:pt x="284" y="432"/>
                  <a:pt x="285" y="432"/>
                  <a:pt x="285" y="432"/>
                </a:cubicBezTo>
                <a:cubicBezTo>
                  <a:pt x="285" y="432"/>
                  <a:pt x="285" y="432"/>
                  <a:pt x="285" y="432"/>
                </a:cubicBezTo>
                <a:cubicBezTo>
                  <a:pt x="304" y="432"/>
                  <a:pt x="320" y="429"/>
                  <a:pt x="333" y="422"/>
                </a:cubicBezTo>
                <a:cubicBezTo>
                  <a:pt x="333" y="422"/>
                  <a:pt x="333" y="422"/>
                  <a:pt x="333" y="422"/>
                </a:cubicBezTo>
                <a:cubicBezTo>
                  <a:pt x="345" y="416"/>
                  <a:pt x="356" y="408"/>
                  <a:pt x="364" y="398"/>
                </a:cubicBezTo>
                <a:cubicBezTo>
                  <a:pt x="364" y="398"/>
                  <a:pt x="364" y="398"/>
                  <a:pt x="364" y="398"/>
                </a:cubicBezTo>
                <a:cubicBezTo>
                  <a:pt x="380" y="378"/>
                  <a:pt x="387" y="352"/>
                  <a:pt x="387" y="330"/>
                </a:cubicBezTo>
                <a:cubicBezTo>
                  <a:pt x="387" y="330"/>
                  <a:pt x="387" y="330"/>
                  <a:pt x="387" y="330"/>
                </a:cubicBezTo>
                <a:cubicBezTo>
                  <a:pt x="387" y="308"/>
                  <a:pt x="379" y="283"/>
                  <a:pt x="365" y="259"/>
                </a:cubicBezTo>
                <a:cubicBezTo>
                  <a:pt x="365" y="259"/>
                  <a:pt x="365" y="259"/>
                  <a:pt x="365" y="259"/>
                </a:cubicBezTo>
                <a:cubicBezTo>
                  <a:pt x="351" y="234"/>
                  <a:pt x="331" y="211"/>
                  <a:pt x="308" y="191"/>
                </a:cubicBezTo>
                <a:cubicBezTo>
                  <a:pt x="308" y="191"/>
                  <a:pt x="308" y="191"/>
                  <a:pt x="308" y="191"/>
                </a:cubicBezTo>
                <a:cubicBezTo>
                  <a:pt x="304" y="188"/>
                  <a:pt x="303" y="184"/>
                  <a:pt x="303" y="179"/>
                </a:cubicBezTo>
                <a:cubicBezTo>
                  <a:pt x="303" y="179"/>
                  <a:pt x="303" y="179"/>
                  <a:pt x="303" y="179"/>
                </a:cubicBezTo>
                <a:cubicBezTo>
                  <a:pt x="304" y="174"/>
                  <a:pt x="307" y="170"/>
                  <a:pt x="311" y="169"/>
                </a:cubicBezTo>
                <a:cubicBezTo>
                  <a:pt x="311" y="169"/>
                  <a:pt x="311" y="169"/>
                  <a:pt x="311" y="169"/>
                </a:cubicBezTo>
                <a:cubicBezTo>
                  <a:pt x="311" y="169"/>
                  <a:pt x="311" y="169"/>
                  <a:pt x="312" y="169"/>
                </a:cubicBezTo>
                <a:cubicBezTo>
                  <a:pt x="312" y="169"/>
                  <a:pt x="312" y="169"/>
                  <a:pt x="312" y="169"/>
                </a:cubicBezTo>
                <a:cubicBezTo>
                  <a:pt x="312" y="169"/>
                  <a:pt x="312" y="168"/>
                  <a:pt x="312" y="168"/>
                </a:cubicBezTo>
                <a:cubicBezTo>
                  <a:pt x="312" y="168"/>
                  <a:pt x="312" y="168"/>
                  <a:pt x="312" y="168"/>
                </a:cubicBezTo>
                <a:cubicBezTo>
                  <a:pt x="313" y="168"/>
                  <a:pt x="313" y="168"/>
                  <a:pt x="314" y="168"/>
                </a:cubicBezTo>
                <a:cubicBezTo>
                  <a:pt x="314" y="168"/>
                  <a:pt x="314" y="168"/>
                  <a:pt x="314" y="168"/>
                </a:cubicBezTo>
                <a:cubicBezTo>
                  <a:pt x="316" y="167"/>
                  <a:pt x="318" y="166"/>
                  <a:pt x="321" y="164"/>
                </a:cubicBezTo>
                <a:cubicBezTo>
                  <a:pt x="321" y="164"/>
                  <a:pt x="321" y="164"/>
                  <a:pt x="321" y="164"/>
                </a:cubicBezTo>
                <a:cubicBezTo>
                  <a:pt x="327" y="161"/>
                  <a:pt x="333" y="158"/>
                  <a:pt x="338" y="154"/>
                </a:cubicBezTo>
                <a:cubicBezTo>
                  <a:pt x="338" y="154"/>
                  <a:pt x="338" y="154"/>
                  <a:pt x="338" y="154"/>
                </a:cubicBezTo>
                <a:cubicBezTo>
                  <a:pt x="342" y="151"/>
                  <a:pt x="344" y="148"/>
                  <a:pt x="344" y="147"/>
                </a:cubicBezTo>
                <a:cubicBezTo>
                  <a:pt x="344" y="147"/>
                  <a:pt x="344" y="147"/>
                  <a:pt x="344" y="147"/>
                </a:cubicBezTo>
                <a:cubicBezTo>
                  <a:pt x="346" y="145"/>
                  <a:pt x="347" y="139"/>
                  <a:pt x="348" y="132"/>
                </a:cubicBezTo>
                <a:cubicBezTo>
                  <a:pt x="348" y="132"/>
                  <a:pt x="348" y="132"/>
                  <a:pt x="348" y="132"/>
                </a:cubicBezTo>
                <a:cubicBezTo>
                  <a:pt x="349" y="125"/>
                  <a:pt x="349" y="117"/>
                  <a:pt x="349" y="111"/>
                </a:cubicBezTo>
                <a:cubicBezTo>
                  <a:pt x="349" y="111"/>
                  <a:pt x="349" y="111"/>
                  <a:pt x="349" y="111"/>
                </a:cubicBezTo>
                <a:cubicBezTo>
                  <a:pt x="349" y="104"/>
                  <a:pt x="349" y="99"/>
                  <a:pt x="349" y="95"/>
                </a:cubicBezTo>
                <a:cubicBezTo>
                  <a:pt x="349" y="95"/>
                  <a:pt x="349" y="95"/>
                  <a:pt x="349" y="95"/>
                </a:cubicBezTo>
                <a:cubicBezTo>
                  <a:pt x="348" y="95"/>
                  <a:pt x="346" y="95"/>
                  <a:pt x="345" y="95"/>
                </a:cubicBezTo>
                <a:cubicBezTo>
                  <a:pt x="345" y="95"/>
                  <a:pt x="345" y="95"/>
                  <a:pt x="345" y="95"/>
                </a:cubicBezTo>
                <a:cubicBezTo>
                  <a:pt x="344" y="95"/>
                  <a:pt x="344" y="95"/>
                  <a:pt x="344" y="95"/>
                </a:cubicBezTo>
                <a:cubicBezTo>
                  <a:pt x="344" y="95"/>
                  <a:pt x="344" y="95"/>
                  <a:pt x="344" y="95"/>
                </a:cubicBezTo>
                <a:cubicBezTo>
                  <a:pt x="344" y="95"/>
                  <a:pt x="344" y="95"/>
                  <a:pt x="344" y="95"/>
                </a:cubicBezTo>
                <a:cubicBezTo>
                  <a:pt x="340" y="95"/>
                  <a:pt x="337" y="94"/>
                  <a:pt x="334" y="91"/>
                </a:cubicBezTo>
                <a:cubicBezTo>
                  <a:pt x="334" y="91"/>
                  <a:pt x="334" y="91"/>
                  <a:pt x="334" y="91"/>
                </a:cubicBezTo>
                <a:cubicBezTo>
                  <a:pt x="331" y="89"/>
                  <a:pt x="330" y="85"/>
                  <a:pt x="330" y="81"/>
                </a:cubicBezTo>
                <a:cubicBezTo>
                  <a:pt x="330" y="81"/>
                  <a:pt x="330" y="81"/>
                  <a:pt x="330" y="81"/>
                </a:cubicBezTo>
                <a:cubicBezTo>
                  <a:pt x="330" y="81"/>
                  <a:pt x="330" y="40"/>
                  <a:pt x="330" y="32"/>
                </a:cubicBezTo>
                <a:cubicBezTo>
                  <a:pt x="330" y="32"/>
                  <a:pt x="330" y="32"/>
                  <a:pt x="330" y="32"/>
                </a:cubicBezTo>
                <a:cubicBezTo>
                  <a:pt x="330" y="30"/>
                  <a:pt x="329" y="28"/>
                  <a:pt x="328" y="28"/>
                </a:cubicBezTo>
                <a:cubicBezTo>
                  <a:pt x="328" y="28"/>
                  <a:pt x="328" y="28"/>
                  <a:pt x="328" y="28"/>
                </a:cubicBezTo>
                <a:cubicBezTo>
                  <a:pt x="328" y="27"/>
                  <a:pt x="327" y="27"/>
                  <a:pt x="326" y="27"/>
                </a:cubicBezTo>
                <a:cubicBezTo>
                  <a:pt x="326" y="27"/>
                  <a:pt x="326" y="27"/>
                  <a:pt x="326" y="27"/>
                </a:cubicBezTo>
                <a:cubicBezTo>
                  <a:pt x="324" y="27"/>
                  <a:pt x="323" y="27"/>
                  <a:pt x="323" y="28"/>
                </a:cubicBezTo>
                <a:cubicBezTo>
                  <a:pt x="323" y="28"/>
                  <a:pt x="323" y="28"/>
                  <a:pt x="323" y="28"/>
                </a:cubicBezTo>
                <a:cubicBezTo>
                  <a:pt x="322" y="28"/>
                  <a:pt x="321" y="29"/>
                  <a:pt x="321" y="32"/>
                </a:cubicBezTo>
                <a:cubicBezTo>
                  <a:pt x="321" y="32"/>
                  <a:pt x="321" y="32"/>
                  <a:pt x="321" y="32"/>
                </a:cubicBezTo>
                <a:cubicBezTo>
                  <a:pt x="321" y="41"/>
                  <a:pt x="321" y="76"/>
                  <a:pt x="321" y="81"/>
                </a:cubicBezTo>
                <a:cubicBezTo>
                  <a:pt x="321" y="81"/>
                  <a:pt x="321" y="81"/>
                  <a:pt x="321" y="81"/>
                </a:cubicBezTo>
                <a:cubicBezTo>
                  <a:pt x="321" y="85"/>
                  <a:pt x="320" y="88"/>
                  <a:pt x="317" y="90"/>
                </a:cubicBezTo>
                <a:cubicBezTo>
                  <a:pt x="317" y="90"/>
                  <a:pt x="317" y="90"/>
                  <a:pt x="317" y="90"/>
                </a:cubicBezTo>
                <a:cubicBezTo>
                  <a:pt x="315" y="93"/>
                  <a:pt x="312" y="94"/>
                  <a:pt x="308" y="94"/>
                </a:cubicBezTo>
                <a:cubicBezTo>
                  <a:pt x="308" y="94"/>
                  <a:pt x="308" y="94"/>
                  <a:pt x="308" y="94"/>
                </a:cubicBezTo>
                <a:cubicBezTo>
                  <a:pt x="274" y="94"/>
                  <a:pt x="274" y="94"/>
                  <a:pt x="274" y="94"/>
                </a:cubicBezTo>
                <a:cubicBezTo>
                  <a:pt x="270" y="94"/>
                  <a:pt x="267" y="93"/>
                  <a:pt x="265" y="90"/>
                </a:cubicBezTo>
                <a:cubicBezTo>
                  <a:pt x="265" y="90"/>
                  <a:pt x="265" y="90"/>
                  <a:pt x="265" y="90"/>
                </a:cubicBezTo>
                <a:cubicBezTo>
                  <a:pt x="262" y="88"/>
                  <a:pt x="261" y="85"/>
                  <a:pt x="261" y="81"/>
                </a:cubicBezTo>
                <a:cubicBezTo>
                  <a:pt x="261" y="81"/>
                  <a:pt x="261" y="81"/>
                  <a:pt x="261" y="81"/>
                </a:cubicBezTo>
                <a:cubicBezTo>
                  <a:pt x="261" y="81"/>
                  <a:pt x="261" y="42"/>
                  <a:pt x="261" y="32"/>
                </a:cubicBezTo>
                <a:cubicBezTo>
                  <a:pt x="261" y="32"/>
                  <a:pt x="261" y="32"/>
                  <a:pt x="261" y="32"/>
                </a:cubicBezTo>
                <a:cubicBezTo>
                  <a:pt x="261" y="29"/>
                  <a:pt x="260" y="28"/>
                  <a:pt x="259" y="28"/>
                </a:cubicBezTo>
                <a:cubicBezTo>
                  <a:pt x="259" y="28"/>
                  <a:pt x="259" y="28"/>
                  <a:pt x="259" y="28"/>
                </a:cubicBezTo>
                <a:cubicBezTo>
                  <a:pt x="259" y="27"/>
                  <a:pt x="258" y="27"/>
                  <a:pt x="257" y="27"/>
                </a:cubicBezTo>
                <a:cubicBezTo>
                  <a:pt x="257" y="27"/>
                  <a:pt x="257" y="27"/>
                  <a:pt x="257" y="27"/>
                </a:cubicBezTo>
                <a:cubicBezTo>
                  <a:pt x="255" y="27"/>
                  <a:pt x="254" y="27"/>
                  <a:pt x="253" y="28"/>
                </a:cubicBezTo>
                <a:cubicBezTo>
                  <a:pt x="253" y="28"/>
                  <a:pt x="253" y="28"/>
                  <a:pt x="253" y="28"/>
                </a:cubicBezTo>
                <a:cubicBezTo>
                  <a:pt x="253" y="28"/>
                  <a:pt x="252" y="29"/>
                  <a:pt x="252" y="32"/>
                </a:cubicBezTo>
                <a:cubicBezTo>
                  <a:pt x="252" y="32"/>
                  <a:pt x="252" y="32"/>
                  <a:pt x="252" y="32"/>
                </a:cubicBezTo>
                <a:cubicBezTo>
                  <a:pt x="252" y="41"/>
                  <a:pt x="252" y="74"/>
                  <a:pt x="252" y="82"/>
                </a:cubicBezTo>
                <a:cubicBezTo>
                  <a:pt x="252" y="82"/>
                  <a:pt x="252" y="82"/>
                  <a:pt x="252" y="82"/>
                </a:cubicBezTo>
                <a:cubicBezTo>
                  <a:pt x="252" y="86"/>
                  <a:pt x="250" y="89"/>
                  <a:pt x="247" y="92"/>
                </a:cubicBezTo>
                <a:cubicBezTo>
                  <a:pt x="247" y="92"/>
                  <a:pt x="247" y="92"/>
                  <a:pt x="247" y="92"/>
                </a:cubicBezTo>
                <a:cubicBezTo>
                  <a:pt x="245" y="94"/>
                  <a:pt x="241" y="95"/>
                  <a:pt x="237" y="95"/>
                </a:cubicBezTo>
                <a:cubicBezTo>
                  <a:pt x="237" y="95"/>
                  <a:pt x="237" y="95"/>
                  <a:pt x="237" y="95"/>
                </a:cubicBezTo>
                <a:cubicBezTo>
                  <a:pt x="237" y="95"/>
                  <a:pt x="237" y="95"/>
                  <a:pt x="237" y="95"/>
                </a:cubicBezTo>
                <a:cubicBezTo>
                  <a:pt x="237" y="95"/>
                  <a:pt x="236" y="95"/>
                  <a:pt x="236" y="95"/>
                </a:cubicBezTo>
                <a:cubicBezTo>
                  <a:pt x="236" y="95"/>
                  <a:pt x="236" y="95"/>
                  <a:pt x="236" y="95"/>
                </a:cubicBezTo>
                <a:cubicBezTo>
                  <a:pt x="235" y="95"/>
                  <a:pt x="234" y="95"/>
                  <a:pt x="233" y="95"/>
                </a:cubicBezTo>
                <a:cubicBezTo>
                  <a:pt x="233" y="95"/>
                  <a:pt x="233" y="95"/>
                  <a:pt x="233" y="95"/>
                </a:cubicBezTo>
                <a:cubicBezTo>
                  <a:pt x="233" y="98"/>
                  <a:pt x="233" y="102"/>
                  <a:pt x="233" y="106"/>
                </a:cubicBezTo>
                <a:cubicBezTo>
                  <a:pt x="233" y="106"/>
                  <a:pt x="233" y="106"/>
                  <a:pt x="233" y="106"/>
                </a:cubicBezTo>
                <a:cubicBezTo>
                  <a:pt x="233" y="116"/>
                  <a:pt x="233" y="130"/>
                  <a:pt x="234" y="139"/>
                </a:cubicBezTo>
                <a:cubicBezTo>
                  <a:pt x="234" y="139"/>
                  <a:pt x="234" y="139"/>
                  <a:pt x="234" y="139"/>
                </a:cubicBezTo>
                <a:cubicBezTo>
                  <a:pt x="234" y="142"/>
                  <a:pt x="235" y="144"/>
                  <a:pt x="235" y="145"/>
                </a:cubicBezTo>
                <a:cubicBezTo>
                  <a:pt x="235" y="145"/>
                  <a:pt x="235" y="145"/>
                  <a:pt x="235" y="145"/>
                </a:cubicBezTo>
                <a:cubicBezTo>
                  <a:pt x="235" y="145"/>
                  <a:pt x="235" y="145"/>
                  <a:pt x="235" y="145"/>
                </a:cubicBezTo>
                <a:cubicBezTo>
                  <a:pt x="235" y="145"/>
                  <a:pt x="235" y="145"/>
                  <a:pt x="235" y="145"/>
                </a:cubicBezTo>
                <a:cubicBezTo>
                  <a:pt x="236" y="148"/>
                  <a:pt x="238" y="150"/>
                  <a:pt x="240" y="152"/>
                </a:cubicBezTo>
                <a:cubicBezTo>
                  <a:pt x="240" y="152"/>
                  <a:pt x="240" y="152"/>
                  <a:pt x="240" y="152"/>
                </a:cubicBezTo>
                <a:cubicBezTo>
                  <a:pt x="242" y="154"/>
                  <a:pt x="246" y="156"/>
                  <a:pt x="249" y="158"/>
                </a:cubicBezTo>
                <a:cubicBezTo>
                  <a:pt x="249" y="158"/>
                  <a:pt x="249" y="158"/>
                  <a:pt x="249" y="158"/>
                </a:cubicBezTo>
                <a:cubicBezTo>
                  <a:pt x="256" y="162"/>
                  <a:pt x="265" y="165"/>
                  <a:pt x="271" y="167"/>
                </a:cubicBezTo>
                <a:cubicBezTo>
                  <a:pt x="271" y="167"/>
                  <a:pt x="271" y="167"/>
                  <a:pt x="271" y="167"/>
                </a:cubicBezTo>
                <a:cubicBezTo>
                  <a:pt x="271" y="167"/>
                  <a:pt x="271" y="167"/>
                  <a:pt x="271" y="167"/>
                </a:cubicBezTo>
                <a:cubicBezTo>
                  <a:pt x="279" y="169"/>
                  <a:pt x="283" y="176"/>
                  <a:pt x="281" y="183"/>
                </a:cubicBezTo>
                <a:cubicBezTo>
                  <a:pt x="281" y="183"/>
                  <a:pt x="281" y="183"/>
                  <a:pt x="281" y="183"/>
                </a:cubicBezTo>
                <a:cubicBezTo>
                  <a:pt x="279" y="190"/>
                  <a:pt x="271" y="194"/>
                  <a:pt x="264" y="192"/>
                </a:cubicBezTo>
                <a:cubicBezTo>
                  <a:pt x="264" y="192"/>
                  <a:pt x="264" y="192"/>
                  <a:pt x="264" y="192"/>
                </a:cubicBezTo>
                <a:cubicBezTo>
                  <a:pt x="253" y="189"/>
                  <a:pt x="236" y="184"/>
                  <a:pt x="222" y="172"/>
                </a:cubicBezTo>
                <a:cubicBezTo>
                  <a:pt x="222" y="172"/>
                  <a:pt x="222" y="172"/>
                  <a:pt x="222" y="172"/>
                </a:cubicBezTo>
                <a:cubicBezTo>
                  <a:pt x="217" y="167"/>
                  <a:pt x="213" y="162"/>
                  <a:pt x="210" y="156"/>
                </a:cubicBezTo>
                <a:cubicBezTo>
                  <a:pt x="210" y="156"/>
                  <a:pt x="210" y="156"/>
                  <a:pt x="210" y="156"/>
                </a:cubicBezTo>
                <a:cubicBezTo>
                  <a:pt x="210" y="154"/>
                  <a:pt x="209" y="152"/>
                  <a:pt x="209" y="150"/>
                </a:cubicBezTo>
                <a:cubicBezTo>
                  <a:pt x="209" y="150"/>
                  <a:pt x="209" y="150"/>
                  <a:pt x="209" y="150"/>
                </a:cubicBezTo>
                <a:cubicBezTo>
                  <a:pt x="208" y="148"/>
                  <a:pt x="208" y="147"/>
                  <a:pt x="208" y="145"/>
                </a:cubicBezTo>
                <a:cubicBezTo>
                  <a:pt x="208" y="145"/>
                  <a:pt x="208" y="145"/>
                  <a:pt x="208" y="145"/>
                </a:cubicBezTo>
                <a:cubicBezTo>
                  <a:pt x="207" y="141"/>
                  <a:pt x="207" y="137"/>
                  <a:pt x="207" y="132"/>
                </a:cubicBezTo>
                <a:cubicBezTo>
                  <a:pt x="207" y="132"/>
                  <a:pt x="207" y="132"/>
                  <a:pt x="207" y="132"/>
                </a:cubicBezTo>
                <a:cubicBezTo>
                  <a:pt x="206" y="124"/>
                  <a:pt x="206" y="114"/>
                  <a:pt x="206" y="106"/>
                </a:cubicBezTo>
                <a:cubicBezTo>
                  <a:pt x="206" y="106"/>
                  <a:pt x="206" y="106"/>
                  <a:pt x="206" y="106"/>
                </a:cubicBezTo>
                <a:cubicBezTo>
                  <a:pt x="206" y="101"/>
                  <a:pt x="206" y="97"/>
                  <a:pt x="206" y="94"/>
                </a:cubicBezTo>
                <a:cubicBezTo>
                  <a:pt x="206" y="94"/>
                  <a:pt x="206" y="94"/>
                  <a:pt x="206" y="94"/>
                </a:cubicBezTo>
                <a:cubicBezTo>
                  <a:pt x="206" y="89"/>
                  <a:pt x="208" y="84"/>
                  <a:pt x="210" y="80"/>
                </a:cubicBezTo>
                <a:cubicBezTo>
                  <a:pt x="210" y="80"/>
                  <a:pt x="210" y="80"/>
                  <a:pt x="210" y="80"/>
                </a:cubicBezTo>
                <a:cubicBezTo>
                  <a:pt x="213" y="76"/>
                  <a:pt x="216" y="74"/>
                  <a:pt x="220" y="72"/>
                </a:cubicBezTo>
                <a:cubicBezTo>
                  <a:pt x="220" y="72"/>
                  <a:pt x="220" y="72"/>
                  <a:pt x="220" y="72"/>
                </a:cubicBezTo>
                <a:cubicBezTo>
                  <a:pt x="222" y="71"/>
                  <a:pt x="223" y="70"/>
                  <a:pt x="225" y="70"/>
                </a:cubicBezTo>
                <a:cubicBezTo>
                  <a:pt x="225" y="70"/>
                  <a:pt x="225" y="70"/>
                  <a:pt x="225" y="70"/>
                </a:cubicBezTo>
                <a:cubicBezTo>
                  <a:pt x="225" y="57"/>
                  <a:pt x="225" y="38"/>
                  <a:pt x="225" y="32"/>
                </a:cubicBezTo>
                <a:cubicBezTo>
                  <a:pt x="225" y="32"/>
                  <a:pt x="225" y="32"/>
                  <a:pt x="225" y="32"/>
                </a:cubicBezTo>
                <a:cubicBezTo>
                  <a:pt x="225" y="23"/>
                  <a:pt x="229" y="14"/>
                  <a:pt x="235" y="8"/>
                </a:cubicBezTo>
                <a:cubicBezTo>
                  <a:pt x="235" y="8"/>
                  <a:pt x="235" y="8"/>
                  <a:pt x="235" y="8"/>
                </a:cubicBezTo>
                <a:cubicBezTo>
                  <a:pt x="242" y="2"/>
                  <a:pt x="249" y="0"/>
                  <a:pt x="257" y="0"/>
                </a:cubicBezTo>
                <a:cubicBezTo>
                  <a:pt x="257" y="0"/>
                  <a:pt x="257" y="0"/>
                  <a:pt x="257" y="0"/>
                </a:cubicBezTo>
                <a:cubicBezTo>
                  <a:pt x="265" y="0"/>
                  <a:pt x="273" y="3"/>
                  <a:pt x="278" y="9"/>
                </a:cubicBezTo>
                <a:cubicBezTo>
                  <a:pt x="278" y="9"/>
                  <a:pt x="278" y="9"/>
                  <a:pt x="278" y="9"/>
                </a:cubicBezTo>
                <a:cubicBezTo>
                  <a:pt x="284" y="15"/>
                  <a:pt x="287" y="23"/>
                  <a:pt x="287" y="32"/>
                </a:cubicBezTo>
                <a:cubicBezTo>
                  <a:pt x="287" y="32"/>
                  <a:pt x="287" y="32"/>
                  <a:pt x="287" y="32"/>
                </a:cubicBezTo>
                <a:cubicBezTo>
                  <a:pt x="287" y="38"/>
                  <a:pt x="287" y="55"/>
                  <a:pt x="287" y="68"/>
                </a:cubicBezTo>
                <a:cubicBezTo>
                  <a:pt x="287" y="68"/>
                  <a:pt x="287" y="68"/>
                  <a:pt x="287" y="68"/>
                </a:cubicBezTo>
                <a:cubicBezTo>
                  <a:pt x="295" y="68"/>
                  <a:pt x="295" y="68"/>
                  <a:pt x="295" y="68"/>
                </a:cubicBezTo>
                <a:cubicBezTo>
                  <a:pt x="295" y="55"/>
                  <a:pt x="295" y="38"/>
                  <a:pt x="295" y="32"/>
                </a:cubicBezTo>
                <a:cubicBezTo>
                  <a:pt x="295" y="32"/>
                  <a:pt x="295" y="32"/>
                  <a:pt x="295" y="32"/>
                </a:cubicBezTo>
                <a:cubicBezTo>
                  <a:pt x="295" y="23"/>
                  <a:pt x="298" y="15"/>
                  <a:pt x="304" y="9"/>
                </a:cubicBezTo>
                <a:cubicBezTo>
                  <a:pt x="304" y="9"/>
                  <a:pt x="304" y="9"/>
                  <a:pt x="304" y="9"/>
                </a:cubicBezTo>
                <a:cubicBezTo>
                  <a:pt x="309" y="3"/>
                  <a:pt x="318" y="0"/>
                  <a:pt x="326" y="0"/>
                </a:cubicBezTo>
                <a:cubicBezTo>
                  <a:pt x="326" y="0"/>
                  <a:pt x="326" y="0"/>
                  <a:pt x="326" y="0"/>
                </a:cubicBezTo>
                <a:cubicBezTo>
                  <a:pt x="334" y="0"/>
                  <a:pt x="342" y="4"/>
                  <a:pt x="348" y="10"/>
                </a:cubicBezTo>
                <a:cubicBezTo>
                  <a:pt x="348" y="10"/>
                  <a:pt x="348" y="10"/>
                  <a:pt x="348" y="10"/>
                </a:cubicBezTo>
                <a:cubicBezTo>
                  <a:pt x="353" y="15"/>
                  <a:pt x="356" y="24"/>
                  <a:pt x="356" y="32"/>
                </a:cubicBezTo>
                <a:cubicBezTo>
                  <a:pt x="356" y="32"/>
                  <a:pt x="356" y="32"/>
                  <a:pt x="356" y="32"/>
                </a:cubicBezTo>
                <a:cubicBezTo>
                  <a:pt x="356" y="37"/>
                  <a:pt x="356" y="57"/>
                  <a:pt x="356" y="70"/>
                </a:cubicBezTo>
                <a:cubicBezTo>
                  <a:pt x="356" y="70"/>
                  <a:pt x="356" y="70"/>
                  <a:pt x="356" y="70"/>
                </a:cubicBezTo>
                <a:cubicBezTo>
                  <a:pt x="361" y="71"/>
                  <a:pt x="367" y="74"/>
                  <a:pt x="371" y="80"/>
                </a:cubicBezTo>
                <a:cubicBezTo>
                  <a:pt x="371" y="80"/>
                  <a:pt x="371" y="80"/>
                  <a:pt x="371" y="80"/>
                </a:cubicBezTo>
                <a:cubicBezTo>
                  <a:pt x="374" y="84"/>
                  <a:pt x="375" y="89"/>
                  <a:pt x="375" y="95"/>
                </a:cubicBezTo>
                <a:cubicBezTo>
                  <a:pt x="375" y="95"/>
                  <a:pt x="375" y="95"/>
                  <a:pt x="375" y="95"/>
                </a:cubicBezTo>
                <a:cubicBezTo>
                  <a:pt x="375" y="98"/>
                  <a:pt x="375" y="104"/>
                  <a:pt x="375" y="111"/>
                </a:cubicBezTo>
                <a:cubicBezTo>
                  <a:pt x="375" y="111"/>
                  <a:pt x="375" y="111"/>
                  <a:pt x="375" y="111"/>
                </a:cubicBezTo>
                <a:cubicBezTo>
                  <a:pt x="375" y="118"/>
                  <a:pt x="375" y="127"/>
                  <a:pt x="374" y="135"/>
                </a:cubicBezTo>
                <a:cubicBezTo>
                  <a:pt x="374" y="135"/>
                  <a:pt x="374" y="135"/>
                  <a:pt x="374" y="135"/>
                </a:cubicBezTo>
                <a:cubicBezTo>
                  <a:pt x="373" y="144"/>
                  <a:pt x="372" y="152"/>
                  <a:pt x="368" y="160"/>
                </a:cubicBezTo>
                <a:cubicBezTo>
                  <a:pt x="368" y="160"/>
                  <a:pt x="368" y="160"/>
                  <a:pt x="368" y="160"/>
                </a:cubicBezTo>
                <a:cubicBezTo>
                  <a:pt x="364" y="166"/>
                  <a:pt x="360" y="171"/>
                  <a:pt x="355" y="174"/>
                </a:cubicBezTo>
                <a:cubicBezTo>
                  <a:pt x="355" y="174"/>
                  <a:pt x="355" y="174"/>
                  <a:pt x="355" y="174"/>
                </a:cubicBezTo>
                <a:cubicBezTo>
                  <a:pt x="350" y="178"/>
                  <a:pt x="345" y="182"/>
                  <a:pt x="340" y="184"/>
                </a:cubicBezTo>
                <a:cubicBezTo>
                  <a:pt x="340" y="184"/>
                  <a:pt x="340" y="184"/>
                  <a:pt x="340" y="184"/>
                </a:cubicBezTo>
                <a:cubicBezTo>
                  <a:pt x="359" y="203"/>
                  <a:pt x="376" y="224"/>
                  <a:pt x="388" y="246"/>
                </a:cubicBezTo>
                <a:cubicBezTo>
                  <a:pt x="388" y="246"/>
                  <a:pt x="388" y="246"/>
                  <a:pt x="388" y="246"/>
                </a:cubicBezTo>
                <a:cubicBezTo>
                  <a:pt x="404" y="273"/>
                  <a:pt x="413" y="302"/>
                  <a:pt x="413" y="330"/>
                </a:cubicBezTo>
                <a:cubicBezTo>
                  <a:pt x="413" y="330"/>
                  <a:pt x="413" y="330"/>
                  <a:pt x="413" y="330"/>
                </a:cubicBezTo>
                <a:cubicBezTo>
                  <a:pt x="413" y="351"/>
                  <a:pt x="409" y="373"/>
                  <a:pt x="398" y="394"/>
                </a:cubicBezTo>
                <a:cubicBezTo>
                  <a:pt x="398" y="394"/>
                  <a:pt x="398" y="394"/>
                  <a:pt x="398" y="394"/>
                </a:cubicBezTo>
                <a:cubicBezTo>
                  <a:pt x="387" y="415"/>
                  <a:pt x="369" y="435"/>
                  <a:pt x="344" y="447"/>
                </a:cubicBezTo>
                <a:cubicBezTo>
                  <a:pt x="344" y="447"/>
                  <a:pt x="344" y="447"/>
                  <a:pt x="344" y="447"/>
                </a:cubicBezTo>
                <a:cubicBezTo>
                  <a:pt x="328" y="454"/>
                  <a:pt x="308" y="459"/>
                  <a:pt x="285" y="459"/>
                </a:cubicBezTo>
                <a:cubicBezTo>
                  <a:pt x="285" y="459"/>
                  <a:pt x="285" y="459"/>
                  <a:pt x="285" y="459"/>
                </a:cubicBezTo>
                <a:cubicBezTo>
                  <a:pt x="285" y="459"/>
                  <a:pt x="285" y="459"/>
                  <a:pt x="285" y="459"/>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 name="Freeform 175"/>
          <p:cNvSpPr>
            <a:spLocks/>
          </p:cNvSpPr>
          <p:nvPr/>
        </p:nvSpPr>
        <p:spPr bwMode="auto">
          <a:xfrm>
            <a:off x="584200" y="1746250"/>
            <a:ext cx="403225" cy="515938"/>
          </a:xfrm>
          <a:custGeom>
            <a:avLst/>
            <a:gdLst/>
            <a:ahLst/>
            <a:cxnLst>
              <a:cxn ang="0">
                <a:pos x="113" y="28"/>
              </a:cxn>
              <a:cxn ang="0">
                <a:pos x="89" y="84"/>
              </a:cxn>
              <a:cxn ang="0">
                <a:pos x="101" y="134"/>
              </a:cxn>
              <a:cxn ang="0">
                <a:pos x="13" y="134"/>
              </a:cxn>
              <a:cxn ang="0">
                <a:pos x="0" y="147"/>
              </a:cxn>
              <a:cxn ang="0">
                <a:pos x="0" y="266"/>
              </a:cxn>
              <a:cxn ang="0">
                <a:pos x="8" y="278"/>
              </a:cxn>
              <a:cxn ang="0">
                <a:pos x="22" y="276"/>
              </a:cxn>
              <a:cxn ang="0">
                <a:pos x="66" y="268"/>
              </a:cxn>
              <a:cxn ang="0">
                <a:pos x="79" y="329"/>
              </a:cxn>
              <a:cxn ang="0">
                <a:pos x="18" y="337"/>
              </a:cxn>
              <a:cxn ang="0">
                <a:pos x="5" y="338"/>
              </a:cxn>
              <a:cxn ang="0">
                <a:pos x="0" y="349"/>
              </a:cxn>
              <a:cxn ang="0">
                <a:pos x="0" y="444"/>
              </a:cxn>
              <a:cxn ang="0">
                <a:pos x="13" y="457"/>
              </a:cxn>
              <a:cxn ang="0">
                <a:pos x="26" y="444"/>
              </a:cxn>
              <a:cxn ang="0">
                <a:pos x="26" y="367"/>
              </a:cxn>
              <a:cxn ang="0">
                <a:pos x="102" y="342"/>
              </a:cxn>
              <a:cxn ang="0">
                <a:pos x="82" y="247"/>
              </a:cxn>
              <a:cxn ang="0">
                <a:pos x="26" y="241"/>
              </a:cxn>
              <a:cxn ang="0">
                <a:pos x="26" y="161"/>
              </a:cxn>
              <a:cxn ang="0">
                <a:pos x="123" y="161"/>
              </a:cxn>
              <a:cxn ang="0">
                <a:pos x="134" y="154"/>
              </a:cxn>
              <a:cxn ang="0">
                <a:pos x="136" y="147"/>
              </a:cxn>
              <a:cxn ang="0">
                <a:pos x="134" y="141"/>
              </a:cxn>
              <a:cxn ang="0">
                <a:pos x="116" y="83"/>
              </a:cxn>
              <a:cxn ang="0">
                <a:pos x="131" y="47"/>
              </a:cxn>
              <a:cxn ang="0">
                <a:pos x="200" y="44"/>
              </a:cxn>
              <a:cxn ang="0">
                <a:pos x="213" y="142"/>
              </a:cxn>
              <a:cxn ang="0">
                <a:pos x="214" y="155"/>
              </a:cxn>
              <a:cxn ang="0">
                <a:pos x="225" y="161"/>
              </a:cxn>
              <a:cxn ang="0">
                <a:pos x="332" y="161"/>
              </a:cxn>
              <a:cxn ang="0">
                <a:pos x="332" y="226"/>
              </a:cxn>
              <a:cxn ang="0">
                <a:pos x="253" y="245"/>
              </a:cxn>
              <a:cxn ang="0">
                <a:pos x="252" y="330"/>
              </a:cxn>
              <a:cxn ang="0">
                <a:pos x="332" y="356"/>
              </a:cxn>
              <a:cxn ang="0">
                <a:pos x="332" y="431"/>
              </a:cxn>
              <a:cxn ang="0">
                <a:pos x="122" y="431"/>
              </a:cxn>
              <a:cxn ang="0">
                <a:pos x="109" y="444"/>
              </a:cxn>
              <a:cxn ang="0">
                <a:pos x="122" y="457"/>
              </a:cxn>
              <a:cxn ang="0">
                <a:pos x="346" y="457"/>
              </a:cxn>
              <a:cxn ang="0">
                <a:pos x="359" y="444"/>
              </a:cxn>
              <a:cxn ang="0">
                <a:pos x="359" y="338"/>
              </a:cxn>
              <a:cxn ang="0">
                <a:pos x="353" y="327"/>
              </a:cxn>
              <a:cxn ang="0">
                <a:pos x="341" y="326"/>
              </a:cxn>
              <a:cxn ang="0">
                <a:pos x="274" y="314"/>
              </a:cxn>
              <a:cxn ang="0">
                <a:pos x="274" y="262"/>
              </a:cxn>
              <a:cxn ang="0">
                <a:pos x="340" y="258"/>
              </a:cxn>
              <a:cxn ang="0">
                <a:pos x="353" y="257"/>
              </a:cxn>
              <a:cxn ang="0">
                <a:pos x="359" y="245"/>
              </a:cxn>
              <a:cxn ang="0">
                <a:pos x="359" y="147"/>
              </a:cxn>
              <a:cxn ang="0">
                <a:pos x="346" y="134"/>
              </a:cxn>
              <a:cxn ang="0">
                <a:pos x="244" y="134"/>
              </a:cxn>
              <a:cxn ang="0">
                <a:pos x="250" y="93"/>
              </a:cxn>
              <a:cxn ang="0">
                <a:pos x="248" y="72"/>
              </a:cxn>
              <a:cxn ang="0">
                <a:pos x="215" y="22"/>
              </a:cxn>
              <a:cxn ang="0">
                <a:pos x="113" y="28"/>
              </a:cxn>
            </a:cxnLst>
            <a:rect l="0" t="0" r="r" b="b"/>
            <a:pathLst>
              <a:path w="359" h="457">
                <a:moveTo>
                  <a:pt x="113" y="28"/>
                </a:moveTo>
                <a:cubicBezTo>
                  <a:pt x="104" y="36"/>
                  <a:pt x="89" y="54"/>
                  <a:pt x="89" y="84"/>
                </a:cubicBezTo>
                <a:cubicBezTo>
                  <a:pt x="89" y="98"/>
                  <a:pt x="93" y="114"/>
                  <a:pt x="101" y="134"/>
                </a:cubicBezTo>
                <a:cubicBezTo>
                  <a:pt x="73" y="134"/>
                  <a:pt x="13" y="134"/>
                  <a:pt x="13" y="134"/>
                </a:cubicBezTo>
                <a:cubicBezTo>
                  <a:pt x="6" y="134"/>
                  <a:pt x="0" y="140"/>
                  <a:pt x="0" y="147"/>
                </a:cubicBezTo>
                <a:cubicBezTo>
                  <a:pt x="0" y="266"/>
                  <a:pt x="0" y="266"/>
                  <a:pt x="0" y="266"/>
                </a:cubicBezTo>
                <a:cubicBezTo>
                  <a:pt x="0" y="272"/>
                  <a:pt x="3" y="276"/>
                  <a:pt x="8" y="278"/>
                </a:cubicBezTo>
                <a:cubicBezTo>
                  <a:pt x="13" y="281"/>
                  <a:pt x="18" y="280"/>
                  <a:pt x="22" y="276"/>
                </a:cubicBezTo>
                <a:cubicBezTo>
                  <a:pt x="39" y="261"/>
                  <a:pt x="53" y="259"/>
                  <a:pt x="66" y="268"/>
                </a:cubicBezTo>
                <a:cubicBezTo>
                  <a:pt x="82" y="281"/>
                  <a:pt x="89" y="311"/>
                  <a:pt x="79" y="329"/>
                </a:cubicBezTo>
                <a:cubicBezTo>
                  <a:pt x="67" y="350"/>
                  <a:pt x="35" y="343"/>
                  <a:pt x="18" y="337"/>
                </a:cubicBezTo>
                <a:cubicBezTo>
                  <a:pt x="13" y="335"/>
                  <a:pt x="9" y="336"/>
                  <a:pt x="5" y="338"/>
                </a:cubicBezTo>
                <a:cubicBezTo>
                  <a:pt x="2" y="341"/>
                  <a:pt x="0" y="345"/>
                  <a:pt x="0" y="349"/>
                </a:cubicBezTo>
                <a:cubicBezTo>
                  <a:pt x="0" y="444"/>
                  <a:pt x="0" y="444"/>
                  <a:pt x="0" y="444"/>
                </a:cubicBezTo>
                <a:cubicBezTo>
                  <a:pt x="0" y="451"/>
                  <a:pt x="6" y="457"/>
                  <a:pt x="13" y="457"/>
                </a:cubicBezTo>
                <a:cubicBezTo>
                  <a:pt x="20" y="457"/>
                  <a:pt x="26" y="451"/>
                  <a:pt x="26" y="444"/>
                </a:cubicBezTo>
                <a:cubicBezTo>
                  <a:pt x="26" y="444"/>
                  <a:pt x="26" y="390"/>
                  <a:pt x="26" y="367"/>
                </a:cubicBezTo>
                <a:cubicBezTo>
                  <a:pt x="76" y="378"/>
                  <a:pt x="96" y="354"/>
                  <a:pt x="102" y="342"/>
                </a:cubicBezTo>
                <a:cubicBezTo>
                  <a:pt x="118" y="313"/>
                  <a:pt x="109" y="269"/>
                  <a:pt x="82" y="247"/>
                </a:cubicBezTo>
                <a:cubicBezTo>
                  <a:pt x="66" y="234"/>
                  <a:pt x="46" y="233"/>
                  <a:pt x="26" y="241"/>
                </a:cubicBezTo>
                <a:cubicBezTo>
                  <a:pt x="26" y="215"/>
                  <a:pt x="26" y="177"/>
                  <a:pt x="26" y="161"/>
                </a:cubicBezTo>
                <a:cubicBezTo>
                  <a:pt x="47" y="161"/>
                  <a:pt x="123" y="161"/>
                  <a:pt x="123" y="161"/>
                </a:cubicBezTo>
                <a:cubicBezTo>
                  <a:pt x="127" y="161"/>
                  <a:pt x="132" y="158"/>
                  <a:pt x="134" y="154"/>
                </a:cubicBezTo>
                <a:cubicBezTo>
                  <a:pt x="135" y="152"/>
                  <a:pt x="136" y="150"/>
                  <a:pt x="136" y="147"/>
                </a:cubicBezTo>
                <a:cubicBezTo>
                  <a:pt x="136" y="145"/>
                  <a:pt x="135" y="143"/>
                  <a:pt x="134" y="141"/>
                </a:cubicBezTo>
                <a:cubicBezTo>
                  <a:pt x="122" y="119"/>
                  <a:pt x="116" y="100"/>
                  <a:pt x="116" y="83"/>
                </a:cubicBezTo>
                <a:cubicBezTo>
                  <a:pt x="116" y="69"/>
                  <a:pt x="121" y="56"/>
                  <a:pt x="131" y="47"/>
                </a:cubicBezTo>
                <a:cubicBezTo>
                  <a:pt x="149" y="31"/>
                  <a:pt x="179" y="29"/>
                  <a:pt x="200" y="44"/>
                </a:cubicBezTo>
                <a:cubicBezTo>
                  <a:pt x="226" y="61"/>
                  <a:pt x="230" y="97"/>
                  <a:pt x="213" y="142"/>
                </a:cubicBezTo>
                <a:cubicBezTo>
                  <a:pt x="211" y="146"/>
                  <a:pt x="212" y="151"/>
                  <a:pt x="214" y="155"/>
                </a:cubicBezTo>
                <a:cubicBezTo>
                  <a:pt x="216" y="158"/>
                  <a:pt x="221" y="161"/>
                  <a:pt x="225" y="161"/>
                </a:cubicBezTo>
                <a:cubicBezTo>
                  <a:pt x="225" y="161"/>
                  <a:pt x="311" y="161"/>
                  <a:pt x="332" y="161"/>
                </a:cubicBezTo>
                <a:cubicBezTo>
                  <a:pt x="332" y="176"/>
                  <a:pt x="332" y="206"/>
                  <a:pt x="332" y="226"/>
                </a:cubicBezTo>
                <a:cubicBezTo>
                  <a:pt x="286" y="213"/>
                  <a:pt x="262" y="234"/>
                  <a:pt x="253" y="245"/>
                </a:cubicBezTo>
                <a:cubicBezTo>
                  <a:pt x="234" y="268"/>
                  <a:pt x="234" y="305"/>
                  <a:pt x="252" y="330"/>
                </a:cubicBezTo>
                <a:cubicBezTo>
                  <a:pt x="269" y="354"/>
                  <a:pt x="298" y="363"/>
                  <a:pt x="332" y="356"/>
                </a:cubicBezTo>
                <a:cubicBezTo>
                  <a:pt x="332" y="377"/>
                  <a:pt x="332" y="414"/>
                  <a:pt x="332" y="431"/>
                </a:cubicBezTo>
                <a:cubicBezTo>
                  <a:pt x="309" y="431"/>
                  <a:pt x="122" y="431"/>
                  <a:pt x="122" y="431"/>
                </a:cubicBezTo>
                <a:cubicBezTo>
                  <a:pt x="115" y="431"/>
                  <a:pt x="109" y="437"/>
                  <a:pt x="109" y="444"/>
                </a:cubicBezTo>
                <a:cubicBezTo>
                  <a:pt x="109" y="451"/>
                  <a:pt x="115" y="457"/>
                  <a:pt x="122" y="457"/>
                </a:cubicBezTo>
                <a:cubicBezTo>
                  <a:pt x="346" y="457"/>
                  <a:pt x="346" y="457"/>
                  <a:pt x="346" y="457"/>
                </a:cubicBezTo>
                <a:cubicBezTo>
                  <a:pt x="353" y="457"/>
                  <a:pt x="359" y="451"/>
                  <a:pt x="359" y="444"/>
                </a:cubicBezTo>
                <a:cubicBezTo>
                  <a:pt x="359" y="338"/>
                  <a:pt x="359" y="338"/>
                  <a:pt x="359" y="338"/>
                </a:cubicBezTo>
                <a:cubicBezTo>
                  <a:pt x="359" y="334"/>
                  <a:pt x="357" y="330"/>
                  <a:pt x="353" y="327"/>
                </a:cubicBezTo>
                <a:cubicBezTo>
                  <a:pt x="350" y="325"/>
                  <a:pt x="345" y="324"/>
                  <a:pt x="341" y="326"/>
                </a:cubicBezTo>
                <a:cubicBezTo>
                  <a:pt x="311" y="337"/>
                  <a:pt x="286" y="333"/>
                  <a:pt x="274" y="314"/>
                </a:cubicBezTo>
                <a:cubicBezTo>
                  <a:pt x="262" y="299"/>
                  <a:pt x="263" y="276"/>
                  <a:pt x="274" y="262"/>
                </a:cubicBezTo>
                <a:cubicBezTo>
                  <a:pt x="286" y="246"/>
                  <a:pt x="311" y="245"/>
                  <a:pt x="340" y="258"/>
                </a:cubicBezTo>
                <a:cubicBezTo>
                  <a:pt x="344" y="259"/>
                  <a:pt x="349" y="259"/>
                  <a:pt x="353" y="257"/>
                </a:cubicBezTo>
                <a:cubicBezTo>
                  <a:pt x="357" y="254"/>
                  <a:pt x="359" y="250"/>
                  <a:pt x="359" y="245"/>
                </a:cubicBezTo>
                <a:cubicBezTo>
                  <a:pt x="359" y="147"/>
                  <a:pt x="359" y="147"/>
                  <a:pt x="359" y="147"/>
                </a:cubicBezTo>
                <a:cubicBezTo>
                  <a:pt x="359" y="140"/>
                  <a:pt x="353" y="134"/>
                  <a:pt x="346" y="134"/>
                </a:cubicBezTo>
                <a:cubicBezTo>
                  <a:pt x="346" y="134"/>
                  <a:pt x="270" y="134"/>
                  <a:pt x="244" y="134"/>
                </a:cubicBezTo>
                <a:cubicBezTo>
                  <a:pt x="248" y="119"/>
                  <a:pt x="250" y="106"/>
                  <a:pt x="250" y="93"/>
                </a:cubicBezTo>
                <a:cubicBezTo>
                  <a:pt x="250" y="86"/>
                  <a:pt x="249" y="79"/>
                  <a:pt x="248" y="72"/>
                </a:cubicBezTo>
                <a:cubicBezTo>
                  <a:pt x="243" y="51"/>
                  <a:pt x="232" y="34"/>
                  <a:pt x="215" y="22"/>
                </a:cubicBezTo>
                <a:cubicBezTo>
                  <a:pt x="184" y="0"/>
                  <a:pt x="140" y="3"/>
                  <a:pt x="113" y="2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5" name="Freeform 191"/>
          <p:cNvSpPr>
            <a:spLocks/>
          </p:cNvSpPr>
          <p:nvPr/>
        </p:nvSpPr>
        <p:spPr bwMode="auto">
          <a:xfrm>
            <a:off x="571500" y="2384425"/>
            <a:ext cx="428625" cy="515938"/>
          </a:xfrm>
          <a:custGeom>
            <a:avLst/>
            <a:gdLst/>
            <a:ahLst/>
            <a:cxnLst>
              <a:cxn ang="0">
                <a:pos x="148" y="457"/>
              </a:cxn>
              <a:cxn ang="0">
                <a:pos x="0" y="272"/>
              </a:cxn>
              <a:cxn ang="0">
                <a:pos x="41" y="169"/>
              </a:cxn>
              <a:cxn ang="0">
                <a:pos x="75" y="252"/>
              </a:cxn>
              <a:cxn ang="0">
                <a:pos x="99" y="253"/>
              </a:cxn>
              <a:cxn ang="0">
                <a:pos x="108" y="61"/>
              </a:cxn>
              <a:cxn ang="0">
                <a:pos x="249" y="9"/>
              </a:cxn>
              <a:cxn ang="0">
                <a:pos x="211" y="121"/>
              </a:cxn>
              <a:cxn ang="0">
                <a:pos x="270" y="218"/>
              </a:cxn>
              <a:cxn ang="0">
                <a:pos x="281" y="228"/>
              </a:cxn>
              <a:cxn ang="0">
                <a:pos x="302" y="99"/>
              </a:cxn>
              <a:cxn ang="0">
                <a:pos x="349" y="80"/>
              </a:cxn>
              <a:cxn ang="0">
                <a:pos x="362" y="185"/>
              </a:cxn>
              <a:cxn ang="0">
                <a:pos x="380" y="272"/>
              </a:cxn>
              <a:cxn ang="0">
                <a:pos x="247" y="453"/>
              </a:cxn>
              <a:cxn ang="0">
                <a:pos x="233" y="432"/>
              </a:cxn>
              <a:cxn ang="0">
                <a:pos x="238" y="370"/>
              </a:cxn>
              <a:cxn ang="0">
                <a:pos x="195" y="275"/>
              </a:cxn>
              <a:cxn ang="0">
                <a:pos x="135" y="344"/>
              </a:cxn>
              <a:cxn ang="0">
                <a:pos x="199" y="397"/>
              </a:cxn>
              <a:cxn ang="0">
                <a:pos x="196" y="423"/>
              </a:cxn>
              <a:cxn ang="0">
                <a:pos x="109" y="338"/>
              </a:cxn>
              <a:cxn ang="0">
                <a:pos x="178" y="245"/>
              </a:cxn>
              <a:cxn ang="0">
                <a:pos x="201" y="237"/>
              </a:cxn>
              <a:cxn ang="0">
                <a:pos x="241" y="344"/>
              </a:cxn>
              <a:cxn ang="0">
                <a:pos x="269" y="321"/>
              </a:cxn>
              <a:cxn ang="0">
                <a:pos x="278" y="409"/>
              </a:cxn>
              <a:cxn ang="0">
                <a:pos x="347" y="226"/>
              </a:cxn>
              <a:cxn ang="0">
                <a:pos x="337" y="193"/>
              </a:cxn>
              <a:cxn ang="0">
                <a:pos x="313" y="173"/>
              </a:cxn>
              <a:cxn ang="0">
                <a:pos x="267" y="255"/>
              </a:cxn>
              <a:cxn ang="0">
                <a:pos x="213" y="165"/>
              </a:cxn>
              <a:cxn ang="0">
                <a:pos x="183" y="74"/>
              </a:cxn>
              <a:cxn ang="0">
                <a:pos x="130" y="76"/>
              </a:cxn>
              <a:cxn ang="0">
                <a:pos x="121" y="268"/>
              </a:cxn>
              <a:cxn ang="0">
                <a:pos x="58" y="272"/>
              </a:cxn>
              <a:cxn ang="0">
                <a:pos x="26" y="272"/>
              </a:cxn>
              <a:cxn ang="0">
                <a:pos x="164" y="447"/>
              </a:cxn>
            </a:cxnLst>
            <a:rect l="0" t="0" r="r" b="b"/>
            <a:pathLst>
              <a:path w="380" h="458">
                <a:moveTo>
                  <a:pt x="151" y="458"/>
                </a:moveTo>
                <a:cubicBezTo>
                  <a:pt x="150" y="458"/>
                  <a:pt x="149" y="457"/>
                  <a:pt x="148" y="457"/>
                </a:cubicBezTo>
                <a:cubicBezTo>
                  <a:pt x="107" y="448"/>
                  <a:pt x="69" y="424"/>
                  <a:pt x="42" y="391"/>
                </a:cubicBezTo>
                <a:cubicBezTo>
                  <a:pt x="15" y="358"/>
                  <a:pt x="0" y="315"/>
                  <a:pt x="0" y="272"/>
                </a:cubicBezTo>
                <a:cubicBezTo>
                  <a:pt x="0" y="238"/>
                  <a:pt x="9" y="204"/>
                  <a:pt x="26" y="175"/>
                </a:cubicBezTo>
                <a:cubicBezTo>
                  <a:pt x="29" y="170"/>
                  <a:pt x="35" y="168"/>
                  <a:pt x="41" y="169"/>
                </a:cubicBezTo>
                <a:cubicBezTo>
                  <a:pt x="46" y="170"/>
                  <a:pt x="50" y="175"/>
                  <a:pt x="51" y="181"/>
                </a:cubicBezTo>
                <a:cubicBezTo>
                  <a:pt x="53" y="214"/>
                  <a:pt x="62" y="240"/>
                  <a:pt x="75" y="252"/>
                </a:cubicBezTo>
                <a:cubicBezTo>
                  <a:pt x="80" y="256"/>
                  <a:pt x="85" y="258"/>
                  <a:pt x="91" y="258"/>
                </a:cubicBezTo>
                <a:cubicBezTo>
                  <a:pt x="93" y="258"/>
                  <a:pt x="96" y="257"/>
                  <a:pt x="99" y="253"/>
                </a:cubicBezTo>
                <a:cubicBezTo>
                  <a:pt x="101" y="249"/>
                  <a:pt x="109" y="232"/>
                  <a:pt x="96" y="191"/>
                </a:cubicBezTo>
                <a:cubicBezTo>
                  <a:pt x="75" y="129"/>
                  <a:pt x="85" y="95"/>
                  <a:pt x="108" y="61"/>
                </a:cubicBezTo>
                <a:cubicBezTo>
                  <a:pt x="126" y="36"/>
                  <a:pt x="168" y="6"/>
                  <a:pt x="235" y="0"/>
                </a:cubicBezTo>
                <a:cubicBezTo>
                  <a:pt x="241" y="0"/>
                  <a:pt x="247" y="3"/>
                  <a:pt x="249" y="9"/>
                </a:cubicBezTo>
                <a:cubicBezTo>
                  <a:pt x="251" y="14"/>
                  <a:pt x="250" y="20"/>
                  <a:pt x="245" y="24"/>
                </a:cubicBezTo>
                <a:cubicBezTo>
                  <a:pt x="201" y="61"/>
                  <a:pt x="204" y="103"/>
                  <a:pt x="211" y="121"/>
                </a:cubicBezTo>
                <a:cubicBezTo>
                  <a:pt x="216" y="131"/>
                  <a:pt x="223" y="138"/>
                  <a:pt x="231" y="145"/>
                </a:cubicBezTo>
                <a:cubicBezTo>
                  <a:pt x="246" y="159"/>
                  <a:pt x="263" y="175"/>
                  <a:pt x="270" y="218"/>
                </a:cubicBezTo>
                <a:cubicBezTo>
                  <a:pt x="271" y="225"/>
                  <a:pt x="274" y="229"/>
                  <a:pt x="276" y="230"/>
                </a:cubicBezTo>
                <a:cubicBezTo>
                  <a:pt x="278" y="230"/>
                  <a:pt x="280" y="229"/>
                  <a:pt x="281" y="228"/>
                </a:cubicBezTo>
                <a:cubicBezTo>
                  <a:pt x="288" y="223"/>
                  <a:pt x="293" y="206"/>
                  <a:pt x="287" y="179"/>
                </a:cubicBezTo>
                <a:cubicBezTo>
                  <a:pt x="281" y="150"/>
                  <a:pt x="286" y="121"/>
                  <a:pt x="302" y="99"/>
                </a:cubicBezTo>
                <a:cubicBezTo>
                  <a:pt x="311" y="85"/>
                  <a:pt x="324" y="77"/>
                  <a:pt x="336" y="75"/>
                </a:cubicBezTo>
                <a:cubicBezTo>
                  <a:pt x="341" y="74"/>
                  <a:pt x="346" y="76"/>
                  <a:pt x="349" y="80"/>
                </a:cubicBezTo>
                <a:cubicBezTo>
                  <a:pt x="351" y="83"/>
                  <a:pt x="352" y="88"/>
                  <a:pt x="351" y="93"/>
                </a:cubicBezTo>
                <a:cubicBezTo>
                  <a:pt x="341" y="120"/>
                  <a:pt x="352" y="153"/>
                  <a:pt x="362" y="185"/>
                </a:cubicBezTo>
                <a:cubicBezTo>
                  <a:pt x="366" y="196"/>
                  <a:pt x="370" y="207"/>
                  <a:pt x="373" y="219"/>
                </a:cubicBezTo>
                <a:cubicBezTo>
                  <a:pt x="378" y="236"/>
                  <a:pt x="380" y="254"/>
                  <a:pt x="380" y="272"/>
                </a:cubicBezTo>
                <a:cubicBezTo>
                  <a:pt x="380" y="313"/>
                  <a:pt x="367" y="352"/>
                  <a:pt x="343" y="385"/>
                </a:cubicBezTo>
                <a:cubicBezTo>
                  <a:pt x="319" y="418"/>
                  <a:pt x="286" y="441"/>
                  <a:pt x="247" y="453"/>
                </a:cubicBezTo>
                <a:cubicBezTo>
                  <a:pt x="242" y="455"/>
                  <a:pt x="235" y="453"/>
                  <a:pt x="232" y="448"/>
                </a:cubicBezTo>
                <a:cubicBezTo>
                  <a:pt x="229" y="443"/>
                  <a:pt x="229" y="436"/>
                  <a:pt x="233" y="432"/>
                </a:cubicBezTo>
                <a:cubicBezTo>
                  <a:pt x="255" y="407"/>
                  <a:pt x="261" y="383"/>
                  <a:pt x="261" y="366"/>
                </a:cubicBezTo>
                <a:cubicBezTo>
                  <a:pt x="254" y="370"/>
                  <a:pt x="245" y="371"/>
                  <a:pt x="238" y="370"/>
                </a:cubicBezTo>
                <a:cubicBezTo>
                  <a:pt x="220" y="368"/>
                  <a:pt x="203" y="354"/>
                  <a:pt x="204" y="327"/>
                </a:cubicBezTo>
                <a:cubicBezTo>
                  <a:pt x="205" y="304"/>
                  <a:pt x="202" y="288"/>
                  <a:pt x="195" y="275"/>
                </a:cubicBezTo>
                <a:cubicBezTo>
                  <a:pt x="188" y="287"/>
                  <a:pt x="177" y="295"/>
                  <a:pt x="167" y="303"/>
                </a:cubicBezTo>
                <a:cubicBezTo>
                  <a:pt x="153" y="315"/>
                  <a:pt x="140" y="326"/>
                  <a:pt x="135" y="344"/>
                </a:cubicBezTo>
                <a:cubicBezTo>
                  <a:pt x="132" y="355"/>
                  <a:pt x="133" y="364"/>
                  <a:pt x="138" y="371"/>
                </a:cubicBezTo>
                <a:cubicBezTo>
                  <a:pt x="147" y="384"/>
                  <a:pt x="168" y="393"/>
                  <a:pt x="199" y="397"/>
                </a:cubicBezTo>
                <a:cubicBezTo>
                  <a:pt x="207" y="398"/>
                  <a:pt x="212" y="404"/>
                  <a:pt x="211" y="412"/>
                </a:cubicBezTo>
                <a:cubicBezTo>
                  <a:pt x="210" y="419"/>
                  <a:pt x="203" y="424"/>
                  <a:pt x="196" y="423"/>
                </a:cubicBezTo>
                <a:cubicBezTo>
                  <a:pt x="156" y="418"/>
                  <a:pt x="129" y="406"/>
                  <a:pt x="116" y="386"/>
                </a:cubicBezTo>
                <a:cubicBezTo>
                  <a:pt x="107" y="373"/>
                  <a:pt x="105" y="356"/>
                  <a:pt x="109" y="338"/>
                </a:cubicBezTo>
                <a:cubicBezTo>
                  <a:pt x="116" y="311"/>
                  <a:pt x="134" y="296"/>
                  <a:pt x="150" y="283"/>
                </a:cubicBezTo>
                <a:cubicBezTo>
                  <a:pt x="167" y="269"/>
                  <a:pt x="177" y="260"/>
                  <a:pt x="178" y="245"/>
                </a:cubicBezTo>
                <a:cubicBezTo>
                  <a:pt x="178" y="239"/>
                  <a:pt x="182" y="234"/>
                  <a:pt x="187" y="233"/>
                </a:cubicBezTo>
                <a:cubicBezTo>
                  <a:pt x="192" y="231"/>
                  <a:pt x="198" y="233"/>
                  <a:pt x="201" y="237"/>
                </a:cubicBezTo>
                <a:cubicBezTo>
                  <a:pt x="220" y="260"/>
                  <a:pt x="232" y="283"/>
                  <a:pt x="231" y="327"/>
                </a:cubicBezTo>
                <a:cubicBezTo>
                  <a:pt x="230" y="337"/>
                  <a:pt x="234" y="343"/>
                  <a:pt x="241" y="344"/>
                </a:cubicBezTo>
                <a:cubicBezTo>
                  <a:pt x="246" y="345"/>
                  <a:pt x="255" y="342"/>
                  <a:pt x="257" y="331"/>
                </a:cubicBezTo>
                <a:cubicBezTo>
                  <a:pt x="258" y="325"/>
                  <a:pt x="263" y="321"/>
                  <a:pt x="269" y="321"/>
                </a:cubicBezTo>
                <a:cubicBezTo>
                  <a:pt x="275" y="320"/>
                  <a:pt x="281" y="324"/>
                  <a:pt x="283" y="329"/>
                </a:cubicBezTo>
                <a:cubicBezTo>
                  <a:pt x="290" y="349"/>
                  <a:pt x="291" y="379"/>
                  <a:pt x="278" y="409"/>
                </a:cubicBezTo>
                <a:cubicBezTo>
                  <a:pt x="325" y="380"/>
                  <a:pt x="354" y="329"/>
                  <a:pt x="354" y="272"/>
                </a:cubicBezTo>
                <a:cubicBezTo>
                  <a:pt x="354" y="256"/>
                  <a:pt x="351" y="241"/>
                  <a:pt x="347" y="226"/>
                </a:cubicBezTo>
                <a:cubicBezTo>
                  <a:pt x="347" y="226"/>
                  <a:pt x="347" y="226"/>
                  <a:pt x="347" y="225"/>
                </a:cubicBezTo>
                <a:cubicBezTo>
                  <a:pt x="344" y="215"/>
                  <a:pt x="341" y="205"/>
                  <a:pt x="337" y="193"/>
                </a:cubicBezTo>
                <a:cubicBezTo>
                  <a:pt x="329" y="170"/>
                  <a:pt x="321" y="145"/>
                  <a:pt x="320" y="120"/>
                </a:cubicBezTo>
                <a:cubicBezTo>
                  <a:pt x="315" y="130"/>
                  <a:pt x="308" y="148"/>
                  <a:pt x="313" y="173"/>
                </a:cubicBezTo>
                <a:cubicBezTo>
                  <a:pt x="320" y="207"/>
                  <a:pt x="315" y="234"/>
                  <a:pt x="299" y="248"/>
                </a:cubicBezTo>
                <a:cubicBezTo>
                  <a:pt x="290" y="256"/>
                  <a:pt x="278" y="259"/>
                  <a:pt x="267" y="255"/>
                </a:cubicBezTo>
                <a:cubicBezTo>
                  <a:pt x="254" y="250"/>
                  <a:pt x="246" y="238"/>
                  <a:pt x="243" y="222"/>
                </a:cubicBezTo>
                <a:cubicBezTo>
                  <a:pt x="238" y="188"/>
                  <a:pt x="226" y="178"/>
                  <a:pt x="213" y="165"/>
                </a:cubicBezTo>
                <a:cubicBezTo>
                  <a:pt x="204" y="157"/>
                  <a:pt x="194" y="147"/>
                  <a:pt x="187" y="132"/>
                </a:cubicBezTo>
                <a:cubicBezTo>
                  <a:pt x="180" y="115"/>
                  <a:pt x="178" y="95"/>
                  <a:pt x="183" y="74"/>
                </a:cubicBezTo>
                <a:cubicBezTo>
                  <a:pt x="186" y="60"/>
                  <a:pt x="192" y="46"/>
                  <a:pt x="200" y="33"/>
                </a:cubicBezTo>
                <a:cubicBezTo>
                  <a:pt x="164" y="43"/>
                  <a:pt x="140" y="61"/>
                  <a:pt x="130" y="76"/>
                </a:cubicBezTo>
                <a:cubicBezTo>
                  <a:pt x="114" y="100"/>
                  <a:pt x="102" y="125"/>
                  <a:pt x="121" y="182"/>
                </a:cubicBezTo>
                <a:cubicBezTo>
                  <a:pt x="133" y="219"/>
                  <a:pt x="133" y="249"/>
                  <a:pt x="121" y="268"/>
                </a:cubicBezTo>
                <a:cubicBezTo>
                  <a:pt x="114" y="278"/>
                  <a:pt x="104" y="284"/>
                  <a:pt x="93" y="284"/>
                </a:cubicBezTo>
                <a:cubicBezTo>
                  <a:pt x="80" y="285"/>
                  <a:pt x="68" y="281"/>
                  <a:pt x="58" y="272"/>
                </a:cubicBezTo>
                <a:cubicBezTo>
                  <a:pt x="47" y="262"/>
                  <a:pt x="38" y="247"/>
                  <a:pt x="32" y="229"/>
                </a:cubicBezTo>
                <a:cubicBezTo>
                  <a:pt x="28" y="243"/>
                  <a:pt x="26" y="257"/>
                  <a:pt x="26" y="272"/>
                </a:cubicBezTo>
                <a:cubicBezTo>
                  <a:pt x="26" y="347"/>
                  <a:pt x="80" y="415"/>
                  <a:pt x="154" y="431"/>
                </a:cubicBezTo>
                <a:cubicBezTo>
                  <a:pt x="161" y="433"/>
                  <a:pt x="166" y="440"/>
                  <a:pt x="164" y="447"/>
                </a:cubicBezTo>
                <a:cubicBezTo>
                  <a:pt x="163" y="453"/>
                  <a:pt x="157" y="458"/>
                  <a:pt x="151" y="45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 name="Freeform 195"/>
          <p:cNvSpPr>
            <a:spLocks/>
          </p:cNvSpPr>
          <p:nvPr/>
        </p:nvSpPr>
        <p:spPr bwMode="auto">
          <a:xfrm>
            <a:off x="536575" y="2997200"/>
            <a:ext cx="498475" cy="501650"/>
          </a:xfrm>
          <a:custGeom>
            <a:avLst/>
            <a:gdLst/>
            <a:ahLst/>
            <a:cxnLst>
              <a:cxn ang="0">
                <a:pos x="5" y="5"/>
              </a:cxn>
              <a:cxn ang="0">
                <a:pos x="5" y="24"/>
              </a:cxn>
              <a:cxn ang="0">
                <a:pos x="212" y="231"/>
              </a:cxn>
              <a:cxn ang="0">
                <a:pos x="221" y="235"/>
              </a:cxn>
              <a:cxn ang="0">
                <a:pos x="231" y="231"/>
              </a:cxn>
              <a:cxn ang="0">
                <a:pos x="255" y="207"/>
              </a:cxn>
              <a:cxn ang="0">
                <a:pos x="263" y="215"/>
              </a:cxn>
              <a:cxn ang="0">
                <a:pos x="263" y="234"/>
              </a:cxn>
              <a:cxn ang="0">
                <a:pos x="270" y="246"/>
              </a:cxn>
              <a:cxn ang="0">
                <a:pos x="318" y="270"/>
              </a:cxn>
              <a:cxn ang="0">
                <a:pos x="409" y="361"/>
              </a:cxn>
              <a:cxn ang="0">
                <a:pos x="415" y="376"/>
              </a:cxn>
              <a:cxn ang="0">
                <a:pos x="409" y="391"/>
              </a:cxn>
              <a:cxn ang="0">
                <a:pos x="391" y="408"/>
              </a:cxn>
              <a:cxn ang="0">
                <a:pos x="361" y="408"/>
              </a:cxn>
              <a:cxn ang="0">
                <a:pos x="270" y="317"/>
              </a:cxn>
              <a:cxn ang="0">
                <a:pos x="246" y="270"/>
              </a:cxn>
              <a:cxn ang="0">
                <a:pos x="234" y="263"/>
              </a:cxn>
              <a:cxn ang="0">
                <a:pos x="209" y="263"/>
              </a:cxn>
              <a:cxn ang="0">
                <a:pos x="196" y="276"/>
              </a:cxn>
              <a:cxn ang="0">
                <a:pos x="209" y="289"/>
              </a:cxn>
              <a:cxn ang="0">
                <a:pos x="226" y="289"/>
              </a:cxn>
              <a:cxn ang="0">
                <a:pos x="247" y="331"/>
              </a:cxn>
              <a:cxn ang="0">
                <a:pos x="250" y="335"/>
              </a:cxn>
              <a:cxn ang="0">
                <a:pos x="342" y="427"/>
              </a:cxn>
              <a:cxn ang="0">
                <a:pos x="410" y="427"/>
              </a:cxn>
              <a:cxn ang="0">
                <a:pos x="428" y="410"/>
              </a:cxn>
              <a:cxn ang="0">
                <a:pos x="442" y="376"/>
              </a:cxn>
              <a:cxn ang="0">
                <a:pos x="428" y="342"/>
              </a:cxn>
              <a:cxn ang="0">
                <a:pos x="335" y="249"/>
              </a:cxn>
              <a:cxn ang="0">
                <a:pos x="332" y="247"/>
              </a:cxn>
              <a:cxn ang="0">
                <a:pos x="290" y="226"/>
              </a:cxn>
              <a:cxn ang="0">
                <a:pos x="290" y="209"/>
              </a:cxn>
              <a:cxn ang="0">
                <a:pos x="286" y="200"/>
              </a:cxn>
              <a:cxn ang="0">
                <a:pos x="265" y="179"/>
              </a:cxn>
              <a:cxn ang="0">
                <a:pos x="255" y="175"/>
              </a:cxn>
              <a:cxn ang="0">
                <a:pos x="246" y="179"/>
              </a:cxn>
              <a:cxn ang="0">
                <a:pos x="221" y="203"/>
              </a:cxn>
              <a:cxn ang="0">
                <a:pos x="24" y="5"/>
              </a:cxn>
              <a:cxn ang="0">
                <a:pos x="5" y="5"/>
              </a:cxn>
            </a:cxnLst>
            <a:rect l="0" t="0" r="r" b="b"/>
            <a:pathLst>
              <a:path w="442" h="446">
                <a:moveTo>
                  <a:pt x="5" y="5"/>
                </a:moveTo>
                <a:cubicBezTo>
                  <a:pt x="0" y="11"/>
                  <a:pt x="0" y="19"/>
                  <a:pt x="5" y="24"/>
                </a:cubicBezTo>
                <a:cubicBezTo>
                  <a:pt x="212" y="231"/>
                  <a:pt x="212" y="231"/>
                  <a:pt x="212" y="231"/>
                </a:cubicBezTo>
                <a:cubicBezTo>
                  <a:pt x="215" y="234"/>
                  <a:pt x="218" y="235"/>
                  <a:pt x="221" y="235"/>
                </a:cubicBezTo>
                <a:cubicBezTo>
                  <a:pt x="225" y="235"/>
                  <a:pt x="228" y="234"/>
                  <a:pt x="231" y="231"/>
                </a:cubicBezTo>
                <a:cubicBezTo>
                  <a:pt x="231" y="231"/>
                  <a:pt x="246" y="217"/>
                  <a:pt x="255" y="207"/>
                </a:cubicBezTo>
                <a:cubicBezTo>
                  <a:pt x="259" y="211"/>
                  <a:pt x="261" y="212"/>
                  <a:pt x="263" y="215"/>
                </a:cubicBezTo>
                <a:cubicBezTo>
                  <a:pt x="263" y="221"/>
                  <a:pt x="263" y="234"/>
                  <a:pt x="263" y="234"/>
                </a:cubicBezTo>
                <a:cubicBezTo>
                  <a:pt x="263" y="239"/>
                  <a:pt x="266" y="244"/>
                  <a:pt x="270" y="246"/>
                </a:cubicBezTo>
                <a:cubicBezTo>
                  <a:pt x="270" y="246"/>
                  <a:pt x="314" y="268"/>
                  <a:pt x="318" y="270"/>
                </a:cubicBezTo>
                <a:cubicBezTo>
                  <a:pt x="321" y="273"/>
                  <a:pt x="409" y="361"/>
                  <a:pt x="409" y="361"/>
                </a:cubicBezTo>
                <a:cubicBezTo>
                  <a:pt x="413" y="365"/>
                  <a:pt x="415" y="370"/>
                  <a:pt x="415" y="376"/>
                </a:cubicBezTo>
                <a:cubicBezTo>
                  <a:pt x="415" y="381"/>
                  <a:pt x="413" y="387"/>
                  <a:pt x="409" y="391"/>
                </a:cubicBezTo>
                <a:cubicBezTo>
                  <a:pt x="391" y="408"/>
                  <a:pt x="391" y="408"/>
                  <a:pt x="391" y="408"/>
                </a:cubicBezTo>
                <a:cubicBezTo>
                  <a:pt x="383" y="417"/>
                  <a:pt x="369" y="417"/>
                  <a:pt x="361" y="408"/>
                </a:cubicBezTo>
                <a:cubicBezTo>
                  <a:pt x="361" y="408"/>
                  <a:pt x="273" y="320"/>
                  <a:pt x="270" y="317"/>
                </a:cubicBezTo>
                <a:cubicBezTo>
                  <a:pt x="268" y="314"/>
                  <a:pt x="246" y="270"/>
                  <a:pt x="246" y="270"/>
                </a:cubicBezTo>
                <a:cubicBezTo>
                  <a:pt x="244" y="266"/>
                  <a:pt x="239" y="263"/>
                  <a:pt x="234" y="263"/>
                </a:cubicBezTo>
                <a:cubicBezTo>
                  <a:pt x="209" y="263"/>
                  <a:pt x="209" y="263"/>
                  <a:pt x="209" y="263"/>
                </a:cubicBezTo>
                <a:cubicBezTo>
                  <a:pt x="202" y="263"/>
                  <a:pt x="196" y="269"/>
                  <a:pt x="196" y="276"/>
                </a:cubicBezTo>
                <a:cubicBezTo>
                  <a:pt x="196" y="283"/>
                  <a:pt x="202" y="289"/>
                  <a:pt x="209" y="289"/>
                </a:cubicBezTo>
                <a:cubicBezTo>
                  <a:pt x="209" y="289"/>
                  <a:pt x="219" y="289"/>
                  <a:pt x="226" y="289"/>
                </a:cubicBezTo>
                <a:cubicBezTo>
                  <a:pt x="231" y="300"/>
                  <a:pt x="247" y="331"/>
                  <a:pt x="247" y="331"/>
                </a:cubicBezTo>
                <a:cubicBezTo>
                  <a:pt x="248" y="332"/>
                  <a:pt x="249" y="334"/>
                  <a:pt x="250" y="335"/>
                </a:cubicBezTo>
                <a:cubicBezTo>
                  <a:pt x="342" y="427"/>
                  <a:pt x="342" y="427"/>
                  <a:pt x="342" y="427"/>
                </a:cubicBezTo>
                <a:cubicBezTo>
                  <a:pt x="361" y="446"/>
                  <a:pt x="391" y="446"/>
                  <a:pt x="410" y="427"/>
                </a:cubicBezTo>
                <a:cubicBezTo>
                  <a:pt x="428" y="410"/>
                  <a:pt x="428" y="410"/>
                  <a:pt x="428" y="410"/>
                </a:cubicBezTo>
                <a:cubicBezTo>
                  <a:pt x="437" y="400"/>
                  <a:pt x="442" y="388"/>
                  <a:pt x="442" y="376"/>
                </a:cubicBezTo>
                <a:cubicBezTo>
                  <a:pt x="442" y="363"/>
                  <a:pt x="437" y="351"/>
                  <a:pt x="428" y="342"/>
                </a:cubicBezTo>
                <a:cubicBezTo>
                  <a:pt x="335" y="249"/>
                  <a:pt x="335" y="249"/>
                  <a:pt x="335" y="249"/>
                </a:cubicBezTo>
                <a:cubicBezTo>
                  <a:pt x="334" y="248"/>
                  <a:pt x="333" y="247"/>
                  <a:pt x="332" y="247"/>
                </a:cubicBezTo>
                <a:cubicBezTo>
                  <a:pt x="332" y="247"/>
                  <a:pt x="300" y="231"/>
                  <a:pt x="290" y="226"/>
                </a:cubicBezTo>
                <a:cubicBezTo>
                  <a:pt x="290" y="218"/>
                  <a:pt x="290" y="209"/>
                  <a:pt x="290" y="209"/>
                </a:cubicBezTo>
                <a:cubicBezTo>
                  <a:pt x="290" y="205"/>
                  <a:pt x="288" y="202"/>
                  <a:pt x="286" y="200"/>
                </a:cubicBezTo>
                <a:cubicBezTo>
                  <a:pt x="265" y="179"/>
                  <a:pt x="265" y="179"/>
                  <a:pt x="265" y="179"/>
                </a:cubicBezTo>
                <a:cubicBezTo>
                  <a:pt x="262" y="176"/>
                  <a:pt x="259" y="175"/>
                  <a:pt x="255" y="175"/>
                </a:cubicBezTo>
                <a:cubicBezTo>
                  <a:pt x="252" y="175"/>
                  <a:pt x="248" y="176"/>
                  <a:pt x="246" y="179"/>
                </a:cubicBezTo>
                <a:cubicBezTo>
                  <a:pt x="246" y="179"/>
                  <a:pt x="231" y="193"/>
                  <a:pt x="221" y="203"/>
                </a:cubicBezTo>
                <a:cubicBezTo>
                  <a:pt x="204" y="186"/>
                  <a:pt x="24" y="5"/>
                  <a:pt x="24" y="5"/>
                </a:cubicBezTo>
                <a:cubicBezTo>
                  <a:pt x="19" y="0"/>
                  <a:pt x="10" y="0"/>
                  <a:pt x="5" y="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 name="Freeform 199"/>
          <p:cNvSpPr>
            <a:spLocks/>
          </p:cNvSpPr>
          <p:nvPr/>
        </p:nvSpPr>
        <p:spPr bwMode="auto">
          <a:xfrm>
            <a:off x="555625" y="3678238"/>
            <a:ext cx="460375" cy="517525"/>
          </a:xfrm>
          <a:custGeom>
            <a:avLst/>
            <a:gdLst/>
            <a:ahLst/>
            <a:cxnLst>
              <a:cxn ang="0">
                <a:pos x="116" y="437"/>
              </a:cxn>
              <a:cxn ang="0">
                <a:pos x="89" y="367"/>
              </a:cxn>
              <a:cxn ang="0">
                <a:pos x="98" y="318"/>
              </a:cxn>
              <a:cxn ang="0">
                <a:pos x="113" y="309"/>
              </a:cxn>
              <a:cxn ang="0">
                <a:pos x="171" y="315"/>
              </a:cxn>
              <a:cxn ang="0">
                <a:pos x="249" y="296"/>
              </a:cxn>
              <a:cxn ang="0">
                <a:pos x="293" y="250"/>
              </a:cxn>
              <a:cxn ang="0">
                <a:pos x="330" y="113"/>
              </a:cxn>
              <a:cxn ang="0">
                <a:pos x="355" y="30"/>
              </a:cxn>
              <a:cxn ang="0">
                <a:pos x="357" y="28"/>
              </a:cxn>
              <a:cxn ang="0">
                <a:pos x="283" y="28"/>
              </a:cxn>
              <a:cxn ang="0">
                <a:pos x="145" y="42"/>
              </a:cxn>
              <a:cxn ang="0">
                <a:pos x="47" y="113"/>
              </a:cxn>
              <a:cxn ang="0">
                <a:pos x="27" y="178"/>
              </a:cxn>
              <a:cxn ang="0">
                <a:pos x="44" y="234"/>
              </a:cxn>
              <a:cxn ang="0">
                <a:pos x="103" y="268"/>
              </a:cxn>
              <a:cxn ang="0">
                <a:pos x="105" y="263"/>
              </a:cxn>
              <a:cxn ang="0">
                <a:pos x="113" y="229"/>
              </a:cxn>
              <a:cxn ang="0">
                <a:pos x="153" y="133"/>
              </a:cxn>
              <a:cxn ang="0">
                <a:pos x="231" y="91"/>
              </a:cxn>
              <a:cxn ang="0">
                <a:pos x="231" y="91"/>
              </a:cxn>
              <a:cxn ang="0">
                <a:pos x="246" y="103"/>
              </a:cxn>
              <a:cxn ang="0">
                <a:pos x="235" y="118"/>
              </a:cxn>
              <a:cxn ang="0">
                <a:pos x="192" y="135"/>
              </a:cxn>
              <a:cxn ang="0">
                <a:pos x="165" y="162"/>
              </a:cxn>
              <a:cxn ang="0">
                <a:pos x="141" y="232"/>
              </a:cxn>
              <a:cxn ang="0">
                <a:pos x="131" y="273"/>
              </a:cxn>
              <a:cxn ang="0">
                <a:pos x="118" y="291"/>
              </a:cxn>
              <a:cxn ang="0">
                <a:pos x="104" y="295"/>
              </a:cxn>
              <a:cxn ang="0">
                <a:pos x="99" y="295"/>
              </a:cxn>
              <a:cxn ang="0">
                <a:pos x="22" y="250"/>
              </a:cxn>
              <a:cxn ang="0">
                <a:pos x="0" y="178"/>
              </a:cxn>
              <a:cxn ang="0">
                <a:pos x="25" y="97"/>
              </a:cxn>
              <a:cxn ang="0">
                <a:pos x="137" y="15"/>
              </a:cxn>
              <a:cxn ang="0">
                <a:pos x="283" y="0"/>
              </a:cxn>
              <a:cxn ang="0">
                <a:pos x="362" y="1"/>
              </a:cxn>
              <a:cxn ang="0">
                <a:pos x="393" y="1"/>
              </a:cxn>
              <a:cxn ang="0">
                <a:pos x="407" y="12"/>
              </a:cxn>
              <a:cxn ang="0">
                <a:pos x="398" y="27"/>
              </a:cxn>
              <a:cxn ang="0">
                <a:pos x="385" y="37"/>
              </a:cxn>
              <a:cxn ang="0">
                <a:pos x="374" y="54"/>
              </a:cxn>
              <a:cxn ang="0">
                <a:pos x="358" y="111"/>
              </a:cxn>
              <a:cxn ang="0">
                <a:pos x="320" y="256"/>
              </a:cxn>
              <a:cxn ang="0">
                <a:pos x="245" y="329"/>
              </a:cxn>
              <a:cxn ang="0">
                <a:pos x="171" y="342"/>
              </a:cxn>
              <a:cxn ang="0">
                <a:pos x="120" y="338"/>
              </a:cxn>
              <a:cxn ang="0">
                <a:pos x="116" y="367"/>
              </a:cxn>
              <a:cxn ang="0">
                <a:pos x="135" y="418"/>
              </a:cxn>
              <a:cxn ang="0">
                <a:pos x="155" y="434"/>
              </a:cxn>
              <a:cxn ang="0">
                <a:pos x="155" y="434"/>
              </a:cxn>
              <a:cxn ang="0">
                <a:pos x="161" y="453"/>
              </a:cxn>
              <a:cxn ang="0">
                <a:pos x="149" y="460"/>
              </a:cxn>
              <a:cxn ang="0">
                <a:pos x="143" y="459"/>
              </a:cxn>
            </a:cxnLst>
            <a:rect l="0" t="0" r="r" b="b"/>
            <a:pathLst>
              <a:path w="408" h="460">
                <a:moveTo>
                  <a:pt x="143" y="459"/>
                </a:moveTo>
                <a:cubicBezTo>
                  <a:pt x="142" y="459"/>
                  <a:pt x="129" y="452"/>
                  <a:pt x="116" y="437"/>
                </a:cubicBezTo>
                <a:cubicBezTo>
                  <a:pt x="116" y="437"/>
                  <a:pt x="116" y="437"/>
                  <a:pt x="116" y="437"/>
                </a:cubicBezTo>
                <a:cubicBezTo>
                  <a:pt x="102" y="423"/>
                  <a:pt x="89" y="399"/>
                  <a:pt x="89" y="367"/>
                </a:cubicBezTo>
                <a:cubicBezTo>
                  <a:pt x="89" y="367"/>
                  <a:pt x="89" y="367"/>
                  <a:pt x="89" y="367"/>
                </a:cubicBezTo>
                <a:cubicBezTo>
                  <a:pt x="89" y="352"/>
                  <a:pt x="91" y="336"/>
                  <a:pt x="98" y="318"/>
                </a:cubicBezTo>
                <a:cubicBezTo>
                  <a:pt x="98" y="318"/>
                  <a:pt x="98" y="318"/>
                  <a:pt x="98" y="318"/>
                </a:cubicBezTo>
                <a:cubicBezTo>
                  <a:pt x="100" y="311"/>
                  <a:pt x="106" y="307"/>
                  <a:pt x="113" y="309"/>
                </a:cubicBezTo>
                <a:cubicBezTo>
                  <a:pt x="113" y="309"/>
                  <a:pt x="113" y="309"/>
                  <a:pt x="113" y="309"/>
                </a:cubicBezTo>
                <a:cubicBezTo>
                  <a:pt x="135" y="313"/>
                  <a:pt x="154" y="315"/>
                  <a:pt x="171" y="315"/>
                </a:cubicBezTo>
                <a:cubicBezTo>
                  <a:pt x="171" y="315"/>
                  <a:pt x="171" y="315"/>
                  <a:pt x="171" y="315"/>
                </a:cubicBezTo>
                <a:cubicBezTo>
                  <a:pt x="205" y="315"/>
                  <a:pt x="230" y="307"/>
                  <a:pt x="249" y="296"/>
                </a:cubicBezTo>
                <a:cubicBezTo>
                  <a:pt x="249" y="296"/>
                  <a:pt x="249" y="296"/>
                  <a:pt x="249" y="296"/>
                </a:cubicBezTo>
                <a:cubicBezTo>
                  <a:pt x="268" y="285"/>
                  <a:pt x="282" y="269"/>
                  <a:pt x="293" y="250"/>
                </a:cubicBezTo>
                <a:cubicBezTo>
                  <a:pt x="293" y="250"/>
                  <a:pt x="293" y="250"/>
                  <a:pt x="293" y="250"/>
                </a:cubicBezTo>
                <a:cubicBezTo>
                  <a:pt x="314" y="211"/>
                  <a:pt x="322" y="159"/>
                  <a:pt x="330" y="113"/>
                </a:cubicBezTo>
                <a:cubicBezTo>
                  <a:pt x="330" y="113"/>
                  <a:pt x="330" y="113"/>
                  <a:pt x="330" y="113"/>
                </a:cubicBezTo>
                <a:cubicBezTo>
                  <a:pt x="336" y="81"/>
                  <a:pt x="342" y="53"/>
                  <a:pt x="355" y="30"/>
                </a:cubicBezTo>
                <a:cubicBezTo>
                  <a:pt x="355" y="30"/>
                  <a:pt x="355" y="30"/>
                  <a:pt x="355" y="30"/>
                </a:cubicBezTo>
                <a:cubicBezTo>
                  <a:pt x="356" y="30"/>
                  <a:pt x="356" y="29"/>
                  <a:pt x="357" y="28"/>
                </a:cubicBezTo>
                <a:cubicBezTo>
                  <a:pt x="357" y="28"/>
                  <a:pt x="357" y="28"/>
                  <a:pt x="357" y="28"/>
                </a:cubicBezTo>
                <a:cubicBezTo>
                  <a:pt x="331" y="28"/>
                  <a:pt x="306" y="28"/>
                  <a:pt x="283" y="28"/>
                </a:cubicBezTo>
                <a:cubicBezTo>
                  <a:pt x="283" y="28"/>
                  <a:pt x="283" y="28"/>
                  <a:pt x="283" y="28"/>
                </a:cubicBezTo>
                <a:cubicBezTo>
                  <a:pt x="229" y="28"/>
                  <a:pt x="183" y="30"/>
                  <a:pt x="145" y="42"/>
                </a:cubicBezTo>
                <a:cubicBezTo>
                  <a:pt x="145" y="42"/>
                  <a:pt x="145" y="42"/>
                  <a:pt x="145" y="42"/>
                </a:cubicBezTo>
                <a:cubicBezTo>
                  <a:pt x="107" y="53"/>
                  <a:pt x="76" y="74"/>
                  <a:pt x="47" y="113"/>
                </a:cubicBezTo>
                <a:cubicBezTo>
                  <a:pt x="47" y="113"/>
                  <a:pt x="47" y="113"/>
                  <a:pt x="47" y="113"/>
                </a:cubicBezTo>
                <a:cubicBezTo>
                  <a:pt x="35" y="129"/>
                  <a:pt x="27" y="154"/>
                  <a:pt x="27" y="178"/>
                </a:cubicBezTo>
                <a:cubicBezTo>
                  <a:pt x="27" y="178"/>
                  <a:pt x="27" y="178"/>
                  <a:pt x="27" y="178"/>
                </a:cubicBezTo>
                <a:cubicBezTo>
                  <a:pt x="27" y="198"/>
                  <a:pt x="32" y="218"/>
                  <a:pt x="44" y="234"/>
                </a:cubicBezTo>
                <a:cubicBezTo>
                  <a:pt x="44" y="234"/>
                  <a:pt x="44" y="234"/>
                  <a:pt x="44" y="234"/>
                </a:cubicBezTo>
                <a:cubicBezTo>
                  <a:pt x="56" y="249"/>
                  <a:pt x="74" y="262"/>
                  <a:pt x="103" y="268"/>
                </a:cubicBezTo>
                <a:cubicBezTo>
                  <a:pt x="103" y="268"/>
                  <a:pt x="103" y="268"/>
                  <a:pt x="103" y="268"/>
                </a:cubicBezTo>
                <a:cubicBezTo>
                  <a:pt x="104" y="267"/>
                  <a:pt x="105" y="265"/>
                  <a:pt x="105" y="263"/>
                </a:cubicBezTo>
                <a:cubicBezTo>
                  <a:pt x="105" y="263"/>
                  <a:pt x="105" y="263"/>
                  <a:pt x="105" y="263"/>
                </a:cubicBezTo>
                <a:cubicBezTo>
                  <a:pt x="108" y="255"/>
                  <a:pt x="110" y="243"/>
                  <a:pt x="113" y="229"/>
                </a:cubicBezTo>
                <a:cubicBezTo>
                  <a:pt x="113" y="229"/>
                  <a:pt x="113" y="229"/>
                  <a:pt x="113" y="229"/>
                </a:cubicBezTo>
                <a:cubicBezTo>
                  <a:pt x="119" y="200"/>
                  <a:pt x="127" y="162"/>
                  <a:pt x="153" y="133"/>
                </a:cubicBezTo>
                <a:cubicBezTo>
                  <a:pt x="153" y="133"/>
                  <a:pt x="153" y="133"/>
                  <a:pt x="153" y="133"/>
                </a:cubicBezTo>
                <a:cubicBezTo>
                  <a:pt x="170" y="113"/>
                  <a:pt x="196" y="97"/>
                  <a:pt x="231" y="91"/>
                </a:cubicBezTo>
                <a:cubicBezTo>
                  <a:pt x="231" y="91"/>
                  <a:pt x="231" y="91"/>
                  <a:pt x="231" y="91"/>
                </a:cubicBezTo>
                <a:cubicBezTo>
                  <a:pt x="231" y="91"/>
                  <a:pt x="231" y="91"/>
                  <a:pt x="231" y="91"/>
                </a:cubicBezTo>
                <a:cubicBezTo>
                  <a:pt x="238" y="90"/>
                  <a:pt x="245" y="95"/>
                  <a:pt x="246" y="103"/>
                </a:cubicBezTo>
                <a:cubicBezTo>
                  <a:pt x="246" y="103"/>
                  <a:pt x="246" y="103"/>
                  <a:pt x="246" y="103"/>
                </a:cubicBezTo>
                <a:cubicBezTo>
                  <a:pt x="248" y="110"/>
                  <a:pt x="243" y="117"/>
                  <a:pt x="235" y="118"/>
                </a:cubicBezTo>
                <a:cubicBezTo>
                  <a:pt x="235" y="118"/>
                  <a:pt x="235" y="118"/>
                  <a:pt x="235" y="118"/>
                </a:cubicBezTo>
                <a:cubicBezTo>
                  <a:pt x="217" y="121"/>
                  <a:pt x="203" y="127"/>
                  <a:pt x="192" y="135"/>
                </a:cubicBezTo>
                <a:cubicBezTo>
                  <a:pt x="192" y="135"/>
                  <a:pt x="192" y="135"/>
                  <a:pt x="192" y="135"/>
                </a:cubicBezTo>
                <a:cubicBezTo>
                  <a:pt x="181" y="142"/>
                  <a:pt x="172" y="151"/>
                  <a:pt x="165" y="162"/>
                </a:cubicBezTo>
                <a:cubicBezTo>
                  <a:pt x="165" y="162"/>
                  <a:pt x="165" y="162"/>
                  <a:pt x="165" y="162"/>
                </a:cubicBezTo>
                <a:cubicBezTo>
                  <a:pt x="152" y="183"/>
                  <a:pt x="145" y="209"/>
                  <a:pt x="141" y="232"/>
                </a:cubicBezTo>
                <a:cubicBezTo>
                  <a:pt x="141" y="232"/>
                  <a:pt x="141" y="232"/>
                  <a:pt x="141" y="232"/>
                </a:cubicBezTo>
                <a:cubicBezTo>
                  <a:pt x="137" y="248"/>
                  <a:pt x="135" y="262"/>
                  <a:pt x="131" y="273"/>
                </a:cubicBezTo>
                <a:cubicBezTo>
                  <a:pt x="131" y="273"/>
                  <a:pt x="131" y="273"/>
                  <a:pt x="131" y="273"/>
                </a:cubicBezTo>
                <a:cubicBezTo>
                  <a:pt x="128" y="280"/>
                  <a:pt x="125" y="286"/>
                  <a:pt x="118" y="291"/>
                </a:cubicBezTo>
                <a:cubicBezTo>
                  <a:pt x="118" y="291"/>
                  <a:pt x="118" y="291"/>
                  <a:pt x="118" y="291"/>
                </a:cubicBezTo>
                <a:cubicBezTo>
                  <a:pt x="114" y="294"/>
                  <a:pt x="109" y="296"/>
                  <a:pt x="104" y="295"/>
                </a:cubicBezTo>
                <a:cubicBezTo>
                  <a:pt x="104" y="295"/>
                  <a:pt x="104" y="295"/>
                  <a:pt x="104" y="295"/>
                </a:cubicBezTo>
                <a:cubicBezTo>
                  <a:pt x="102" y="295"/>
                  <a:pt x="101" y="295"/>
                  <a:pt x="99" y="295"/>
                </a:cubicBezTo>
                <a:cubicBezTo>
                  <a:pt x="99" y="295"/>
                  <a:pt x="99" y="295"/>
                  <a:pt x="99" y="295"/>
                </a:cubicBezTo>
                <a:cubicBezTo>
                  <a:pt x="64" y="288"/>
                  <a:pt x="38" y="272"/>
                  <a:pt x="22" y="250"/>
                </a:cubicBezTo>
                <a:cubicBezTo>
                  <a:pt x="22" y="250"/>
                  <a:pt x="22" y="250"/>
                  <a:pt x="22" y="250"/>
                </a:cubicBezTo>
                <a:cubicBezTo>
                  <a:pt x="6" y="229"/>
                  <a:pt x="0" y="203"/>
                  <a:pt x="0" y="178"/>
                </a:cubicBezTo>
                <a:cubicBezTo>
                  <a:pt x="0" y="178"/>
                  <a:pt x="0" y="178"/>
                  <a:pt x="0" y="178"/>
                </a:cubicBezTo>
                <a:cubicBezTo>
                  <a:pt x="0" y="148"/>
                  <a:pt x="9" y="119"/>
                  <a:pt x="25" y="97"/>
                </a:cubicBezTo>
                <a:cubicBezTo>
                  <a:pt x="25" y="97"/>
                  <a:pt x="25" y="97"/>
                  <a:pt x="25" y="97"/>
                </a:cubicBezTo>
                <a:cubicBezTo>
                  <a:pt x="56" y="53"/>
                  <a:pt x="94" y="28"/>
                  <a:pt x="137" y="15"/>
                </a:cubicBezTo>
                <a:cubicBezTo>
                  <a:pt x="137" y="15"/>
                  <a:pt x="137" y="15"/>
                  <a:pt x="137" y="15"/>
                </a:cubicBezTo>
                <a:cubicBezTo>
                  <a:pt x="180" y="2"/>
                  <a:pt x="228" y="0"/>
                  <a:pt x="283" y="0"/>
                </a:cubicBezTo>
                <a:cubicBezTo>
                  <a:pt x="283" y="0"/>
                  <a:pt x="283" y="0"/>
                  <a:pt x="283" y="0"/>
                </a:cubicBezTo>
                <a:cubicBezTo>
                  <a:pt x="308" y="0"/>
                  <a:pt x="334" y="1"/>
                  <a:pt x="362" y="1"/>
                </a:cubicBezTo>
                <a:cubicBezTo>
                  <a:pt x="362" y="1"/>
                  <a:pt x="362" y="1"/>
                  <a:pt x="362" y="1"/>
                </a:cubicBezTo>
                <a:cubicBezTo>
                  <a:pt x="372" y="1"/>
                  <a:pt x="383" y="1"/>
                  <a:pt x="393" y="1"/>
                </a:cubicBezTo>
                <a:cubicBezTo>
                  <a:pt x="393" y="1"/>
                  <a:pt x="393" y="1"/>
                  <a:pt x="393" y="1"/>
                </a:cubicBezTo>
                <a:cubicBezTo>
                  <a:pt x="400" y="1"/>
                  <a:pt x="406" y="5"/>
                  <a:pt x="407" y="12"/>
                </a:cubicBezTo>
                <a:cubicBezTo>
                  <a:pt x="407" y="12"/>
                  <a:pt x="407" y="12"/>
                  <a:pt x="407" y="12"/>
                </a:cubicBezTo>
                <a:cubicBezTo>
                  <a:pt x="408" y="18"/>
                  <a:pt x="405" y="25"/>
                  <a:pt x="398" y="27"/>
                </a:cubicBezTo>
                <a:cubicBezTo>
                  <a:pt x="398" y="27"/>
                  <a:pt x="398" y="27"/>
                  <a:pt x="398" y="27"/>
                </a:cubicBezTo>
                <a:cubicBezTo>
                  <a:pt x="393" y="29"/>
                  <a:pt x="389" y="32"/>
                  <a:pt x="385" y="37"/>
                </a:cubicBezTo>
                <a:cubicBezTo>
                  <a:pt x="385" y="37"/>
                  <a:pt x="385" y="37"/>
                  <a:pt x="385" y="37"/>
                </a:cubicBezTo>
                <a:cubicBezTo>
                  <a:pt x="381" y="41"/>
                  <a:pt x="377" y="47"/>
                  <a:pt x="374" y="54"/>
                </a:cubicBezTo>
                <a:cubicBezTo>
                  <a:pt x="374" y="54"/>
                  <a:pt x="374" y="54"/>
                  <a:pt x="374" y="54"/>
                </a:cubicBezTo>
                <a:cubicBezTo>
                  <a:pt x="367" y="69"/>
                  <a:pt x="363" y="89"/>
                  <a:pt x="358" y="111"/>
                </a:cubicBezTo>
                <a:cubicBezTo>
                  <a:pt x="358" y="111"/>
                  <a:pt x="358" y="111"/>
                  <a:pt x="358" y="111"/>
                </a:cubicBezTo>
                <a:cubicBezTo>
                  <a:pt x="350" y="156"/>
                  <a:pt x="343" y="211"/>
                  <a:pt x="320" y="256"/>
                </a:cubicBezTo>
                <a:cubicBezTo>
                  <a:pt x="320" y="256"/>
                  <a:pt x="320" y="256"/>
                  <a:pt x="320" y="256"/>
                </a:cubicBezTo>
                <a:cubicBezTo>
                  <a:pt x="305" y="287"/>
                  <a:pt x="281" y="314"/>
                  <a:pt x="245" y="329"/>
                </a:cubicBezTo>
                <a:cubicBezTo>
                  <a:pt x="245" y="329"/>
                  <a:pt x="245" y="329"/>
                  <a:pt x="245" y="329"/>
                </a:cubicBezTo>
                <a:cubicBezTo>
                  <a:pt x="225" y="337"/>
                  <a:pt x="200" y="342"/>
                  <a:pt x="171" y="342"/>
                </a:cubicBezTo>
                <a:cubicBezTo>
                  <a:pt x="171" y="342"/>
                  <a:pt x="171" y="342"/>
                  <a:pt x="171" y="342"/>
                </a:cubicBezTo>
                <a:cubicBezTo>
                  <a:pt x="156" y="342"/>
                  <a:pt x="139" y="341"/>
                  <a:pt x="120" y="338"/>
                </a:cubicBezTo>
                <a:cubicBezTo>
                  <a:pt x="120" y="338"/>
                  <a:pt x="120" y="338"/>
                  <a:pt x="120" y="338"/>
                </a:cubicBezTo>
                <a:cubicBezTo>
                  <a:pt x="117" y="349"/>
                  <a:pt x="116" y="358"/>
                  <a:pt x="116" y="367"/>
                </a:cubicBezTo>
                <a:cubicBezTo>
                  <a:pt x="116" y="367"/>
                  <a:pt x="116" y="367"/>
                  <a:pt x="116" y="367"/>
                </a:cubicBezTo>
                <a:cubicBezTo>
                  <a:pt x="116" y="391"/>
                  <a:pt x="125" y="407"/>
                  <a:pt x="135" y="418"/>
                </a:cubicBezTo>
                <a:cubicBezTo>
                  <a:pt x="135" y="418"/>
                  <a:pt x="135" y="418"/>
                  <a:pt x="135" y="418"/>
                </a:cubicBezTo>
                <a:cubicBezTo>
                  <a:pt x="144" y="429"/>
                  <a:pt x="155" y="434"/>
                  <a:pt x="155" y="434"/>
                </a:cubicBezTo>
                <a:cubicBezTo>
                  <a:pt x="155" y="434"/>
                  <a:pt x="155" y="434"/>
                  <a:pt x="155" y="434"/>
                </a:cubicBezTo>
                <a:cubicBezTo>
                  <a:pt x="155" y="434"/>
                  <a:pt x="155" y="434"/>
                  <a:pt x="155" y="434"/>
                </a:cubicBezTo>
                <a:cubicBezTo>
                  <a:pt x="155" y="434"/>
                  <a:pt x="155" y="434"/>
                  <a:pt x="155" y="434"/>
                </a:cubicBezTo>
                <a:cubicBezTo>
                  <a:pt x="155" y="434"/>
                  <a:pt x="155" y="434"/>
                  <a:pt x="155" y="434"/>
                </a:cubicBezTo>
                <a:cubicBezTo>
                  <a:pt x="162" y="438"/>
                  <a:pt x="165" y="446"/>
                  <a:pt x="161" y="453"/>
                </a:cubicBezTo>
                <a:cubicBezTo>
                  <a:pt x="161" y="453"/>
                  <a:pt x="161" y="453"/>
                  <a:pt x="161" y="453"/>
                </a:cubicBezTo>
                <a:cubicBezTo>
                  <a:pt x="159" y="458"/>
                  <a:pt x="154" y="460"/>
                  <a:pt x="149" y="460"/>
                </a:cubicBezTo>
                <a:cubicBezTo>
                  <a:pt x="149" y="460"/>
                  <a:pt x="149" y="460"/>
                  <a:pt x="149" y="460"/>
                </a:cubicBezTo>
                <a:cubicBezTo>
                  <a:pt x="147" y="460"/>
                  <a:pt x="145" y="460"/>
                  <a:pt x="143" y="459"/>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207"/>
          <p:cNvSpPr>
            <a:spLocks/>
          </p:cNvSpPr>
          <p:nvPr/>
        </p:nvSpPr>
        <p:spPr bwMode="auto">
          <a:xfrm>
            <a:off x="550863" y="4419600"/>
            <a:ext cx="469900" cy="482600"/>
          </a:xfrm>
          <a:custGeom>
            <a:avLst/>
            <a:gdLst/>
            <a:ahLst/>
            <a:cxnLst>
              <a:cxn ang="0">
                <a:pos x="199" y="31"/>
              </a:cxn>
              <a:cxn ang="0">
                <a:pos x="197" y="40"/>
              </a:cxn>
              <a:cxn ang="0">
                <a:pos x="194" y="53"/>
              </a:cxn>
              <a:cxn ang="0">
                <a:pos x="183" y="63"/>
              </a:cxn>
              <a:cxn ang="0">
                <a:pos x="117" y="123"/>
              </a:cxn>
              <a:cxn ang="0">
                <a:pos x="99" y="197"/>
              </a:cxn>
              <a:cxn ang="0">
                <a:pos x="91" y="286"/>
              </a:cxn>
              <a:cxn ang="0">
                <a:pos x="53" y="351"/>
              </a:cxn>
              <a:cxn ang="0">
                <a:pos x="31" y="363"/>
              </a:cxn>
              <a:cxn ang="0">
                <a:pos x="31" y="376"/>
              </a:cxn>
              <a:cxn ang="0">
                <a:pos x="117" y="376"/>
              </a:cxn>
              <a:cxn ang="0">
                <a:pos x="154" y="376"/>
              </a:cxn>
              <a:cxn ang="0">
                <a:pos x="157" y="377"/>
              </a:cxn>
              <a:cxn ang="0">
                <a:pos x="163" y="380"/>
              </a:cxn>
              <a:cxn ang="0">
                <a:pos x="202" y="397"/>
              </a:cxn>
              <a:cxn ang="0">
                <a:pos x="233" y="381"/>
              </a:cxn>
              <a:cxn ang="0">
                <a:pos x="233" y="381"/>
              </a:cxn>
              <a:cxn ang="0">
                <a:pos x="255" y="378"/>
              </a:cxn>
              <a:cxn ang="0">
                <a:pos x="258" y="399"/>
              </a:cxn>
              <a:cxn ang="0">
                <a:pos x="244" y="414"/>
              </a:cxn>
              <a:cxn ang="0">
                <a:pos x="202" y="428"/>
              </a:cxn>
              <a:cxn ang="0">
                <a:pos x="202" y="428"/>
              </a:cxn>
              <a:cxn ang="0">
                <a:pos x="148" y="407"/>
              </a:cxn>
              <a:cxn ang="0">
                <a:pos x="143" y="407"/>
              </a:cxn>
              <a:cxn ang="0">
                <a:pos x="117" y="407"/>
              </a:cxn>
              <a:cxn ang="0">
                <a:pos x="16" y="407"/>
              </a:cxn>
              <a:cxn ang="0">
                <a:pos x="5" y="403"/>
              </a:cxn>
              <a:cxn ang="0">
                <a:pos x="0" y="392"/>
              </a:cxn>
              <a:cxn ang="0">
                <a:pos x="0" y="352"/>
              </a:cxn>
              <a:cxn ang="0">
                <a:pos x="12" y="337"/>
              </a:cxn>
              <a:cxn ang="0">
                <a:pos x="12" y="337"/>
              </a:cxn>
              <a:cxn ang="0">
                <a:pos x="14" y="336"/>
              </a:cxn>
              <a:cxn ang="0">
                <a:pos x="19" y="335"/>
              </a:cxn>
              <a:cxn ang="0">
                <a:pos x="36" y="326"/>
              </a:cxn>
              <a:cxn ang="0">
                <a:pos x="60" y="284"/>
              </a:cxn>
              <a:cxn ang="0">
                <a:pos x="68" y="193"/>
              </a:cxn>
              <a:cxn ang="0">
                <a:pos x="90" y="108"/>
              </a:cxn>
              <a:cxn ang="0">
                <a:pos x="166" y="37"/>
              </a:cxn>
              <a:cxn ang="0">
                <a:pos x="167" y="35"/>
              </a:cxn>
              <a:cxn ang="0">
                <a:pos x="177" y="9"/>
              </a:cxn>
              <a:cxn ang="0">
                <a:pos x="202" y="0"/>
              </a:cxn>
              <a:cxn ang="0">
                <a:pos x="235" y="11"/>
              </a:cxn>
              <a:cxn ang="0">
                <a:pos x="247" y="39"/>
              </a:cxn>
              <a:cxn ang="0">
                <a:pos x="267" y="47"/>
              </a:cxn>
              <a:cxn ang="0">
                <a:pos x="324" y="110"/>
              </a:cxn>
              <a:cxn ang="0">
                <a:pos x="355" y="282"/>
              </a:cxn>
              <a:cxn ang="0">
                <a:pos x="376" y="322"/>
              </a:cxn>
              <a:cxn ang="0">
                <a:pos x="402" y="335"/>
              </a:cxn>
              <a:cxn ang="0">
                <a:pos x="404" y="335"/>
              </a:cxn>
              <a:cxn ang="0">
                <a:pos x="417" y="350"/>
              </a:cxn>
              <a:cxn ang="0">
                <a:pos x="412" y="402"/>
              </a:cxn>
              <a:cxn ang="0">
                <a:pos x="401" y="406"/>
              </a:cxn>
              <a:cxn ang="0">
                <a:pos x="301" y="406"/>
              </a:cxn>
              <a:cxn ang="0">
                <a:pos x="285" y="391"/>
              </a:cxn>
              <a:cxn ang="0">
                <a:pos x="301" y="376"/>
              </a:cxn>
              <a:cxn ang="0">
                <a:pos x="386" y="362"/>
              </a:cxn>
              <a:cxn ang="0">
                <a:pos x="364" y="352"/>
              </a:cxn>
              <a:cxn ang="0">
                <a:pos x="324" y="285"/>
              </a:cxn>
              <a:cxn ang="0">
                <a:pos x="296" y="123"/>
              </a:cxn>
              <a:cxn ang="0">
                <a:pos x="260" y="78"/>
              </a:cxn>
              <a:cxn ang="0">
                <a:pos x="231" y="66"/>
              </a:cxn>
              <a:cxn ang="0">
                <a:pos x="222" y="61"/>
              </a:cxn>
              <a:cxn ang="0">
                <a:pos x="216" y="49"/>
              </a:cxn>
            </a:cxnLst>
            <a:rect l="0" t="0" r="r" b="b"/>
            <a:pathLst>
              <a:path w="417" h="428">
                <a:moveTo>
                  <a:pt x="214" y="32"/>
                </a:moveTo>
                <a:cubicBezTo>
                  <a:pt x="214" y="32"/>
                  <a:pt x="208" y="30"/>
                  <a:pt x="199" y="31"/>
                </a:cubicBezTo>
                <a:cubicBezTo>
                  <a:pt x="199" y="31"/>
                  <a:pt x="199" y="31"/>
                  <a:pt x="199" y="31"/>
                </a:cubicBezTo>
                <a:cubicBezTo>
                  <a:pt x="198" y="32"/>
                  <a:pt x="197" y="35"/>
                  <a:pt x="197" y="40"/>
                </a:cubicBezTo>
                <a:cubicBezTo>
                  <a:pt x="197" y="40"/>
                  <a:pt x="197" y="40"/>
                  <a:pt x="197" y="40"/>
                </a:cubicBezTo>
                <a:cubicBezTo>
                  <a:pt x="196" y="44"/>
                  <a:pt x="196" y="47"/>
                  <a:pt x="194" y="53"/>
                </a:cubicBezTo>
                <a:cubicBezTo>
                  <a:pt x="194" y="53"/>
                  <a:pt x="194" y="53"/>
                  <a:pt x="194" y="53"/>
                </a:cubicBezTo>
                <a:cubicBezTo>
                  <a:pt x="192" y="56"/>
                  <a:pt x="189" y="61"/>
                  <a:pt x="183" y="63"/>
                </a:cubicBezTo>
                <a:cubicBezTo>
                  <a:pt x="183" y="63"/>
                  <a:pt x="183" y="63"/>
                  <a:pt x="183" y="63"/>
                </a:cubicBezTo>
                <a:cubicBezTo>
                  <a:pt x="150" y="77"/>
                  <a:pt x="137" y="86"/>
                  <a:pt x="117" y="123"/>
                </a:cubicBezTo>
                <a:cubicBezTo>
                  <a:pt x="117" y="123"/>
                  <a:pt x="117" y="123"/>
                  <a:pt x="117" y="123"/>
                </a:cubicBezTo>
                <a:cubicBezTo>
                  <a:pt x="109" y="139"/>
                  <a:pt x="102" y="167"/>
                  <a:pt x="99" y="197"/>
                </a:cubicBezTo>
                <a:cubicBezTo>
                  <a:pt x="99" y="197"/>
                  <a:pt x="99" y="197"/>
                  <a:pt x="99" y="197"/>
                </a:cubicBezTo>
                <a:cubicBezTo>
                  <a:pt x="95" y="227"/>
                  <a:pt x="93" y="259"/>
                  <a:pt x="91" y="286"/>
                </a:cubicBezTo>
                <a:cubicBezTo>
                  <a:pt x="91" y="286"/>
                  <a:pt x="91" y="286"/>
                  <a:pt x="91" y="286"/>
                </a:cubicBezTo>
                <a:cubicBezTo>
                  <a:pt x="89" y="319"/>
                  <a:pt x="70" y="340"/>
                  <a:pt x="53" y="351"/>
                </a:cubicBezTo>
                <a:cubicBezTo>
                  <a:pt x="53" y="351"/>
                  <a:pt x="53" y="351"/>
                  <a:pt x="53" y="351"/>
                </a:cubicBezTo>
                <a:cubicBezTo>
                  <a:pt x="45" y="357"/>
                  <a:pt x="37" y="361"/>
                  <a:pt x="31" y="363"/>
                </a:cubicBezTo>
                <a:cubicBezTo>
                  <a:pt x="31" y="363"/>
                  <a:pt x="31" y="363"/>
                  <a:pt x="31" y="363"/>
                </a:cubicBezTo>
                <a:cubicBezTo>
                  <a:pt x="31" y="376"/>
                  <a:pt x="31" y="376"/>
                  <a:pt x="31" y="376"/>
                </a:cubicBezTo>
                <a:cubicBezTo>
                  <a:pt x="52" y="376"/>
                  <a:pt x="89" y="376"/>
                  <a:pt x="117" y="376"/>
                </a:cubicBezTo>
                <a:cubicBezTo>
                  <a:pt x="117" y="376"/>
                  <a:pt x="117" y="376"/>
                  <a:pt x="117" y="376"/>
                </a:cubicBezTo>
                <a:cubicBezTo>
                  <a:pt x="137" y="376"/>
                  <a:pt x="150" y="376"/>
                  <a:pt x="154" y="376"/>
                </a:cubicBezTo>
                <a:cubicBezTo>
                  <a:pt x="154" y="376"/>
                  <a:pt x="154" y="376"/>
                  <a:pt x="154" y="376"/>
                </a:cubicBezTo>
                <a:cubicBezTo>
                  <a:pt x="155" y="376"/>
                  <a:pt x="154" y="376"/>
                  <a:pt x="157" y="377"/>
                </a:cubicBezTo>
                <a:cubicBezTo>
                  <a:pt x="157" y="377"/>
                  <a:pt x="157" y="377"/>
                  <a:pt x="157" y="377"/>
                </a:cubicBezTo>
                <a:cubicBezTo>
                  <a:pt x="158" y="377"/>
                  <a:pt x="159" y="377"/>
                  <a:pt x="163" y="380"/>
                </a:cubicBezTo>
                <a:cubicBezTo>
                  <a:pt x="163" y="380"/>
                  <a:pt x="163" y="380"/>
                  <a:pt x="163" y="380"/>
                </a:cubicBezTo>
                <a:cubicBezTo>
                  <a:pt x="180" y="394"/>
                  <a:pt x="193" y="397"/>
                  <a:pt x="202" y="397"/>
                </a:cubicBezTo>
                <a:cubicBezTo>
                  <a:pt x="202" y="397"/>
                  <a:pt x="202" y="397"/>
                  <a:pt x="202" y="397"/>
                </a:cubicBezTo>
                <a:cubicBezTo>
                  <a:pt x="220" y="397"/>
                  <a:pt x="232" y="383"/>
                  <a:pt x="233" y="381"/>
                </a:cubicBezTo>
                <a:cubicBezTo>
                  <a:pt x="233" y="381"/>
                  <a:pt x="233" y="381"/>
                  <a:pt x="233" y="381"/>
                </a:cubicBezTo>
                <a:cubicBezTo>
                  <a:pt x="233" y="381"/>
                  <a:pt x="233" y="381"/>
                  <a:pt x="233" y="381"/>
                </a:cubicBezTo>
                <a:cubicBezTo>
                  <a:pt x="233" y="381"/>
                  <a:pt x="233" y="381"/>
                  <a:pt x="233" y="381"/>
                </a:cubicBezTo>
                <a:cubicBezTo>
                  <a:pt x="233" y="381"/>
                  <a:pt x="233" y="381"/>
                  <a:pt x="233" y="381"/>
                </a:cubicBezTo>
                <a:cubicBezTo>
                  <a:pt x="238" y="374"/>
                  <a:pt x="248" y="373"/>
                  <a:pt x="255" y="378"/>
                </a:cubicBezTo>
                <a:cubicBezTo>
                  <a:pt x="255" y="378"/>
                  <a:pt x="255" y="378"/>
                  <a:pt x="255" y="378"/>
                </a:cubicBezTo>
                <a:cubicBezTo>
                  <a:pt x="262" y="383"/>
                  <a:pt x="263" y="392"/>
                  <a:pt x="258" y="399"/>
                </a:cubicBezTo>
                <a:cubicBezTo>
                  <a:pt x="258" y="399"/>
                  <a:pt x="258" y="399"/>
                  <a:pt x="258" y="399"/>
                </a:cubicBezTo>
                <a:cubicBezTo>
                  <a:pt x="258" y="400"/>
                  <a:pt x="253" y="407"/>
                  <a:pt x="244" y="414"/>
                </a:cubicBezTo>
                <a:cubicBezTo>
                  <a:pt x="244" y="414"/>
                  <a:pt x="244" y="414"/>
                  <a:pt x="244" y="414"/>
                </a:cubicBezTo>
                <a:cubicBezTo>
                  <a:pt x="234" y="421"/>
                  <a:pt x="220" y="428"/>
                  <a:pt x="202" y="428"/>
                </a:cubicBezTo>
                <a:cubicBezTo>
                  <a:pt x="202" y="428"/>
                  <a:pt x="202" y="428"/>
                  <a:pt x="202" y="428"/>
                </a:cubicBezTo>
                <a:cubicBezTo>
                  <a:pt x="202" y="428"/>
                  <a:pt x="202" y="428"/>
                  <a:pt x="202" y="428"/>
                </a:cubicBezTo>
                <a:cubicBezTo>
                  <a:pt x="202" y="428"/>
                  <a:pt x="202" y="428"/>
                  <a:pt x="202" y="428"/>
                </a:cubicBezTo>
                <a:cubicBezTo>
                  <a:pt x="185" y="428"/>
                  <a:pt x="167" y="422"/>
                  <a:pt x="148" y="407"/>
                </a:cubicBezTo>
                <a:cubicBezTo>
                  <a:pt x="148" y="407"/>
                  <a:pt x="148" y="407"/>
                  <a:pt x="148" y="407"/>
                </a:cubicBezTo>
                <a:cubicBezTo>
                  <a:pt x="146" y="407"/>
                  <a:pt x="145" y="407"/>
                  <a:pt x="143" y="407"/>
                </a:cubicBezTo>
                <a:cubicBezTo>
                  <a:pt x="143" y="407"/>
                  <a:pt x="143" y="407"/>
                  <a:pt x="143" y="407"/>
                </a:cubicBezTo>
                <a:cubicBezTo>
                  <a:pt x="136" y="407"/>
                  <a:pt x="128" y="407"/>
                  <a:pt x="117" y="407"/>
                </a:cubicBezTo>
                <a:cubicBezTo>
                  <a:pt x="117" y="407"/>
                  <a:pt x="117" y="407"/>
                  <a:pt x="117" y="407"/>
                </a:cubicBezTo>
                <a:cubicBezTo>
                  <a:pt x="77" y="407"/>
                  <a:pt x="16" y="407"/>
                  <a:pt x="16" y="407"/>
                </a:cubicBezTo>
                <a:cubicBezTo>
                  <a:pt x="16" y="407"/>
                  <a:pt x="16" y="407"/>
                  <a:pt x="16" y="407"/>
                </a:cubicBezTo>
                <a:cubicBezTo>
                  <a:pt x="12" y="407"/>
                  <a:pt x="8" y="406"/>
                  <a:pt x="5" y="403"/>
                </a:cubicBezTo>
                <a:cubicBezTo>
                  <a:pt x="5" y="403"/>
                  <a:pt x="5" y="403"/>
                  <a:pt x="5" y="403"/>
                </a:cubicBezTo>
                <a:cubicBezTo>
                  <a:pt x="2" y="400"/>
                  <a:pt x="0" y="396"/>
                  <a:pt x="0" y="392"/>
                </a:cubicBezTo>
                <a:cubicBezTo>
                  <a:pt x="0" y="392"/>
                  <a:pt x="0" y="392"/>
                  <a:pt x="0" y="392"/>
                </a:cubicBezTo>
                <a:cubicBezTo>
                  <a:pt x="0" y="352"/>
                  <a:pt x="0" y="352"/>
                  <a:pt x="0" y="352"/>
                </a:cubicBezTo>
                <a:cubicBezTo>
                  <a:pt x="0" y="345"/>
                  <a:pt x="5" y="338"/>
                  <a:pt x="12" y="337"/>
                </a:cubicBezTo>
                <a:cubicBezTo>
                  <a:pt x="12" y="337"/>
                  <a:pt x="12" y="337"/>
                  <a:pt x="12" y="337"/>
                </a:cubicBezTo>
                <a:cubicBezTo>
                  <a:pt x="12" y="337"/>
                  <a:pt x="12" y="337"/>
                  <a:pt x="12" y="337"/>
                </a:cubicBezTo>
                <a:cubicBezTo>
                  <a:pt x="12" y="337"/>
                  <a:pt x="12" y="337"/>
                  <a:pt x="12" y="337"/>
                </a:cubicBezTo>
                <a:cubicBezTo>
                  <a:pt x="13" y="337"/>
                  <a:pt x="13" y="337"/>
                  <a:pt x="14" y="336"/>
                </a:cubicBezTo>
                <a:cubicBezTo>
                  <a:pt x="14" y="336"/>
                  <a:pt x="14" y="336"/>
                  <a:pt x="14" y="336"/>
                </a:cubicBezTo>
                <a:cubicBezTo>
                  <a:pt x="15" y="336"/>
                  <a:pt x="17" y="335"/>
                  <a:pt x="19" y="335"/>
                </a:cubicBezTo>
                <a:cubicBezTo>
                  <a:pt x="19" y="335"/>
                  <a:pt x="19" y="335"/>
                  <a:pt x="19" y="335"/>
                </a:cubicBezTo>
                <a:cubicBezTo>
                  <a:pt x="24" y="333"/>
                  <a:pt x="30" y="330"/>
                  <a:pt x="36" y="326"/>
                </a:cubicBezTo>
                <a:cubicBezTo>
                  <a:pt x="36" y="326"/>
                  <a:pt x="36" y="326"/>
                  <a:pt x="36" y="326"/>
                </a:cubicBezTo>
                <a:cubicBezTo>
                  <a:pt x="48" y="317"/>
                  <a:pt x="59" y="305"/>
                  <a:pt x="60" y="284"/>
                </a:cubicBezTo>
                <a:cubicBezTo>
                  <a:pt x="60" y="284"/>
                  <a:pt x="60" y="284"/>
                  <a:pt x="60" y="284"/>
                </a:cubicBezTo>
                <a:cubicBezTo>
                  <a:pt x="62" y="257"/>
                  <a:pt x="64" y="224"/>
                  <a:pt x="68" y="193"/>
                </a:cubicBezTo>
                <a:cubicBezTo>
                  <a:pt x="68" y="193"/>
                  <a:pt x="68" y="193"/>
                  <a:pt x="68" y="193"/>
                </a:cubicBezTo>
                <a:cubicBezTo>
                  <a:pt x="72" y="161"/>
                  <a:pt x="78" y="131"/>
                  <a:pt x="90" y="108"/>
                </a:cubicBezTo>
                <a:cubicBezTo>
                  <a:pt x="90" y="108"/>
                  <a:pt x="90" y="108"/>
                  <a:pt x="90" y="108"/>
                </a:cubicBezTo>
                <a:cubicBezTo>
                  <a:pt x="110" y="69"/>
                  <a:pt x="133" y="50"/>
                  <a:pt x="166" y="37"/>
                </a:cubicBezTo>
                <a:cubicBezTo>
                  <a:pt x="166" y="37"/>
                  <a:pt x="166" y="37"/>
                  <a:pt x="166" y="37"/>
                </a:cubicBezTo>
                <a:cubicBezTo>
                  <a:pt x="166" y="36"/>
                  <a:pt x="166" y="35"/>
                  <a:pt x="167" y="35"/>
                </a:cubicBezTo>
                <a:cubicBezTo>
                  <a:pt x="167" y="35"/>
                  <a:pt x="167" y="35"/>
                  <a:pt x="167" y="35"/>
                </a:cubicBezTo>
                <a:cubicBezTo>
                  <a:pt x="168" y="29"/>
                  <a:pt x="168" y="18"/>
                  <a:pt x="177" y="9"/>
                </a:cubicBezTo>
                <a:cubicBezTo>
                  <a:pt x="177" y="9"/>
                  <a:pt x="177" y="9"/>
                  <a:pt x="177" y="9"/>
                </a:cubicBezTo>
                <a:cubicBezTo>
                  <a:pt x="184" y="3"/>
                  <a:pt x="193" y="0"/>
                  <a:pt x="202" y="0"/>
                </a:cubicBezTo>
                <a:cubicBezTo>
                  <a:pt x="202" y="0"/>
                  <a:pt x="202" y="0"/>
                  <a:pt x="202" y="0"/>
                </a:cubicBezTo>
                <a:cubicBezTo>
                  <a:pt x="215" y="0"/>
                  <a:pt x="225" y="1"/>
                  <a:pt x="235" y="11"/>
                </a:cubicBezTo>
                <a:cubicBezTo>
                  <a:pt x="235" y="11"/>
                  <a:pt x="235" y="11"/>
                  <a:pt x="235" y="11"/>
                </a:cubicBezTo>
                <a:cubicBezTo>
                  <a:pt x="243" y="18"/>
                  <a:pt x="246" y="28"/>
                  <a:pt x="247" y="39"/>
                </a:cubicBezTo>
                <a:cubicBezTo>
                  <a:pt x="247" y="39"/>
                  <a:pt x="247" y="39"/>
                  <a:pt x="247" y="39"/>
                </a:cubicBezTo>
                <a:cubicBezTo>
                  <a:pt x="252" y="40"/>
                  <a:pt x="259" y="43"/>
                  <a:pt x="267" y="47"/>
                </a:cubicBezTo>
                <a:cubicBezTo>
                  <a:pt x="267" y="47"/>
                  <a:pt x="267" y="47"/>
                  <a:pt x="267" y="47"/>
                </a:cubicBezTo>
                <a:cubicBezTo>
                  <a:pt x="285" y="56"/>
                  <a:pt x="308" y="74"/>
                  <a:pt x="324" y="110"/>
                </a:cubicBezTo>
                <a:cubicBezTo>
                  <a:pt x="324" y="110"/>
                  <a:pt x="324" y="110"/>
                  <a:pt x="324" y="110"/>
                </a:cubicBezTo>
                <a:cubicBezTo>
                  <a:pt x="359" y="184"/>
                  <a:pt x="352" y="249"/>
                  <a:pt x="355" y="282"/>
                </a:cubicBezTo>
                <a:cubicBezTo>
                  <a:pt x="355" y="282"/>
                  <a:pt x="355" y="282"/>
                  <a:pt x="355" y="282"/>
                </a:cubicBezTo>
                <a:cubicBezTo>
                  <a:pt x="356" y="303"/>
                  <a:pt x="365" y="314"/>
                  <a:pt x="376" y="322"/>
                </a:cubicBezTo>
                <a:cubicBezTo>
                  <a:pt x="376" y="322"/>
                  <a:pt x="376" y="322"/>
                  <a:pt x="376" y="322"/>
                </a:cubicBezTo>
                <a:cubicBezTo>
                  <a:pt x="386" y="330"/>
                  <a:pt x="398" y="334"/>
                  <a:pt x="402" y="335"/>
                </a:cubicBezTo>
                <a:cubicBezTo>
                  <a:pt x="402" y="335"/>
                  <a:pt x="402" y="335"/>
                  <a:pt x="402" y="335"/>
                </a:cubicBezTo>
                <a:cubicBezTo>
                  <a:pt x="404" y="335"/>
                  <a:pt x="404" y="335"/>
                  <a:pt x="404" y="335"/>
                </a:cubicBezTo>
                <a:cubicBezTo>
                  <a:pt x="404" y="335"/>
                  <a:pt x="404" y="335"/>
                  <a:pt x="404" y="335"/>
                </a:cubicBezTo>
                <a:cubicBezTo>
                  <a:pt x="411" y="336"/>
                  <a:pt x="417" y="343"/>
                  <a:pt x="417" y="350"/>
                </a:cubicBezTo>
                <a:cubicBezTo>
                  <a:pt x="417" y="350"/>
                  <a:pt x="417" y="350"/>
                  <a:pt x="417" y="350"/>
                </a:cubicBezTo>
                <a:cubicBezTo>
                  <a:pt x="417" y="391"/>
                  <a:pt x="417" y="391"/>
                  <a:pt x="417" y="391"/>
                </a:cubicBezTo>
                <a:cubicBezTo>
                  <a:pt x="417" y="395"/>
                  <a:pt x="415" y="399"/>
                  <a:pt x="412" y="402"/>
                </a:cubicBezTo>
                <a:cubicBezTo>
                  <a:pt x="412" y="402"/>
                  <a:pt x="412" y="402"/>
                  <a:pt x="412" y="402"/>
                </a:cubicBezTo>
                <a:cubicBezTo>
                  <a:pt x="409" y="405"/>
                  <a:pt x="405" y="406"/>
                  <a:pt x="401" y="406"/>
                </a:cubicBezTo>
                <a:cubicBezTo>
                  <a:pt x="401" y="406"/>
                  <a:pt x="401" y="406"/>
                  <a:pt x="401" y="406"/>
                </a:cubicBezTo>
                <a:cubicBezTo>
                  <a:pt x="301" y="406"/>
                  <a:pt x="301" y="406"/>
                  <a:pt x="301" y="406"/>
                </a:cubicBezTo>
                <a:cubicBezTo>
                  <a:pt x="292" y="406"/>
                  <a:pt x="285" y="399"/>
                  <a:pt x="285" y="391"/>
                </a:cubicBezTo>
                <a:cubicBezTo>
                  <a:pt x="285" y="391"/>
                  <a:pt x="285" y="391"/>
                  <a:pt x="285" y="391"/>
                </a:cubicBezTo>
                <a:cubicBezTo>
                  <a:pt x="285" y="382"/>
                  <a:pt x="292" y="376"/>
                  <a:pt x="301" y="376"/>
                </a:cubicBezTo>
                <a:cubicBezTo>
                  <a:pt x="301" y="376"/>
                  <a:pt x="301" y="376"/>
                  <a:pt x="301" y="376"/>
                </a:cubicBezTo>
                <a:cubicBezTo>
                  <a:pt x="386" y="376"/>
                  <a:pt x="386" y="376"/>
                  <a:pt x="386" y="376"/>
                </a:cubicBezTo>
                <a:cubicBezTo>
                  <a:pt x="386" y="362"/>
                  <a:pt x="386" y="362"/>
                  <a:pt x="386" y="362"/>
                </a:cubicBezTo>
                <a:cubicBezTo>
                  <a:pt x="380" y="360"/>
                  <a:pt x="372" y="357"/>
                  <a:pt x="364" y="352"/>
                </a:cubicBezTo>
                <a:cubicBezTo>
                  <a:pt x="364" y="352"/>
                  <a:pt x="364" y="352"/>
                  <a:pt x="364" y="352"/>
                </a:cubicBezTo>
                <a:cubicBezTo>
                  <a:pt x="346" y="341"/>
                  <a:pt x="326" y="319"/>
                  <a:pt x="324" y="285"/>
                </a:cubicBezTo>
                <a:cubicBezTo>
                  <a:pt x="324" y="285"/>
                  <a:pt x="324" y="285"/>
                  <a:pt x="324" y="285"/>
                </a:cubicBezTo>
                <a:cubicBezTo>
                  <a:pt x="321" y="246"/>
                  <a:pt x="327" y="190"/>
                  <a:pt x="296" y="123"/>
                </a:cubicBezTo>
                <a:cubicBezTo>
                  <a:pt x="296" y="123"/>
                  <a:pt x="296" y="123"/>
                  <a:pt x="296" y="123"/>
                </a:cubicBezTo>
                <a:cubicBezTo>
                  <a:pt x="285" y="99"/>
                  <a:pt x="271" y="86"/>
                  <a:pt x="260" y="78"/>
                </a:cubicBezTo>
                <a:cubicBezTo>
                  <a:pt x="260" y="78"/>
                  <a:pt x="260" y="78"/>
                  <a:pt x="260" y="78"/>
                </a:cubicBezTo>
                <a:cubicBezTo>
                  <a:pt x="248" y="71"/>
                  <a:pt x="239" y="69"/>
                  <a:pt x="231" y="66"/>
                </a:cubicBezTo>
                <a:cubicBezTo>
                  <a:pt x="231" y="66"/>
                  <a:pt x="231" y="66"/>
                  <a:pt x="231" y="66"/>
                </a:cubicBezTo>
                <a:cubicBezTo>
                  <a:pt x="229" y="65"/>
                  <a:pt x="227" y="65"/>
                  <a:pt x="222" y="61"/>
                </a:cubicBezTo>
                <a:cubicBezTo>
                  <a:pt x="222" y="61"/>
                  <a:pt x="222" y="61"/>
                  <a:pt x="222" y="61"/>
                </a:cubicBezTo>
                <a:cubicBezTo>
                  <a:pt x="220" y="60"/>
                  <a:pt x="217" y="55"/>
                  <a:pt x="216" y="49"/>
                </a:cubicBezTo>
                <a:cubicBezTo>
                  <a:pt x="216" y="49"/>
                  <a:pt x="216" y="49"/>
                  <a:pt x="216" y="49"/>
                </a:cubicBezTo>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 name="Freeform 230"/>
          <p:cNvSpPr>
            <a:spLocks/>
          </p:cNvSpPr>
          <p:nvPr/>
        </p:nvSpPr>
        <p:spPr bwMode="auto">
          <a:xfrm>
            <a:off x="527050" y="5089525"/>
            <a:ext cx="517525" cy="466725"/>
          </a:xfrm>
          <a:custGeom>
            <a:avLst/>
            <a:gdLst/>
            <a:ahLst/>
            <a:cxnLst>
              <a:cxn ang="0">
                <a:pos x="357" y="34"/>
              </a:cxn>
              <a:cxn ang="0">
                <a:pos x="75" y="90"/>
              </a:cxn>
              <a:cxn ang="0">
                <a:pos x="43" y="164"/>
              </a:cxn>
              <a:cxn ang="0">
                <a:pos x="45" y="176"/>
              </a:cxn>
              <a:cxn ang="0">
                <a:pos x="76" y="181"/>
              </a:cxn>
              <a:cxn ang="0">
                <a:pos x="76" y="154"/>
              </a:cxn>
              <a:cxn ang="0">
                <a:pos x="85" y="116"/>
              </a:cxn>
              <a:cxn ang="0">
                <a:pos x="383" y="93"/>
              </a:cxn>
              <a:cxn ang="0">
                <a:pos x="424" y="42"/>
              </a:cxn>
              <a:cxn ang="0">
                <a:pos x="407" y="248"/>
              </a:cxn>
              <a:cxn ang="0">
                <a:pos x="383" y="145"/>
              </a:cxn>
              <a:cxn ang="0">
                <a:pos x="260" y="132"/>
              </a:cxn>
              <a:cxn ang="0">
                <a:pos x="247" y="145"/>
              </a:cxn>
              <a:cxn ang="0">
                <a:pos x="283" y="387"/>
              </a:cxn>
              <a:cxn ang="0">
                <a:pos x="220" y="147"/>
              </a:cxn>
              <a:cxn ang="0">
                <a:pos x="217" y="136"/>
              </a:cxn>
              <a:cxn ang="0">
                <a:pos x="136" y="132"/>
              </a:cxn>
              <a:cxn ang="0">
                <a:pos x="119" y="154"/>
              </a:cxn>
              <a:cxn ang="0">
                <a:pos x="96" y="166"/>
              </a:cxn>
              <a:cxn ang="0">
                <a:pos x="76" y="291"/>
              </a:cxn>
              <a:cxn ang="0">
                <a:pos x="89" y="305"/>
              </a:cxn>
              <a:cxn ang="0">
                <a:pos x="99" y="387"/>
              </a:cxn>
              <a:cxn ang="0">
                <a:pos x="45" y="305"/>
              </a:cxn>
              <a:cxn ang="0">
                <a:pos x="72" y="291"/>
              </a:cxn>
              <a:cxn ang="0">
                <a:pos x="33" y="278"/>
              </a:cxn>
              <a:cxn ang="0">
                <a:pos x="1" y="398"/>
              </a:cxn>
              <a:cxn ang="0">
                <a:pos x="14" y="414"/>
              </a:cxn>
              <a:cxn ang="0">
                <a:pos x="123" y="402"/>
              </a:cxn>
              <a:cxn ang="0">
                <a:pos x="137" y="283"/>
              </a:cxn>
              <a:cxn ang="0">
                <a:pos x="105" y="278"/>
              </a:cxn>
              <a:cxn ang="0">
                <a:pos x="129" y="181"/>
              </a:cxn>
              <a:cxn ang="0">
                <a:pos x="146" y="158"/>
              </a:cxn>
              <a:cxn ang="0">
                <a:pos x="156" y="398"/>
              </a:cxn>
              <a:cxn ang="0">
                <a:pos x="159" y="409"/>
              </a:cxn>
              <a:cxn ang="0">
                <a:pos x="299" y="414"/>
              </a:cxn>
              <a:cxn ang="0">
                <a:pos x="312" y="400"/>
              </a:cxn>
              <a:cxn ang="0">
                <a:pos x="276" y="158"/>
              </a:cxn>
              <a:cxn ang="0">
                <a:pos x="357" y="262"/>
              </a:cxn>
              <a:cxn ang="0">
                <a:pos x="416" y="275"/>
              </a:cxn>
              <a:cxn ang="0">
                <a:pos x="460" y="135"/>
              </a:cxn>
              <a:cxn ang="0">
                <a:pos x="438" y="19"/>
              </a:cxn>
            </a:cxnLst>
            <a:rect l="0" t="0" r="r" b="b"/>
            <a:pathLst>
              <a:path w="460" h="414">
                <a:moveTo>
                  <a:pt x="362" y="24"/>
                </a:moveTo>
                <a:cubicBezTo>
                  <a:pt x="359" y="26"/>
                  <a:pt x="357" y="30"/>
                  <a:pt x="357" y="34"/>
                </a:cubicBezTo>
                <a:cubicBezTo>
                  <a:pt x="357" y="34"/>
                  <a:pt x="357" y="64"/>
                  <a:pt x="357" y="80"/>
                </a:cubicBezTo>
                <a:cubicBezTo>
                  <a:pt x="333" y="81"/>
                  <a:pt x="75" y="90"/>
                  <a:pt x="75" y="90"/>
                </a:cubicBezTo>
                <a:cubicBezTo>
                  <a:pt x="69" y="90"/>
                  <a:pt x="64" y="94"/>
                  <a:pt x="62" y="99"/>
                </a:cubicBezTo>
                <a:cubicBezTo>
                  <a:pt x="43" y="164"/>
                  <a:pt x="43" y="164"/>
                  <a:pt x="43" y="164"/>
                </a:cubicBezTo>
                <a:cubicBezTo>
                  <a:pt x="43" y="165"/>
                  <a:pt x="42" y="166"/>
                  <a:pt x="42" y="168"/>
                </a:cubicBezTo>
                <a:cubicBezTo>
                  <a:pt x="42" y="171"/>
                  <a:pt x="43" y="173"/>
                  <a:pt x="45" y="176"/>
                </a:cubicBezTo>
                <a:cubicBezTo>
                  <a:pt x="48" y="179"/>
                  <a:pt x="52" y="181"/>
                  <a:pt x="56" y="181"/>
                </a:cubicBezTo>
                <a:cubicBezTo>
                  <a:pt x="76" y="181"/>
                  <a:pt x="76" y="181"/>
                  <a:pt x="76" y="181"/>
                </a:cubicBezTo>
                <a:cubicBezTo>
                  <a:pt x="83" y="181"/>
                  <a:pt x="89" y="175"/>
                  <a:pt x="89" y="168"/>
                </a:cubicBezTo>
                <a:cubicBezTo>
                  <a:pt x="89" y="160"/>
                  <a:pt x="83" y="154"/>
                  <a:pt x="76" y="154"/>
                </a:cubicBezTo>
                <a:cubicBezTo>
                  <a:pt x="76" y="154"/>
                  <a:pt x="74" y="154"/>
                  <a:pt x="74" y="154"/>
                </a:cubicBezTo>
                <a:cubicBezTo>
                  <a:pt x="78" y="140"/>
                  <a:pt x="82" y="126"/>
                  <a:pt x="85" y="116"/>
                </a:cubicBezTo>
                <a:cubicBezTo>
                  <a:pt x="103" y="116"/>
                  <a:pt x="370" y="106"/>
                  <a:pt x="370" y="106"/>
                </a:cubicBezTo>
                <a:cubicBezTo>
                  <a:pt x="378" y="106"/>
                  <a:pt x="383" y="100"/>
                  <a:pt x="383" y="93"/>
                </a:cubicBezTo>
                <a:cubicBezTo>
                  <a:pt x="383" y="93"/>
                  <a:pt x="383" y="53"/>
                  <a:pt x="383" y="42"/>
                </a:cubicBezTo>
                <a:cubicBezTo>
                  <a:pt x="399" y="34"/>
                  <a:pt x="418" y="40"/>
                  <a:pt x="424" y="42"/>
                </a:cubicBezTo>
                <a:cubicBezTo>
                  <a:pt x="428" y="54"/>
                  <a:pt x="433" y="98"/>
                  <a:pt x="433" y="135"/>
                </a:cubicBezTo>
                <a:cubicBezTo>
                  <a:pt x="433" y="161"/>
                  <a:pt x="416" y="219"/>
                  <a:pt x="407" y="248"/>
                </a:cubicBezTo>
                <a:cubicBezTo>
                  <a:pt x="399" y="248"/>
                  <a:pt x="393" y="248"/>
                  <a:pt x="383" y="248"/>
                </a:cubicBezTo>
                <a:cubicBezTo>
                  <a:pt x="383" y="227"/>
                  <a:pt x="383" y="145"/>
                  <a:pt x="383" y="145"/>
                </a:cubicBezTo>
                <a:cubicBezTo>
                  <a:pt x="383" y="138"/>
                  <a:pt x="377" y="132"/>
                  <a:pt x="370" y="132"/>
                </a:cubicBezTo>
                <a:cubicBezTo>
                  <a:pt x="260" y="132"/>
                  <a:pt x="260" y="132"/>
                  <a:pt x="260" y="132"/>
                </a:cubicBezTo>
                <a:cubicBezTo>
                  <a:pt x="257" y="132"/>
                  <a:pt x="253" y="133"/>
                  <a:pt x="250" y="136"/>
                </a:cubicBezTo>
                <a:cubicBezTo>
                  <a:pt x="248" y="139"/>
                  <a:pt x="247" y="142"/>
                  <a:pt x="247" y="145"/>
                </a:cubicBezTo>
                <a:cubicBezTo>
                  <a:pt x="247" y="146"/>
                  <a:pt x="247" y="146"/>
                  <a:pt x="247" y="147"/>
                </a:cubicBezTo>
                <a:cubicBezTo>
                  <a:pt x="247" y="147"/>
                  <a:pt x="279" y="360"/>
                  <a:pt x="283" y="387"/>
                </a:cubicBezTo>
                <a:cubicBezTo>
                  <a:pt x="263" y="387"/>
                  <a:pt x="205" y="387"/>
                  <a:pt x="184" y="387"/>
                </a:cubicBezTo>
                <a:cubicBezTo>
                  <a:pt x="188" y="360"/>
                  <a:pt x="220" y="147"/>
                  <a:pt x="220" y="147"/>
                </a:cubicBezTo>
                <a:cubicBezTo>
                  <a:pt x="220" y="146"/>
                  <a:pt x="220" y="146"/>
                  <a:pt x="220" y="145"/>
                </a:cubicBezTo>
                <a:cubicBezTo>
                  <a:pt x="220" y="142"/>
                  <a:pt x="219" y="139"/>
                  <a:pt x="217" y="136"/>
                </a:cubicBezTo>
                <a:cubicBezTo>
                  <a:pt x="215" y="133"/>
                  <a:pt x="211" y="132"/>
                  <a:pt x="207" y="132"/>
                </a:cubicBezTo>
                <a:cubicBezTo>
                  <a:pt x="136" y="132"/>
                  <a:pt x="136" y="132"/>
                  <a:pt x="136" y="132"/>
                </a:cubicBezTo>
                <a:cubicBezTo>
                  <a:pt x="130" y="132"/>
                  <a:pt x="125" y="135"/>
                  <a:pt x="123" y="141"/>
                </a:cubicBezTo>
                <a:cubicBezTo>
                  <a:pt x="123" y="141"/>
                  <a:pt x="121" y="148"/>
                  <a:pt x="119" y="154"/>
                </a:cubicBezTo>
                <a:cubicBezTo>
                  <a:pt x="114" y="154"/>
                  <a:pt x="109" y="154"/>
                  <a:pt x="109" y="154"/>
                </a:cubicBezTo>
                <a:cubicBezTo>
                  <a:pt x="102" y="154"/>
                  <a:pt x="97" y="159"/>
                  <a:pt x="96" y="166"/>
                </a:cubicBezTo>
                <a:cubicBezTo>
                  <a:pt x="76" y="289"/>
                  <a:pt x="76" y="289"/>
                  <a:pt x="76" y="289"/>
                </a:cubicBezTo>
                <a:cubicBezTo>
                  <a:pt x="76" y="290"/>
                  <a:pt x="76" y="291"/>
                  <a:pt x="76" y="291"/>
                </a:cubicBezTo>
                <a:cubicBezTo>
                  <a:pt x="76" y="294"/>
                  <a:pt x="77" y="297"/>
                  <a:pt x="79" y="300"/>
                </a:cubicBezTo>
                <a:cubicBezTo>
                  <a:pt x="82" y="303"/>
                  <a:pt x="86" y="305"/>
                  <a:pt x="89" y="305"/>
                </a:cubicBezTo>
                <a:cubicBezTo>
                  <a:pt x="89" y="305"/>
                  <a:pt x="101" y="305"/>
                  <a:pt x="112" y="305"/>
                </a:cubicBezTo>
                <a:cubicBezTo>
                  <a:pt x="109" y="325"/>
                  <a:pt x="101" y="372"/>
                  <a:pt x="99" y="387"/>
                </a:cubicBezTo>
                <a:cubicBezTo>
                  <a:pt x="84" y="387"/>
                  <a:pt x="49" y="387"/>
                  <a:pt x="30" y="387"/>
                </a:cubicBezTo>
                <a:cubicBezTo>
                  <a:pt x="34" y="367"/>
                  <a:pt x="42" y="320"/>
                  <a:pt x="45" y="305"/>
                </a:cubicBezTo>
                <a:cubicBezTo>
                  <a:pt x="51" y="305"/>
                  <a:pt x="58" y="305"/>
                  <a:pt x="58" y="305"/>
                </a:cubicBezTo>
                <a:cubicBezTo>
                  <a:pt x="66" y="305"/>
                  <a:pt x="72" y="299"/>
                  <a:pt x="72" y="291"/>
                </a:cubicBezTo>
                <a:cubicBezTo>
                  <a:pt x="72" y="284"/>
                  <a:pt x="66" y="278"/>
                  <a:pt x="58" y="278"/>
                </a:cubicBezTo>
                <a:cubicBezTo>
                  <a:pt x="33" y="278"/>
                  <a:pt x="33" y="278"/>
                  <a:pt x="33" y="278"/>
                </a:cubicBezTo>
                <a:cubicBezTo>
                  <a:pt x="27" y="278"/>
                  <a:pt x="21" y="283"/>
                  <a:pt x="20" y="289"/>
                </a:cubicBezTo>
                <a:cubicBezTo>
                  <a:pt x="1" y="398"/>
                  <a:pt x="1" y="398"/>
                  <a:pt x="1" y="398"/>
                </a:cubicBezTo>
                <a:cubicBezTo>
                  <a:pt x="0" y="402"/>
                  <a:pt x="1" y="406"/>
                  <a:pt x="4" y="409"/>
                </a:cubicBezTo>
                <a:cubicBezTo>
                  <a:pt x="6" y="412"/>
                  <a:pt x="10" y="414"/>
                  <a:pt x="14" y="414"/>
                </a:cubicBezTo>
                <a:cubicBezTo>
                  <a:pt x="110" y="414"/>
                  <a:pt x="110" y="414"/>
                  <a:pt x="110" y="414"/>
                </a:cubicBezTo>
                <a:cubicBezTo>
                  <a:pt x="117" y="414"/>
                  <a:pt x="122" y="409"/>
                  <a:pt x="123" y="402"/>
                </a:cubicBezTo>
                <a:cubicBezTo>
                  <a:pt x="140" y="293"/>
                  <a:pt x="140" y="293"/>
                  <a:pt x="140" y="293"/>
                </a:cubicBezTo>
                <a:cubicBezTo>
                  <a:pt x="141" y="289"/>
                  <a:pt x="140" y="286"/>
                  <a:pt x="137" y="283"/>
                </a:cubicBezTo>
                <a:cubicBezTo>
                  <a:pt x="135" y="280"/>
                  <a:pt x="131" y="278"/>
                  <a:pt x="127" y="278"/>
                </a:cubicBezTo>
                <a:cubicBezTo>
                  <a:pt x="127" y="278"/>
                  <a:pt x="116" y="278"/>
                  <a:pt x="105" y="278"/>
                </a:cubicBezTo>
                <a:cubicBezTo>
                  <a:pt x="108" y="257"/>
                  <a:pt x="118" y="197"/>
                  <a:pt x="120" y="181"/>
                </a:cubicBezTo>
                <a:cubicBezTo>
                  <a:pt x="124" y="181"/>
                  <a:pt x="129" y="181"/>
                  <a:pt x="129" y="181"/>
                </a:cubicBezTo>
                <a:cubicBezTo>
                  <a:pt x="135" y="181"/>
                  <a:pt x="140" y="177"/>
                  <a:pt x="142" y="172"/>
                </a:cubicBezTo>
                <a:cubicBezTo>
                  <a:pt x="142" y="172"/>
                  <a:pt x="144" y="165"/>
                  <a:pt x="146" y="158"/>
                </a:cubicBezTo>
                <a:cubicBezTo>
                  <a:pt x="157" y="158"/>
                  <a:pt x="176" y="158"/>
                  <a:pt x="192" y="158"/>
                </a:cubicBezTo>
                <a:cubicBezTo>
                  <a:pt x="188" y="185"/>
                  <a:pt x="156" y="398"/>
                  <a:pt x="156" y="398"/>
                </a:cubicBezTo>
                <a:cubicBezTo>
                  <a:pt x="156" y="399"/>
                  <a:pt x="155" y="400"/>
                  <a:pt x="155" y="400"/>
                </a:cubicBezTo>
                <a:cubicBezTo>
                  <a:pt x="155" y="403"/>
                  <a:pt x="157" y="407"/>
                  <a:pt x="159" y="409"/>
                </a:cubicBezTo>
                <a:cubicBezTo>
                  <a:pt x="161" y="412"/>
                  <a:pt x="165" y="414"/>
                  <a:pt x="169" y="414"/>
                </a:cubicBezTo>
                <a:cubicBezTo>
                  <a:pt x="299" y="414"/>
                  <a:pt x="299" y="414"/>
                  <a:pt x="299" y="414"/>
                </a:cubicBezTo>
                <a:cubicBezTo>
                  <a:pt x="303" y="414"/>
                  <a:pt x="306" y="412"/>
                  <a:pt x="309" y="409"/>
                </a:cubicBezTo>
                <a:cubicBezTo>
                  <a:pt x="311" y="407"/>
                  <a:pt x="312" y="403"/>
                  <a:pt x="312" y="400"/>
                </a:cubicBezTo>
                <a:cubicBezTo>
                  <a:pt x="312" y="400"/>
                  <a:pt x="312" y="399"/>
                  <a:pt x="312" y="398"/>
                </a:cubicBezTo>
                <a:cubicBezTo>
                  <a:pt x="312" y="398"/>
                  <a:pt x="280" y="185"/>
                  <a:pt x="276" y="158"/>
                </a:cubicBezTo>
                <a:cubicBezTo>
                  <a:pt x="296" y="158"/>
                  <a:pt x="339" y="158"/>
                  <a:pt x="357" y="158"/>
                </a:cubicBezTo>
                <a:cubicBezTo>
                  <a:pt x="357" y="179"/>
                  <a:pt x="357" y="262"/>
                  <a:pt x="357" y="262"/>
                </a:cubicBezTo>
                <a:cubicBezTo>
                  <a:pt x="357" y="269"/>
                  <a:pt x="363" y="275"/>
                  <a:pt x="370" y="275"/>
                </a:cubicBezTo>
                <a:cubicBezTo>
                  <a:pt x="416" y="275"/>
                  <a:pt x="416" y="275"/>
                  <a:pt x="416" y="275"/>
                </a:cubicBezTo>
                <a:cubicBezTo>
                  <a:pt x="422" y="275"/>
                  <a:pt x="427" y="271"/>
                  <a:pt x="429" y="266"/>
                </a:cubicBezTo>
                <a:cubicBezTo>
                  <a:pt x="430" y="262"/>
                  <a:pt x="460" y="174"/>
                  <a:pt x="460" y="135"/>
                </a:cubicBezTo>
                <a:cubicBezTo>
                  <a:pt x="460" y="116"/>
                  <a:pt x="458" y="90"/>
                  <a:pt x="456" y="69"/>
                </a:cubicBezTo>
                <a:cubicBezTo>
                  <a:pt x="452" y="33"/>
                  <a:pt x="446" y="23"/>
                  <a:pt x="438" y="19"/>
                </a:cubicBezTo>
                <a:cubicBezTo>
                  <a:pt x="433" y="17"/>
                  <a:pt x="394" y="0"/>
                  <a:pt x="362" y="2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 name="Freeform 151"/>
          <p:cNvSpPr>
            <a:spLocks/>
          </p:cNvSpPr>
          <p:nvPr/>
        </p:nvSpPr>
        <p:spPr bwMode="auto">
          <a:xfrm>
            <a:off x="1203325" y="1163638"/>
            <a:ext cx="384175" cy="515937"/>
          </a:xfrm>
          <a:custGeom>
            <a:avLst/>
            <a:gdLst/>
            <a:ahLst/>
            <a:cxnLst>
              <a:cxn ang="0">
                <a:pos x="8" y="21"/>
              </a:cxn>
              <a:cxn ang="0">
                <a:pos x="0" y="48"/>
              </a:cxn>
              <a:cxn ang="0">
                <a:pos x="4" y="67"/>
              </a:cxn>
              <a:cxn ang="0">
                <a:pos x="31" y="89"/>
              </a:cxn>
              <a:cxn ang="0">
                <a:pos x="31" y="433"/>
              </a:cxn>
              <a:cxn ang="0">
                <a:pos x="38" y="445"/>
              </a:cxn>
              <a:cxn ang="0">
                <a:pos x="89" y="444"/>
              </a:cxn>
              <a:cxn ang="0">
                <a:pos x="95" y="433"/>
              </a:cxn>
              <a:cxn ang="0">
                <a:pos x="95" y="257"/>
              </a:cxn>
              <a:cxn ang="0">
                <a:pos x="133" y="239"/>
              </a:cxn>
              <a:cxn ang="0">
                <a:pos x="210" y="252"/>
              </a:cxn>
              <a:cxn ang="0">
                <a:pos x="294" y="276"/>
              </a:cxn>
              <a:cxn ang="0">
                <a:pos x="334" y="262"/>
              </a:cxn>
              <a:cxn ang="0">
                <a:pos x="341" y="251"/>
              </a:cxn>
              <a:cxn ang="0">
                <a:pos x="341" y="94"/>
              </a:cxn>
              <a:cxn ang="0">
                <a:pos x="334" y="83"/>
              </a:cxn>
              <a:cxn ang="0">
                <a:pos x="320" y="83"/>
              </a:cxn>
              <a:cxn ang="0">
                <a:pos x="239" y="90"/>
              </a:cxn>
              <a:cxn ang="0">
                <a:pos x="238" y="89"/>
              </a:cxn>
              <a:cxn ang="0">
                <a:pos x="127" y="61"/>
              </a:cxn>
              <a:cxn ang="0">
                <a:pos x="74" y="85"/>
              </a:cxn>
              <a:cxn ang="0">
                <a:pos x="73" y="85"/>
              </a:cxn>
              <a:cxn ang="0">
                <a:pos x="74" y="85"/>
              </a:cxn>
              <a:cxn ang="0">
                <a:pos x="72" y="86"/>
              </a:cxn>
              <a:cxn ang="0">
                <a:pos x="68" y="96"/>
              </a:cxn>
              <a:cxn ang="0">
                <a:pos x="68" y="97"/>
              </a:cxn>
              <a:cxn ang="0">
                <a:pos x="68" y="202"/>
              </a:cxn>
              <a:cxn ang="0">
                <a:pos x="81" y="216"/>
              </a:cxn>
              <a:cxn ang="0">
                <a:pos x="81" y="216"/>
              </a:cxn>
              <a:cxn ang="0">
                <a:pos x="95" y="202"/>
              </a:cxn>
              <a:cxn ang="0">
                <a:pos x="95" y="103"/>
              </a:cxn>
              <a:cxn ang="0">
                <a:pos x="219" y="109"/>
              </a:cxn>
              <a:cxn ang="0">
                <a:pos x="294" y="124"/>
              </a:cxn>
              <a:cxn ang="0">
                <a:pos x="314" y="117"/>
              </a:cxn>
              <a:cxn ang="0">
                <a:pos x="314" y="242"/>
              </a:cxn>
              <a:cxn ang="0">
                <a:pos x="228" y="232"/>
              </a:cxn>
              <a:cxn ang="0">
                <a:pos x="124" y="214"/>
              </a:cxn>
              <a:cxn ang="0">
                <a:pos x="73" y="240"/>
              </a:cxn>
              <a:cxn ang="0">
                <a:pos x="68" y="251"/>
              </a:cxn>
              <a:cxn ang="0">
                <a:pos x="68" y="424"/>
              </a:cxn>
              <a:cxn ang="0">
                <a:pos x="57" y="424"/>
              </a:cxn>
              <a:cxn ang="0">
                <a:pos x="57" y="78"/>
              </a:cxn>
              <a:cxn ang="0">
                <a:pos x="46" y="65"/>
              </a:cxn>
              <a:cxn ang="0">
                <a:pos x="28" y="55"/>
              </a:cxn>
              <a:cxn ang="0">
                <a:pos x="27" y="48"/>
              </a:cxn>
              <a:cxn ang="0">
                <a:pos x="30" y="35"/>
              </a:cxn>
              <a:cxn ang="0">
                <a:pos x="46" y="28"/>
              </a:cxn>
              <a:cxn ang="0">
                <a:pos x="62" y="36"/>
              </a:cxn>
              <a:cxn ang="0">
                <a:pos x="63" y="50"/>
              </a:cxn>
              <a:cxn ang="0">
                <a:pos x="69" y="68"/>
              </a:cxn>
              <a:cxn ang="0">
                <a:pos x="87" y="62"/>
              </a:cxn>
              <a:cxn ang="0">
                <a:pos x="86" y="22"/>
              </a:cxn>
              <a:cxn ang="0">
                <a:pos x="47" y="1"/>
              </a:cxn>
              <a:cxn ang="0">
                <a:pos x="8" y="21"/>
              </a:cxn>
            </a:cxnLst>
            <a:rect l="0" t="0" r="r" b="b"/>
            <a:pathLst>
              <a:path w="341" h="457">
                <a:moveTo>
                  <a:pt x="8" y="21"/>
                </a:moveTo>
                <a:cubicBezTo>
                  <a:pt x="3" y="29"/>
                  <a:pt x="0" y="38"/>
                  <a:pt x="0" y="48"/>
                </a:cubicBezTo>
                <a:cubicBezTo>
                  <a:pt x="0" y="55"/>
                  <a:pt x="1" y="61"/>
                  <a:pt x="4" y="67"/>
                </a:cubicBezTo>
                <a:cubicBezTo>
                  <a:pt x="11" y="80"/>
                  <a:pt x="22" y="86"/>
                  <a:pt x="31" y="89"/>
                </a:cubicBezTo>
                <a:cubicBezTo>
                  <a:pt x="31" y="109"/>
                  <a:pt x="31" y="433"/>
                  <a:pt x="31" y="433"/>
                </a:cubicBezTo>
                <a:cubicBezTo>
                  <a:pt x="31" y="438"/>
                  <a:pt x="33" y="442"/>
                  <a:pt x="38" y="445"/>
                </a:cubicBezTo>
                <a:cubicBezTo>
                  <a:pt x="60" y="457"/>
                  <a:pt x="81" y="450"/>
                  <a:pt x="89" y="444"/>
                </a:cubicBezTo>
                <a:cubicBezTo>
                  <a:pt x="92" y="441"/>
                  <a:pt x="95" y="437"/>
                  <a:pt x="95" y="433"/>
                </a:cubicBezTo>
                <a:cubicBezTo>
                  <a:pt x="95" y="433"/>
                  <a:pt x="95" y="270"/>
                  <a:pt x="95" y="257"/>
                </a:cubicBezTo>
                <a:cubicBezTo>
                  <a:pt x="102" y="253"/>
                  <a:pt x="116" y="244"/>
                  <a:pt x="133" y="239"/>
                </a:cubicBezTo>
                <a:cubicBezTo>
                  <a:pt x="163" y="229"/>
                  <a:pt x="190" y="233"/>
                  <a:pt x="210" y="252"/>
                </a:cubicBezTo>
                <a:cubicBezTo>
                  <a:pt x="233" y="273"/>
                  <a:pt x="262" y="281"/>
                  <a:pt x="294" y="276"/>
                </a:cubicBezTo>
                <a:cubicBezTo>
                  <a:pt x="317" y="272"/>
                  <a:pt x="334" y="263"/>
                  <a:pt x="334" y="262"/>
                </a:cubicBezTo>
                <a:cubicBezTo>
                  <a:pt x="338" y="260"/>
                  <a:pt x="341" y="255"/>
                  <a:pt x="341" y="251"/>
                </a:cubicBezTo>
                <a:cubicBezTo>
                  <a:pt x="341" y="94"/>
                  <a:pt x="341" y="94"/>
                  <a:pt x="341" y="94"/>
                </a:cubicBezTo>
                <a:cubicBezTo>
                  <a:pt x="341" y="89"/>
                  <a:pt x="338" y="85"/>
                  <a:pt x="334" y="83"/>
                </a:cubicBezTo>
                <a:cubicBezTo>
                  <a:pt x="330" y="80"/>
                  <a:pt x="324" y="80"/>
                  <a:pt x="320" y="83"/>
                </a:cubicBezTo>
                <a:cubicBezTo>
                  <a:pt x="320" y="84"/>
                  <a:pt x="264" y="121"/>
                  <a:pt x="239" y="90"/>
                </a:cubicBezTo>
                <a:cubicBezTo>
                  <a:pt x="238" y="90"/>
                  <a:pt x="238" y="90"/>
                  <a:pt x="238" y="89"/>
                </a:cubicBezTo>
                <a:cubicBezTo>
                  <a:pt x="207" y="60"/>
                  <a:pt x="168" y="51"/>
                  <a:pt x="127" y="61"/>
                </a:cubicBezTo>
                <a:cubicBezTo>
                  <a:pt x="100" y="67"/>
                  <a:pt x="80" y="81"/>
                  <a:pt x="74" y="85"/>
                </a:cubicBezTo>
                <a:cubicBezTo>
                  <a:pt x="73" y="85"/>
                  <a:pt x="73" y="85"/>
                  <a:pt x="73" y="85"/>
                </a:cubicBezTo>
                <a:cubicBezTo>
                  <a:pt x="73" y="85"/>
                  <a:pt x="73" y="85"/>
                  <a:pt x="74" y="85"/>
                </a:cubicBezTo>
                <a:cubicBezTo>
                  <a:pt x="73" y="86"/>
                  <a:pt x="72" y="86"/>
                  <a:pt x="72" y="86"/>
                </a:cubicBezTo>
                <a:cubicBezTo>
                  <a:pt x="69" y="89"/>
                  <a:pt x="68" y="92"/>
                  <a:pt x="68" y="96"/>
                </a:cubicBezTo>
                <a:cubicBezTo>
                  <a:pt x="68" y="96"/>
                  <a:pt x="68" y="97"/>
                  <a:pt x="68" y="97"/>
                </a:cubicBezTo>
                <a:cubicBezTo>
                  <a:pt x="68" y="101"/>
                  <a:pt x="68" y="202"/>
                  <a:pt x="68" y="202"/>
                </a:cubicBezTo>
                <a:cubicBezTo>
                  <a:pt x="68" y="210"/>
                  <a:pt x="74" y="216"/>
                  <a:pt x="81" y="216"/>
                </a:cubicBezTo>
                <a:cubicBezTo>
                  <a:pt x="81" y="216"/>
                  <a:pt x="81" y="216"/>
                  <a:pt x="81" y="216"/>
                </a:cubicBezTo>
                <a:cubicBezTo>
                  <a:pt x="89" y="216"/>
                  <a:pt x="95" y="210"/>
                  <a:pt x="95" y="202"/>
                </a:cubicBezTo>
                <a:cubicBezTo>
                  <a:pt x="95" y="202"/>
                  <a:pt x="95" y="115"/>
                  <a:pt x="95" y="103"/>
                </a:cubicBezTo>
                <a:cubicBezTo>
                  <a:pt x="112" y="92"/>
                  <a:pt x="170" y="63"/>
                  <a:pt x="219" y="109"/>
                </a:cubicBezTo>
                <a:cubicBezTo>
                  <a:pt x="232" y="123"/>
                  <a:pt x="254" y="136"/>
                  <a:pt x="294" y="124"/>
                </a:cubicBezTo>
                <a:cubicBezTo>
                  <a:pt x="302" y="122"/>
                  <a:pt x="308" y="119"/>
                  <a:pt x="314" y="117"/>
                </a:cubicBezTo>
                <a:cubicBezTo>
                  <a:pt x="314" y="148"/>
                  <a:pt x="314" y="230"/>
                  <a:pt x="314" y="242"/>
                </a:cubicBezTo>
                <a:cubicBezTo>
                  <a:pt x="299" y="249"/>
                  <a:pt x="260" y="261"/>
                  <a:pt x="228" y="232"/>
                </a:cubicBezTo>
                <a:cubicBezTo>
                  <a:pt x="200" y="207"/>
                  <a:pt x="164" y="200"/>
                  <a:pt x="124" y="214"/>
                </a:cubicBezTo>
                <a:cubicBezTo>
                  <a:pt x="95" y="223"/>
                  <a:pt x="74" y="239"/>
                  <a:pt x="73" y="240"/>
                </a:cubicBezTo>
                <a:cubicBezTo>
                  <a:pt x="70" y="243"/>
                  <a:pt x="68" y="246"/>
                  <a:pt x="68" y="251"/>
                </a:cubicBezTo>
                <a:cubicBezTo>
                  <a:pt x="68" y="251"/>
                  <a:pt x="68" y="408"/>
                  <a:pt x="68" y="424"/>
                </a:cubicBezTo>
                <a:cubicBezTo>
                  <a:pt x="65" y="425"/>
                  <a:pt x="62" y="425"/>
                  <a:pt x="57" y="424"/>
                </a:cubicBezTo>
                <a:cubicBezTo>
                  <a:pt x="57" y="407"/>
                  <a:pt x="57" y="78"/>
                  <a:pt x="57" y="78"/>
                </a:cubicBezTo>
                <a:cubicBezTo>
                  <a:pt x="57" y="71"/>
                  <a:pt x="52" y="66"/>
                  <a:pt x="46" y="65"/>
                </a:cubicBezTo>
                <a:cubicBezTo>
                  <a:pt x="45" y="65"/>
                  <a:pt x="32" y="63"/>
                  <a:pt x="28" y="55"/>
                </a:cubicBezTo>
                <a:cubicBezTo>
                  <a:pt x="27" y="53"/>
                  <a:pt x="27" y="51"/>
                  <a:pt x="27" y="48"/>
                </a:cubicBezTo>
                <a:cubicBezTo>
                  <a:pt x="27" y="44"/>
                  <a:pt x="28" y="39"/>
                  <a:pt x="30" y="35"/>
                </a:cubicBezTo>
                <a:cubicBezTo>
                  <a:pt x="34" y="30"/>
                  <a:pt x="39" y="28"/>
                  <a:pt x="46" y="28"/>
                </a:cubicBezTo>
                <a:cubicBezTo>
                  <a:pt x="54" y="28"/>
                  <a:pt x="60" y="31"/>
                  <a:pt x="62" y="36"/>
                </a:cubicBezTo>
                <a:cubicBezTo>
                  <a:pt x="65" y="41"/>
                  <a:pt x="65" y="47"/>
                  <a:pt x="63" y="50"/>
                </a:cubicBezTo>
                <a:cubicBezTo>
                  <a:pt x="60" y="57"/>
                  <a:pt x="63" y="65"/>
                  <a:pt x="69" y="68"/>
                </a:cubicBezTo>
                <a:cubicBezTo>
                  <a:pt x="76" y="71"/>
                  <a:pt x="84" y="69"/>
                  <a:pt x="87" y="62"/>
                </a:cubicBezTo>
                <a:cubicBezTo>
                  <a:pt x="93" y="50"/>
                  <a:pt x="92" y="34"/>
                  <a:pt x="86" y="22"/>
                </a:cubicBezTo>
                <a:cubicBezTo>
                  <a:pt x="78" y="10"/>
                  <a:pt x="65" y="2"/>
                  <a:pt x="47" y="1"/>
                </a:cubicBezTo>
                <a:cubicBezTo>
                  <a:pt x="31" y="0"/>
                  <a:pt x="16" y="8"/>
                  <a:pt x="8" y="2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1" name="Freeform 183"/>
          <p:cNvSpPr>
            <a:spLocks/>
          </p:cNvSpPr>
          <p:nvPr/>
        </p:nvSpPr>
        <p:spPr bwMode="auto">
          <a:xfrm>
            <a:off x="1139825" y="1741488"/>
            <a:ext cx="511175" cy="525462"/>
          </a:xfrm>
          <a:custGeom>
            <a:avLst/>
            <a:gdLst/>
            <a:ahLst/>
            <a:cxnLst>
              <a:cxn ang="0">
                <a:pos x="58" y="463"/>
              </a:cxn>
              <a:cxn ang="0">
                <a:pos x="54" y="452"/>
              </a:cxn>
              <a:cxn ang="0">
                <a:pos x="54" y="148"/>
              </a:cxn>
              <a:cxn ang="0">
                <a:pos x="4" y="144"/>
              </a:cxn>
              <a:cxn ang="0">
                <a:pos x="0" y="134"/>
              </a:cxn>
              <a:cxn ang="0">
                <a:pos x="0" y="71"/>
              </a:cxn>
              <a:cxn ang="0">
                <a:pos x="4" y="61"/>
              </a:cxn>
              <a:cxn ang="0">
                <a:pos x="14" y="57"/>
              </a:cxn>
              <a:cxn ang="0">
                <a:pos x="54" y="14"/>
              </a:cxn>
              <a:cxn ang="0">
                <a:pos x="58" y="4"/>
              </a:cxn>
              <a:cxn ang="0">
                <a:pos x="68" y="0"/>
              </a:cxn>
              <a:cxn ang="0">
                <a:pos x="143" y="14"/>
              </a:cxn>
              <a:cxn ang="0">
                <a:pos x="143" y="57"/>
              </a:cxn>
              <a:cxn ang="0">
                <a:pos x="454" y="71"/>
              </a:cxn>
              <a:cxn ang="0">
                <a:pos x="454" y="133"/>
              </a:cxn>
              <a:cxn ang="0">
                <a:pos x="450" y="143"/>
              </a:cxn>
              <a:cxn ang="0">
                <a:pos x="440" y="147"/>
              </a:cxn>
              <a:cxn ang="0">
                <a:pos x="142" y="157"/>
              </a:cxn>
              <a:cxn ang="0">
                <a:pos x="398" y="161"/>
              </a:cxn>
              <a:cxn ang="0">
                <a:pos x="402" y="171"/>
              </a:cxn>
              <a:cxn ang="0">
                <a:pos x="402" y="325"/>
              </a:cxn>
              <a:cxn ang="0">
                <a:pos x="398" y="335"/>
              </a:cxn>
              <a:cxn ang="0">
                <a:pos x="388" y="339"/>
              </a:cxn>
              <a:cxn ang="0">
                <a:pos x="119" y="335"/>
              </a:cxn>
              <a:cxn ang="0">
                <a:pos x="115" y="325"/>
              </a:cxn>
              <a:cxn ang="0">
                <a:pos x="115" y="219"/>
              </a:cxn>
              <a:cxn ang="0">
                <a:pos x="129" y="205"/>
              </a:cxn>
              <a:cxn ang="0">
                <a:pos x="143" y="219"/>
              </a:cxn>
              <a:cxn ang="0">
                <a:pos x="373" y="310"/>
              </a:cxn>
              <a:cxn ang="0">
                <a:pos x="128" y="185"/>
              </a:cxn>
              <a:cxn ang="0">
                <a:pos x="118" y="181"/>
              </a:cxn>
              <a:cxn ang="0">
                <a:pos x="113" y="171"/>
              </a:cxn>
              <a:cxn ang="0">
                <a:pos x="118" y="123"/>
              </a:cxn>
              <a:cxn ang="0">
                <a:pos x="128" y="119"/>
              </a:cxn>
              <a:cxn ang="0">
                <a:pos x="426" y="119"/>
              </a:cxn>
              <a:cxn ang="0">
                <a:pos x="129" y="85"/>
              </a:cxn>
              <a:cxn ang="0">
                <a:pos x="114" y="71"/>
              </a:cxn>
              <a:cxn ang="0">
                <a:pos x="82" y="28"/>
              </a:cxn>
              <a:cxn ang="0">
                <a:pos x="78" y="81"/>
              </a:cxn>
              <a:cxn ang="0">
                <a:pos x="68" y="85"/>
              </a:cxn>
              <a:cxn ang="0">
                <a:pos x="28" y="85"/>
              </a:cxn>
              <a:cxn ang="0">
                <a:pos x="68" y="119"/>
              </a:cxn>
              <a:cxn ang="0">
                <a:pos x="78" y="123"/>
              </a:cxn>
              <a:cxn ang="0">
                <a:pos x="82" y="134"/>
              </a:cxn>
              <a:cxn ang="0">
                <a:pos x="114" y="438"/>
              </a:cxn>
              <a:cxn ang="0">
                <a:pos x="129" y="357"/>
              </a:cxn>
              <a:cxn ang="0">
                <a:pos x="143" y="372"/>
              </a:cxn>
              <a:cxn ang="0">
                <a:pos x="143" y="452"/>
              </a:cxn>
              <a:cxn ang="0">
                <a:pos x="139" y="463"/>
              </a:cxn>
              <a:cxn ang="0">
                <a:pos x="129" y="467"/>
              </a:cxn>
            </a:cxnLst>
            <a:rect l="0" t="0" r="r" b="b"/>
            <a:pathLst>
              <a:path w="454" h="467">
                <a:moveTo>
                  <a:pt x="68" y="467"/>
                </a:moveTo>
                <a:cubicBezTo>
                  <a:pt x="64" y="467"/>
                  <a:pt x="60" y="465"/>
                  <a:pt x="58" y="463"/>
                </a:cubicBezTo>
                <a:cubicBezTo>
                  <a:pt x="58" y="463"/>
                  <a:pt x="58" y="463"/>
                  <a:pt x="58" y="463"/>
                </a:cubicBezTo>
                <a:cubicBezTo>
                  <a:pt x="55" y="460"/>
                  <a:pt x="54" y="456"/>
                  <a:pt x="54" y="452"/>
                </a:cubicBezTo>
                <a:cubicBezTo>
                  <a:pt x="54" y="452"/>
                  <a:pt x="54" y="452"/>
                  <a:pt x="54" y="452"/>
                </a:cubicBezTo>
                <a:cubicBezTo>
                  <a:pt x="54" y="148"/>
                  <a:pt x="54" y="148"/>
                  <a:pt x="54" y="148"/>
                </a:cubicBezTo>
                <a:cubicBezTo>
                  <a:pt x="14" y="148"/>
                  <a:pt x="14" y="148"/>
                  <a:pt x="14" y="148"/>
                </a:cubicBezTo>
                <a:cubicBezTo>
                  <a:pt x="10" y="148"/>
                  <a:pt x="7" y="146"/>
                  <a:pt x="4" y="144"/>
                </a:cubicBezTo>
                <a:cubicBezTo>
                  <a:pt x="4" y="144"/>
                  <a:pt x="4" y="144"/>
                  <a:pt x="4" y="144"/>
                </a:cubicBezTo>
                <a:cubicBezTo>
                  <a:pt x="1" y="141"/>
                  <a:pt x="0" y="137"/>
                  <a:pt x="0" y="134"/>
                </a:cubicBezTo>
                <a:cubicBezTo>
                  <a:pt x="0" y="134"/>
                  <a:pt x="0" y="134"/>
                  <a:pt x="0" y="134"/>
                </a:cubicBezTo>
                <a:cubicBezTo>
                  <a:pt x="0" y="71"/>
                  <a:pt x="0" y="71"/>
                  <a:pt x="0" y="71"/>
                </a:cubicBezTo>
                <a:cubicBezTo>
                  <a:pt x="0" y="67"/>
                  <a:pt x="1" y="64"/>
                  <a:pt x="4" y="61"/>
                </a:cubicBezTo>
                <a:cubicBezTo>
                  <a:pt x="4" y="61"/>
                  <a:pt x="4" y="61"/>
                  <a:pt x="4" y="61"/>
                </a:cubicBezTo>
                <a:cubicBezTo>
                  <a:pt x="7" y="58"/>
                  <a:pt x="10" y="57"/>
                  <a:pt x="14" y="57"/>
                </a:cubicBezTo>
                <a:cubicBezTo>
                  <a:pt x="14" y="57"/>
                  <a:pt x="14" y="57"/>
                  <a:pt x="14" y="57"/>
                </a:cubicBezTo>
                <a:cubicBezTo>
                  <a:pt x="54" y="57"/>
                  <a:pt x="54" y="57"/>
                  <a:pt x="54" y="57"/>
                </a:cubicBezTo>
                <a:cubicBezTo>
                  <a:pt x="54" y="14"/>
                  <a:pt x="54" y="14"/>
                  <a:pt x="54" y="14"/>
                </a:cubicBezTo>
                <a:cubicBezTo>
                  <a:pt x="54" y="10"/>
                  <a:pt x="55" y="7"/>
                  <a:pt x="58" y="4"/>
                </a:cubicBezTo>
                <a:cubicBezTo>
                  <a:pt x="58" y="4"/>
                  <a:pt x="58" y="4"/>
                  <a:pt x="58" y="4"/>
                </a:cubicBezTo>
                <a:cubicBezTo>
                  <a:pt x="61" y="2"/>
                  <a:pt x="64" y="0"/>
                  <a:pt x="68" y="0"/>
                </a:cubicBezTo>
                <a:cubicBezTo>
                  <a:pt x="68" y="0"/>
                  <a:pt x="68" y="0"/>
                  <a:pt x="68" y="0"/>
                </a:cubicBezTo>
                <a:cubicBezTo>
                  <a:pt x="129" y="0"/>
                  <a:pt x="129" y="0"/>
                  <a:pt x="129" y="0"/>
                </a:cubicBezTo>
                <a:cubicBezTo>
                  <a:pt x="136" y="0"/>
                  <a:pt x="143" y="6"/>
                  <a:pt x="143" y="14"/>
                </a:cubicBezTo>
                <a:cubicBezTo>
                  <a:pt x="143" y="14"/>
                  <a:pt x="143" y="14"/>
                  <a:pt x="143" y="14"/>
                </a:cubicBezTo>
                <a:cubicBezTo>
                  <a:pt x="143" y="57"/>
                  <a:pt x="143" y="57"/>
                  <a:pt x="143" y="57"/>
                </a:cubicBezTo>
                <a:cubicBezTo>
                  <a:pt x="440" y="57"/>
                  <a:pt x="440" y="57"/>
                  <a:pt x="440" y="57"/>
                </a:cubicBezTo>
                <a:cubicBezTo>
                  <a:pt x="448" y="57"/>
                  <a:pt x="454" y="63"/>
                  <a:pt x="454" y="71"/>
                </a:cubicBezTo>
                <a:cubicBezTo>
                  <a:pt x="454" y="71"/>
                  <a:pt x="454" y="71"/>
                  <a:pt x="454" y="71"/>
                </a:cubicBezTo>
                <a:cubicBezTo>
                  <a:pt x="454" y="133"/>
                  <a:pt x="454" y="133"/>
                  <a:pt x="454" y="133"/>
                </a:cubicBezTo>
                <a:cubicBezTo>
                  <a:pt x="454" y="137"/>
                  <a:pt x="453" y="140"/>
                  <a:pt x="450" y="143"/>
                </a:cubicBezTo>
                <a:cubicBezTo>
                  <a:pt x="450" y="143"/>
                  <a:pt x="450" y="143"/>
                  <a:pt x="450" y="143"/>
                </a:cubicBezTo>
                <a:cubicBezTo>
                  <a:pt x="448" y="146"/>
                  <a:pt x="444" y="147"/>
                  <a:pt x="440" y="147"/>
                </a:cubicBezTo>
                <a:cubicBezTo>
                  <a:pt x="440" y="147"/>
                  <a:pt x="440" y="147"/>
                  <a:pt x="440" y="147"/>
                </a:cubicBezTo>
                <a:cubicBezTo>
                  <a:pt x="142" y="147"/>
                  <a:pt x="142" y="147"/>
                  <a:pt x="142" y="147"/>
                </a:cubicBezTo>
                <a:cubicBezTo>
                  <a:pt x="142" y="157"/>
                  <a:pt x="142" y="157"/>
                  <a:pt x="142" y="157"/>
                </a:cubicBezTo>
                <a:cubicBezTo>
                  <a:pt x="388" y="157"/>
                  <a:pt x="388" y="157"/>
                  <a:pt x="388" y="157"/>
                </a:cubicBezTo>
                <a:cubicBezTo>
                  <a:pt x="391" y="157"/>
                  <a:pt x="395" y="158"/>
                  <a:pt x="398" y="161"/>
                </a:cubicBezTo>
                <a:cubicBezTo>
                  <a:pt x="398" y="161"/>
                  <a:pt x="398" y="161"/>
                  <a:pt x="398" y="161"/>
                </a:cubicBezTo>
                <a:cubicBezTo>
                  <a:pt x="400" y="164"/>
                  <a:pt x="402" y="167"/>
                  <a:pt x="402" y="171"/>
                </a:cubicBezTo>
                <a:cubicBezTo>
                  <a:pt x="402" y="171"/>
                  <a:pt x="402" y="171"/>
                  <a:pt x="402" y="171"/>
                </a:cubicBezTo>
                <a:cubicBezTo>
                  <a:pt x="402" y="325"/>
                  <a:pt x="402" y="325"/>
                  <a:pt x="402" y="325"/>
                </a:cubicBezTo>
                <a:cubicBezTo>
                  <a:pt x="402" y="328"/>
                  <a:pt x="400" y="332"/>
                  <a:pt x="398" y="335"/>
                </a:cubicBezTo>
                <a:cubicBezTo>
                  <a:pt x="398" y="335"/>
                  <a:pt x="398" y="335"/>
                  <a:pt x="398" y="335"/>
                </a:cubicBezTo>
                <a:cubicBezTo>
                  <a:pt x="395" y="337"/>
                  <a:pt x="391" y="339"/>
                  <a:pt x="388" y="339"/>
                </a:cubicBezTo>
                <a:cubicBezTo>
                  <a:pt x="388" y="339"/>
                  <a:pt x="388" y="339"/>
                  <a:pt x="388" y="339"/>
                </a:cubicBezTo>
                <a:cubicBezTo>
                  <a:pt x="129" y="339"/>
                  <a:pt x="129" y="339"/>
                  <a:pt x="129" y="339"/>
                </a:cubicBezTo>
                <a:cubicBezTo>
                  <a:pt x="125" y="339"/>
                  <a:pt x="122" y="337"/>
                  <a:pt x="119" y="335"/>
                </a:cubicBezTo>
                <a:cubicBezTo>
                  <a:pt x="119" y="335"/>
                  <a:pt x="119" y="335"/>
                  <a:pt x="119" y="335"/>
                </a:cubicBezTo>
                <a:cubicBezTo>
                  <a:pt x="116" y="332"/>
                  <a:pt x="115" y="328"/>
                  <a:pt x="115" y="325"/>
                </a:cubicBezTo>
                <a:cubicBezTo>
                  <a:pt x="115" y="325"/>
                  <a:pt x="115" y="325"/>
                  <a:pt x="115" y="325"/>
                </a:cubicBezTo>
                <a:cubicBezTo>
                  <a:pt x="115" y="219"/>
                  <a:pt x="115" y="219"/>
                  <a:pt x="115" y="219"/>
                </a:cubicBezTo>
                <a:cubicBezTo>
                  <a:pt x="115" y="212"/>
                  <a:pt x="121" y="205"/>
                  <a:pt x="129" y="205"/>
                </a:cubicBezTo>
                <a:cubicBezTo>
                  <a:pt x="129" y="205"/>
                  <a:pt x="129" y="205"/>
                  <a:pt x="129" y="205"/>
                </a:cubicBezTo>
                <a:cubicBezTo>
                  <a:pt x="137" y="205"/>
                  <a:pt x="143" y="212"/>
                  <a:pt x="143" y="219"/>
                </a:cubicBezTo>
                <a:cubicBezTo>
                  <a:pt x="143" y="219"/>
                  <a:pt x="143" y="219"/>
                  <a:pt x="143" y="219"/>
                </a:cubicBezTo>
                <a:cubicBezTo>
                  <a:pt x="143" y="310"/>
                  <a:pt x="143" y="310"/>
                  <a:pt x="143" y="310"/>
                </a:cubicBezTo>
                <a:cubicBezTo>
                  <a:pt x="373" y="310"/>
                  <a:pt x="373" y="310"/>
                  <a:pt x="373" y="310"/>
                </a:cubicBezTo>
                <a:cubicBezTo>
                  <a:pt x="373" y="185"/>
                  <a:pt x="373" y="185"/>
                  <a:pt x="373" y="185"/>
                </a:cubicBezTo>
                <a:cubicBezTo>
                  <a:pt x="128" y="185"/>
                  <a:pt x="128" y="185"/>
                  <a:pt x="128" y="185"/>
                </a:cubicBezTo>
                <a:cubicBezTo>
                  <a:pt x="124" y="185"/>
                  <a:pt x="120" y="184"/>
                  <a:pt x="118" y="181"/>
                </a:cubicBezTo>
                <a:cubicBezTo>
                  <a:pt x="118" y="181"/>
                  <a:pt x="118" y="181"/>
                  <a:pt x="118" y="181"/>
                </a:cubicBezTo>
                <a:cubicBezTo>
                  <a:pt x="115" y="179"/>
                  <a:pt x="113" y="175"/>
                  <a:pt x="113" y="171"/>
                </a:cubicBezTo>
                <a:cubicBezTo>
                  <a:pt x="113" y="171"/>
                  <a:pt x="113" y="171"/>
                  <a:pt x="113" y="171"/>
                </a:cubicBezTo>
                <a:cubicBezTo>
                  <a:pt x="113" y="133"/>
                  <a:pt x="113" y="133"/>
                  <a:pt x="113" y="133"/>
                </a:cubicBezTo>
                <a:cubicBezTo>
                  <a:pt x="113" y="129"/>
                  <a:pt x="115" y="125"/>
                  <a:pt x="118" y="123"/>
                </a:cubicBezTo>
                <a:cubicBezTo>
                  <a:pt x="118" y="123"/>
                  <a:pt x="118" y="123"/>
                  <a:pt x="118" y="123"/>
                </a:cubicBezTo>
                <a:cubicBezTo>
                  <a:pt x="120" y="120"/>
                  <a:pt x="124" y="119"/>
                  <a:pt x="128" y="119"/>
                </a:cubicBezTo>
                <a:cubicBezTo>
                  <a:pt x="128" y="119"/>
                  <a:pt x="128" y="119"/>
                  <a:pt x="128" y="119"/>
                </a:cubicBezTo>
                <a:cubicBezTo>
                  <a:pt x="426" y="119"/>
                  <a:pt x="426" y="119"/>
                  <a:pt x="426" y="119"/>
                </a:cubicBezTo>
                <a:cubicBezTo>
                  <a:pt x="426" y="85"/>
                  <a:pt x="426" y="85"/>
                  <a:pt x="426" y="85"/>
                </a:cubicBezTo>
                <a:cubicBezTo>
                  <a:pt x="129" y="85"/>
                  <a:pt x="129" y="85"/>
                  <a:pt x="129" y="85"/>
                </a:cubicBezTo>
                <a:cubicBezTo>
                  <a:pt x="121" y="85"/>
                  <a:pt x="114" y="79"/>
                  <a:pt x="114" y="71"/>
                </a:cubicBezTo>
                <a:cubicBezTo>
                  <a:pt x="114" y="71"/>
                  <a:pt x="114" y="71"/>
                  <a:pt x="114" y="71"/>
                </a:cubicBezTo>
                <a:cubicBezTo>
                  <a:pt x="114" y="28"/>
                  <a:pt x="114" y="28"/>
                  <a:pt x="114" y="28"/>
                </a:cubicBezTo>
                <a:cubicBezTo>
                  <a:pt x="82" y="28"/>
                  <a:pt x="82" y="28"/>
                  <a:pt x="82" y="28"/>
                </a:cubicBezTo>
                <a:cubicBezTo>
                  <a:pt x="82" y="71"/>
                  <a:pt x="82" y="71"/>
                  <a:pt x="82" y="71"/>
                </a:cubicBezTo>
                <a:cubicBezTo>
                  <a:pt x="82" y="75"/>
                  <a:pt x="81" y="78"/>
                  <a:pt x="78" y="81"/>
                </a:cubicBezTo>
                <a:cubicBezTo>
                  <a:pt x="78" y="81"/>
                  <a:pt x="78" y="81"/>
                  <a:pt x="78" y="81"/>
                </a:cubicBezTo>
                <a:cubicBezTo>
                  <a:pt x="75" y="84"/>
                  <a:pt x="72" y="85"/>
                  <a:pt x="68" y="85"/>
                </a:cubicBezTo>
                <a:cubicBezTo>
                  <a:pt x="68" y="85"/>
                  <a:pt x="68" y="85"/>
                  <a:pt x="68" y="85"/>
                </a:cubicBezTo>
                <a:cubicBezTo>
                  <a:pt x="28" y="85"/>
                  <a:pt x="28" y="85"/>
                  <a:pt x="28" y="85"/>
                </a:cubicBezTo>
                <a:cubicBezTo>
                  <a:pt x="28" y="119"/>
                  <a:pt x="28" y="119"/>
                  <a:pt x="28" y="119"/>
                </a:cubicBezTo>
                <a:cubicBezTo>
                  <a:pt x="68" y="119"/>
                  <a:pt x="68" y="119"/>
                  <a:pt x="68" y="119"/>
                </a:cubicBezTo>
                <a:cubicBezTo>
                  <a:pt x="72" y="119"/>
                  <a:pt x="75" y="121"/>
                  <a:pt x="78" y="123"/>
                </a:cubicBezTo>
                <a:cubicBezTo>
                  <a:pt x="78" y="123"/>
                  <a:pt x="78" y="123"/>
                  <a:pt x="78" y="123"/>
                </a:cubicBezTo>
                <a:cubicBezTo>
                  <a:pt x="81" y="126"/>
                  <a:pt x="82" y="130"/>
                  <a:pt x="82" y="134"/>
                </a:cubicBezTo>
                <a:cubicBezTo>
                  <a:pt x="82" y="134"/>
                  <a:pt x="82" y="134"/>
                  <a:pt x="82" y="134"/>
                </a:cubicBezTo>
                <a:cubicBezTo>
                  <a:pt x="82" y="438"/>
                  <a:pt x="82" y="438"/>
                  <a:pt x="82" y="438"/>
                </a:cubicBezTo>
                <a:cubicBezTo>
                  <a:pt x="114" y="438"/>
                  <a:pt x="114" y="438"/>
                  <a:pt x="114" y="438"/>
                </a:cubicBezTo>
                <a:cubicBezTo>
                  <a:pt x="114" y="372"/>
                  <a:pt x="114" y="372"/>
                  <a:pt x="114" y="372"/>
                </a:cubicBezTo>
                <a:cubicBezTo>
                  <a:pt x="114" y="364"/>
                  <a:pt x="121" y="357"/>
                  <a:pt x="129" y="357"/>
                </a:cubicBezTo>
                <a:cubicBezTo>
                  <a:pt x="129" y="357"/>
                  <a:pt x="129" y="357"/>
                  <a:pt x="129" y="357"/>
                </a:cubicBezTo>
                <a:cubicBezTo>
                  <a:pt x="136" y="357"/>
                  <a:pt x="143" y="364"/>
                  <a:pt x="143" y="372"/>
                </a:cubicBezTo>
                <a:cubicBezTo>
                  <a:pt x="143" y="372"/>
                  <a:pt x="143" y="372"/>
                  <a:pt x="143" y="372"/>
                </a:cubicBezTo>
                <a:cubicBezTo>
                  <a:pt x="143" y="452"/>
                  <a:pt x="143" y="452"/>
                  <a:pt x="143" y="452"/>
                </a:cubicBezTo>
                <a:cubicBezTo>
                  <a:pt x="143" y="456"/>
                  <a:pt x="141" y="460"/>
                  <a:pt x="139" y="463"/>
                </a:cubicBezTo>
                <a:cubicBezTo>
                  <a:pt x="139" y="463"/>
                  <a:pt x="139" y="463"/>
                  <a:pt x="139" y="463"/>
                </a:cubicBezTo>
                <a:cubicBezTo>
                  <a:pt x="136" y="465"/>
                  <a:pt x="132" y="467"/>
                  <a:pt x="129" y="467"/>
                </a:cubicBezTo>
                <a:cubicBezTo>
                  <a:pt x="129" y="467"/>
                  <a:pt x="129" y="467"/>
                  <a:pt x="129" y="467"/>
                </a:cubicBezTo>
                <a:cubicBezTo>
                  <a:pt x="68" y="467"/>
                  <a:pt x="68" y="467"/>
                  <a:pt x="68" y="46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 name="Freeform 187"/>
          <p:cNvSpPr>
            <a:spLocks/>
          </p:cNvSpPr>
          <p:nvPr/>
        </p:nvSpPr>
        <p:spPr bwMode="auto">
          <a:xfrm>
            <a:off x="1139825" y="2457450"/>
            <a:ext cx="509588" cy="368300"/>
          </a:xfrm>
          <a:custGeom>
            <a:avLst/>
            <a:gdLst/>
            <a:ahLst/>
            <a:cxnLst>
              <a:cxn ang="0">
                <a:pos x="398" y="134"/>
              </a:cxn>
              <a:cxn ang="0">
                <a:pos x="408" y="93"/>
              </a:cxn>
              <a:cxn ang="0">
                <a:pos x="395" y="79"/>
              </a:cxn>
              <a:cxn ang="0">
                <a:pos x="303" y="93"/>
              </a:cxn>
              <a:cxn ang="0">
                <a:pos x="377" y="106"/>
              </a:cxn>
              <a:cxn ang="0">
                <a:pos x="367" y="147"/>
              </a:cxn>
              <a:cxn ang="0">
                <a:pos x="381" y="161"/>
              </a:cxn>
              <a:cxn ang="0">
                <a:pos x="426" y="241"/>
              </a:cxn>
              <a:cxn ang="0">
                <a:pos x="349" y="214"/>
              </a:cxn>
              <a:cxn ang="0">
                <a:pos x="329" y="232"/>
              </a:cxn>
              <a:cxn ang="0">
                <a:pos x="300" y="301"/>
              </a:cxn>
              <a:cxn ang="0">
                <a:pos x="260" y="251"/>
              </a:cxn>
              <a:cxn ang="0">
                <a:pos x="246" y="234"/>
              </a:cxn>
              <a:cxn ang="0">
                <a:pos x="154" y="234"/>
              </a:cxn>
              <a:cxn ang="0">
                <a:pos x="121" y="213"/>
              </a:cxn>
              <a:cxn ang="0">
                <a:pos x="132" y="260"/>
              </a:cxn>
              <a:cxn ang="0">
                <a:pos x="50" y="260"/>
              </a:cxn>
              <a:cxn ang="0">
                <a:pos x="62" y="231"/>
              </a:cxn>
              <a:cxn ang="0">
                <a:pos x="64" y="223"/>
              </a:cxn>
              <a:cxn ang="0">
                <a:pos x="55" y="175"/>
              </a:cxn>
              <a:cxn ang="0">
                <a:pos x="28" y="164"/>
              </a:cxn>
              <a:cxn ang="0">
                <a:pos x="294" y="81"/>
              </a:cxn>
              <a:cxn ang="0">
                <a:pos x="345" y="49"/>
              </a:cxn>
              <a:cxn ang="0">
                <a:pos x="449" y="15"/>
              </a:cxn>
              <a:cxn ang="0">
                <a:pos x="433" y="2"/>
              </a:cxn>
              <a:cxn ang="0">
                <a:pos x="332" y="25"/>
              </a:cxn>
              <a:cxn ang="0">
                <a:pos x="19" y="99"/>
              </a:cxn>
              <a:cxn ang="0">
                <a:pos x="0" y="164"/>
              </a:cxn>
              <a:cxn ang="0">
                <a:pos x="1" y="171"/>
              </a:cxn>
              <a:cxn ang="0">
                <a:pos x="14" y="189"/>
              </a:cxn>
              <a:cxn ang="0">
                <a:pos x="37" y="219"/>
              </a:cxn>
              <a:cxn ang="0">
                <a:pos x="91" y="328"/>
              </a:cxn>
              <a:cxn ang="0">
                <a:pos x="232" y="261"/>
              </a:cxn>
              <a:cxn ang="0">
                <a:pos x="365" y="277"/>
              </a:cxn>
              <a:cxn ang="0">
                <a:pos x="453" y="253"/>
              </a:cxn>
              <a:cxn ang="0">
                <a:pos x="440" y="134"/>
              </a:cxn>
            </a:cxnLst>
            <a:rect l="0" t="0" r="r" b="b"/>
            <a:pathLst>
              <a:path w="453" h="328">
                <a:moveTo>
                  <a:pt x="440" y="134"/>
                </a:moveTo>
                <a:cubicBezTo>
                  <a:pt x="440" y="134"/>
                  <a:pt x="416" y="134"/>
                  <a:pt x="398" y="134"/>
                </a:cubicBezTo>
                <a:cubicBezTo>
                  <a:pt x="402" y="118"/>
                  <a:pt x="408" y="96"/>
                  <a:pt x="408" y="96"/>
                </a:cubicBezTo>
                <a:cubicBezTo>
                  <a:pt x="408" y="95"/>
                  <a:pt x="408" y="94"/>
                  <a:pt x="408" y="93"/>
                </a:cubicBezTo>
                <a:cubicBezTo>
                  <a:pt x="408" y="90"/>
                  <a:pt x="407" y="87"/>
                  <a:pt x="406" y="84"/>
                </a:cubicBezTo>
                <a:cubicBezTo>
                  <a:pt x="403" y="81"/>
                  <a:pt x="399" y="79"/>
                  <a:pt x="395" y="79"/>
                </a:cubicBezTo>
                <a:cubicBezTo>
                  <a:pt x="317" y="79"/>
                  <a:pt x="317" y="79"/>
                  <a:pt x="317" y="79"/>
                </a:cubicBezTo>
                <a:cubicBezTo>
                  <a:pt x="309" y="79"/>
                  <a:pt x="303" y="85"/>
                  <a:pt x="303" y="93"/>
                </a:cubicBezTo>
                <a:cubicBezTo>
                  <a:pt x="303" y="100"/>
                  <a:pt x="309" y="106"/>
                  <a:pt x="317" y="106"/>
                </a:cubicBezTo>
                <a:cubicBezTo>
                  <a:pt x="317" y="106"/>
                  <a:pt x="356" y="106"/>
                  <a:pt x="377" y="106"/>
                </a:cubicBezTo>
                <a:cubicBezTo>
                  <a:pt x="373" y="122"/>
                  <a:pt x="368" y="144"/>
                  <a:pt x="368" y="144"/>
                </a:cubicBezTo>
                <a:cubicBezTo>
                  <a:pt x="367" y="145"/>
                  <a:pt x="367" y="146"/>
                  <a:pt x="367" y="147"/>
                </a:cubicBezTo>
                <a:cubicBezTo>
                  <a:pt x="367" y="150"/>
                  <a:pt x="368" y="153"/>
                  <a:pt x="370" y="155"/>
                </a:cubicBezTo>
                <a:cubicBezTo>
                  <a:pt x="373" y="159"/>
                  <a:pt x="377" y="161"/>
                  <a:pt x="381" y="161"/>
                </a:cubicBezTo>
                <a:cubicBezTo>
                  <a:pt x="381" y="161"/>
                  <a:pt x="410" y="161"/>
                  <a:pt x="426" y="161"/>
                </a:cubicBezTo>
                <a:cubicBezTo>
                  <a:pt x="426" y="241"/>
                  <a:pt x="426" y="241"/>
                  <a:pt x="426" y="241"/>
                </a:cubicBezTo>
                <a:cubicBezTo>
                  <a:pt x="414" y="243"/>
                  <a:pt x="384" y="247"/>
                  <a:pt x="367" y="249"/>
                </a:cubicBezTo>
                <a:cubicBezTo>
                  <a:pt x="364" y="236"/>
                  <a:pt x="358" y="224"/>
                  <a:pt x="349" y="214"/>
                </a:cubicBezTo>
                <a:cubicBezTo>
                  <a:pt x="344" y="208"/>
                  <a:pt x="335" y="208"/>
                  <a:pt x="330" y="213"/>
                </a:cubicBezTo>
                <a:cubicBezTo>
                  <a:pt x="324" y="218"/>
                  <a:pt x="324" y="227"/>
                  <a:pt x="329" y="232"/>
                </a:cubicBezTo>
                <a:cubicBezTo>
                  <a:pt x="336" y="240"/>
                  <a:pt x="340" y="250"/>
                  <a:pt x="340" y="260"/>
                </a:cubicBezTo>
                <a:cubicBezTo>
                  <a:pt x="340" y="283"/>
                  <a:pt x="322" y="301"/>
                  <a:pt x="300" y="301"/>
                </a:cubicBezTo>
                <a:cubicBezTo>
                  <a:pt x="277" y="301"/>
                  <a:pt x="259" y="283"/>
                  <a:pt x="259" y="260"/>
                </a:cubicBezTo>
                <a:cubicBezTo>
                  <a:pt x="259" y="257"/>
                  <a:pt x="259" y="254"/>
                  <a:pt x="260" y="251"/>
                </a:cubicBezTo>
                <a:cubicBezTo>
                  <a:pt x="261" y="247"/>
                  <a:pt x="260" y="243"/>
                  <a:pt x="257" y="239"/>
                </a:cubicBezTo>
                <a:cubicBezTo>
                  <a:pt x="255" y="236"/>
                  <a:pt x="251" y="234"/>
                  <a:pt x="246" y="234"/>
                </a:cubicBezTo>
                <a:cubicBezTo>
                  <a:pt x="245" y="234"/>
                  <a:pt x="245" y="234"/>
                  <a:pt x="245" y="234"/>
                </a:cubicBezTo>
                <a:cubicBezTo>
                  <a:pt x="154" y="234"/>
                  <a:pt x="154" y="234"/>
                  <a:pt x="154" y="234"/>
                </a:cubicBezTo>
                <a:cubicBezTo>
                  <a:pt x="150" y="227"/>
                  <a:pt x="146" y="219"/>
                  <a:pt x="140" y="213"/>
                </a:cubicBezTo>
                <a:cubicBezTo>
                  <a:pt x="134" y="208"/>
                  <a:pt x="126" y="208"/>
                  <a:pt x="121" y="213"/>
                </a:cubicBezTo>
                <a:cubicBezTo>
                  <a:pt x="115" y="218"/>
                  <a:pt x="115" y="226"/>
                  <a:pt x="120" y="232"/>
                </a:cubicBezTo>
                <a:cubicBezTo>
                  <a:pt x="128" y="239"/>
                  <a:pt x="132" y="250"/>
                  <a:pt x="132" y="260"/>
                </a:cubicBezTo>
                <a:cubicBezTo>
                  <a:pt x="132" y="283"/>
                  <a:pt x="113" y="301"/>
                  <a:pt x="91" y="301"/>
                </a:cubicBezTo>
                <a:cubicBezTo>
                  <a:pt x="68" y="301"/>
                  <a:pt x="50" y="283"/>
                  <a:pt x="50" y="260"/>
                </a:cubicBezTo>
                <a:cubicBezTo>
                  <a:pt x="50" y="250"/>
                  <a:pt x="54" y="241"/>
                  <a:pt x="60" y="233"/>
                </a:cubicBezTo>
                <a:cubicBezTo>
                  <a:pt x="61" y="232"/>
                  <a:pt x="61" y="231"/>
                  <a:pt x="62" y="231"/>
                </a:cubicBezTo>
                <a:cubicBezTo>
                  <a:pt x="63" y="229"/>
                  <a:pt x="63" y="229"/>
                  <a:pt x="63" y="229"/>
                </a:cubicBezTo>
                <a:cubicBezTo>
                  <a:pt x="64" y="227"/>
                  <a:pt x="64" y="225"/>
                  <a:pt x="64" y="223"/>
                </a:cubicBezTo>
                <a:cubicBezTo>
                  <a:pt x="64" y="188"/>
                  <a:pt x="64" y="188"/>
                  <a:pt x="64" y="188"/>
                </a:cubicBezTo>
                <a:cubicBezTo>
                  <a:pt x="64" y="182"/>
                  <a:pt x="61" y="177"/>
                  <a:pt x="55" y="175"/>
                </a:cubicBezTo>
                <a:cubicBezTo>
                  <a:pt x="55" y="175"/>
                  <a:pt x="36" y="168"/>
                  <a:pt x="28" y="165"/>
                </a:cubicBezTo>
                <a:cubicBezTo>
                  <a:pt x="28" y="164"/>
                  <a:pt x="28" y="164"/>
                  <a:pt x="28" y="164"/>
                </a:cubicBezTo>
                <a:cubicBezTo>
                  <a:pt x="28" y="158"/>
                  <a:pt x="31" y="136"/>
                  <a:pt x="33" y="124"/>
                </a:cubicBezTo>
                <a:cubicBezTo>
                  <a:pt x="51" y="121"/>
                  <a:pt x="294" y="81"/>
                  <a:pt x="294" y="81"/>
                </a:cubicBezTo>
                <a:cubicBezTo>
                  <a:pt x="296" y="81"/>
                  <a:pt x="298" y="80"/>
                  <a:pt x="299" y="79"/>
                </a:cubicBezTo>
                <a:cubicBezTo>
                  <a:pt x="299" y="79"/>
                  <a:pt x="341" y="52"/>
                  <a:pt x="345" y="49"/>
                </a:cubicBezTo>
                <a:cubicBezTo>
                  <a:pt x="350" y="48"/>
                  <a:pt x="439" y="29"/>
                  <a:pt x="439" y="29"/>
                </a:cubicBezTo>
                <a:cubicBezTo>
                  <a:pt x="445" y="27"/>
                  <a:pt x="449" y="22"/>
                  <a:pt x="449" y="15"/>
                </a:cubicBezTo>
                <a:cubicBezTo>
                  <a:pt x="449" y="14"/>
                  <a:pt x="449" y="13"/>
                  <a:pt x="449" y="12"/>
                </a:cubicBezTo>
                <a:cubicBezTo>
                  <a:pt x="447" y="5"/>
                  <a:pt x="440" y="0"/>
                  <a:pt x="433" y="2"/>
                </a:cubicBezTo>
                <a:cubicBezTo>
                  <a:pt x="337" y="24"/>
                  <a:pt x="337" y="24"/>
                  <a:pt x="337" y="24"/>
                </a:cubicBezTo>
                <a:cubicBezTo>
                  <a:pt x="335" y="24"/>
                  <a:pt x="334" y="25"/>
                  <a:pt x="332" y="25"/>
                </a:cubicBezTo>
                <a:cubicBezTo>
                  <a:pt x="332" y="25"/>
                  <a:pt x="291" y="52"/>
                  <a:pt x="287" y="55"/>
                </a:cubicBezTo>
                <a:cubicBezTo>
                  <a:pt x="281" y="56"/>
                  <a:pt x="19" y="99"/>
                  <a:pt x="19" y="99"/>
                </a:cubicBezTo>
                <a:cubicBezTo>
                  <a:pt x="13" y="100"/>
                  <a:pt x="8" y="104"/>
                  <a:pt x="7" y="110"/>
                </a:cubicBezTo>
                <a:cubicBezTo>
                  <a:pt x="0" y="164"/>
                  <a:pt x="0" y="164"/>
                  <a:pt x="0" y="164"/>
                </a:cubicBezTo>
                <a:cubicBezTo>
                  <a:pt x="0" y="164"/>
                  <a:pt x="0" y="165"/>
                  <a:pt x="0" y="166"/>
                </a:cubicBezTo>
                <a:cubicBezTo>
                  <a:pt x="0" y="168"/>
                  <a:pt x="1" y="170"/>
                  <a:pt x="1" y="171"/>
                </a:cubicBezTo>
                <a:cubicBezTo>
                  <a:pt x="6" y="182"/>
                  <a:pt x="6" y="182"/>
                  <a:pt x="6" y="182"/>
                </a:cubicBezTo>
                <a:cubicBezTo>
                  <a:pt x="8" y="185"/>
                  <a:pt x="10" y="187"/>
                  <a:pt x="14" y="189"/>
                </a:cubicBezTo>
                <a:cubicBezTo>
                  <a:pt x="14" y="189"/>
                  <a:pt x="28" y="194"/>
                  <a:pt x="37" y="197"/>
                </a:cubicBezTo>
                <a:cubicBezTo>
                  <a:pt x="37" y="219"/>
                  <a:pt x="37" y="219"/>
                  <a:pt x="37" y="219"/>
                </a:cubicBezTo>
                <a:cubicBezTo>
                  <a:pt x="28" y="231"/>
                  <a:pt x="23" y="245"/>
                  <a:pt x="23" y="260"/>
                </a:cubicBezTo>
                <a:cubicBezTo>
                  <a:pt x="23" y="298"/>
                  <a:pt x="53" y="328"/>
                  <a:pt x="91" y="328"/>
                </a:cubicBezTo>
                <a:cubicBezTo>
                  <a:pt x="128" y="328"/>
                  <a:pt x="158" y="298"/>
                  <a:pt x="159" y="261"/>
                </a:cubicBezTo>
                <a:cubicBezTo>
                  <a:pt x="232" y="261"/>
                  <a:pt x="232" y="261"/>
                  <a:pt x="232" y="261"/>
                </a:cubicBezTo>
                <a:cubicBezTo>
                  <a:pt x="233" y="298"/>
                  <a:pt x="263" y="328"/>
                  <a:pt x="300" y="328"/>
                </a:cubicBezTo>
                <a:cubicBezTo>
                  <a:pt x="331" y="328"/>
                  <a:pt x="358" y="306"/>
                  <a:pt x="365" y="277"/>
                </a:cubicBezTo>
                <a:cubicBezTo>
                  <a:pt x="442" y="266"/>
                  <a:pt x="442" y="266"/>
                  <a:pt x="442" y="266"/>
                </a:cubicBezTo>
                <a:cubicBezTo>
                  <a:pt x="448" y="265"/>
                  <a:pt x="453" y="260"/>
                  <a:pt x="453" y="253"/>
                </a:cubicBezTo>
                <a:cubicBezTo>
                  <a:pt x="453" y="147"/>
                  <a:pt x="453" y="147"/>
                  <a:pt x="453" y="147"/>
                </a:cubicBezTo>
                <a:cubicBezTo>
                  <a:pt x="453" y="140"/>
                  <a:pt x="447" y="134"/>
                  <a:pt x="440" y="13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 name="Freeform 203"/>
          <p:cNvSpPr>
            <a:spLocks/>
          </p:cNvSpPr>
          <p:nvPr/>
        </p:nvSpPr>
        <p:spPr bwMode="auto">
          <a:xfrm>
            <a:off x="1130300" y="4403725"/>
            <a:ext cx="528638" cy="514350"/>
          </a:xfrm>
          <a:custGeom>
            <a:avLst/>
            <a:gdLst/>
            <a:ahLst/>
            <a:cxnLst>
              <a:cxn ang="0">
                <a:pos x="217" y="41"/>
              </a:cxn>
              <a:cxn ang="0">
                <a:pos x="184" y="188"/>
              </a:cxn>
              <a:cxn ang="0">
                <a:pos x="0" y="389"/>
              </a:cxn>
              <a:cxn ang="0">
                <a:pos x="5" y="453"/>
              </a:cxn>
              <a:cxn ang="0">
                <a:pos x="14" y="457"/>
              </a:cxn>
              <a:cxn ang="0">
                <a:pos x="88" y="453"/>
              </a:cxn>
              <a:cxn ang="0">
                <a:pos x="112" y="429"/>
              </a:cxn>
              <a:cxn ang="0">
                <a:pos x="113" y="410"/>
              </a:cxn>
              <a:cxn ang="0">
                <a:pos x="132" y="391"/>
              </a:cxn>
              <a:cxn ang="0">
                <a:pos x="172" y="370"/>
              </a:cxn>
              <a:cxn ang="0">
                <a:pos x="175" y="365"/>
              </a:cxn>
              <a:cxn ang="0">
                <a:pos x="172" y="339"/>
              </a:cxn>
              <a:cxn ang="0">
                <a:pos x="184" y="339"/>
              </a:cxn>
              <a:cxn ang="0">
                <a:pos x="203" y="339"/>
              </a:cxn>
              <a:cxn ang="0">
                <a:pos x="416" y="240"/>
              </a:cxn>
              <a:cxn ang="0">
                <a:pos x="425" y="73"/>
              </a:cxn>
              <a:cxn ang="0">
                <a:pos x="397" y="221"/>
              </a:cxn>
              <a:cxn ang="0">
                <a:pos x="266" y="244"/>
              </a:cxn>
              <a:cxn ang="0">
                <a:pos x="255" y="248"/>
              </a:cxn>
              <a:cxn ang="0">
                <a:pos x="178" y="310"/>
              </a:cxn>
              <a:cxn ang="0">
                <a:pos x="143" y="345"/>
              </a:cxn>
              <a:cxn ang="0">
                <a:pos x="140" y="364"/>
              </a:cxn>
              <a:cxn ang="0">
                <a:pos x="82" y="400"/>
              </a:cxn>
              <a:cxn ang="0">
                <a:pos x="73" y="430"/>
              </a:cxn>
              <a:cxn ang="0">
                <a:pos x="26" y="394"/>
              </a:cxn>
              <a:cxn ang="0">
                <a:pos x="212" y="194"/>
              </a:cxn>
              <a:cxn ang="0">
                <a:pos x="213" y="190"/>
              </a:cxn>
              <a:cxn ang="0">
                <a:pos x="202" y="140"/>
              </a:cxn>
              <a:cxn ang="0">
                <a:pos x="316" y="27"/>
              </a:cxn>
              <a:cxn ang="0">
                <a:pos x="373" y="65"/>
              </a:cxn>
              <a:cxn ang="0">
                <a:pos x="334" y="123"/>
              </a:cxn>
              <a:cxn ang="0">
                <a:pos x="383" y="109"/>
              </a:cxn>
              <a:cxn ang="0">
                <a:pos x="352" y="104"/>
              </a:cxn>
              <a:cxn ang="0">
                <a:pos x="365" y="91"/>
              </a:cxn>
              <a:cxn ang="0">
                <a:pos x="384" y="92"/>
              </a:cxn>
              <a:cxn ang="0">
                <a:pos x="418" y="46"/>
              </a:cxn>
              <a:cxn ang="0">
                <a:pos x="414" y="40"/>
              </a:cxn>
            </a:cxnLst>
            <a:rect l="0" t="0" r="r" b="b"/>
            <a:pathLst>
              <a:path w="469" h="457">
                <a:moveTo>
                  <a:pt x="315" y="0"/>
                </a:moveTo>
                <a:cubicBezTo>
                  <a:pt x="278" y="0"/>
                  <a:pt x="243" y="15"/>
                  <a:pt x="217" y="41"/>
                </a:cubicBezTo>
                <a:cubicBezTo>
                  <a:pt x="190" y="68"/>
                  <a:pt x="176" y="104"/>
                  <a:pt x="176" y="140"/>
                </a:cubicBezTo>
                <a:cubicBezTo>
                  <a:pt x="176" y="156"/>
                  <a:pt x="179" y="173"/>
                  <a:pt x="184" y="188"/>
                </a:cubicBezTo>
                <a:cubicBezTo>
                  <a:pt x="175" y="198"/>
                  <a:pt x="3" y="380"/>
                  <a:pt x="3" y="380"/>
                </a:cubicBezTo>
                <a:cubicBezTo>
                  <a:pt x="1" y="382"/>
                  <a:pt x="0" y="385"/>
                  <a:pt x="0" y="389"/>
                </a:cubicBezTo>
                <a:cubicBezTo>
                  <a:pt x="0" y="443"/>
                  <a:pt x="0" y="443"/>
                  <a:pt x="0" y="443"/>
                </a:cubicBezTo>
                <a:cubicBezTo>
                  <a:pt x="0" y="447"/>
                  <a:pt x="2" y="451"/>
                  <a:pt x="5" y="453"/>
                </a:cubicBezTo>
                <a:cubicBezTo>
                  <a:pt x="6" y="454"/>
                  <a:pt x="6" y="454"/>
                  <a:pt x="6" y="454"/>
                </a:cubicBezTo>
                <a:cubicBezTo>
                  <a:pt x="8" y="456"/>
                  <a:pt x="11" y="457"/>
                  <a:pt x="14" y="457"/>
                </a:cubicBezTo>
                <a:cubicBezTo>
                  <a:pt x="78" y="457"/>
                  <a:pt x="78" y="457"/>
                  <a:pt x="78" y="457"/>
                </a:cubicBezTo>
                <a:cubicBezTo>
                  <a:pt x="82" y="457"/>
                  <a:pt x="85" y="455"/>
                  <a:pt x="88" y="453"/>
                </a:cubicBezTo>
                <a:cubicBezTo>
                  <a:pt x="112" y="430"/>
                  <a:pt x="112" y="430"/>
                  <a:pt x="112" y="430"/>
                </a:cubicBezTo>
                <a:cubicBezTo>
                  <a:pt x="112" y="430"/>
                  <a:pt x="112" y="429"/>
                  <a:pt x="112" y="429"/>
                </a:cubicBezTo>
                <a:cubicBezTo>
                  <a:pt x="113" y="429"/>
                  <a:pt x="113" y="429"/>
                  <a:pt x="113" y="429"/>
                </a:cubicBezTo>
                <a:cubicBezTo>
                  <a:pt x="118" y="423"/>
                  <a:pt x="118" y="415"/>
                  <a:pt x="113" y="410"/>
                </a:cubicBezTo>
                <a:cubicBezTo>
                  <a:pt x="107" y="405"/>
                  <a:pt x="107" y="396"/>
                  <a:pt x="113" y="391"/>
                </a:cubicBezTo>
                <a:cubicBezTo>
                  <a:pt x="118" y="385"/>
                  <a:pt x="127" y="385"/>
                  <a:pt x="132" y="391"/>
                </a:cubicBezTo>
                <a:cubicBezTo>
                  <a:pt x="137" y="396"/>
                  <a:pt x="146" y="396"/>
                  <a:pt x="151" y="391"/>
                </a:cubicBezTo>
                <a:cubicBezTo>
                  <a:pt x="172" y="370"/>
                  <a:pt x="172" y="370"/>
                  <a:pt x="172" y="370"/>
                </a:cubicBezTo>
                <a:cubicBezTo>
                  <a:pt x="173" y="368"/>
                  <a:pt x="174" y="367"/>
                  <a:pt x="175" y="365"/>
                </a:cubicBezTo>
                <a:cubicBezTo>
                  <a:pt x="175" y="365"/>
                  <a:pt x="175" y="365"/>
                  <a:pt x="175" y="365"/>
                </a:cubicBezTo>
                <a:cubicBezTo>
                  <a:pt x="177" y="360"/>
                  <a:pt x="176" y="354"/>
                  <a:pt x="172" y="350"/>
                </a:cubicBezTo>
                <a:cubicBezTo>
                  <a:pt x="169" y="347"/>
                  <a:pt x="169" y="342"/>
                  <a:pt x="172" y="339"/>
                </a:cubicBezTo>
                <a:cubicBezTo>
                  <a:pt x="174" y="337"/>
                  <a:pt x="176" y="336"/>
                  <a:pt x="178" y="336"/>
                </a:cubicBezTo>
                <a:cubicBezTo>
                  <a:pt x="180" y="336"/>
                  <a:pt x="182" y="337"/>
                  <a:pt x="184" y="339"/>
                </a:cubicBezTo>
                <a:cubicBezTo>
                  <a:pt x="186" y="341"/>
                  <a:pt x="190" y="343"/>
                  <a:pt x="193" y="343"/>
                </a:cubicBezTo>
                <a:cubicBezTo>
                  <a:pt x="197" y="343"/>
                  <a:pt x="200" y="341"/>
                  <a:pt x="203" y="339"/>
                </a:cubicBezTo>
                <a:cubicBezTo>
                  <a:pt x="203" y="339"/>
                  <a:pt x="260" y="282"/>
                  <a:pt x="269" y="273"/>
                </a:cubicBezTo>
                <a:cubicBezTo>
                  <a:pt x="320" y="291"/>
                  <a:pt x="377" y="279"/>
                  <a:pt x="416" y="240"/>
                </a:cubicBezTo>
                <a:cubicBezTo>
                  <a:pt x="458" y="197"/>
                  <a:pt x="469" y="133"/>
                  <a:pt x="443" y="79"/>
                </a:cubicBezTo>
                <a:cubicBezTo>
                  <a:pt x="440" y="72"/>
                  <a:pt x="432" y="70"/>
                  <a:pt x="425" y="73"/>
                </a:cubicBezTo>
                <a:cubicBezTo>
                  <a:pt x="418" y="76"/>
                  <a:pt x="416" y="84"/>
                  <a:pt x="419" y="91"/>
                </a:cubicBezTo>
                <a:cubicBezTo>
                  <a:pt x="440" y="134"/>
                  <a:pt x="431" y="187"/>
                  <a:pt x="397" y="221"/>
                </a:cubicBezTo>
                <a:cubicBezTo>
                  <a:pt x="364" y="254"/>
                  <a:pt x="315" y="263"/>
                  <a:pt x="272" y="245"/>
                </a:cubicBezTo>
                <a:cubicBezTo>
                  <a:pt x="270" y="244"/>
                  <a:pt x="268" y="244"/>
                  <a:pt x="266" y="244"/>
                </a:cubicBezTo>
                <a:cubicBezTo>
                  <a:pt x="263" y="245"/>
                  <a:pt x="263" y="245"/>
                  <a:pt x="263" y="245"/>
                </a:cubicBezTo>
                <a:cubicBezTo>
                  <a:pt x="260" y="245"/>
                  <a:pt x="258" y="246"/>
                  <a:pt x="255" y="248"/>
                </a:cubicBezTo>
                <a:cubicBezTo>
                  <a:pt x="255" y="248"/>
                  <a:pt x="203" y="301"/>
                  <a:pt x="191" y="312"/>
                </a:cubicBezTo>
                <a:cubicBezTo>
                  <a:pt x="187" y="311"/>
                  <a:pt x="183" y="310"/>
                  <a:pt x="178" y="310"/>
                </a:cubicBezTo>
                <a:cubicBezTo>
                  <a:pt x="169" y="310"/>
                  <a:pt x="160" y="313"/>
                  <a:pt x="153" y="320"/>
                </a:cubicBezTo>
                <a:cubicBezTo>
                  <a:pt x="147" y="327"/>
                  <a:pt x="143" y="336"/>
                  <a:pt x="143" y="345"/>
                </a:cubicBezTo>
                <a:cubicBezTo>
                  <a:pt x="143" y="349"/>
                  <a:pt x="144" y="354"/>
                  <a:pt x="146" y="358"/>
                </a:cubicBezTo>
                <a:cubicBezTo>
                  <a:pt x="143" y="361"/>
                  <a:pt x="143" y="361"/>
                  <a:pt x="140" y="364"/>
                </a:cubicBezTo>
                <a:cubicBezTo>
                  <a:pt x="125" y="357"/>
                  <a:pt x="106" y="359"/>
                  <a:pt x="94" y="372"/>
                </a:cubicBezTo>
                <a:cubicBezTo>
                  <a:pt x="86" y="380"/>
                  <a:pt x="82" y="390"/>
                  <a:pt x="82" y="400"/>
                </a:cubicBezTo>
                <a:cubicBezTo>
                  <a:pt x="82" y="406"/>
                  <a:pt x="83" y="412"/>
                  <a:pt x="86" y="417"/>
                </a:cubicBezTo>
                <a:cubicBezTo>
                  <a:pt x="80" y="423"/>
                  <a:pt x="76" y="427"/>
                  <a:pt x="73" y="430"/>
                </a:cubicBezTo>
                <a:cubicBezTo>
                  <a:pt x="66" y="430"/>
                  <a:pt x="41" y="430"/>
                  <a:pt x="26" y="430"/>
                </a:cubicBezTo>
                <a:cubicBezTo>
                  <a:pt x="26" y="417"/>
                  <a:pt x="26" y="400"/>
                  <a:pt x="26" y="394"/>
                </a:cubicBezTo>
                <a:cubicBezTo>
                  <a:pt x="33" y="387"/>
                  <a:pt x="209" y="201"/>
                  <a:pt x="209" y="201"/>
                </a:cubicBezTo>
                <a:cubicBezTo>
                  <a:pt x="210" y="199"/>
                  <a:pt x="212" y="197"/>
                  <a:pt x="212" y="194"/>
                </a:cubicBezTo>
                <a:cubicBezTo>
                  <a:pt x="212" y="192"/>
                  <a:pt x="212" y="192"/>
                  <a:pt x="212" y="192"/>
                </a:cubicBezTo>
                <a:cubicBezTo>
                  <a:pt x="213" y="191"/>
                  <a:pt x="213" y="191"/>
                  <a:pt x="213" y="190"/>
                </a:cubicBezTo>
                <a:cubicBezTo>
                  <a:pt x="213" y="188"/>
                  <a:pt x="212" y="187"/>
                  <a:pt x="212" y="185"/>
                </a:cubicBezTo>
                <a:cubicBezTo>
                  <a:pt x="205" y="170"/>
                  <a:pt x="202" y="155"/>
                  <a:pt x="202" y="140"/>
                </a:cubicBezTo>
                <a:cubicBezTo>
                  <a:pt x="202" y="111"/>
                  <a:pt x="214" y="82"/>
                  <a:pt x="236" y="60"/>
                </a:cubicBezTo>
                <a:cubicBezTo>
                  <a:pt x="257" y="39"/>
                  <a:pt x="285" y="27"/>
                  <a:pt x="316" y="27"/>
                </a:cubicBezTo>
                <a:cubicBezTo>
                  <a:pt x="342" y="26"/>
                  <a:pt x="367" y="35"/>
                  <a:pt x="387" y="51"/>
                </a:cubicBezTo>
                <a:cubicBezTo>
                  <a:pt x="381" y="57"/>
                  <a:pt x="378" y="60"/>
                  <a:pt x="373" y="65"/>
                </a:cubicBezTo>
                <a:cubicBezTo>
                  <a:pt x="360" y="60"/>
                  <a:pt x="344" y="62"/>
                  <a:pt x="334" y="73"/>
                </a:cubicBezTo>
                <a:cubicBezTo>
                  <a:pt x="320" y="87"/>
                  <a:pt x="320" y="109"/>
                  <a:pt x="334" y="123"/>
                </a:cubicBezTo>
                <a:cubicBezTo>
                  <a:pt x="346" y="136"/>
                  <a:pt x="365" y="137"/>
                  <a:pt x="379" y="127"/>
                </a:cubicBezTo>
                <a:cubicBezTo>
                  <a:pt x="385" y="123"/>
                  <a:pt x="387" y="115"/>
                  <a:pt x="383" y="109"/>
                </a:cubicBezTo>
                <a:cubicBezTo>
                  <a:pt x="378" y="103"/>
                  <a:pt x="370" y="101"/>
                  <a:pt x="364" y="105"/>
                </a:cubicBezTo>
                <a:cubicBezTo>
                  <a:pt x="360" y="108"/>
                  <a:pt x="356" y="108"/>
                  <a:pt x="352" y="104"/>
                </a:cubicBezTo>
                <a:cubicBezTo>
                  <a:pt x="349" y="101"/>
                  <a:pt x="349" y="95"/>
                  <a:pt x="352" y="92"/>
                </a:cubicBezTo>
                <a:cubicBezTo>
                  <a:pt x="356" y="88"/>
                  <a:pt x="361" y="88"/>
                  <a:pt x="365" y="91"/>
                </a:cubicBezTo>
                <a:cubicBezTo>
                  <a:pt x="365" y="92"/>
                  <a:pt x="365" y="92"/>
                  <a:pt x="365" y="92"/>
                </a:cubicBezTo>
                <a:cubicBezTo>
                  <a:pt x="371" y="97"/>
                  <a:pt x="379" y="97"/>
                  <a:pt x="384" y="92"/>
                </a:cubicBezTo>
                <a:cubicBezTo>
                  <a:pt x="415" y="61"/>
                  <a:pt x="415" y="61"/>
                  <a:pt x="415" y="61"/>
                </a:cubicBezTo>
                <a:cubicBezTo>
                  <a:pt x="419" y="57"/>
                  <a:pt x="420" y="51"/>
                  <a:pt x="418" y="46"/>
                </a:cubicBezTo>
                <a:cubicBezTo>
                  <a:pt x="417" y="44"/>
                  <a:pt x="417" y="44"/>
                  <a:pt x="417" y="44"/>
                </a:cubicBezTo>
                <a:cubicBezTo>
                  <a:pt x="417" y="43"/>
                  <a:pt x="416" y="41"/>
                  <a:pt x="414" y="40"/>
                </a:cubicBezTo>
                <a:cubicBezTo>
                  <a:pt x="388" y="14"/>
                  <a:pt x="353" y="0"/>
                  <a:pt x="315" y="0"/>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 name="Freeform 211"/>
          <p:cNvSpPr>
            <a:spLocks/>
          </p:cNvSpPr>
          <p:nvPr/>
        </p:nvSpPr>
        <p:spPr bwMode="auto">
          <a:xfrm>
            <a:off x="1158875" y="3076575"/>
            <a:ext cx="473075" cy="342900"/>
          </a:xfrm>
          <a:custGeom>
            <a:avLst/>
            <a:gdLst/>
            <a:ahLst/>
            <a:cxnLst>
              <a:cxn ang="0">
                <a:pos x="63" y="199"/>
              </a:cxn>
              <a:cxn ang="0">
                <a:pos x="83" y="36"/>
              </a:cxn>
              <a:cxn ang="0">
                <a:pos x="219" y="1"/>
              </a:cxn>
              <a:cxn ang="0">
                <a:pos x="420" y="133"/>
              </a:cxn>
              <a:cxn ang="0">
                <a:pos x="156" y="262"/>
              </a:cxn>
              <a:cxn ang="0">
                <a:pos x="64" y="302"/>
              </a:cxn>
              <a:cxn ang="0">
                <a:pos x="81" y="231"/>
              </a:cxn>
            </a:cxnLst>
            <a:rect l="0" t="0" r="r" b="b"/>
            <a:pathLst>
              <a:path w="420" h="303">
                <a:moveTo>
                  <a:pt x="63" y="199"/>
                </a:moveTo>
                <a:cubicBezTo>
                  <a:pt x="0" y="159"/>
                  <a:pt x="2" y="83"/>
                  <a:pt x="83" y="36"/>
                </a:cubicBezTo>
                <a:cubicBezTo>
                  <a:pt x="83" y="36"/>
                  <a:pt x="140" y="0"/>
                  <a:pt x="219" y="1"/>
                </a:cubicBezTo>
                <a:cubicBezTo>
                  <a:pt x="360" y="4"/>
                  <a:pt x="420" y="60"/>
                  <a:pt x="420" y="133"/>
                </a:cubicBezTo>
                <a:cubicBezTo>
                  <a:pt x="420" y="198"/>
                  <a:pt x="344" y="303"/>
                  <a:pt x="156" y="262"/>
                </a:cubicBezTo>
                <a:cubicBezTo>
                  <a:pt x="87" y="291"/>
                  <a:pt x="64" y="302"/>
                  <a:pt x="64" y="302"/>
                </a:cubicBezTo>
                <a:cubicBezTo>
                  <a:pt x="64" y="302"/>
                  <a:pt x="98" y="268"/>
                  <a:pt x="81" y="231"/>
                </a:cubicBezTo>
              </a:path>
            </a:pathLst>
          </a:custGeom>
          <a:noFill/>
          <a:ln w="30163"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5" name="Freeform 234"/>
          <p:cNvSpPr>
            <a:spLocks/>
          </p:cNvSpPr>
          <p:nvPr/>
        </p:nvSpPr>
        <p:spPr bwMode="auto">
          <a:xfrm>
            <a:off x="1133475" y="5102225"/>
            <a:ext cx="523875" cy="441325"/>
          </a:xfrm>
          <a:custGeom>
            <a:avLst/>
            <a:gdLst/>
            <a:ahLst/>
            <a:cxnLst>
              <a:cxn ang="0">
                <a:pos x="110" y="376"/>
              </a:cxn>
              <a:cxn ang="0">
                <a:pos x="110" y="149"/>
              </a:cxn>
              <a:cxn ang="0">
                <a:pos x="110" y="148"/>
              </a:cxn>
              <a:cxn ang="0">
                <a:pos x="99" y="133"/>
              </a:cxn>
              <a:cxn ang="0">
                <a:pos x="64" y="119"/>
              </a:cxn>
              <a:cxn ang="0">
                <a:pos x="63" y="119"/>
              </a:cxn>
              <a:cxn ang="0">
                <a:pos x="28" y="138"/>
              </a:cxn>
              <a:cxn ang="0">
                <a:pos x="79" y="350"/>
              </a:cxn>
              <a:cxn ang="0">
                <a:pos x="83" y="370"/>
              </a:cxn>
              <a:cxn ang="0">
                <a:pos x="6" y="336"/>
              </a:cxn>
              <a:cxn ang="0">
                <a:pos x="0" y="135"/>
              </a:cxn>
              <a:cxn ang="0">
                <a:pos x="13" y="110"/>
              </a:cxn>
              <a:cxn ang="0">
                <a:pos x="63" y="91"/>
              </a:cxn>
              <a:cxn ang="0">
                <a:pos x="108" y="104"/>
              </a:cxn>
              <a:cxn ang="0">
                <a:pos x="133" y="130"/>
              </a:cxn>
              <a:cxn ang="0">
                <a:pos x="138" y="358"/>
              </a:cxn>
              <a:cxn ang="0">
                <a:pos x="435" y="125"/>
              </a:cxn>
              <a:cxn ang="0">
                <a:pos x="361" y="115"/>
              </a:cxn>
              <a:cxn ang="0">
                <a:pos x="341" y="116"/>
              </a:cxn>
              <a:cxn ang="0">
                <a:pos x="240" y="169"/>
              </a:cxn>
              <a:cxn ang="0">
                <a:pos x="249" y="205"/>
              </a:cxn>
              <a:cxn ang="0">
                <a:pos x="244" y="225"/>
              </a:cxn>
              <a:cxn ang="0">
                <a:pos x="205" y="243"/>
              </a:cxn>
              <a:cxn ang="0">
                <a:pos x="178" y="237"/>
              </a:cxn>
              <a:cxn ang="0">
                <a:pos x="160" y="205"/>
              </a:cxn>
              <a:cxn ang="0">
                <a:pos x="165" y="181"/>
              </a:cxn>
              <a:cxn ang="0">
                <a:pos x="172" y="15"/>
              </a:cxn>
              <a:cxn ang="0">
                <a:pos x="186" y="0"/>
              </a:cxn>
              <a:cxn ang="0">
                <a:pos x="268" y="5"/>
              </a:cxn>
              <a:cxn ang="0">
                <a:pos x="272" y="15"/>
              </a:cxn>
              <a:cxn ang="0">
                <a:pos x="268" y="70"/>
              </a:cxn>
              <a:cxn ang="0">
                <a:pos x="228" y="74"/>
              </a:cxn>
              <a:cxn ang="0">
                <a:pos x="228" y="46"/>
              </a:cxn>
              <a:cxn ang="0">
                <a:pos x="244" y="29"/>
              </a:cxn>
              <a:cxn ang="0">
                <a:pos x="197" y="182"/>
              </a:cxn>
              <a:cxn ang="0">
                <a:pos x="191" y="192"/>
              </a:cxn>
              <a:cxn ang="0">
                <a:pos x="190" y="210"/>
              </a:cxn>
              <a:cxn ang="0">
                <a:pos x="194" y="213"/>
              </a:cxn>
              <a:cxn ang="0">
                <a:pos x="218" y="212"/>
              </a:cxn>
              <a:cxn ang="0">
                <a:pos x="220" y="209"/>
              </a:cxn>
              <a:cxn ang="0">
                <a:pos x="217" y="189"/>
              </a:cxn>
              <a:cxn ang="0">
                <a:pos x="213" y="180"/>
              </a:cxn>
              <a:cxn ang="0">
                <a:pos x="212" y="173"/>
              </a:cxn>
              <a:cxn ang="0">
                <a:pos x="222" y="105"/>
              </a:cxn>
              <a:cxn ang="0">
                <a:pos x="361" y="87"/>
              </a:cxn>
              <a:cxn ang="0">
                <a:pos x="456" y="104"/>
              </a:cxn>
              <a:cxn ang="0">
                <a:pos x="463" y="295"/>
              </a:cxn>
              <a:cxn ang="0">
                <a:pos x="128" y="390"/>
              </a:cxn>
              <a:cxn ang="0">
                <a:pos x="115" y="388"/>
              </a:cxn>
            </a:cxnLst>
            <a:rect l="0" t="0" r="r" b="b"/>
            <a:pathLst>
              <a:path w="464" h="391">
                <a:moveTo>
                  <a:pt x="115" y="388"/>
                </a:moveTo>
                <a:cubicBezTo>
                  <a:pt x="112" y="385"/>
                  <a:pt x="110" y="381"/>
                  <a:pt x="110" y="376"/>
                </a:cubicBezTo>
                <a:cubicBezTo>
                  <a:pt x="110" y="376"/>
                  <a:pt x="110" y="376"/>
                  <a:pt x="110" y="376"/>
                </a:cubicBezTo>
                <a:cubicBezTo>
                  <a:pt x="110" y="376"/>
                  <a:pt x="110" y="163"/>
                  <a:pt x="110" y="149"/>
                </a:cubicBezTo>
                <a:cubicBezTo>
                  <a:pt x="110" y="149"/>
                  <a:pt x="110" y="149"/>
                  <a:pt x="110" y="149"/>
                </a:cubicBezTo>
                <a:cubicBezTo>
                  <a:pt x="110" y="149"/>
                  <a:pt x="110" y="149"/>
                  <a:pt x="110" y="149"/>
                </a:cubicBezTo>
                <a:cubicBezTo>
                  <a:pt x="110" y="149"/>
                  <a:pt x="110" y="149"/>
                  <a:pt x="110" y="149"/>
                </a:cubicBezTo>
                <a:cubicBezTo>
                  <a:pt x="110" y="149"/>
                  <a:pt x="110" y="149"/>
                  <a:pt x="110" y="148"/>
                </a:cubicBezTo>
                <a:cubicBezTo>
                  <a:pt x="110" y="148"/>
                  <a:pt x="110" y="148"/>
                  <a:pt x="110" y="148"/>
                </a:cubicBezTo>
                <a:cubicBezTo>
                  <a:pt x="109" y="147"/>
                  <a:pt x="109" y="146"/>
                  <a:pt x="108" y="144"/>
                </a:cubicBezTo>
                <a:cubicBezTo>
                  <a:pt x="108" y="144"/>
                  <a:pt x="108" y="144"/>
                  <a:pt x="108" y="144"/>
                </a:cubicBezTo>
                <a:cubicBezTo>
                  <a:pt x="106" y="141"/>
                  <a:pt x="103" y="137"/>
                  <a:pt x="99" y="133"/>
                </a:cubicBezTo>
                <a:cubicBezTo>
                  <a:pt x="99" y="133"/>
                  <a:pt x="99" y="133"/>
                  <a:pt x="99" y="133"/>
                </a:cubicBezTo>
                <a:cubicBezTo>
                  <a:pt x="91" y="126"/>
                  <a:pt x="79" y="119"/>
                  <a:pt x="64" y="119"/>
                </a:cubicBezTo>
                <a:cubicBezTo>
                  <a:pt x="64" y="119"/>
                  <a:pt x="64" y="119"/>
                  <a:pt x="64" y="119"/>
                </a:cubicBezTo>
                <a:cubicBezTo>
                  <a:pt x="64" y="119"/>
                  <a:pt x="64" y="119"/>
                  <a:pt x="64" y="119"/>
                </a:cubicBezTo>
                <a:cubicBezTo>
                  <a:pt x="64" y="119"/>
                  <a:pt x="64" y="119"/>
                  <a:pt x="63" y="119"/>
                </a:cubicBezTo>
                <a:cubicBezTo>
                  <a:pt x="63" y="119"/>
                  <a:pt x="63" y="119"/>
                  <a:pt x="63" y="119"/>
                </a:cubicBezTo>
                <a:cubicBezTo>
                  <a:pt x="48" y="119"/>
                  <a:pt x="40" y="124"/>
                  <a:pt x="35" y="129"/>
                </a:cubicBezTo>
                <a:cubicBezTo>
                  <a:pt x="35" y="129"/>
                  <a:pt x="35" y="129"/>
                  <a:pt x="35" y="129"/>
                </a:cubicBezTo>
                <a:cubicBezTo>
                  <a:pt x="31" y="132"/>
                  <a:pt x="29" y="136"/>
                  <a:pt x="28" y="138"/>
                </a:cubicBezTo>
                <a:cubicBezTo>
                  <a:pt x="28" y="138"/>
                  <a:pt x="28" y="138"/>
                  <a:pt x="28" y="138"/>
                </a:cubicBezTo>
                <a:cubicBezTo>
                  <a:pt x="28" y="316"/>
                  <a:pt x="28" y="316"/>
                  <a:pt x="28" y="316"/>
                </a:cubicBezTo>
                <a:cubicBezTo>
                  <a:pt x="79" y="350"/>
                  <a:pt x="79" y="350"/>
                  <a:pt x="79" y="350"/>
                </a:cubicBezTo>
                <a:cubicBezTo>
                  <a:pt x="79" y="350"/>
                  <a:pt x="79" y="350"/>
                  <a:pt x="79" y="350"/>
                </a:cubicBezTo>
                <a:cubicBezTo>
                  <a:pt x="85" y="355"/>
                  <a:pt x="87" y="363"/>
                  <a:pt x="83" y="370"/>
                </a:cubicBezTo>
                <a:cubicBezTo>
                  <a:pt x="83" y="370"/>
                  <a:pt x="83" y="370"/>
                  <a:pt x="83" y="370"/>
                </a:cubicBezTo>
                <a:cubicBezTo>
                  <a:pt x="78" y="377"/>
                  <a:pt x="70" y="378"/>
                  <a:pt x="63" y="374"/>
                </a:cubicBezTo>
                <a:cubicBezTo>
                  <a:pt x="63" y="374"/>
                  <a:pt x="63" y="374"/>
                  <a:pt x="63" y="374"/>
                </a:cubicBezTo>
                <a:cubicBezTo>
                  <a:pt x="6" y="336"/>
                  <a:pt x="6" y="336"/>
                  <a:pt x="6" y="336"/>
                </a:cubicBezTo>
                <a:cubicBezTo>
                  <a:pt x="2" y="333"/>
                  <a:pt x="0" y="329"/>
                  <a:pt x="0" y="324"/>
                </a:cubicBezTo>
                <a:cubicBezTo>
                  <a:pt x="0" y="324"/>
                  <a:pt x="0" y="324"/>
                  <a:pt x="0" y="324"/>
                </a:cubicBezTo>
                <a:cubicBezTo>
                  <a:pt x="0" y="135"/>
                  <a:pt x="0" y="135"/>
                  <a:pt x="0" y="135"/>
                </a:cubicBezTo>
                <a:cubicBezTo>
                  <a:pt x="0" y="133"/>
                  <a:pt x="0" y="132"/>
                  <a:pt x="0" y="131"/>
                </a:cubicBezTo>
                <a:cubicBezTo>
                  <a:pt x="0" y="131"/>
                  <a:pt x="0" y="131"/>
                  <a:pt x="0" y="131"/>
                </a:cubicBezTo>
                <a:cubicBezTo>
                  <a:pt x="1" y="129"/>
                  <a:pt x="4" y="120"/>
                  <a:pt x="13" y="110"/>
                </a:cubicBezTo>
                <a:cubicBezTo>
                  <a:pt x="13" y="110"/>
                  <a:pt x="13" y="110"/>
                  <a:pt x="13" y="110"/>
                </a:cubicBezTo>
                <a:cubicBezTo>
                  <a:pt x="23" y="100"/>
                  <a:pt x="40" y="91"/>
                  <a:pt x="63" y="91"/>
                </a:cubicBezTo>
                <a:cubicBezTo>
                  <a:pt x="63" y="91"/>
                  <a:pt x="63" y="91"/>
                  <a:pt x="63" y="91"/>
                </a:cubicBezTo>
                <a:cubicBezTo>
                  <a:pt x="64" y="91"/>
                  <a:pt x="64" y="91"/>
                  <a:pt x="64" y="91"/>
                </a:cubicBezTo>
                <a:cubicBezTo>
                  <a:pt x="64" y="91"/>
                  <a:pt x="64" y="91"/>
                  <a:pt x="64" y="91"/>
                </a:cubicBezTo>
                <a:cubicBezTo>
                  <a:pt x="82" y="91"/>
                  <a:pt x="97" y="96"/>
                  <a:pt x="108" y="104"/>
                </a:cubicBezTo>
                <a:cubicBezTo>
                  <a:pt x="108" y="104"/>
                  <a:pt x="108" y="104"/>
                  <a:pt x="108" y="104"/>
                </a:cubicBezTo>
                <a:cubicBezTo>
                  <a:pt x="119" y="112"/>
                  <a:pt x="128" y="121"/>
                  <a:pt x="133" y="130"/>
                </a:cubicBezTo>
                <a:cubicBezTo>
                  <a:pt x="133" y="130"/>
                  <a:pt x="133" y="130"/>
                  <a:pt x="133" y="130"/>
                </a:cubicBezTo>
                <a:cubicBezTo>
                  <a:pt x="136" y="136"/>
                  <a:pt x="138" y="142"/>
                  <a:pt x="138" y="149"/>
                </a:cubicBezTo>
                <a:cubicBezTo>
                  <a:pt x="138" y="149"/>
                  <a:pt x="138" y="149"/>
                  <a:pt x="138" y="149"/>
                </a:cubicBezTo>
                <a:cubicBezTo>
                  <a:pt x="138" y="159"/>
                  <a:pt x="138" y="306"/>
                  <a:pt x="138" y="358"/>
                </a:cubicBezTo>
                <a:cubicBezTo>
                  <a:pt x="138" y="358"/>
                  <a:pt x="138" y="358"/>
                  <a:pt x="138" y="358"/>
                </a:cubicBezTo>
                <a:cubicBezTo>
                  <a:pt x="435" y="284"/>
                  <a:pt x="435" y="284"/>
                  <a:pt x="435" y="284"/>
                </a:cubicBezTo>
                <a:cubicBezTo>
                  <a:pt x="435" y="125"/>
                  <a:pt x="435" y="125"/>
                  <a:pt x="435" y="125"/>
                </a:cubicBezTo>
                <a:cubicBezTo>
                  <a:pt x="432" y="124"/>
                  <a:pt x="429" y="123"/>
                  <a:pt x="425" y="122"/>
                </a:cubicBezTo>
                <a:cubicBezTo>
                  <a:pt x="425" y="122"/>
                  <a:pt x="425" y="122"/>
                  <a:pt x="425" y="122"/>
                </a:cubicBezTo>
                <a:cubicBezTo>
                  <a:pt x="412" y="119"/>
                  <a:pt x="391" y="115"/>
                  <a:pt x="361" y="115"/>
                </a:cubicBezTo>
                <a:cubicBezTo>
                  <a:pt x="361" y="115"/>
                  <a:pt x="361" y="115"/>
                  <a:pt x="361" y="115"/>
                </a:cubicBezTo>
                <a:cubicBezTo>
                  <a:pt x="355" y="115"/>
                  <a:pt x="348" y="115"/>
                  <a:pt x="341" y="116"/>
                </a:cubicBezTo>
                <a:cubicBezTo>
                  <a:pt x="341" y="116"/>
                  <a:pt x="341" y="116"/>
                  <a:pt x="341" y="116"/>
                </a:cubicBezTo>
                <a:cubicBezTo>
                  <a:pt x="299" y="118"/>
                  <a:pt x="263" y="125"/>
                  <a:pt x="240" y="130"/>
                </a:cubicBezTo>
                <a:cubicBezTo>
                  <a:pt x="240" y="130"/>
                  <a:pt x="240" y="130"/>
                  <a:pt x="240" y="130"/>
                </a:cubicBezTo>
                <a:cubicBezTo>
                  <a:pt x="240" y="169"/>
                  <a:pt x="240" y="169"/>
                  <a:pt x="240" y="169"/>
                </a:cubicBezTo>
                <a:cubicBezTo>
                  <a:pt x="241" y="172"/>
                  <a:pt x="242" y="175"/>
                  <a:pt x="244" y="178"/>
                </a:cubicBezTo>
                <a:cubicBezTo>
                  <a:pt x="244" y="178"/>
                  <a:pt x="244" y="178"/>
                  <a:pt x="244" y="178"/>
                </a:cubicBezTo>
                <a:cubicBezTo>
                  <a:pt x="246" y="185"/>
                  <a:pt x="249" y="194"/>
                  <a:pt x="249" y="205"/>
                </a:cubicBezTo>
                <a:cubicBezTo>
                  <a:pt x="249" y="205"/>
                  <a:pt x="249" y="205"/>
                  <a:pt x="249" y="205"/>
                </a:cubicBezTo>
                <a:cubicBezTo>
                  <a:pt x="249" y="211"/>
                  <a:pt x="248" y="219"/>
                  <a:pt x="244" y="225"/>
                </a:cubicBezTo>
                <a:cubicBezTo>
                  <a:pt x="244" y="225"/>
                  <a:pt x="244" y="225"/>
                  <a:pt x="244" y="225"/>
                </a:cubicBezTo>
                <a:cubicBezTo>
                  <a:pt x="240" y="232"/>
                  <a:pt x="233" y="238"/>
                  <a:pt x="224" y="241"/>
                </a:cubicBezTo>
                <a:cubicBezTo>
                  <a:pt x="224" y="241"/>
                  <a:pt x="224" y="241"/>
                  <a:pt x="224" y="241"/>
                </a:cubicBezTo>
                <a:cubicBezTo>
                  <a:pt x="218" y="242"/>
                  <a:pt x="212" y="243"/>
                  <a:pt x="205" y="243"/>
                </a:cubicBezTo>
                <a:cubicBezTo>
                  <a:pt x="205" y="243"/>
                  <a:pt x="205" y="243"/>
                  <a:pt x="205" y="243"/>
                </a:cubicBezTo>
                <a:cubicBezTo>
                  <a:pt x="194" y="243"/>
                  <a:pt x="185" y="241"/>
                  <a:pt x="178" y="237"/>
                </a:cubicBezTo>
                <a:cubicBezTo>
                  <a:pt x="178" y="237"/>
                  <a:pt x="178" y="237"/>
                  <a:pt x="178" y="237"/>
                </a:cubicBezTo>
                <a:cubicBezTo>
                  <a:pt x="170" y="233"/>
                  <a:pt x="165" y="226"/>
                  <a:pt x="162" y="219"/>
                </a:cubicBezTo>
                <a:cubicBezTo>
                  <a:pt x="162" y="219"/>
                  <a:pt x="162" y="219"/>
                  <a:pt x="162" y="219"/>
                </a:cubicBezTo>
                <a:cubicBezTo>
                  <a:pt x="161" y="214"/>
                  <a:pt x="160" y="209"/>
                  <a:pt x="160" y="205"/>
                </a:cubicBezTo>
                <a:cubicBezTo>
                  <a:pt x="160" y="205"/>
                  <a:pt x="160" y="205"/>
                  <a:pt x="160" y="205"/>
                </a:cubicBezTo>
                <a:cubicBezTo>
                  <a:pt x="160" y="196"/>
                  <a:pt x="162" y="188"/>
                  <a:pt x="165" y="181"/>
                </a:cubicBezTo>
                <a:cubicBezTo>
                  <a:pt x="165" y="181"/>
                  <a:pt x="165" y="181"/>
                  <a:pt x="165" y="181"/>
                </a:cubicBezTo>
                <a:cubicBezTo>
                  <a:pt x="167" y="176"/>
                  <a:pt x="169" y="172"/>
                  <a:pt x="172" y="168"/>
                </a:cubicBezTo>
                <a:cubicBezTo>
                  <a:pt x="172" y="168"/>
                  <a:pt x="172" y="168"/>
                  <a:pt x="172" y="168"/>
                </a:cubicBezTo>
                <a:cubicBezTo>
                  <a:pt x="172" y="15"/>
                  <a:pt x="172" y="15"/>
                  <a:pt x="172" y="15"/>
                </a:cubicBezTo>
                <a:cubicBezTo>
                  <a:pt x="172" y="11"/>
                  <a:pt x="173" y="7"/>
                  <a:pt x="176" y="5"/>
                </a:cubicBezTo>
                <a:cubicBezTo>
                  <a:pt x="176" y="5"/>
                  <a:pt x="176" y="5"/>
                  <a:pt x="176" y="5"/>
                </a:cubicBezTo>
                <a:cubicBezTo>
                  <a:pt x="178" y="2"/>
                  <a:pt x="182" y="0"/>
                  <a:pt x="186" y="0"/>
                </a:cubicBezTo>
                <a:cubicBezTo>
                  <a:pt x="186" y="0"/>
                  <a:pt x="186" y="0"/>
                  <a:pt x="186" y="0"/>
                </a:cubicBezTo>
                <a:cubicBezTo>
                  <a:pt x="258" y="0"/>
                  <a:pt x="258" y="0"/>
                  <a:pt x="258" y="0"/>
                </a:cubicBezTo>
                <a:cubicBezTo>
                  <a:pt x="262" y="0"/>
                  <a:pt x="266" y="2"/>
                  <a:pt x="268" y="5"/>
                </a:cubicBezTo>
                <a:cubicBezTo>
                  <a:pt x="268" y="5"/>
                  <a:pt x="268" y="5"/>
                  <a:pt x="268" y="5"/>
                </a:cubicBezTo>
                <a:cubicBezTo>
                  <a:pt x="271" y="7"/>
                  <a:pt x="272" y="11"/>
                  <a:pt x="272" y="15"/>
                </a:cubicBezTo>
                <a:cubicBezTo>
                  <a:pt x="272" y="15"/>
                  <a:pt x="272" y="15"/>
                  <a:pt x="272" y="15"/>
                </a:cubicBezTo>
                <a:cubicBezTo>
                  <a:pt x="272" y="60"/>
                  <a:pt x="272" y="60"/>
                  <a:pt x="272" y="60"/>
                </a:cubicBezTo>
                <a:cubicBezTo>
                  <a:pt x="272" y="64"/>
                  <a:pt x="271" y="67"/>
                  <a:pt x="268" y="70"/>
                </a:cubicBezTo>
                <a:cubicBezTo>
                  <a:pt x="268" y="70"/>
                  <a:pt x="268" y="70"/>
                  <a:pt x="268" y="70"/>
                </a:cubicBezTo>
                <a:cubicBezTo>
                  <a:pt x="266" y="73"/>
                  <a:pt x="262" y="74"/>
                  <a:pt x="258" y="74"/>
                </a:cubicBezTo>
                <a:cubicBezTo>
                  <a:pt x="258" y="74"/>
                  <a:pt x="258" y="74"/>
                  <a:pt x="258" y="74"/>
                </a:cubicBezTo>
                <a:cubicBezTo>
                  <a:pt x="228" y="74"/>
                  <a:pt x="228" y="74"/>
                  <a:pt x="228" y="74"/>
                </a:cubicBezTo>
                <a:cubicBezTo>
                  <a:pt x="220" y="74"/>
                  <a:pt x="213" y="68"/>
                  <a:pt x="213" y="60"/>
                </a:cubicBezTo>
                <a:cubicBezTo>
                  <a:pt x="213" y="60"/>
                  <a:pt x="213" y="60"/>
                  <a:pt x="213" y="60"/>
                </a:cubicBezTo>
                <a:cubicBezTo>
                  <a:pt x="213" y="52"/>
                  <a:pt x="220" y="46"/>
                  <a:pt x="228" y="46"/>
                </a:cubicBezTo>
                <a:cubicBezTo>
                  <a:pt x="228" y="46"/>
                  <a:pt x="228" y="46"/>
                  <a:pt x="228" y="46"/>
                </a:cubicBezTo>
                <a:cubicBezTo>
                  <a:pt x="244" y="46"/>
                  <a:pt x="244" y="46"/>
                  <a:pt x="244" y="46"/>
                </a:cubicBezTo>
                <a:cubicBezTo>
                  <a:pt x="244" y="29"/>
                  <a:pt x="244" y="29"/>
                  <a:pt x="244" y="29"/>
                </a:cubicBezTo>
                <a:cubicBezTo>
                  <a:pt x="200" y="29"/>
                  <a:pt x="200" y="29"/>
                  <a:pt x="200" y="29"/>
                </a:cubicBezTo>
                <a:cubicBezTo>
                  <a:pt x="200" y="173"/>
                  <a:pt x="200" y="173"/>
                  <a:pt x="200" y="173"/>
                </a:cubicBezTo>
                <a:cubicBezTo>
                  <a:pt x="200" y="176"/>
                  <a:pt x="199" y="180"/>
                  <a:pt x="197" y="182"/>
                </a:cubicBezTo>
                <a:cubicBezTo>
                  <a:pt x="197" y="182"/>
                  <a:pt x="197" y="182"/>
                  <a:pt x="197" y="182"/>
                </a:cubicBezTo>
                <a:cubicBezTo>
                  <a:pt x="196" y="183"/>
                  <a:pt x="193" y="187"/>
                  <a:pt x="191" y="192"/>
                </a:cubicBezTo>
                <a:cubicBezTo>
                  <a:pt x="191" y="192"/>
                  <a:pt x="191" y="192"/>
                  <a:pt x="191" y="192"/>
                </a:cubicBezTo>
                <a:cubicBezTo>
                  <a:pt x="190" y="196"/>
                  <a:pt x="188" y="201"/>
                  <a:pt x="188" y="205"/>
                </a:cubicBezTo>
                <a:cubicBezTo>
                  <a:pt x="188" y="205"/>
                  <a:pt x="188" y="205"/>
                  <a:pt x="188" y="205"/>
                </a:cubicBezTo>
                <a:cubicBezTo>
                  <a:pt x="188" y="208"/>
                  <a:pt x="189" y="209"/>
                  <a:pt x="190" y="210"/>
                </a:cubicBezTo>
                <a:cubicBezTo>
                  <a:pt x="190" y="210"/>
                  <a:pt x="190" y="210"/>
                  <a:pt x="190" y="210"/>
                </a:cubicBezTo>
                <a:cubicBezTo>
                  <a:pt x="190" y="211"/>
                  <a:pt x="191" y="212"/>
                  <a:pt x="194" y="213"/>
                </a:cubicBezTo>
                <a:cubicBezTo>
                  <a:pt x="194" y="213"/>
                  <a:pt x="194" y="213"/>
                  <a:pt x="194" y="213"/>
                </a:cubicBezTo>
                <a:cubicBezTo>
                  <a:pt x="197" y="214"/>
                  <a:pt x="200" y="215"/>
                  <a:pt x="205" y="215"/>
                </a:cubicBezTo>
                <a:cubicBezTo>
                  <a:pt x="205" y="215"/>
                  <a:pt x="205" y="215"/>
                  <a:pt x="205" y="215"/>
                </a:cubicBezTo>
                <a:cubicBezTo>
                  <a:pt x="212" y="215"/>
                  <a:pt x="216" y="213"/>
                  <a:pt x="218" y="212"/>
                </a:cubicBezTo>
                <a:cubicBezTo>
                  <a:pt x="218" y="212"/>
                  <a:pt x="218" y="212"/>
                  <a:pt x="218" y="212"/>
                </a:cubicBezTo>
                <a:cubicBezTo>
                  <a:pt x="219" y="211"/>
                  <a:pt x="220" y="211"/>
                  <a:pt x="220" y="209"/>
                </a:cubicBezTo>
                <a:cubicBezTo>
                  <a:pt x="220" y="209"/>
                  <a:pt x="220" y="209"/>
                  <a:pt x="220" y="209"/>
                </a:cubicBezTo>
                <a:cubicBezTo>
                  <a:pt x="221" y="208"/>
                  <a:pt x="221" y="207"/>
                  <a:pt x="221" y="205"/>
                </a:cubicBezTo>
                <a:cubicBezTo>
                  <a:pt x="221" y="205"/>
                  <a:pt x="221" y="205"/>
                  <a:pt x="221" y="205"/>
                </a:cubicBezTo>
                <a:cubicBezTo>
                  <a:pt x="221" y="200"/>
                  <a:pt x="219" y="194"/>
                  <a:pt x="217" y="189"/>
                </a:cubicBezTo>
                <a:cubicBezTo>
                  <a:pt x="217" y="189"/>
                  <a:pt x="217" y="189"/>
                  <a:pt x="217" y="189"/>
                </a:cubicBezTo>
                <a:cubicBezTo>
                  <a:pt x="215" y="184"/>
                  <a:pt x="213" y="180"/>
                  <a:pt x="213" y="180"/>
                </a:cubicBezTo>
                <a:cubicBezTo>
                  <a:pt x="213" y="180"/>
                  <a:pt x="213" y="180"/>
                  <a:pt x="213" y="180"/>
                </a:cubicBezTo>
                <a:cubicBezTo>
                  <a:pt x="213" y="180"/>
                  <a:pt x="213" y="180"/>
                  <a:pt x="213" y="180"/>
                </a:cubicBezTo>
                <a:cubicBezTo>
                  <a:pt x="212" y="178"/>
                  <a:pt x="212" y="175"/>
                  <a:pt x="212" y="173"/>
                </a:cubicBezTo>
                <a:cubicBezTo>
                  <a:pt x="212" y="173"/>
                  <a:pt x="212" y="173"/>
                  <a:pt x="212" y="173"/>
                </a:cubicBezTo>
                <a:cubicBezTo>
                  <a:pt x="212" y="119"/>
                  <a:pt x="212" y="119"/>
                  <a:pt x="212" y="119"/>
                </a:cubicBezTo>
                <a:cubicBezTo>
                  <a:pt x="212" y="112"/>
                  <a:pt x="216" y="106"/>
                  <a:pt x="222" y="105"/>
                </a:cubicBezTo>
                <a:cubicBezTo>
                  <a:pt x="222" y="105"/>
                  <a:pt x="222" y="105"/>
                  <a:pt x="222" y="105"/>
                </a:cubicBezTo>
                <a:cubicBezTo>
                  <a:pt x="246" y="99"/>
                  <a:pt x="287" y="90"/>
                  <a:pt x="339" y="87"/>
                </a:cubicBezTo>
                <a:cubicBezTo>
                  <a:pt x="339" y="87"/>
                  <a:pt x="339" y="87"/>
                  <a:pt x="339" y="87"/>
                </a:cubicBezTo>
                <a:cubicBezTo>
                  <a:pt x="347" y="87"/>
                  <a:pt x="354" y="87"/>
                  <a:pt x="361" y="87"/>
                </a:cubicBezTo>
                <a:cubicBezTo>
                  <a:pt x="361" y="87"/>
                  <a:pt x="361" y="87"/>
                  <a:pt x="361" y="87"/>
                </a:cubicBezTo>
                <a:cubicBezTo>
                  <a:pt x="426" y="87"/>
                  <a:pt x="454" y="102"/>
                  <a:pt x="456" y="104"/>
                </a:cubicBezTo>
                <a:cubicBezTo>
                  <a:pt x="456" y="104"/>
                  <a:pt x="456" y="104"/>
                  <a:pt x="456" y="104"/>
                </a:cubicBezTo>
                <a:cubicBezTo>
                  <a:pt x="461" y="106"/>
                  <a:pt x="464" y="111"/>
                  <a:pt x="464" y="116"/>
                </a:cubicBezTo>
                <a:cubicBezTo>
                  <a:pt x="464" y="116"/>
                  <a:pt x="464" y="116"/>
                  <a:pt x="464" y="116"/>
                </a:cubicBezTo>
                <a:cubicBezTo>
                  <a:pt x="463" y="295"/>
                  <a:pt x="463" y="295"/>
                  <a:pt x="463" y="295"/>
                </a:cubicBezTo>
                <a:cubicBezTo>
                  <a:pt x="463" y="301"/>
                  <a:pt x="459" y="307"/>
                  <a:pt x="452" y="308"/>
                </a:cubicBezTo>
                <a:cubicBezTo>
                  <a:pt x="452" y="308"/>
                  <a:pt x="452" y="308"/>
                  <a:pt x="452" y="308"/>
                </a:cubicBezTo>
                <a:cubicBezTo>
                  <a:pt x="128" y="390"/>
                  <a:pt x="128" y="390"/>
                  <a:pt x="128" y="390"/>
                </a:cubicBezTo>
                <a:cubicBezTo>
                  <a:pt x="126" y="391"/>
                  <a:pt x="125" y="391"/>
                  <a:pt x="124" y="391"/>
                </a:cubicBezTo>
                <a:cubicBezTo>
                  <a:pt x="124" y="391"/>
                  <a:pt x="124" y="391"/>
                  <a:pt x="124" y="391"/>
                </a:cubicBezTo>
                <a:cubicBezTo>
                  <a:pt x="121" y="391"/>
                  <a:pt x="118" y="390"/>
                  <a:pt x="115" y="38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 name="Freeform 300"/>
          <p:cNvSpPr>
            <a:spLocks/>
          </p:cNvSpPr>
          <p:nvPr/>
        </p:nvSpPr>
        <p:spPr bwMode="auto">
          <a:xfrm>
            <a:off x="1177925" y="3719513"/>
            <a:ext cx="433388" cy="433387"/>
          </a:xfrm>
          <a:custGeom>
            <a:avLst/>
            <a:gdLst/>
            <a:ahLst/>
            <a:cxnLst>
              <a:cxn ang="0">
                <a:pos x="271" y="2"/>
              </a:cxn>
              <a:cxn ang="0">
                <a:pos x="250" y="13"/>
              </a:cxn>
              <a:cxn ang="0">
                <a:pos x="106" y="157"/>
              </a:cxn>
              <a:cxn ang="0">
                <a:pos x="102" y="167"/>
              </a:cxn>
              <a:cxn ang="0">
                <a:pos x="106" y="176"/>
              </a:cxn>
              <a:cxn ang="0">
                <a:pos x="125" y="176"/>
              </a:cxn>
              <a:cxn ang="0">
                <a:pos x="269" y="31"/>
              </a:cxn>
              <a:cxn ang="0">
                <a:pos x="271" y="29"/>
              </a:cxn>
              <a:cxn ang="0">
                <a:pos x="271" y="30"/>
              </a:cxn>
              <a:cxn ang="0">
                <a:pos x="275" y="28"/>
              </a:cxn>
              <a:cxn ang="0">
                <a:pos x="329" y="63"/>
              </a:cxn>
              <a:cxn ang="0">
                <a:pos x="357" y="110"/>
              </a:cxn>
              <a:cxn ang="0">
                <a:pos x="356" y="116"/>
              </a:cxn>
              <a:cxn ang="0">
                <a:pos x="356" y="115"/>
              </a:cxn>
              <a:cxn ang="0">
                <a:pos x="355" y="116"/>
              </a:cxn>
              <a:cxn ang="0">
                <a:pos x="147" y="323"/>
              </a:cxn>
              <a:cxn ang="0">
                <a:pos x="33" y="353"/>
              </a:cxn>
              <a:cxn ang="0">
                <a:pos x="63" y="238"/>
              </a:cxn>
              <a:cxn ang="0">
                <a:pos x="91" y="218"/>
              </a:cxn>
              <a:cxn ang="0">
                <a:pos x="69" y="249"/>
              </a:cxn>
              <a:cxn ang="0">
                <a:pos x="65" y="259"/>
              </a:cxn>
              <a:cxn ang="0">
                <a:pos x="69" y="268"/>
              </a:cxn>
              <a:cxn ang="0">
                <a:pos x="88" y="268"/>
              </a:cxn>
              <a:cxn ang="0">
                <a:pos x="135" y="249"/>
              </a:cxn>
              <a:cxn ang="0">
                <a:pos x="136" y="252"/>
              </a:cxn>
              <a:cxn ang="0">
                <a:pos x="115" y="296"/>
              </a:cxn>
              <a:cxn ang="0">
                <a:pos x="111" y="305"/>
              </a:cxn>
              <a:cxn ang="0">
                <a:pos x="112" y="310"/>
              </a:cxn>
              <a:cxn ang="0">
                <a:pos x="113" y="311"/>
              </a:cxn>
              <a:cxn ang="0">
                <a:pos x="114" y="313"/>
              </a:cxn>
              <a:cxn ang="0">
                <a:pos x="114" y="313"/>
              </a:cxn>
              <a:cxn ang="0">
                <a:pos x="115" y="315"/>
              </a:cxn>
              <a:cxn ang="0">
                <a:pos x="115" y="315"/>
              </a:cxn>
              <a:cxn ang="0">
                <a:pos x="115" y="315"/>
              </a:cxn>
              <a:cxn ang="0">
                <a:pos x="117" y="316"/>
              </a:cxn>
              <a:cxn ang="0">
                <a:pos x="117" y="316"/>
              </a:cxn>
              <a:cxn ang="0">
                <a:pos x="134" y="315"/>
              </a:cxn>
              <a:cxn ang="0">
                <a:pos x="135" y="313"/>
              </a:cxn>
              <a:cxn ang="0">
                <a:pos x="136" y="313"/>
              </a:cxn>
              <a:cxn ang="0">
                <a:pos x="162" y="252"/>
              </a:cxn>
              <a:cxn ang="0">
                <a:pos x="154" y="230"/>
              </a:cxn>
              <a:cxn ang="0">
                <a:pos x="118" y="224"/>
              </a:cxn>
              <a:cxn ang="0">
                <a:pos x="122" y="206"/>
              </a:cxn>
              <a:cxn ang="0">
                <a:pos x="117" y="192"/>
              </a:cxn>
              <a:cxn ang="0">
                <a:pos x="103" y="187"/>
              </a:cxn>
              <a:cxn ang="0">
                <a:pos x="41" y="222"/>
              </a:cxn>
              <a:cxn ang="0">
                <a:pos x="38" y="227"/>
              </a:cxn>
              <a:cxn ang="0">
                <a:pos x="38" y="228"/>
              </a:cxn>
              <a:cxn ang="0">
                <a:pos x="38" y="228"/>
              </a:cxn>
              <a:cxn ang="0">
                <a:pos x="1" y="368"/>
              </a:cxn>
              <a:cxn ang="0">
                <a:pos x="5" y="381"/>
              </a:cxn>
              <a:cxn ang="0">
                <a:pos x="17" y="384"/>
              </a:cxn>
              <a:cxn ang="0">
                <a:pos x="157" y="348"/>
              </a:cxn>
              <a:cxn ang="0">
                <a:pos x="163" y="344"/>
              </a:cxn>
              <a:cxn ang="0">
                <a:pos x="373" y="136"/>
              </a:cxn>
              <a:cxn ang="0">
                <a:pos x="384" y="114"/>
              </a:cxn>
              <a:cxn ang="0">
                <a:pos x="384" y="110"/>
              </a:cxn>
              <a:cxn ang="0">
                <a:pos x="348" y="44"/>
              </a:cxn>
              <a:cxn ang="0">
                <a:pos x="348" y="44"/>
              </a:cxn>
              <a:cxn ang="0">
                <a:pos x="271" y="2"/>
              </a:cxn>
            </a:cxnLst>
            <a:rect l="0" t="0" r="r" b="b"/>
            <a:pathLst>
              <a:path w="384" h="386">
                <a:moveTo>
                  <a:pt x="271" y="2"/>
                </a:moveTo>
                <a:cubicBezTo>
                  <a:pt x="259" y="3"/>
                  <a:pt x="253" y="10"/>
                  <a:pt x="250" y="13"/>
                </a:cubicBezTo>
                <a:cubicBezTo>
                  <a:pt x="249" y="14"/>
                  <a:pt x="106" y="157"/>
                  <a:pt x="106" y="157"/>
                </a:cubicBezTo>
                <a:cubicBezTo>
                  <a:pt x="103" y="160"/>
                  <a:pt x="102" y="163"/>
                  <a:pt x="102" y="167"/>
                </a:cubicBezTo>
                <a:cubicBezTo>
                  <a:pt x="102" y="170"/>
                  <a:pt x="103" y="173"/>
                  <a:pt x="106" y="176"/>
                </a:cubicBezTo>
                <a:cubicBezTo>
                  <a:pt x="111" y="181"/>
                  <a:pt x="120" y="181"/>
                  <a:pt x="125" y="176"/>
                </a:cubicBezTo>
                <a:cubicBezTo>
                  <a:pt x="269" y="31"/>
                  <a:pt x="269" y="31"/>
                  <a:pt x="269" y="31"/>
                </a:cubicBezTo>
                <a:cubicBezTo>
                  <a:pt x="270" y="31"/>
                  <a:pt x="271" y="30"/>
                  <a:pt x="271" y="29"/>
                </a:cubicBezTo>
                <a:cubicBezTo>
                  <a:pt x="271" y="30"/>
                  <a:pt x="271" y="30"/>
                  <a:pt x="271" y="30"/>
                </a:cubicBezTo>
                <a:cubicBezTo>
                  <a:pt x="271" y="30"/>
                  <a:pt x="272" y="28"/>
                  <a:pt x="275" y="28"/>
                </a:cubicBezTo>
                <a:cubicBezTo>
                  <a:pt x="281" y="28"/>
                  <a:pt x="298" y="32"/>
                  <a:pt x="329" y="63"/>
                </a:cubicBezTo>
                <a:cubicBezTo>
                  <a:pt x="352" y="87"/>
                  <a:pt x="357" y="102"/>
                  <a:pt x="357" y="110"/>
                </a:cubicBezTo>
                <a:cubicBezTo>
                  <a:pt x="357" y="113"/>
                  <a:pt x="357" y="115"/>
                  <a:pt x="356" y="116"/>
                </a:cubicBezTo>
                <a:cubicBezTo>
                  <a:pt x="356" y="115"/>
                  <a:pt x="356" y="115"/>
                  <a:pt x="356" y="115"/>
                </a:cubicBezTo>
                <a:cubicBezTo>
                  <a:pt x="356" y="115"/>
                  <a:pt x="355" y="116"/>
                  <a:pt x="355" y="116"/>
                </a:cubicBezTo>
                <a:cubicBezTo>
                  <a:pt x="355" y="116"/>
                  <a:pt x="152" y="318"/>
                  <a:pt x="147" y="323"/>
                </a:cubicBezTo>
                <a:cubicBezTo>
                  <a:pt x="142" y="324"/>
                  <a:pt x="63" y="345"/>
                  <a:pt x="33" y="353"/>
                </a:cubicBezTo>
                <a:cubicBezTo>
                  <a:pt x="41" y="322"/>
                  <a:pt x="61" y="243"/>
                  <a:pt x="63" y="238"/>
                </a:cubicBezTo>
                <a:cubicBezTo>
                  <a:pt x="71" y="231"/>
                  <a:pt x="82" y="223"/>
                  <a:pt x="91" y="218"/>
                </a:cubicBezTo>
                <a:cubicBezTo>
                  <a:pt x="86" y="228"/>
                  <a:pt x="77" y="241"/>
                  <a:pt x="69" y="249"/>
                </a:cubicBezTo>
                <a:cubicBezTo>
                  <a:pt x="66" y="252"/>
                  <a:pt x="65" y="255"/>
                  <a:pt x="65" y="259"/>
                </a:cubicBezTo>
                <a:cubicBezTo>
                  <a:pt x="65" y="262"/>
                  <a:pt x="66" y="266"/>
                  <a:pt x="69" y="268"/>
                </a:cubicBezTo>
                <a:cubicBezTo>
                  <a:pt x="74" y="274"/>
                  <a:pt x="83" y="274"/>
                  <a:pt x="88" y="268"/>
                </a:cubicBezTo>
                <a:cubicBezTo>
                  <a:pt x="101" y="255"/>
                  <a:pt x="130" y="246"/>
                  <a:pt x="135" y="249"/>
                </a:cubicBezTo>
                <a:cubicBezTo>
                  <a:pt x="136" y="250"/>
                  <a:pt x="136" y="251"/>
                  <a:pt x="136" y="252"/>
                </a:cubicBezTo>
                <a:cubicBezTo>
                  <a:pt x="136" y="261"/>
                  <a:pt x="127" y="284"/>
                  <a:pt x="115" y="296"/>
                </a:cubicBezTo>
                <a:cubicBezTo>
                  <a:pt x="113" y="298"/>
                  <a:pt x="111" y="302"/>
                  <a:pt x="111" y="305"/>
                </a:cubicBezTo>
                <a:cubicBezTo>
                  <a:pt x="111" y="307"/>
                  <a:pt x="112" y="309"/>
                  <a:pt x="112" y="310"/>
                </a:cubicBezTo>
                <a:cubicBezTo>
                  <a:pt x="112" y="310"/>
                  <a:pt x="113" y="310"/>
                  <a:pt x="113" y="311"/>
                </a:cubicBezTo>
                <a:cubicBezTo>
                  <a:pt x="113" y="311"/>
                  <a:pt x="113" y="312"/>
                  <a:pt x="114" y="313"/>
                </a:cubicBezTo>
                <a:cubicBezTo>
                  <a:pt x="114" y="313"/>
                  <a:pt x="114" y="313"/>
                  <a:pt x="114" y="313"/>
                </a:cubicBezTo>
                <a:cubicBezTo>
                  <a:pt x="115" y="314"/>
                  <a:pt x="115" y="314"/>
                  <a:pt x="115" y="315"/>
                </a:cubicBezTo>
                <a:cubicBezTo>
                  <a:pt x="115" y="315"/>
                  <a:pt x="115" y="315"/>
                  <a:pt x="115" y="315"/>
                </a:cubicBezTo>
                <a:cubicBezTo>
                  <a:pt x="115" y="315"/>
                  <a:pt x="115" y="315"/>
                  <a:pt x="115" y="315"/>
                </a:cubicBezTo>
                <a:cubicBezTo>
                  <a:pt x="116" y="315"/>
                  <a:pt x="116" y="316"/>
                  <a:pt x="117" y="316"/>
                </a:cubicBezTo>
                <a:cubicBezTo>
                  <a:pt x="117" y="316"/>
                  <a:pt x="117" y="316"/>
                  <a:pt x="117" y="316"/>
                </a:cubicBezTo>
                <a:cubicBezTo>
                  <a:pt x="123" y="320"/>
                  <a:pt x="130" y="319"/>
                  <a:pt x="134" y="315"/>
                </a:cubicBezTo>
                <a:cubicBezTo>
                  <a:pt x="135" y="313"/>
                  <a:pt x="135" y="313"/>
                  <a:pt x="135" y="313"/>
                </a:cubicBezTo>
                <a:cubicBezTo>
                  <a:pt x="136" y="313"/>
                  <a:pt x="136" y="313"/>
                  <a:pt x="136" y="313"/>
                </a:cubicBezTo>
                <a:cubicBezTo>
                  <a:pt x="147" y="300"/>
                  <a:pt x="162" y="274"/>
                  <a:pt x="162" y="252"/>
                </a:cubicBezTo>
                <a:cubicBezTo>
                  <a:pt x="162" y="243"/>
                  <a:pt x="160" y="236"/>
                  <a:pt x="154" y="230"/>
                </a:cubicBezTo>
                <a:cubicBezTo>
                  <a:pt x="145" y="221"/>
                  <a:pt x="132" y="220"/>
                  <a:pt x="118" y="224"/>
                </a:cubicBezTo>
                <a:cubicBezTo>
                  <a:pt x="121" y="218"/>
                  <a:pt x="122" y="212"/>
                  <a:pt x="122" y="206"/>
                </a:cubicBezTo>
                <a:cubicBezTo>
                  <a:pt x="122" y="201"/>
                  <a:pt x="121" y="196"/>
                  <a:pt x="117" y="192"/>
                </a:cubicBezTo>
                <a:cubicBezTo>
                  <a:pt x="114" y="190"/>
                  <a:pt x="110" y="187"/>
                  <a:pt x="103" y="187"/>
                </a:cubicBezTo>
                <a:cubicBezTo>
                  <a:pt x="84" y="187"/>
                  <a:pt x="53" y="210"/>
                  <a:pt x="41" y="222"/>
                </a:cubicBezTo>
                <a:cubicBezTo>
                  <a:pt x="40" y="223"/>
                  <a:pt x="39" y="225"/>
                  <a:pt x="38" y="227"/>
                </a:cubicBezTo>
                <a:cubicBezTo>
                  <a:pt x="38" y="228"/>
                  <a:pt x="38" y="228"/>
                  <a:pt x="38" y="228"/>
                </a:cubicBezTo>
                <a:cubicBezTo>
                  <a:pt x="38" y="228"/>
                  <a:pt x="38" y="228"/>
                  <a:pt x="38" y="228"/>
                </a:cubicBezTo>
                <a:cubicBezTo>
                  <a:pt x="1" y="368"/>
                  <a:pt x="1" y="368"/>
                  <a:pt x="1" y="368"/>
                </a:cubicBezTo>
                <a:cubicBezTo>
                  <a:pt x="0" y="373"/>
                  <a:pt x="1" y="378"/>
                  <a:pt x="5" y="381"/>
                </a:cubicBezTo>
                <a:cubicBezTo>
                  <a:pt x="8" y="384"/>
                  <a:pt x="13" y="386"/>
                  <a:pt x="17" y="384"/>
                </a:cubicBezTo>
                <a:cubicBezTo>
                  <a:pt x="157" y="348"/>
                  <a:pt x="157" y="348"/>
                  <a:pt x="157" y="348"/>
                </a:cubicBezTo>
                <a:cubicBezTo>
                  <a:pt x="160" y="347"/>
                  <a:pt x="162" y="346"/>
                  <a:pt x="163" y="344"/>
                </a:cubicBezTo>
                <a:cubicBezTo>
                  <a:pt x="163" y="344"/>
                  <a:pt x="372" y="136"/>
                  <a:pt x="373" y="136"/>
                </a:cubicBezTo>
                <a:cubicBezTo>
                  <a:pt x="376" y="133"/>
                  <a:pt x="383" y="126"/>
                  <a:pt x="384" y="114"/>
                </a:cubicBezTo>
                <a:cubicBezTo>
                  <a:pt x="384" y="112"/>
                  <a:pt x="384" y="111"/>
                  <a:pt x="384" y="110"/>
                </a:cubicBezTo>
                <a:cubicBezTo>
                  <a:pt x="384" y="91"/>
                  <a:pt x="372" y="69"/>
                  <a:pt x="348" y="44"/>
                </a:cubicBezTo>
                <a:cubicBezTo>
                  <a:pt x="348" y="44"/>
                  <a:pt x="348" y="44"/>
                  <a:pt x="348" y="44"/>
                </a:cubicBezTo>
                <a:cubicBezTo>
                  <a:pt x="318" y="14"/>
                  <a:pt x="292" y="0"/>
                  <a:pt x="271" y="2"/>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 name="Freeform 179"/>
          <p:cNvSpPr>
            <a:spLocks/>
          </p:cNvSpPr>
          <p:nvPr/>
        </p:nvSpPr>
        <p:spPr bwMode="auto">
          <a:xfrm>
            <a:off x="2544763" y="1160463"/>
            <a:ext cx="520700" cy="523875"/>
          </a:xfrm>
          <a:custGeom>
            <a:avLst/>
            <a:gdLst/>
            <a:ahLst/>
            <a:cxnLst>
              <a:cxn ang="0">
                <a:pos x="12" y="165"/>
              </a:cxn>
              <a:cxn ang="0">
                <a:pos x="2" y="213"/>
              </a:cxn>
              <a:cxn ang="0">
                <a:pos x="64" y="219"/>
              </a:cxn>
              <a:cxn ang="0">
                <a:pos x="64" y="215"/>
              </a:cxn>
              <a:cxn ang="0">
                <a:pos x="107" y="105"/>
              </a:cxn>
              <a:cxn ang="0">
                <a:pos x="333" y="164"/>
              </a:cxn>
              <a:cxn ang="0">
                <a:pos x="314" y="244"/>
              </a:cxn>
              <a:cxn ang="0">
                <a:pos x="356" y="313"/>
              </a:cxn>
              <a:cxn ang="0">
                <a:pos x="350" y="296"/>
              </a:cxn>
              <a:cxn ang="0">
                <a:pos x="342" y="229"/>
              </a:cxn>
              <a:cxn ang="0">
                <a:pos x="361" y="166"/>
              </a:cxn>
              <a:cxn ang="0">
                <a:pos x="202" y="39"/>
              </a:cxn>
              <a:cxn ang="0">
                <a:pos x="38" y="211"/>
              </a:cxn>
              <a:cxn ang="0">
                <a:pos x="37" y="218"/>
              </a:cxn>
              <a:cxn ang="0">
                <a:pos x="37" y="219"/>
              </a:cxn>
              <a:cxn ang="0">
                <a:pos x="28" y="208"/>
              </a:cxn>
              <a:cxn ang="0">
                <a:pos x="36" y="179"/>
              </a:cxn>
              <a:cxn ang="0">
                <a:pos x="38" y="174"/>
              </a:cxn>
              <a:cxn ang="0">
                <a:pos x="209" y="28"/>
              </a:cxn>
              <a:cxn ang="0">
                <a:pos x="381" y="166"/>
              </a:cxn>
              <a:cxn ang="0">
                <a:pos x="387" y="173"/>
              </a:cxn>
              <a:cxn ang="0">
                <a:pos x="418" y="189"/>
              </a:cxn>
              <a:cxn ang="0">
                <a:pos x="387" y="308"/>
              </a:cxn>
              <a:cxn ang="0">
                <a:pos x="372" y="309"/>
              </a:cxn>
              <a:cxn ang="0">
                <a:pos x="365" y="323"/>
              </a:cxn>
              <a:cxn ang="0">
                <a:pos x="274" y="420"/>
              </a:cxn>
              <a:cxn ang="0">
                <a:pos x="237" y="423"/>
              </a:cxn>
              <a:cxn ang="0">
                <a:pos x="227" y="431"/>
              </a:cxn>
              <a:cxn ang="0">
                <a:pos x="206" y="435"/>
              </a:cxn>
              <a:cxn ang="0">
                <a:pos x="208" y="423"/>
              </a:cxn>
              <a:cxn ang="0">
                <a:pos x="233" y="417"/>
              </a:cxn>
              <a:cxn ang="0">
                <a:pos x="211" y="396"/>
              </a:cxn>
              <a:cxn ang="0">
                <a:pos x="161" y="422"/>
              </a:cxn>
              <a:cxn ang="0">
                <a:pos x="246" y="449"/>
              </a:cxn>
              <a:cxn ang="0">
                <a:pos x="389" y="334"/>
              </a:cxn>
              <a:cxn ang="0">
                <a:pos x="461" y="246"/>
              </a:cxn>
              <a:cxn ang="0">
                <a:pos x="438" y="171"/>
              </a:cxn>
              <a:cxn ang="0">
                <a:pos x="333" y="46"/>
              </a:cxn>
              <a:cxn ang="0">
                <a:pos x="81" y="48"/>
              </a:cxn>
            </a:cxnLst>
            <a:rect l="0" t="0" r="r" b="b"/>
            <a:pathLst>
              <a:path w="461" h="464">
                <a:moveTo>
                  <a:pt x="81" y="48"/>
                </a:moveTo>
                <a:cubicBezTo>
                  <a:pt x="46" y="78"/>
                  <a:pt x="22" y="119"/>
                  <a:pt x="12" y="165"/>
                </a:cubicBezTo>
                <a:cubicBezTo>
                  <a:pt x="6" y="171"/>
                  <a:pt x="0" y="181"/>
                  <a:pt x="0" y="197"/>
                </a:cubicBezTo>
                <a:cubicBezTo>
                  <a:pt x="0" y="202"/>
                  <a:pt x="0" y="207"/>
                  <a:pt x="2" y="213"/>
                </a:cubicBezTo>
                <a:cubicBezTo>
                  <a:pt x="8" y="243"/>
                  <a:pt x="26" y="247"/>
                  <a:pt x="36" y="246"/>
                </a:cubicBezTo>
                <a:cubicBezTo>
                  <a:pt x="49" y="246"/>
                  <a:pt x="63" y="237"/>
                  <a:pt x="64" y="219"/>
                </a:cubicBezTo>
                <a:cubicBezTo>
                  <a:pt x="64" y="220"/>
                  <a:pt x="64" y="220"/>
                  <a:pt x="64" y="220"/>
                </a:cubicBezTo>
                <a:cubicBezTo>
                  <a:pt x="64" y="215"/>
                  <a:pt x="64" y="215"/>
                  <a:pt x="64" y="215"/>
                </a:cubicBezTo>
                <a:cubicBezTo>
                  <a:pt x="64" y="214"/>
                  <a:pt x="64" y="214"/>
                  <a:pt x="64" y="213"/>
                </a:cubicBezTo>
                <a:cubicBezTo>
                  <a:pt x="64" y="172"/>
                  <a:pt x="80" y="132"/>
                  <a:pt x="107" y="105"/>
                </a:cubicBezTo>
                <a:cubicBezTo>
                  <a:pt x="133" y="79"/>
                  <a:pt x="166" y="65"/>
                  <a:pt x="201" y="66"/>
                </a:cubicBezTo>
                <a:cubicBezTo>
                  <a:pt x="259" y="67"/>
                  <a:pt x="311" y="106"/>
                  <a:pt x="333" y="164"/>
                </a:cubicBezTo>
                <a:cubicBezTo>
                  <a:pt x="322" y="179"/>
                  <a:pt x="317" y="199"/>
                  <a:pt x="315" y="228"/>
                </a:cubicBezTo>
                <a:cubicBezTo>
                  <a:pt x="315" y="231"/>
                  <a:pt x="314" y="236"/>
                  <a:pt x="314" y="244"/>
                </a:cubicBezTo>
                <a:cubicBezTo>
                  <a:pt x="314" y="269"/>
                  <a:pt x="318" y="311"/>
                  <a:pt x="339" y="320"/>
                </a:cubicBezTo>
                <a:cubicBezTo>
                  <a:pt x="345" y="323"/>
                  <a:pt x="353" y="320"/>
                  <a:pt x="356" y="313"/>
                </a:cubicBezTo>
                <a:cubicBezTo>
                  <a:pt x="359" y="306"/>
                  <a:pt x="356" y="299"/>
                  <a:pt x="349" y="296"/>
                </a:cubicBezTo>
                <a:cubicBezTo>
                  <a:pt x="350" y="296"/>
                  <a:pt x="350" y="296"/>
                  <a:pt x="350" y="296"/>
                </a:cubicBezTo>
                <a:cubicBezTo>
                  <a:pt x="347" y="293"/>
                  <a:pt x="341" y="274"/>
                  <a:pt x="341" y="244"/>
                </a:cubicBezTo>
                <a:cubicBezTo>
                  <a:pt x="341" y="240"/>
                  <a:pt x="341" y="235"/>
                  <a:pt x="342" y="229"/>
                </a:cubicBezTo>
                <a:cubicBezTo>
                  <a:pt x="343" y="203"/>
                  <a:pt x="349" y="185"/>
                  <a:pt x="358" y="175"/>
                </a:cubicBezTo>
                <a:cubicBezTo>
                  <a:pt x="360" y="172"/>
                  <a:pt x="361" y="169"/>
                  <a:pt x="361" y="166"/>
                </a:cubicBezTo>
                <a:cubicBezTo>
                  <a:pt x="361" y="164"/>
                  <a:pt x="361" y="162"/>
                  <a:pt x="360" y="160"/>
                </a:cubicBezTo>
                <a:cubicBezTo>
                  <a:pt x="336" y="89"/>
                  <a:pt x="273" y="40"/>
                  <a:pt x="202" y="39"/>
                </a:cubicBezTo>
                <a:cubicBezTo>
                  <a:pt x="159" y="39"/>
                  <a:pt x="119" y="55"/>
                  <a:pt x="88" y="86"/>
                </a:cubicBezTo>
                <a:cubicBezTo>
                  <a:pt x="56" y="118"/>
                  <a:pt x="38" y="164"/>
                  <a:pt x="38" y="211"/>
                </a:cubicBezTo>
                <a:cubicBezTo>
                  <a:pt x="38" y="212"/>
                  <a:pt x="38" y="212"/>
                  <a:pt x="38" y="213"/>
                </a:cubicBezTo>
                <a:cubicBezTo>
                  <a:pt x="38" y="214"/>
                  <a:pt x="37" y="218"/>
                  <a:pt x="37" y="218"/>
                </a:cubicBezTo>
                <a:cubicBezTo>
                  <a:pt x="37" y="218"/>
                  <a:pt x="37" y="218"/>
                  <a:pt x="37" y="218"/>
                </a:cubicBezTo>
                <a:cubicBezTo>
                  <a:pt x="37" y="219"/>
                  <a:pt x="37" y="219"/>
                  <a:pt x="37" y="219"/>
                </a:cubicBezTo>
                <a:cubicBezTo>
                  <a:pt x="37" y="219"/>
                  <a:pt x="36" y="220"/>
                  <a:pt x="36" y="220"/>
                </a:cubicBezTo>
                <a:cubicBezTo>
                  <a:pt x="34" y="220"/>
                  <a:pt x="30" y="220"/>
                  <a:pt x="28" y="208"/>
                </a:cubicBezTo>
                <a:cubicBezTo>
                  <a:pt x="26" y="201"/>
                  <a:pt x="25" y="189"/>
                  <a:pt x="31" y="184"/>
                </a:cubicBezTo>
                <a:cubicBezTo>
                  <a:pt x="33" y="183"/>
                  <a:pt x="35" y="181"/>
                  <a:pt x="36" y="179"/>
                </a:cubicBezTo>
                <a:cubicBezTo>
                  <a:pt x="37" y="178"/>
                  <a:pt x="37" y="178"/>
                  <a:pt x="37" y="178"/>
                </a:cubicBezTo>
                <a:cubicBezTo>
                  <a:pt x="37" y="177"/>
                  <a:pt x="37" y="175"/>
                  <a:pt x="38" y="174"/>
                </a:cubicBezTo>
                <a:cubicBezTo>
                  <a:pt x="46" y="133"/>
                  <a:pt x="67" y="95"/>
                  <a:pt x="98" y="68"/>
                </a:cubicBezTo>
                <a:cubicBezTo>
                  <a:pt x="129" y="41"/>
                  <a:pt x="168" y="27"/>
                  <a:pt x="209" y="28"/>
                </a:cubicBezTo>
                <a:cubicBezTo>
                  <a:pt x="248" y="28"/>
                  <a:pt x="285" y="42"/>
                  <a:pt x="316" y="67"/>
                </a:cubicBezTo>
                <a:cubicBezTo>
                  <a:pt x="347" y="92"/>
                  <a:pt x="370" y="127"/>
                  <a:pt x="381" y="166"/>
                </a:cubicBezTo>
                <a:cubicBezTo>
                  <a:pt x="382" y="168"/>
                  <a:pt x="383" y="170"/>
                  <a:pt x="385" y="172"/>
                </a:cubicBezTo>
                <a:cubicBezTo>
                  <a:pt x="387" y="173"/>
                  <a:pt x="387" y="173"/>
                  <a:pt x="387" y="173"/>
                </a:cubicBezTo>
                <a:cubicBezTo>
                  <a:pt x="389" y="175"/>
                  <a:pt x="392" y="177"/>
                  <a:pt x="395" y="177"/>
                </a:cubicBezTo>
                <a:cubicBezTo>
                  <a:pt x="405" y="178"/>
                  <a:pt x="413" y="184"/>
                  <a:pt x="418" y="189"/>
                </a:cubicBezTo>
                <a:cubicBezTo>
                  <a:pt x="429" y="202"/>
                  <a:pt x="435" y="223"/>
                  <a:pt x="434" y="245"/>
                </a:cubicBezTo>
                <a:cubicBezTo>
                  <a:pt x="432" y="280"/>
                  <a:pt x="410" y="309"/>
                  <a:pt x="387" y="308"/>
                </a:cubicBezTo>
                <a:cubicBezTo>
                  <a:pt x="385" y="308"/>
                  <a:pt x="384" y="307"/>
                  <a:pt x="382" y="307"/>
                </a:cubicBezTo>
                <a:cubicBezTo>
                  <a:pt x="379" y="306"/>
                  <a:pt x="375" y="307"/>
                  <a:pt x="372" y="309"/>
                </a:cubicBezTo>
                <a:cubicBezTo>
                  <a:pt x="369" y="310"/>
                  <a:pt x="367" y="313"/>
                  <a:pt x="366" y="317"/>
                </a:cubicBezTo>
                <a:cubicBezTo>
                  <a:pt x="365" y="323"/>
                  <a:pt x="365" y="323"/>
                  <a:pt x="365" y="323"/>
                </a:cubicBezTo>
                <a:cubicBezTo>
                  <a:pt x="365" y="323"/>
                  <a:pt x="365" y="323"/>
                  <a:pt x="365" y="323"/>
                </a:cubicBezTo>
                <a:cubicBezTo>
                  <a:pt x="354" y="373"/>
                  <a:pt x="320" y="409"/>
                  <a:pt x="274" y="420"/>
                </a:cubicBezTo>
                <a:cubicBezTo>
                  <a:pt x="264" y="422"/>
                  <a:pt x="253" y="423"/>
                  <a:pt x="242" y="422"/>
                </a:cubicBezTo>
                <a:cubicBezTo>
                  <a:pt x="240" y="422"/>
                  <a:pt x="239" y="423"/>
                  <a:pt x="237" y="423"/>
                </a:cubicBezTo>
                <a:cubicBezTo>
                  <a:pt x="234" y="424"/>
                  <a:pt x="234" y="424"/>
                  <a:pt x="234" y="424"/>
                </a:cubicBezTo>
                <a:cubicBezTo>
                  <a:pt x="231" y="426"/>
                  <a:pt x="228" y="428"/>
                  <a:pt x="227" y="431"/>
                </a:cubicBezTo>
                <a:cubicBezTo>
                  <a:pt x="227" y="431"/>
                  <a:pt x="227" y="431"/>
                  <a:pt x="227" y="431"/>
                </a:cubicBezTo>
                <a:cubicBezTo>
                  <a:pt x="225" y="433"/>
                  <a:pt x="218" y="436"/>
                  <a:pt x="206" y="435"/>
                </a:cubicBezTo>
                <a:cubicBezTo>
                  <a:pt x="195" y="433"/>
                  <a:pt x="189" y="428"/>
                  <a:pt x="188" y="426"/>
                </a:cubicBezTo>
                <a:cubicBezTo>
                  <a:pt x="190" y="424"/>
                  <a:pt x="197" y="421"/>
                  <a:pt x="208" y="423"/>
                </a:cubicBezTo>
                <a:cubicBezTo>
                  <a:pt x="211" y="423"/>
                  <a:pt x="214" y="424"/>
                  <a:pt x="216" y="425"/>
                </a:cubicBezTo>
                <a:cubicBezTo>
                  <a:pt x="223" y="427"/>
                  <a:pt x="231" y="424"/>
                  <a:pt x="233" y="417"/>
                </a:cubicBezTo>
                <a:cubicBezTo>
                  <a:pt x="236" y="410"/>
                  <a:pt x="233" y="402"/>
                  <a:pt x="226" y="400"/>
                </a:cubicBezTo>
                <a:cubicBezTo>
                  <a:pt x="221" y="398"/>
                  <a:pt x="216" y="397"/>
                  <a:pt x="211" y="396"/>
                </a:cubicBezTo>
                <a:cubicBezTo>
                  <a:pt x="196" y="394"/>
                  <a:pt x="182" y="397"/>
                  <a:pt x="172" y="404"/>
                </a:cubicBezTo>
                <a:cubicBezTo>
                  <a:pt x="166" y="409"/>
                  <a:pt x="162" y="415"/>
                  <a:pt x="161" y="422"/>
                </a:cubicBezTo>
                <a:cubicBezTo>
                  <a:pt x="159" y="441"/>
                  <a:pt x="177" y="458"/>
                  <a:pt x="203" y="461"/>
                </a:cubicBezTo>
                <a:cubicBezTo>
                  <a:pt x="221" y="464"/>
                  <a:pt x="237" y="459"/>
                  <a:pt x="246" y="449"/>
                </a:cubicBezTo>
                <a:cubicBezTo>
                  <a:pt x="257" y="449"/>
                  <a:pt x="269" y="448"/>
                  <a:pt x="280" y="446"/>
                </a:cubicBezTo>
                <a:cubicBezTo>
                  <a:pt x="335" y="433"/>
                  <a:pt x="376" y="392"/>
                  <a:pt x="389" y="334"/>
                </a:cubicBezTo>
                <a:cubicBezTo>
                  <a:pt x="407" y="334"/>
                  <a:pt x="424" y="325"/>
                  <a:pt x="438" y="309"/>
                </a:cubicBezTo>
                <a:cubicBezTo>
                  <a:pt x="451" y="292"/>
                  <a:pt x="459" y="270"/>
                  <a:pt x="461" y="246"/>
                </a:cubicBezTo>
                <a:cubicBezTo>
                  <a:pt x="461" y="244"/>
                  <a:pt x="461" y="241"/>
                  <a:pt x="461" y="239"/>
                </a:cubicBezTo>
                <a:cubicBezTo>
                  <a:pt x="461" y="212"/>
                  <a:pt x="453" y="188"/>
                  <a:pt x="438" y="171"/>
                </a:cubicBezTo>
                <a:cubicBezTo>
                  <a:pt x="428" y="161"/>
                  <a:pt x="417" y="154"/>
                  <a:pt x="405" y="151"/>
                </a:cubicBezTo>
                <a:cubicBezTo>
                  <a:pt x="391" y="110"/>
                  <a:pt x="366" y="73"/>
                  <a:pt x="333" y="46"/>
                </a:cubicBezTo>
                <a:cubicBezTo>
                  <a:pt x="297" y="17"/>
                  <a:pt x="254" y="1"/>
                  <a:pt x="209" y="1"/>
                </a:cubicBezTo>
                <a:cubicBezTo>
                  <a:pt x="162" y="0"/>
                  <a:pt x="117" y="17"/>
                  <a:pt x="81" y="4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 name="Freeform 221"/>
          <p:cNvSpPr>
            <a:spLocks/>
          </p:cNvSpPr>
          <p:nvPr/>
        </p:nvSpPr>
        <p:spPr bwMode="auto">
          <a:xfrm>
            <a:off x="2562225" y="4446588"/>
            <a:ext cx="487363" cy="428625"/>
          </a:xfrm>
          <a:custGeom>
            <a:avLst/>
            <a:gdLst/>
            <a:ahLst/>
            <a:cxnLst>
              <a:cxn ang="0">
                <a:pos x="240" y="0"/>
              </a:cxn>
              <a:cxn ang="0">
                <a:pos x="61" y="126"/>
              </a:cxn>
              <a:cxn ang="0">
                <a:pos x="59" y="133"/>
              </a:cxn>
              <a:cxn ang="0">
                <a:pos x="67" y="146"/>
              </a:cxn>
              <a:cxn ang="0">
                <a:pos x="107" y="158"/>
              </a:cxn>
              <a:cxn ang="0">
                <a:pos x="55" y="178"/>
              </a:cxn>
              <a:cxn ang="0">
                <a:pos x="26" y="105"/>
              </a:cxn>
              <a:cxn ang="0">
                <a:pos x="8" y="95"/>
              </a:cxn>
              <a:cxn ang="0">
                <a:pos x="3" y="113"/>
              </a:cxn>
              <a:cxn ang="0">
                <a:pos x="3" y="113"/>
              </a:cxn>
              <a:cxn ang="0">
                <a:pos x="37" y="199"/>
              </a:cxn>
              <a:cxn ang="0">
                <a:pos x="52" y="203"/>
              </a:cxn>
              <a:cxn ang="0">
                <a:pos x="141" y="167"/>
              </a:cxn>
              <a:cxn ang="0">
                <a:pos x="149" y="156"/>
              </a:cxn>
              <a:cxn ang="0">
                <a:pos x="140" y="144"/>
              </a:cxn>
              <a:cxn ang="0">
                <a:pos x="85" y="127"/>
              </a:cxn>
              <a:cxn ang="0">
                <a:pos x="85" y="126"/>
              </a:cxn>
              <a:cxn ang="0">
                <a:pos x="122" y="72"/>
              </a:cxn>
              <a:cxn ang="0">
                <a:pos x="240" y="23"/>
              </a:cxn>
              <a:cxn ang="0">
                <a:pos x="359" y="72"/>
              </a:cxn>
              <a:cxn ang="0">
                <a:pos x="408" y="191"/>
              </a:cxn>
              <a:cxn ang="0">
                <a:pos x="359" y="309"/>
              </a:cxn>
              <a:cxn ang="0">
                <a:pos x="240" y="358"/>
              </a:cxn>
              <a:cxn ang="0">
                <a:pos x="122" y="309"/>
              </a:cxn>
              <a:cxn ang="0">
                <a:pos x="92" y="268"/>
              </a:cxn>
              <a:cxn ang="0">
                <a:pos x="198" y="224"/>
              </a:cxn>
              <a:cxn ang="0">
                <a:pos x="199" y="224"/>
              </a:cxn>
              <a:cxn ang="0">
                <a:pos x="207" y="209"/>
              </a:cxn>
              <a:cxn ang="0">
                <a:pos x="203" y="192"/>
              </a:cxn>
              <a:cxn ang="0">
                <a:pos x="241" y="154"/>
              </a:cxn>
              <a:cxn ang="0">
                <a:pos x="278" y="192"/>
              </a:cxn>
              <a:cxn ang="0">
                <a:pos x="241" y="230"/>
              </a:cxn>
              <a:cxn ang="0">
                <a:pos x="235" y="229"/>
              </a:cxn>
              <a:cxn ang="0">
                <a:pos x="233" y="229"/>
              </a:cxn>
              <a:cxn ang="0">
                <a:pos x="233" y="229"/>
              </a:cxn>
              <a:cxn ang="0">
                <a:pos x="231" y="229"/>
              </a:cxn>
              <a:cxn ang="0">
                <a:pos x="219" y="239"/>
              </a:cxn>
              <a:cxn ang="0">
                <a:pos x="219" y="240"/>
              </a:cxn>
              <a:cxn ang="0">
                <a:pos x="230" y="253"/>
              </a:cxn>
              <a:cxn ang="0">
                <a:pos x="230" y="253"/>
              </a:cxn>
              <a:cxn ang="0">
                <a:pos x="230" y="253"/>
              </a:cxn>
              <a:cxn ang="0">
                <a:pos x="241" y="254"/>
              </a:cxn>
              <a:cxn ang="0">
                <a:pos x="302" y="192"/>
              </a:cxn>
              <a:cxn ang="0">
                <a:pos x="241" y="130"/>
              </a:cxn>
              <a:cxn ang="0">
                <a:pos x="179" y="192"/>
              </a:cxn>
              <a:cxn ang="0">
                <a:pos x="180" y="206"/>
              </a:cxn>
              <a:cxn ang="0">
                <a:pos x="74" y="250"/>
              </a:cxn>
              <a:cxn ang="0">
                <a:pos x="66" y="268"/>
              </a:cxn>
              <a:cxn ang="0">
                <a:pos x="71" y="277"/>
              </a:cxn>
              <a:cxn ang="0">
                <a:pos x="240" y="381"/>
              </a:cxn>
              <a:cxn ang="0">
                <a:pos x="431" y="191"/>
              </a:cxn>
              <a:cxn ang="0">
                <a:pos x="240" y="0"/>
              </a:cxn>
            </a:cxnLst>
            <a:rect l="0" t="0" r="r" b="b"/>
            <a:pathLst>
              <a:path w="431" h="381">
                <a:moveTo>
                  <a:pt x="240" y="0"/>
                </a:moveTo>
                <a:cubicBezTo>
                  <a:pt x="158" y="0"/>
                  <a:pt x="88" y="53"/>
                  <a:pt x="61" y="126"/>
                </a:cubicBezTo>
                <a:cubicBezTo>
                  <a:pt x="60" y="129"/>
                  <a:pt x="60" y="130"/>
                  <a:pt x="59" y="133"/>
                </a:cubicBezTo>
                <a:cubicBezTo>
                  <a:pt x="57" y="140"/>
                  <a:pt x="60" y="144"/>
                  <a:pt x="67" y="146"/>
                </a:cubicBezTo>
                <a:cubicBezTo>
                  <a:pt x="107" y="158"/>
                  <a:pt x="107" y="158"/>
                  <a:pt x="107" y="158"/>
                </a:cubicBezTo>
                <a:cubicBezTo>
                  <a:pt x="55" y="178"/>
                  <a:pt x="55" y="178"/>
                  <a:pt x="55" y="178"/>
                </a:cubicBezTo>
                <a:cubicBezTo>
                  <a:pt x="26" y="105"/>
                  <a:pt x="26" y="105"/>
                  <a:pt x="26" y="105"/>
                </a:cubicBezTo>
                <a:cubicBezTo>
                  <a:pt x="23" y="95"/>
                  <a:pt x="15" y="92"/>
                  <a:pt x="8" y="95"/>
                </a:cubicBezTo>
                <a:cubicBezTo>
                  <a:pt x="0" y="97"/>
                  <a:pt x="0" y="106"/>
                  <a:pt x="3" y="113"/>
                </a:cubicBezTo>
                <a:cubicBezTo>
                  <a:pt x="3" y="113"/>
                  <a:pt x="3" y="113"/>
                  <a:pt x="3" y="113"/>
                </a:cubicBezTo>
                <a:cubicBezTo>
                  <a:pt x="37" y="199"/>
                  <a:pt x="37" y="199"/>
                  <a:pt x="37" y="199"/>
                </a:cubicBezTo>
                <a:cubicBezTo>
                  <a:pt x="40" y="205"/>
                  <a:pt x="47" y="205"/>
                  <a:pt x="52" y="203"/>
                </a:cubicBezTo>
                <a:cubicBezTo>
                  <a:pt x="141" y="167"/>
                  <a:pt x="141" y="167"/>
                  <a:pt x="141" y="167"/>
                </a:cubicBezTo>
                <a:cubicBezTo>
                  <a:pt x="147" y="164"/>
                  <a:pt x="149" y="162"/>
                  <a:pt x="149" y="156"/>
                </a:cubicBezTo>
                <a:cubicBezTo>
                  <a:pt x="148" y="150"/>
                  <a:pt x="146" y="146"/>
                  <a:pt x="140" y="144"/>
                </a:cubicBezTo>
                <a:cubicBezTo>
                  <a:pt x="85" y="127"/>
                  <a:pt x="85" y="127"/>
                  <a:pt x="85" y="127"/>
                </a:cubicBezTo>
                <a:cubicBezTo>
                  <a:pt x="85" y="126"/>
                  <a:pt x="85" y="126"/>
                  <a:pt x="85" y="126"/>
                </a:cubicBezTo>
                <a:cubicBezTo>
                  <a:pt x="94" y="106"/>
                  <a:pt x="107" y="87"/>
                  <a:pt x="122" y="72"/>
                </a:cubicBezTo>
                <a:cubicBezTo>
                  <a:pt x="152" y="42"/>
                  <a:pt x="194" y="23"/>
                  <a:pt x="240" y="23"/>
                </a:cubicBezTo>
                <a:cubicBezTo>
                  <a:pt x="287" y="23"/>
                  <a:pt x="329" y="42"/>
                  <a:pt x="359" y="72"/>
                </a:cubicBezTo>
                <a:cubicBezTo>
                  <a:pt x="389" y="103"/>
                  <a:pt x="408" y="144"/>
                  <a:pt x="408" y="191"/>
                </a:cubicBezTo>
                <a:cubicBezTo>
                  <a:pt x="408" y="237"/>
                  <a:pt x="389" y="279"/>
                  <a:pt x="359" y="309"/>
                </a:cubicBezTo>
                <a:cubicBezTo>
                  <a:pt x="329" y="339"/>
                  <a:pt x="287" y="358"/>
                  <a:pt x="240" y="358"/>
                </a:cubicBezTo>
                <a:cubicBezTo>
                  <a:pt x="194" y="358"/>
                  <a:pt x="152" y="339"/>
                  <a:pt x="122" y="309"/>
                </a:cubicBezTo>
                <a:cubicBezTo>
                  <a:pt x="110" y="297"/>
                  <a:pt x="100" y="283"/>
                  <a:pt x="92" y="268"/>
                </a:cubicBezTo>
                <a:cubicBezTo>
                  <a:pt x="92" y="268"/>
                  <a:pt x="165" y="238"/>
                  <a:pt x="198" y="224"/>
                </a:cubicBezTo>
                <a:cubicBezTo>
                  <a:pt x="198" y="224"/>
                  <a:pt x="198" y="224"/>
                  <a:pt x="199" y="224"/>
                </a:cubicBezTo>
                <a:cubicBezTo>
                  <a:pt x="209" y="219"/>
                  <a:pt x="207" y="209"/>
                  <a:pt x="207" y="209"/>
                </a:cubicBezTo>
                <a:cubicBezTo>
                  <a:pt x="204" y="204"/>
                  <a:pt x="203" y="198"/>
                  <a:pt x="203" y="192"/>
                </a:cubicBezTo>
                <a:cubicBezTo>
                  <a:pt x="203" y="171"/>
                  <a:pt x="220" y="154"/>
                  <a:pt x="241" y="154"/>
                </a:cubicBezTo>
                <a:cubicBezTo>
                  <a:pt x="261" y="154"/>
                  <a:pt x="278" y="171"/>
                  <a:pt x="278" y="192"/>
                </a:cubicBezTo>
                <a:cubicBezTo>
                  <a:pt x="278" y="213"/>
                  <a:pt x="261" y="230"/>
                  <a:pt x="241" y="230"/>
                </a:cubicBezTo>
                <a:cubicBezTo>
                  <a:pt x="239" y="230"/>
                  <a:pt x="237" y="230"/>
                  <a:pt x="235" y="229"/>
                </a:cubicBezTo>
                <a:cubicBezTo>
                  <a:pt x="235" y="229"/>
                  <a:pt x="234" y="229"/>
                  <a:pt x="233" y="229"/>
                </a:cubicBezTo>
                <a:cubicBezTo>
                  <a:pt x="233" y="229"/>
                  <a:pt x="233" y="229"/>
                  <a:pt x="233" y="229"/>
                </a:cubicBezTo>
                <a:cubicBezTo>
                  <a:pt x="232" y="229"/>
                  <a:pt x="232" y="229"/>
                  <a:pt x="231" y="229"/>
                </a:cubicBezTo>
                <a:cubicBezTo>
                  <a:pt x="225" y="229"/>
                  <a:pt x="220" y="233"/>
                  <a:pt x="219" y="239"/>
                </a:cubicBezTo>
                <a:cubicBezTo>
                  <a:pt x="219" y="239"/>
                  <a:pt x="219" y="240"/>
                  <a:pt x="219" y="240"/>
                </a:cubicBezTo>
                <a:cubicBezTo>
                  <a:pt x="219" y="246"/>
                  <a:pt x="224" y="251"/>
                  <a:pt x="230" y="253"/>
                </a:cubicBezTo>
                <a:cubicBezTo>
                  <a:pt x="230" y="253"/>
                  <a:pt x="230" y="253"/>
                  <a:pt x="230" y="253"/>
                </a:cubicBezTo>
                <a:cubicBezTo>
                  <a:pt x="230" y="253"/>
                  <a:pt x="230" y="253"/>
                  <a:pt x="230" y="253"/>
                </a:cubicBezTo>
                <a:cubicBezTo>
                  <a:pt x="234" y="253"/>
                  <a:pt x="237" y="254"/>
                  <a:pt x="241" y="254"/>
                </a:cubicBezTo>
                <a:cubicBezTo>
                  <a:pt x="275" y="254"/>
                  <a:pt x="302" y="226"/>
                  <a:pt x="302" y="192"/>
                </a:cubicBezTo>
                <a:cubicBezTo>
                  <a:pt x="302" y="158"/>
                  <a:pt x="275" y="130"/>
                  <a:pt x="241" y="130"/>
                </a:cubicBezTo>
                <a:cubicBezTo>
                  <a:pt x="206" y="130"/>
                  <a:pt x="179" y="158"/>
                  <a:pt x="179" y="192"/>
                </a:cubicBezTo>
                <a:cubicBezTo>
                  <a:pt x="179" y="197"/>
                  <a:pt x="179" y="201"/>
                  <a:pt x="180" y="206"/>
                </a:cubicBezTo>
                <a:cubicBezTo>
                  <a:pt x="74" y="250"/>
                  <a:pt x="74" y="250"/>
                  <a:pt x="74" y="250"/>
                </a:cubicBezTo>
                <a:cubicBezTo>
                  <a:pt x="68" y="253"/>
                  <a:pt x="62" y="257"/>
                  <a:pt x="66" y="268"/>
                </a:cubicBezTo>
                <a:cubicBezTo>
                  <a:pt x="71" y="277"/>
                  <a:pt x="71" y="277"/>
                  <a:pt x="71" y="277"/>
                </a:cubicBezTo>
                <a:cubicBezTo>
                  <a:pt x="102" y="339"/>
                  <a:pt x="166" y="381"/>
                  <a:pt x="240" y="381"/>
                </a:cubicBezTo>
                <a:cubicBezTo>
                  <a:pt x="346" y="381"/>
                  <a:pt x="431" y="296"/>
                  <a:pt x="431" y="191"/>
                </a:cubicBezTo>
                <a:cubicBezTo>
                  <a:pt x="431" y="86"/>
                  <a:pt x="346" y="0"/>
                  <a:pt x="240" y="0"/>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9" name="Freeform 267"/>
          <p:cNvSpPr>
            <a:spLocks/>
          </p:cNvSpPr>
          <p:nvPr/>
        </p:nvSpPr>
        <p:spPr bwMode="auto">
          <a:xfrm>
            <a:off x="2551113" y="2387600"/>
            <a:ext cx="509587" cy="509588"/>
          </a:xfrm>
          <a:custGeom>
            <a:avLst/>
            <a:gdLst/>
            <a:ahLst/>
            <a:cxnLst>
              <a:cxn ang="0">
                <a:pos x="0" y="226"/>
              </a:cxn>
              <a:cxn ang="0">
                <a:pos x="226" y="453"/>
              </a:cxn>
              <a:cxn ang="0">
                <a:pos x="453" y="226"/>
              </a:cxn>
              <a:cxn ang="0">
                <a:pos x="314" y="18"/>
              </a:cxn>
              <a:cxn ang="0">
                <a:pos x="297" y="25"/>
              </a:cxn>
              <a:cxn ang="0">
                <a:pos x="304" y="42"/>
              </a:cxn>
              <a:cxn ang="0">
                <a:pos x="426" y="226"/>
              </a:cxn>
              <a:cxn ang="0">
                <a:pos x="226" y="426"/>
              </a:cxn>
              <a:cxn ang="0">
                <a:pos x="27" y="226"/>
              </a:cxn>
              <a:cxn ang="0">
                <a:pos x="213" y="27"/>
              </a:cxn>
              <a:cxn ang="0">
                <a:pos x="213" y="226"/>
              </a:cxn>
              <a:cxn ang="0">
                <a:pos x="221" y="239"/>
              </a:cxn>
              <a:cxn ang="0">
                <a:pos x="236" y="236"/>
              </a:cxn>
              <a:cxn ang="0">
                <a:pos x="329" y="142"/>
              </a:cxn>
              <a:cxn ang="0">
                <a:pos x="329" y="123"/>
              </a:cxn>
              <a:cxn ang="0">
                <a:pos x="310" y="123"/>
              </a:cxn>
              <a:cxn ang="0">
                <a:pos x="240" y="194"/>
              </a:cxn>
              <a:cxn ang="0">
                <a:pos x="240" y="13"/>
              </a:cxn>
              <a:cxn ang="0">
                <a:pos x="226" y="0"/>
              </a:cxn>
              <a:cxn ang="0">
                <a:pos x="0" y="226"/>
              </a:cxn>
            </a:cxnLst>
            <a:rect l="0" t="0" r="r" b="b"/>
            <a:pathLst>
              <a:path w="453" h="453">
                <a:moveTo>
                  <a:pt x="0" y="226"/>
                </a:moveTo>
                <a:cubicBezTo>
                  <a:pt x="0" y="351"/>
                  <a:pt x="102" y="453"/>
                  <a:pt x="226" y="453"/>
                </a:cubicBezTo>
                <a:cubicBezTo>
                  <a:pt x="351" y="453"/>
                  <a:pt x="453" y="351"/>
                  <a:pt x="453" y="226"/>
                </a:cubicBezTo>
                <a:cubicBezTo>
                  <a:pt x="453" y="135"/>
                  <a:pt x="398" y="53"/>
                  <a:pt x="314" y="18"/>
                </a:cubicBezTo>
                <a:cubicBezTo>
                  <a:pt x="308" y="15"/>
                  <a:pt x="300" y="18"/>
                  <a:pt x="297" y="25"/>
                </a:cubicBezTo>
                <a:cubicBezTo>
                  <a:pt x="294" y="32"/>
                  <a:pt x="297" y="39"/>
                  <a:pt x="304" y="42"/>
                </a:cubicBezTo>
                <a:cubicBezTo>
                  <a:pt x="378" y="74"/>
                  <a:pt x="426" y="146"/>
                  <a:pt x="426" y="226"/>
                </a:cubicBezTo>
                <a:cubicBezTo>
                  <a:pt x="426" y="336"/>
                  <a:pt x="336" y="426"/>
                  <a:pt x="226" y="426"/>
                </a:cubicBezTo>
                <a:cubicBezTo>
                  <a:pt x="116" y="426"/>
                  <a:pt x="27" y="336"/>
                  <a:pt x="27" y="226"/>
                </a:cubicBezTo>
                <a:cubicBezTo>
                  <a:pt x="27" y="121"/>
                  <a:pt x="109" y="34"/>
                  <a:pt x="213" y="27"/>
                </a:cubicBezTo>
                <a:cubicBezTo>
                  <a:pt x="213" y="51"/>
                  <a:pt x="213" y="226"/>
                  <a:pt x="213" y="226"/>
                </a:cubicBezTo>
                <a:cubicBezTo>
                  <a:pt x="213" y="232"/>
                  <a:pt x="216" y="237"/>
                  <a:pt x="221" y="239"/>
                </a:cubicBezTo>
                <a:cubicBezTo>
                  <a:pt x="226" y="241"/>
                  <a:pt x="232" y="240"/>
                  <a:pt x="236" y="236"/>
                </a:cubicBezTo>
                <a:cubicBezTo>
                  <a:pt x="329" y="142"/>
                  <a:pt x="329" y="142"/>
                  <a:pt x="329" y="142"/>
                </a:cubicBezTo>
                <a:cubicBezTo>
                  <a:pt x="334" y="137"/>
                  <a:pt x="334" y="129"/>
                  <a:pt x="329" y="123"/>
                </a:cubicBezTo>
                <a:cubicBezTo>
                  <a:pt x="324" y="118"/>
                  <a:pt x="316" y="118"/>
                  <a:pt x="310" y="123"/>
                </a:cubicBezTo>
                <a:cubicBezTo>
                  <a:pt x="310" y="123"/>
                  <a:pt x="266" y="168"/>
                  <a:pt x="240" y="194"/>
                </a:cubicBezTo>
                <a:cubicBezTo>
                  <a:pt x="240" y="148"/>
                  <a:pt x="240" y="13"/>
                  <a:pt x="240" y="13"/>
                </a:cubicBezTo>
                <a:cubicBezTo>
                  <a:pt x="240" y="6"/>
                  <a:pt x="234" y="0"/>
                  <a:pt x="226" y="0"/>
                </a:cubicBezTo>
                <a:cubicBezTo>
                  <a:pt x="102" y="0"/>
                  <a:pt x="0" y="102"/>
                  <a:pt x="0" y="226"/>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0" name="Freeform 276"/>
          <p:cNvSpPr>
            <a:spLocks/>
          </p:cNvSpPr>
          <p:nvPr/>
        </p:nvSpPr>
        <p:spPr bwMode="auto">
          <a:xfrm>
            <a:off x="2562225" y="2992438"/>
            <a:ext cx="487363" cy="512762"/>
          </a:xfrm>
          <a:custGeom>
            <a:avLst/>
            <a:gdLst/>
            <a:ahLst/>
            <a:cxnLst>
              <a:cxn ang="0">
                <a:pos x="200" y="65"/>
              </a:cxn>
              <a:cxn ang="0">
                <a:pos x="239" y="94"/>
              </a:cxn>
              <a:cxn ang="0">
                <a:pos x="265" y="96"/>
              </a:cxn>
              <a:cxn ang="0">
                <a:pos x="265" y="104"/>
              </a:cxn>
              <a:cxn ang="0">
                <a:pos x="157" y="116"/>
              </a:cxn>
              <a:cxn ang="0">
                <a:pos x="163" y="64"/>
              </a:cxn>
              <a:cxn ang="0">
                <a:pos x="92" y="6"/>
              </a:cxn>
              <a:cxn ang="0">
                <a:pos x="82" y="55"/>
              </a:cxn>
              <a:cxn ang="0">
                <a:pos x="27" y="26"/>
              </a:cxn>
              <a:cxn ang="0">
                <a:pos x="2" y="100"/>
              </a:cxn>
              <a:cxn ang="0">
                <a:pos x="77" y="142"/>
              </a:cxn>
              <a:cxn ang="0">
                <a:pos x="24" y="391"/>
              </a:cxn>
              <a:cxn ang="0">
                <a:pos x="101" y="441"/>
              </a:cxn>
              <a:cxn ang="0">
                <a:pos x="212" y="304"/>
              </a:cxn>
              <a:cxn ang="0">
                <a:pos x="246" y="365"/>
              </a:cxn>
              <a:cxn ang="0">
                <a:pos x="243" y="394"/>
              </a:cxn>
              <a:cxn ang="0">
                <a:pos x="325" y="430"/>
              </a:cxn>
              <a:cxn ang="0">
                <a:pos x="322" y="400"/>
              </a:cxn>
              <a:cxn ang="0">
                <a:pos x="367" y="417"/>
              </a:cxn>
              <a:cxn ang="0">
                <a:pos x="408" y="371"/>
              </a:cxn>
              <a:cxn ang="0">
                <a:pos x="321" y="310"/>
              </a:cxn>
              <a:cxn ang="0">
                <a:pos x="339" y="140"/>
              </a:cxn>
              <a:cxn ang="0">
                <a:pos x="363" y="138"/>
              </a:cxn>
              <a:cxn ang="0">
                <a:pos x="336" y="114"/>
              </a:cxn>
              <a:cxn ang="0">
                <a:pos x="231" y="234"/>
              </a:cxn>
              <a:cxn ang="0">
                <a:pos x="343" y="339"/>
              </a:cxn>
              <a:cxn ang="0">
                <a:pos x="381" y="370"/>
              </a:cxn>
              <a:cxn ang="0">
                <a:pos x="324" y="368"/>
              </a:cxn>
              <a:cxn ang="0">
                <a:pos x="297" y="416"/>
              </a:cxn>
              <a:cxn ang="0">
                <a:pos x="270" y="391"/>
              </a:cxn>
              <a:cxn ang="0">
                <a:pos x="272" y="369"/>
              </a:cxn>
              <a:cxn ang="0">
                <a:pos x="277" y="348"/>
              </a:cxn>
              <a:cxn ang="0">
                <a:pos x="248" y="306"/>
              </a:cxn>
              <a:cxn ang="0">
                <a:pos x="201" y="274"/>
              </a:cxn>
              <a:cxn ang="0">
                <a:pos x="183" y="244"/>
              </a:cxn>
              <a:cxn ang="0">
                <a:pos x="94" y="121"/>
              </a:cxn>
              <a:cxn ang="0">
                <a:pos x="27" y="83"/>
              </a:cxn>
              <a:cxn ang="0">
                <a:pos x="97" y="78"/>
              </a:cxn>
              <a:cxn ang="0">
                <a:pos x="109" y="51"/>
              </a:cxn>
              <a:cxn ang="0">
                <a:pos x="136" y="65"/>
              </a:cxn>
              <a:cxn ang="0">
                <a:pos x="123" y="115"/>
              </a:cxn>
              <a:cxn ang="0">
                <a:pos x="196" y="205"/>
              </a:cxn>
              <a:cxn ang="0">
                <a:pos x="230" y="190"/>
              </a:cxn>
              <a:cxn ang="0">
                <a:pos x="295" y="101"/>
              </a:cxn>
              <a:cxn ang="0">
                <a:pos x="242" y="67"/>
              </a:cxn>
              <a:cxn ang="0">
                <a:pos x="373" y="95"/>
              </a:cxn>
              <a:cxn ang="0">
                <a:pos x="403" y="166"/>
              </a:cxn>
              <a:cxn ang="0">
                <a:pos x="432" y="159"/>
              </a:cxn>
              <a:cxn ang="0">
                <a:pos x="228" y="17"/>
              </a:cxn>
            </a:cxnLst>
            <a:rect l="0" t="0" r="r" b="b"/>
            <a:pathLst>
              <a:path w="432" h="454">
                <a:moveTo>
                  <a:pt x="228" y="17"/>
                </a:moveTo>
                <a:cubicBezTo>
                  <a:pt x="223" y="23"/>
                  <a:pt x="216" y="32"/>
                  <a:pt x="211" y="40"/>
                </a:cubicBezTo>
                <a:cubicBezTo>
                  <a:pt x="206" y="48"/>
                  <a:pt x="200" y="57"/>
                  <a:pt x="200" y="65"/>
                </a:cubicBezTo>
                <a:cubicBezTo>
                  <a:pt x="200" y="69"/>
                  <a:pt x="202" y="73"/>
                  <a:pt x="204" y="76"/>
                </a:cubicBezTo>
                <a:cubicBezTo>
                  <a:pt x="205" y="76"/>
                  <a:pt x="205" y="77"/>
                  <a:pt x="206" y="77"/>
                </a:cubicBezTo>
                <a:cubicBezTo>
                  <a:pt x="218" y="87"/>
                  <a:pt x="229" y="93"/>
                  <a:pt x="239" y="94"/>
                </a:cubicBezTo>
                <a:cubicBezTo>
                  <a:pt x="239" y="94"/>
                  <a:pt x="239" y="94"/>
                  <a:pt x="239" y="94"/>
                </a:cubicBezTo>
                <a:cubicBezTo>
                  <a:pt x="239" y="94"/>
                  <a:pt x="248" y="94"/>
                  <a:pt x="248" y="94"/>
                </a:cubicBezTo>
                <a:cubicBezTo>
                  <a:pt x="252" y="94"/>
                  <a:pt x="261" y="95"/>
                  <a:pt x="265" y="96"/>
                </a:cubicBezTo>
                <a:cubicBezTo>
                  <a:pt x="267" y="98"/>
                  <a:pt x="268" y="100"/>
                  <a:pt x="268" y="101"/>
                </a:cubicBezTo>
                <a:cubicBezTo>
                  <a:pt x="268" y="101"/>
                  <a:pt x="268" y="102"/>
                  <a:pt x="267" y="102"/>
                </a:cubicBezTo>
                <a:cubicBezTo>
                  <a:pt x="265" y="104"/>
                  <a:pt x="265" y="104"/>
                  <a:pt x="265" y="104"/>
                </a:cubicBezTo>
                <a:cubicBezTo>
                  <a:pt x="265" y="104"/>
                  <a:pt x="237" y="139"/>
                  <a:pt x="237" y="139"/>
                </a:cubicBezTo>
                <a:cubicBezTo>
                  <a:pt x="226" y="152"/>
                  <a:pt x="215" y="167"/>
                  <a:pt x="207" y="176"/>
                </a:cubicBezTo>
                <a:cubicBezTo>
                  <a:pt x="185" y="151"/>
                  <a:pt x="168" y="130"/>
                  <a:pt x="157" y="116"/>
                </a:cubicBezTo>
                <a:cubicBezTo>
                  <a:pt x="154" y="112"/>
                  <a:pt x="152" y="109"/>
                  <a:pt x="150" y="107"/>
                </a:cubicBezTo>
                <a:cubicBezTo>
                  <a:pt x="150" y="105"/>
                  <a:pt x="151" y="103"/>
                  <a:pt x="152" y="102"/>
                </a:cubicBezTo>
                <a:cubicBezTo>
                  <a:pt x="157" y="92"/>
                  <a:pt x="163" y="78"/>
                  <a:pt x="163" y="64"/>
                </a:cubicBezTo>
                <a:cubicBezTo>
                  <a:pt x="163" y="62"/>
                  <a:pt x="163" y="61"/>
                  <a:pt x="163" y="59"/>
                </a:cubicBezTo>
                <a:cubicBezTo>
                  <a:pt x="160" y="39"/>
                  <a:pt x="136" y="23"/>
                  <a:pt x="122" y="15"/>
                </a:cubicBezTo>
                <a:cubicBezTo>
                  <a:pt x="101" y="2"/>
                  <a:pt x="96" y="5"/>
                  <a:pt x="92" y="6"/>
                </a:cubicBezTo>
                <a:cubicBezTo>
                  <a:pt x="84" y="9"/>
                  <a:pt x="81" y="17"/>
                  <a:pt x="81" y="31"/>
                </a:cubicBezTo>
                <a:cubicBezTo>
                  <a:pt x="81" y="37"/>
                  <a:pt x="82" y="44"/>
                  <a:pt x="82" y="52"/>
                </a:cubicBezTo>
                <a:cubicBezTo>
                  <a:pt x="82" y="52"/>
                  <a:pt x="82" y="54"/>
                  <a:pt x="82" y="55"/>
                </a:cubicBezTo>
                <a:cubicBezTo>
                  <a:pt x="77" y="60"/>
                  <a:pt x="65" y="67"/>
                  <a:pt x="60" y="67"/>
                </a:cubicBezTo>
                <a:cubicBezTo>
                  <a:pt x="56" y="65"/>
                  <a:pt x="49" y="50"/>
                  <a:pt x="46" y="45"/>
                </a:cubicBezTo>
                <a:cubicBezTo>
                  <a:pt x="41" y="34"/>
                  <a:pt x="37" y="26"/>
                  <a:pt x="27" y="26"/>
                </a:cubicBezTo>
                <a:cubicBezTo>
                  <a:pt x="23" y="26"/>
                  <a:pt x="18" y="27"/>
                  <a:pt x="14" y="33"/>
                </a:cubicBezTo>
                <a:cubicBezTo>
                  <a:pt x="6" y="42"/>
                  <a:pt x="0" y="63"/>
                  <a:pt x="0" y="83"/>
                </a:cubicBezTo>
                <a:cubicBezTo>
                  <a:pt x="0" y="89"/>
                  <a:pt x="1" y="95"/>
                  <a:pt x="2" y="100"/>
                </a:cubicBezTo>
                <a:cubicBezTo>
                  <a:pt x="2" y="101"/>
                  <a:pt x="2" y="101"/>
                  <a:pt x="3" y="102"/>
                </a:cubicBezTo>
                <a:cubicBezTo>
                  <a:pt x="15" y="140"/>
                  <a:pt x="53" y="141"/>
                  <a:pt x="71" y="142"/>
                </a:cubicBezTo>
                <a:cubicBezTo>
                  <a:pt x="73" y="142"/>
                  <a:pt x="75" y="142"/>
                  <a:pt x="77" y="142"/>
                </a:cubicBezTo>
                <a:cubicBezTo>
                  <a:pt x="87" y="154"/>
                  <a:pt x="125" y="199"/>
                  <a:pt x="155" y="235"/>
                </a:cubicBezTo>
                <a:cubicBezTo>
                  <a:pt x="106" y="291"/>
                  <a:pt x="30" y="376"/>
                  <a:pt x="26" y="384"/>
                </a:cubicBezTo>
                <a:cubicBezTo>
                  <a:pt x="24" y="386"/>
                  <a:pt x="24" y="389"/>
                  <a:pt x="24" y="391"/>
                </a:cubicBezTo>
                <a:cubicBezTo>
                  <a:pt x="24" y="394"/>
                  <a:pt x="25" y="397"/>
                  <a:pt x="26" y="400"/>
                </a:cubicBezTo>
                <a:cubicBezTo>
                  <a:pt x="28" y="402"/>
                  <a:pt x="32" y="409"/>
                  <a:pt x="63" y="426"/>
                </a:cubicBezTo>
                <a:cubicBezTo>
                  <a:pt x="93" y="442"/>
                  <a:pt x="99" y="441"/>
                  <a:pt x="101" y="441"/>
                </a:cubicBezTo>
                <a:cubicBezTo>
                  <a:pt x="108" y="441"/>
                  <a:pt x="112" y="437"/>
                  <a:pt x="131" y="413"/>
                </a:cubicBezTo>
                <a:cubicBezTo>
                  <a:pt x="141" y="401"/>
                  <a:pt x="153" y="384"/>
                  <a:pt x="169" y="363"/>
                </a:cubicBezTo>
                <a:cubicBezTo>
                  <a:pt x="186" y="340"/>
                  <a:pt x="202" y="318"/>
                  <a:pt x="212" y="304"/>
                </a:cubicBezTo>
                <a:cubicBezTo>
                  <a:pt x="226" y="321"/>
                  <a:pt x="243" y="342"/>
                  <a:pt x="250" y="351"/>
                </a:cubicBezTo>
                <a:cubicBezTo>
                  <a:pt x="249" y="352"/>
                  <a:pt x="249" y="354"/>
                  <a:pt x="248" y="355"/>
                </a:cubicBezTo>
                <a:cubicBezTo>
                  <a:pt x="247" y="361"/>
                  <a:pt x="246" y="363"/>
                  <a:pt x="246" y="365"/>
                </a:cubicBezTo>
                <a:cubicBezTo>
                  <a:pt x="246" y="365"/>
                  <a:pt x="246" y="366"/>
                  <a:pt x="246" y="366"/>
                </a:cubicBezTo>
                <a:cubicBezTo>
                  <a:pt x="245" y="370"/>
                  <a:pt x="243" y="378"/>
                  <a:pt x="243" y="387"/>
                </a:cubicBezTo>
                <a:cubicBezTo>
                  <a:pt x="243" y="390"/>
                  <a:pt x="243" y="392"/>
                  <a:pt x="243" y="394"/>
                </a:cubicBezTo>
                <a:cubicBezTo>
                  <a:pt x="245" y="413"/>
                  <a:pt x="266" y="430"/>
                  <a:pt x="278" y="438"/>
                </a:cubicBezTo>
                <a:cubicBezTo>
                  <a:pt x="301" y="454"/>
                  <a:pt x="310" y="452"/>
                  <a:pt x="313" y="451"/>
                </a:cubicBezTo>
                <a:cubicBezTo>
                  <a:pt x="318" y="449"/>
                  <a:pt x="325" y="445"/>
                  <a:pt x="325" y="430"/>
                </a:cubicBezTo>
                <a:cubicBezTo>
                  <a:pt x="325" y="430"/>
                  <a:pt x="325" y="430"/>
                  <a:pt x="325" y="430"/>
                </a:cubicBezTo>
                <a:cubicBezTo>
                  <a:pt x="325" y="425"/>
                  <a:pt x="324" y="419"/>
                  <a:pt x="323" y="413"/>
                </a:cubicBezTo>
                <a:cubicBezTo>
                  <a:pt x="323" y="409"/>
                  <a:pt x="322" y="403"/>
                  <a:pt x="322" y="400"/>
                </a:cubicBezTo>
                <a:cubicBezTo>
                  <a:pt x="328" y="396"/>
                  <a:pt x="341" y="389"/>
                  <a:pt x="349" y="386"/>
                </a:cubicBezTo>
                <a:cubicBezTo>
                  <a:pt x="352" y="391"/>
                  <a:pt x="357" y="399"/>
                  <a:pt x="360" y="404"/>
                </a:cubicBezTo>
                <a:cubicBezTo>
                  <a:pt x="367" y="417"/>
                  <a:pt x="367" y="417"/>
                  <a:pt x="367" y="417"/>
                </a:cubicBezTo>
                <a:cubicBezTo>
                  <a:pt x="370" y="421"/>
                  <a:pt x="376" y="430"/>
                  <a:pt x="386" y="427"/>
                </a:cubicBezTo>
                <a:cubicBezTo>
                  <a:pt x="392" y="425"/>
                  <a:pt x="396" y="421"/>
                  <a:pt x="402" y="403"/>
                </a:cubicBezTo>
                <a:cubicBezTo>
                  <a:pt x="403" y="398"/>
                  <a:pt x="407" y="384"/>
                  <a:pt x="408" y="371"/>
                </a:cubicBezTo>
                <a:cubicBezTo>
                  <a:pt x="409" y="350"/>
                  <a:pt x="395" y="326"/>
                  <a:pt x="377" y="317"/>
                </a:cubicBezTo>
                <a:cubicBezTo>
                  <a:pt x="365" y="311"/>
                  <a:pt x="353" y="311"/>
                  <a:pt x="342" y="312"/>
                </a:cubicBezTo>
                <a:cubicBezTo>
                  <a:pt x="333" y="312"/>
                  <a:pt x="325" y="313"/>
                  <a:pt x="321" y="310"/>
                </a:cubicBezTo>
                <a:cubicBezTo>
                  <a:pt x="317" y="306"/>
                  <a:pt x="287" y="273"/>
                  <a:pt x="259" y="240"/>
                </a:cubicBezTo>
                <a:cubicBezTo>
                  <a:pt x="274" y="219"/>
                  <a:pt x="313" y="163"/>
                  <a:pt x="328" y="144"/>
                </a:cubicBezTo>
                <a:cubicBezTo>
                  <a:pt x="329" y="143"/>
                  <a:pt x="333" y="141"/>
                  <a:pt x="339" y="140"/>
                </a:cubicBezTo>
                <a:cubicBezTo>
                  <a:pt x="339" y="140"/>
                  <a:pt x="340" y="140"/>
                  <a:pt x="340" y="140"/>
                </a:cubicBezTo>
                <a:cubicBezTo>
                  <a:pt x="344" y="140"/>
                  <a:pt x="346" y="140"/>
                  <a:pt x="348" y="140"/>
                </a:cubicBezTo>
                <a:cubicBezTo>
                  <a:pt x="352" y="143"/>
                  <a:pt x="359" y="142"/>
                  <a:pt x="363" y="138"/>
                </a:cubicBezTo>
                <a:cubicBezTo>
                  <a:pt x="369" y="133"/>
                  <a:pt x="369" y="125"/>
                  <a:pt x="364" y="120"/>
                </a:cubicBezTo>
                <a:cubicBezTo>
                  <a:pt x="358" y="112"/>
                  <a:pt x="347" y="112"/>
                  <a:pt x="337" y="114"/>
                </a:cubicBezTo>
                <a:cubicBezTo>
                  <a:pt x="336" y="114"/>
                  <a:pt x="336" y="114"/>
                  <a:pt x="336" y="114"/>
                </a:cubicBezTo>
                <a:cubicBezTo>
                  <a:pt x="321" y="115"/>
                  <a:pt x="312" y="122"/>
                  <a:pt x="308" y="126"/>
                </a:cubicBezTo>
                <a:cubicBezTo>
                  <a:pt x="308" y="126"/>
                  <a:pt x="308" y="126"/>
                  <a:pt x="308" y="126"/>
                </a:cubicBezTo>
                <a:cubicBezTo>
                  <a:pt x="290" y="149"/>
                  <a:pt x="233" y="230"/>
                  <a:pt x="231" y="234"/>
                </a:cubicBezTo>
                <a:cubicBezTo>
                  <a:pt x="228" y="239"/>
                  <a:pt x="228" y="245"/>
                  <a:pt x="232" y="250"/>
                </a:cubicBezTo>
                <a:cubicBezTo>
                  <a:pt x="243" y="262"/>
                  <a:pt x="296" y="323"/>
                  <a:pt x="304" y="330"/>
                </a:cubicBezTo>
                <a:cubicBezTo>
                  <a:pt x="315" y="340"/>
                  <a:pt x="330" y="339"/>
                  <a:pt x="343" y="339"/>
                </a:cubicBezTo>
                <a:cubicBezTo>
                  <a:pt x="352" y="338"/>
                  <a:pt x="360" y="338"/>
                  <a:pt x="365" y="340"/>
                </a:cubicBezTo>
                <a:cubicBezTo>
                  <a:pt x="373" y="344"/>
                  <a:pt x="381" y="357"/>
                  <a:pt x="381" y="369"/>
                </a:cubicBezTo>
                <a:cubicBezTo>
                  <a:pt x="381" y="369"/>
                  <a:pt x="381" y="370"/>
                  <a:pt x="381" y="370"/>
                </a:cubicBezTo>
                <a:cubicBezTo>
                  <a:pt x="381" y="375"/>
                  <a:pt x="380" y="380"/>
                  <a:pt x="379" y="385"/>
                </a:cubicBezTo>
                <a:cubicBezTo>
                  <a:pt x="368" y="366"/>
                  <a:pt x="364" y="361"/>
                  <a:pt x="358" y="359"/>
                </a:cubicBezTo>
                <a:cubicBezTo>
                  <a:pt x="355" y="358"/>
                  <a:pt x="349" y="356"/>
                  <a:pt x="324" y="368"/>
                </a:cubicBezTo>
                <a:cubicBezTo>
                  <a:pt x="301" y="380"/>
                  <a:pt x="298" y="386"/>
                  <a:pt x="297" y="389"/>
                </a:cubicBezTo>
                <a:cubicBezTo>
                  <a:pt x="296" y="392"/>
                  <a:pt x="296" y="396"/>
                  <a:pt x="296" y="399"/>
                </a:cubicBezTo>
                <a:cubicBezTo>
                  <a:pt x="296" y="404"/>
                  <a:pt x="296" y="409"/>
                  <a:pt x="297" y="416"/>
                </a:cubicBezTo>
                <a:cubicBezTo>
                  <a:pt x="297" y="417"/>
                  <a:pt x="297" y="418"/>
                  <a:pt x="297" y="419"/>
                </a:cubicBezTo>
                <a:cubicBezTo>
                  <a:pt x="285" y="412"/>
                  <a:pt x="271" y="399"/>
                  <a:pt x="270" y="391"/>
                </a:cubicBezTo>
                <a:cubicBezTo>
                  <a:pt x="270" y="391"/>
                  <a:pt x="270" y="391"/>
                  <a:pt x="270" y="391"/>
                </a:cubicBezTo>
                <a:cubicBezTo>
                  <a:pt x="270" y="390"/>
                  <a:pt x="270" y="388"/>
                  <a:pt x="270" y="387"/>
                </a:cubicBezTo>
                <a:cubicBezTo>
                  <a:pt x="270" y="381"/>
                  <a:pt x="271" y="375"/>
                  <a:pt x="272" y="372"/>
                </a:cubicBezTo>
                <a:cubicBezTo>
                  <a:pt x="272" y="372"/>
                  <a:pt x="272" y="369"/>
                  <a:pt x="272" y="369"/>
                </a:cubicBezTo>
                <a:cubicBezTo>
                  <a:pt x="272" y="369"/>
                  <a:pt x="272" y="369"/>
                  <a:pt x="272" y="369"/>
                </a:cubicBezTo>
                <a:cubicBezTo>
                  <a:pt x="274" y="363"/>
                  <a:pt x="274" y="363"/>
                  <a:pt x="274" y="363"/>
                </a:cubicBezTo>
                <a:cubicBezTo>
                  <a:pt x="277" y="353"/>
                  <a:pt x="277" y="350"/>
                  <a:pt x="277" y="348"/>
                </a:cubicBezTo>
                <a:cubicBezTo>
                  <a:pt x="277" y="348"/>
                  <a:pt x="277" y="348"/>
                  <a:pt x="277" y="347"/>
                </a:cubicBezTo>
                <a:cubicBezTo>
                  <a:pt x="277" y="343"/>
                  <a:pt x="277" y="342"/>
                  <a:pt x="266" y="329"/>
                </a:cubicBezTo>
                <a:cubicBezTo>
                  <a:pt x="248" y="306"/>
                  <a:pt x="248" y="306"/>
                  <a:pt x="248" y="306"/>
                </a:cubicBezTo>
                <a:cubicBezTo>
                  <a:pt x="222" y="273"/>
                  <a:pt x="222" y="273"/>
                  <a:pt x="222" y="273"/>
                </a:cubicBezTo>
                <a:cubicBezTo>
                  <a:pt x="219" y="270"/>
                  <a:pt x="215" y="268"/>
                  <a:pt x="211" y="268"/>
                </a:cubicBezTo>
                <a:cubicBezTo>
                  <a:pt x="207" y="268"/>
                  <a:pt x="203" y="270"/>
                  <a:pt x="201" y="274"/>
                </a:cubicBezTo>
                <a:cubicBezTo>
                  <a:pt x="159" y="331"/>
                  <a:pt x="112" y="395"/>
                  <a:pt x="97" y="413"/>
                </a:cubicBezTo>
                <a:cubicBezTo>
                  <a:pt x="86" y="408"/>
                  <a:pt x="65" y="397"/>
                  <a:pt x="55" y="390"/>
                </a:cubicBezTo>
                <a:cubicBezTo>
                  <a:pt x="75" y="365"/>
                  <a:pt x="141" y="291"/>
                  <a:pt x="183" y="244"/>
                </a:cubicBezTo>
                <a:cubicBezTo>
                  <a:pt x="185" y="241"/>
                  <a:pt x="186" y="238"/>
                  <a:pt x="186" y="235"/>
                </a:cubicBezTo>
                <a:cubicBezTo>
                  <a:pt x="186" y="232"/>
                  <a:pt x="185" y="229"/>
                  <a:pt x="183" y="226"/>
                </a:cubicBezTo>
                <a:cubicBezTo>
                  <a:pt x="174" y="216"/>
                  <a:pt x="97" y="125"/>
                  <a:pt x="94" y="121"/>
                </a:cubicBezTo>
                <a:cubicBezTo>
                  <a:pt x="89" y="115"/>
                  <a:pt x="81" y="115"/>
                  <a:pt x="72" y="115"/>
                </a:cubicBezTo>
                <a:cubicBezTo>
                  <a:pt x="52" y="114"/>
                  <a:pt x="35" y="112"/>
                  <a:pt x="28" y="94"/>
                </a:cubicBezTo>
                <a:cubicBezTo>
                  <a:pt x="27" y="90"/>
                  <a:pt x="27" y="87"/>
                  <a:pt x="27" y="83"/>
                </a:cubicBezTo>
                <a:cubicBezTo>
                  <a:pt x="27" y="78"/>
                  <a:pt x="28" y="73"/>
                  <a:pt x="28" y="68"/>
                </a:cubicBezTo>
                <a:cubicBezTo>
                  <a:pt x="35" y="81"/>
                  <a:pt x="44" y="92"/>
                  <a:pt x="56" y="94"/>
                </a:cubicBezTo>
                <a:cubicBezTo>
                  <a:pt x="73" y="96"/>
                  <a:pt x="92" y="82"/>
                  <a:pt x="97" y="78"/>
                </a:cubicBezTo>
                <a:cubicBezTo>
                  <a:pt x="105" y="71"/>
                  <a:pt x="109" y="66"/>
                  <a:pt x="109" y="60"/>
                </a:cubicBezTo>
                <a:cubicBezTo>
                  <a:pt x="109" y="59"/>
                  <a:pt x="109" y="59"/>
                  <a:pt x="109" y="59"/>
                </a:cubicBezTo>
                <a:cubicBezTo>
                  <a:pt x="109" y="57"/>
                  <a:pt x="109" y="55"/>
                  <a:pt x="109" y="51"/>
                </a:cubicBezTo>
                <a:cubicBezTo>
                  <a:pt x="109" y="48"/>
                  <a:pt x="108" y="43"/>
                  <a:pt x="108" y="38"/>
                </a:cubicBezTo>
                <a:cubicBezTo>
                  <a:pt x="120" y="45"/>
                  <a:pt x="135" y="56"/>
                  <a:pt x="136" y="63"/>
                </a:cubicBezTo>
                <a:cubicBezTo>
                  <a:pt x="136" y="63"/>
                  <a:pt x="136" y="64"/>
                  <a:pt x="136" y="65"/>
                </a:cubicBezTo>
                <a:cubicBezTo>
                  <a:pt x="136" y="72"/>
                  <a:pt x="131" y="83"/>
                  <a:pt x="128" y="91"/>
                </a:cubicBezTo>
                <a:cubicBezTo>
                  <a:pt x="124" y="98"/>
                  <a:pt x="121" y="104"/>
                  <a:pt x="121" y="109"/>
                </a:cubicBezTo>
                <a:cubicBezTo>
                  <a:pt x="121" y="111"/>
                  <a:pt x="122" y="113"/>
                  <a:pt x="123" y="115"/>
                </a:cubicBezTo>
                <a:cubicBezTo>
                  <a:pt x="124" y="118"/>
                  <a:pt x="125" y="120"/>
                  <a:pt x="127" y="121"/>
                </a:cubicBezTo>
                <a:cubicBezTo>
                  <a:pt x="129" y="123"/>
                  <a:pt x="132" y="128"/>
                  <a:pt x="136" y="133"/>
                </a:cubicBezTo>
                <a:cubicBezTo>
                  <a:pt x="149" y="149"/>
                  <a:pt x="170" y="175"/>
                  <a:pt x="196" y="205"/>
                </a:cubicBezTo>
                <a:cubicBezTo>
                  <a:pt x="199" y="208"/>
                  <a:pt x="203" y="210"/>
                  <a:pt x="207" y="210"/>
                </a:cubicBezTo>
                <a:cubicBezTo>
                  <a:pt x="213" y="210"/>
                  <a:pt x="216" y="206"/>
                  <a:pt x="221" y="201"/>
                </a:cubicBezTo>
                <a:cubicBezTo>
                  <a:pt x="230" y="190"/>
                  <a:pt x="230" y="190"/>
                  <a:pt x="230" y="190"/>
                </a:cubicBezTo>
                <a:cubicBezTo>
                  <a:pt x="286" y="121"/>
                  <a:pt x="286" y="121"/>
                  <a:pt x="286" y="121"/>
                </a:cubicBezTo>
                <a:cubicBezTo>
                  <a:pt x="286" y="121"/>
                  <a:pt x="287" y="120"/>
                  <a:pt x="287" y="120"/>
                </a:cubicBezTo>
                <a:cubicBezTo>
                  <a:pt x="292" y="114"/>
                  <a:pt x="295" y="108"/>
                  <a:pt x="295" y="101"/>
                </a:cubicBezTo>
                <a:cubicBezTo>
                  <a:pt x="295" y="93"/>
                  <a:pt x="291" y="85"/>
                  <a:pt x="283" y="75"/>
                </a:cubicBezTo>
                <a:cubicBezTo>
                  <a:pt x="279" y="70"/>
                  <a:pt x="273" y="69"/>
                  <a:pt x="249" y="68"/>
                </a:cubicBezTo>
                <a:cubicBezTo>
                  <a:pt x="242" y="67"/>
                  <a:pt x="242" y="67"/>
                  <a:pt x="242" y="67"/>
                </a:cubicBezTo>
                <a:cubicBezTo>
                  <a:pt x="240" y="67"/>
                  <a:pt x="236" y="66"/>
                  <a:pt x="229" y="61"/>
                </a:cubicBezTo>
                <a:cubicBezTo>
                  <a:pt x="234" y="52"/>
                  <a:pt x="245" y="37"/>
                  <a:pt x="252" y="31"/>
                </a:cubicBezTo>
                <a:cubicBezTo>
                  <a:pt x="274" y="41"/>
                  <a:pt x="356" y="81"/>
                  <a:pt x="373" y="95"/>
                </a:cubicBezTo>
                <a:cubicBezTo>
                  <a:pt x="389" y="108"/>
                  <a:pt x="406" y="147"/>
                  <a:pt x="406" y="158"/>
                </a:cubicBezTo>
                <a:cubicBezTo>
                  <a:pt x="406" y="158"/>
                  <a:pt x="406" y="158"/>
                  <a:pt x="406" y="158"/>
                </a:cubicBezTo>
                <a:cubicBezTo>
                  <a:pt x="404" y="161"/>
                  <a:pt x="403" y="163"/>
                  <a:pt x="403" y="166"/>
                </a:cubicBezTo>
                <a:cubicBezTo>
                  <a:pt x="403" y="169"/>
                  <a:pt x="404" y="172"/>
                  <a:pt x="406" y="174"/>
                </a:cubicBezTo>
                <a:cubicBezTo>
                  <a:pt x="411" y="180"/>
                  <a:pt x="419" y="181"/>
                  <a:pt x="425" y="176"/>
                </a:cubicBezTo>
                <a:cubicBezTo>
                  <a:pt x="428" y="174"/>
                  <a:pt x="432" y="168"/>
                  <a:pt x="432" y="159"/>
                </a:cubicBezTo>
                <a:cubicBezTo>
                  <a:pt x="432" y="136"/>
                  <a:pt x="410" y="91"/>
                  <a:pt x="390" y="75"/>
                </a:cubicBezTo>
                <a:cubicBezTo>
                  <a:pt x="368" y="56"/>
                  <a:pt x="264" y="7"/>
                  <a:pt x="255" y="4"/>
                </a:cubicBezTo>
                <a:cubicBezTo>
                  <a:pt x="245" y="0"/>
                  <a:pt x="236" y="8"/>
                  <a:pt x="228" y="1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1" name="Freeform 280"/>
          <p:cNvSpPr>
            <a:spLocks noEditPoints="1"/>
          </p:cNvSpPr>
          <p:nvPr/>
        </p:nvSpPr>
        <p:spPr bwMode="auto">
          <a:xfrm>
            <a:off x="2546350" y="1762125"/>
            <a:ext cx="519113" cy="482600"/>
          </a:xfrm>
          <a:custGeom>
            <a:avLst/>
            <a:gdLst/>
            <a:ahLst/>
            <a:cxnLst>
              <a:cxn ang="0">
                <a:pos x="183" y="15"/>
              </a:cxn>
              <a:cxn ang="0">
                <a:pos x="122" y="174"/>
              </a:cxn>
              <a:cxn ang="0">
                <a:pos x="122" y="182"/>
              </a:cxn>
              <a:cxn ang="0">
                <a:pos x="80" y="200"/>
              </a:cxn>
              <a:cxn ang="0">
                <a:pos x="15" y="261"/>
              </a:cxn>
              <a:cxn ang="0">
                <a:pos x="14" y="267"/>
              </a:cxn>
              <a:cxn ang="0">
                <a:pos x="22" y="279"/>
              </a:cxn>
              <a:cxn ang="0">
                <a:pos x="39" y="272"/>
              </a:cxn>
              <a:cxn ang="0">
                <a:pos x="123" y="210"/>
              </a:cxn>
              <a:cxn ang="0">
                <a:pos x="124" y="216"/>
              </a:cxn>
              <a:cxn ang="0">
                <a:pos x="200" y="360"/>
              </a:cxn>
              <a:cxn ang="0">
                <a:pos x="201" y="361"/>
              </a:cxn>
              <a:cxn ang="0">
                <a:pos x="154" y="383"/>
              </a:cxn>
              <a:cxn ang="0">
                <a:pos x="28" y="328"/>
              </a:cxn>
              <a:cxn ang="0">
                <a:pos x="12" y="319"/>
              </a:cxn>
              <a:cxn ang="0">
                <a:pos x="2" y="335"/>
              </a:cxn>
              <a:cxn ang="0">
                <a:pos x="33" y="382"/>
              </a:cxn>
              <a:cxn ang="0">
                <a:pos x="159" y="409"/>
              </a:cxn>
              <a:cxn ang="0">
                <a:pos x="224" y="377"/>
              </a:cxn>
              <a:cxn ang="0">
                <a:pos x="297" y="411"/>
              </a:cxn>
              <a:cxn ang="0">
                <a:pos x="297" y="410"/>
              </a:cxn>
              <a:cxn ang="0">
                <a:pos x="448" y="372"/>
              </a:cxn>
              <a:cxn ang="0">
                <a:pos x="461" y="330"/>
              </a:cxn>
              <a:cxn ang="0">
                <a:pos x="426" y="252"/>
              </a:cxn>
              <a:cxn ang="0">
                <a:pos x="327" y="181"/>
              </a:cxn>
              <a:cxn ang="0">
                <a:pos x="328" y="167"/>
              </a:cxn>
              <a:cxn ang="0">
                <a:pos x="317" y="94"/>
              </a:cxn>
              <a:cxn ang="0">
                <a:pos x="266" y="20"/>
              </a:cxn>
              <a:cxn ang="0">
                <a:pos x="183" y="15"/>
              </a:cxn>
              <a:cxn ang="0">
                <a:pos x="196" y="38"/>
              </a:cxn>
              <a:cxn ang="0">
                <a:pos x="251" y="42"/>
              </a:cxn>
              <a:cxn ang="0">
                <a:pos x="301" y="167"/>
              </a:cxn>
              <a:cxn ang="0">
                <a:pos x="301" y="172"/>
              </a:cxn>
              <a:cxn ang="0">
                <a:pos x="188" y="166"/>
              </a:cxn>
              <a:cxn ang="0">
                <a:pos x="148" y="174"/>
              </a:cxn>
              <a:cxn ang="0">
                <a:pos x="196" y="38"/>
              </a:cxn>
              <a:cxn ang="0">
                <a:pos x="191" y="192"/>
              </a:cxn>
              <a:cxn ang="0">
                <a:pos x="299" y="199"/>
              </a:cxn>
              <a:cxn ang="0">
                <a:pos x="297" y="213"/>
              </a:cxn>
              <a:cxn ang="0">
                <a:pos x="224" y="345"/>
              </a:cxn>
              <a:cxn ang="0">
                <a:pos x="217" y="339"/>
              </a:cxn>
              <a:cxn ang="0">
                <a:pos x="150" y="214"/>
              </a:cxn>
              <a:cxn ang="0">
                <a:pos x="149" y="201"/>
              </a:cxn>
              <a:cxn ang="0">
                <a:pos x="191" y="192"/>
              </a:cxn>
              <a:cxn ang="0">
                <a:pos x="323" y="217"/>
              </a:cxn>
              <a:cxn ang="0">
                <a:pos x="325" y="208"/>
              </a:cxn>
              <a:cxn ang="0">
                <a:pos x="405" y="269"/>
              </a:cxn>
              <a:cxn ang="0">
                <a:pos x="405" y="269"/>
              </a:cxn>
              <a:cxn ang="0">
                <a:pos x="434" y="330"/>
              </a:cxn>
              <a:cxn ang="0">
                <a:pos x="426" y="357"/>
              </a:cxn>
              <a:cxn ang="0">
                <a:pos x="305" y="385"/>
              </a:cxn>
              <a:cxn ang="0">
                <a:pos x="304" y="385"/>
              </a:cxn>
              <a:cxn ang="0">
                <a:pos x="246" y="360"/>
              </a:cxn>
              <a:cxn ang="0">
                <a:pos x="323" y="217"/>
              </a:cxn>
              <a:cxn ang="0">
                <a:pos x="426" y="252"/>
              </a:cxn>
              <a:cxn ang="0">
                <a:pos x="426" y="252"/>
              </a:cxn>
              <a:cxn ang="0">
                <a:pos x="426" y="252"/>
              </a:cxn>
              <a:cxn ang="0">
                <a:pos x="426" y="252"/>
              </a:cxn>
              <a:cxn ang="0">
                <a:pos x="159" y="409"/>
              </a:cxn>
              <a:cxn ang="0">
                <a:pos x="159" y="409"/>
              </a:cxn>
              <a:cxn ang="0">
                <a:pos x="159" y="409"/>
              </a:cxn>
              <a:cxn ang="0">
                <a:pos x="159" y="409"/>
              </a:cxn>
            </a:cxnLst>
            <a:rect l="0" t="0" r="r" b="b"/>
            <a:pathLst>
              <a:path w="461" h="429">
                <a:moveTo>
                  <a:pt x="183" y="15"/>
                </a:moveTo>
                <a:cubicBezTo>
                  <a:pt x="143" y="38"/>
                  <a:pt x="122" y="95"/>
                  <a:pt x="122" y="174"/>
                </a:cubicBezTo>
                <a:cubicBezTo>
                  <a:pt x="122" y="177"/>
                  <a:pt x="122" y="179"/>
                  <a:pt x="122" y="182"/>
                </a:cubicBezTo>
                <a:cubicBezTo>
                  <a:pt x="107" y="187"/>
                  <a:pt x="93" y="193"/>
                  <a:pt x="80" y="200"/>
                </a:cubicBezTo>
                <a:cubicBezTo>
                  <a:pt x="48" y="217"/>
                  <a:pt x="25" y="239"/>
                  <a:pt x="15" y="261"/>
                </a:cubicBezTo>
                <a:cubicBezTo>
                  <a:pt x="14" y="263"/>
                  <a:pt x="14" y="265"/>
                  <a:pt x="14" y="267"/>
                </a:cubicBezTo>
                <a:cubicBezTo>
                  <a:pt x="14" y="272"/>
                  <a:pt x="17" y="276"/>
                  <a:pt x="22" y="279"/>
                </a:cubicBezTo>
                <a:cubicBezTo>
                  <a:pt x="28" y="282"/>
                  <a:pt x="36" y="279"/>
                  <a:pt x="39" y="272"/>
                </a:cubicBezTo>
                <a:cubicBezTo>
                  <a:pt x="50" y="248"/>
                  <a:pt x="82" y="225"/>
                  <a:pt x="123" y="210"/>
                </a:cubicBezTo>
                <a:cubicBezTo>
                  <a:pt x="123" y="212"/>
                  <a:pt x="123" y="214"/>
                  <a:pt x="124" y="216"/>
                </a:cubicBezTo>
                <a:cubicBezTo>
                  <a:pt x="128" y="274"/>
                  <a:pt x="154" y="322"/>
                  <a:pt x="200" y="360"/>
                </a:cubicBezTo>
                <a:cubicBezTo>
                  <a:pt x="200" y="360"/>
                  <a:pt x="201" y="360"/>
                  <a:pt x="201" y="361"/>
                </a:cubicBezTo>
                <a:cubicBezTo>
                  <a:pt x="175" y="377"/>
                  <a:pt x="155" y="382"/>
                  <a:pt x="154" y="383"/>
                </a:cubicBezTo>
                <a:cubicBezTo>
                  <a:pt x="51" y="402"/>
                  <a:pt x="29" y="331"/>
                  <a:pt x="28" y="328"/>
                </a:cubicBezTo>
                <a:cubicBezTo>
                  <a:pt x="26" y="321"/>
                  <a:pt x="19" y="317"/>
                  <a:pt x="12" y="319"/>
                </a:cubicBezTo>
                <a:cubicBezTo>
                  <a:pt x="5" y="321"/>
                  <a:pt x="0" y="328"/>
                  <a:pt x="2" y="335"/>
                </a:cubicBezTo>
                <a:cubicBezTo>
                  <a:pt x="3" y="336"/>
                  <a:pt x="10" y="361"/>
                  <a:pt x="33" y="382"/>
                </a:cubicBezTo>
                <a:cubicBezTo>
                  <a:pt x="54" y="401"/>
                  <a:pt x="93" y="421"/>
                  <a:pt x="159" y="409"/>
                </a:cubicBezTo>
                <a:cubicBezTo>
                  <a:pt x="164" y="408"/>
                  <a:pt x="192" y="399"/>
                  <a:pt x="224" y="377"/>
                </a:cubicBezTo>
                <a:cubicBezTo>
                  <a:pt x="257" y="398"/>
                  <a:pt x="287" y="408"/>
                  <a:pt x="297" y="411"/>
                </a:cubicBezTo>
                <a:cubicBezTo>
                  <a:pt x="297" y="411"/>
                  <a:pt x="297" y="410"/>
                  <a:pt x="297" y="410"/>
                </a:cubicBezTo>
                <a:cubicBezTo>
                  <a:pt x="355" y="429"/>
                  <a:pt x="422" y="412"/>
                  <a:pt x="448" y="372"/>
                </a:cubicBezTo>
                <a:cubicBezTo>
                  <a:pt x="454" y="362"/>
                  <a:pt x="461" y="348"/>
                  <a:pt x="461" y="330"/>
                </a:cubicBezTo>
                <a:cubicBezTo>
                  <a:pt x="461" y="309"/>
                  <a:pt x="453" y="283"/>
                  <a:pt x="426" y="252"/>
                </a:cubicBezTo>
                <a:cubicBezTo>
                  <a:pt x="399" y="219"/>
                  <a:pt x="366" y="196"/>
                  <a:pt x="327" y="181"/>
                </a:cubicBezTo>
                <a:cubicBezTo>
                  <a:pt x="327" y="176"/>
                  <a:pt x="328" y="172"/>
                  <a:pt x="328" y="167"/>
                </a:cubicBezTo>
                <a:cubicBezTo>
                  <a:pt x="328" y="141"/>
                  <a:pt x="324" y="116"/>
                  <a:pt x="317" y="94"/>
                </a:cubicBezTo>
                <a:cubicBezTo>
                  <a:pt x="306" y="62"/>
                  <a:pt x="288" y="35"/>
                  <a:pt x="266" y="20"/>
                </a:cubicBezTo>
                <a:cubicBezTo>
                  <a:pt x="239" y="1"/>
                  <a:pt x="209" y="0"/>
                  <a:pt x="183" y="15"/>
                </a:cubicBezTo>
                <a:close/>
                <a:moveTo>
                  <a:pt x="196" y="38"/>
                </a:moveTo>
                <a:cubicBezTo>
                  <a:pt x="213" y="28"/>
                  <a:pt x="232" y="29"/>
                  <a:pt x="251" y="42"/>
                </a:cubicBezTo>
                <a:cubicBezTo>
                  <a:pt x="276" y="59"/>
                  <a:pt x="301" y="101"/>
                  <a:pt x="301" y="167"/>
                </a:cubicBezTo>
                <a:cubicBezTo>
                  <a:pt x="301" y="168"/>
                  <a:pt x="301" y="170"/>
                  <a:pt x="301" y="172"/>
                </a:cubicBezTo>
                <a:cubicBezTo>
                  <a:pt x="266" y="163"/>
                  <a:pt x="227" y="161"/>
                  <a:pt x="188" y="166"/>
                </a:cubicBezTo>
                <a:cubicBezTo>
                  <a:pt x="175" y="168"/>
                  <a:pt x="161" y="170"/>
                  <a:pt x="148" y="174"/>
                </a:cubicBezTo>
                <a:cubicBezTo>
                  <a:pt x="148" y="105"/>
                  <a:pt x="165" y="56"/>
                  <a:pt x="196" y="38"/>
                </a:cubicBezTo>
                <a:close/>
                <a:moveTo>
                  <a:pt x="191" y="192"/>
                </a:moveTo>
                <a:cubicBezTo>
                  <a:pt x="229" y="188"/>
                  <a:pt x="266" y="190"/>
                  <a:pt x="299" y="199"/>
                </a:cubicBezTo>
                <a:cubicBezTo>
                  <a:pt x="298" y="204"/>
                  <a:pt x="298" y="208"/>
                  <a:pt x="297" y="213"/>
                </a:cubicBezTo>
                <a:cubicBezTo>
                  <a:pt x="287" y="278"/>
                  <a:pt x="255" y="319"/>
                  <a:pt x="224" y="345"/>
                </a:cubicBezTo>
                <a:cubicBezTo>
                  <a:pt x="221" y="343"/>
                  <a:pt x="219" y="341"/>
                  <a:pt x="217" y="339"/>
                </a:cubicBezTo>
                <a:cubicBezTo>
                  <a:pt x="177" y="306"/>
                  <a:pt x="154" y="264"/>
                  <a:pt x="150" y="214"/>
                </a:cubicBezTo>
                <a:cubicBezTo>
                  <a:pt x="150" y="209"/>
                  <a:pt x="150" y="205"/>
                  <a:pt x="149" y="201"/>
                </a:cubicBezTo>
                <a:cubicBezTo>
                  <a:pt x="163" y="197"/>
                  <a:pt x="177" y="194"/>
                  <a:pt x="191" y="192"/>
                </a:cubicBezTo>
                <a:close/>
                <a:moveTo>
                  <a:pt x="323" y="217"/>
                </a:moveTo>
                <a:cubicBezTo>
                  <a:pt x="324" y="214"/>
                  <a:pt x="324" y="211"/>
                  <a:pt x="325" y="208"/>
                </a:cubicBezTo>
                <a:cubicBezTo>
                  <a:pt x="356" y="222"/>
                  <a:pt x="383" y="242"/>
                  <a:pt x="405" y="269"/>
                </a:cubicBezTo>
                <a:cubicBezTo>
                  <a:pt x="405" y="269"/>
                  <a:pt x="405" y="269"/>
                  <a:pt x="405" y="269"/>
                </a:cubicBezTo>
                <a:cubicBezTo>
                  <a:pt x="424" y="291"/>
                  <a:pt x="434" y="312"/>
                  <a:pt x="434" y="330"/>
                </a:cubicBezTo>
                <a:cubicBezTo>
                  <a:pt x="434" y="340"/>
                  <a:pt x="431" y="349"/>
                  <a:pt x="426" y="357"/>
                </a:cubicBezTo>
                <a:cubicBezTo>
                  <a:pt x="406" y="387"/>
                  <a:pt x="352" y="400"/>
                  <a:pt x="305" y="385"/>
                </a:cubicBezTo>
                <a:cubicBezTo>
                  <a:pt x="305" y="385"/>
                  <a:pt x="305" y="385"/>
                  <a:pt x="304" y="385"/>
                </a:cubicBezTo>
                <a:cubicBezTo>
                  <a:pt x="296" y="383"/>
                  <a:pt x="273" y="375"/>
                  <a:pt x="246" y="360"/>
                </a:cubicBezTo>
                <a:cubicBezTo>
                  <a:pt x="277" y="332"/>
                  <a:pt x="312" y="287"/>
                  <a:pt x="323" y="217"/>
                </a:cubicBezTo>
                <a:close/>
                <a:moveTo>
                  <a:pt x="426" y="252"/>
                </a:moveTo>
                <a:cubicBezTo>
                  <a:pt x="426" y="252"/>
                  <a:pt x="426" y="252"/>
                  <a:pt x="426" y="252"/>
                </a:cubicBezTo>
                <a:cubicBezTo>
                  <a:pt x="426" y="252"/>
                  <a:pt x="426" y="252"/>
                  <a:pt x="426" y="252"/>
                </a:cubicBezTo>
                <a:cubicBezTo>
                  <a:pt x="426" y="252"/>
                  <a:pt x="426" y="252"/>
                  <a:pt x="426" y="252"/>
                </a:cubicBezTo>
                <a:close/>
                <a:moveTo>
                  <a:pt x="159" y="409"/>
                </a:moveTo>
                <a:cubicBezTo>
                  <a:pt x="159" y="409"/>
                  <a:pt x="159" y="409"/>
                  <a:pt x="159" y="409"/>
                </a:cubicBezTo>
                <a:cubicBezTo>
                  <a:pt x="159" y="409"/>
                  <a:pt x="159" y="409"/>
                  <a:pt x="159" y="409"/>
                </a:cubicBezTo>
                <a:cubicBezTo>
                  <a:pt x="159" y="409"/>
                  <a:pt x="159" y="409"/>
                  <a:pt x="159" y="409"/>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2" name="Freeform 316"/>
          <p:cNvSpPr>
            <a:spLocks/>
          </p:cNvSpPr>
          <p:nvPr/>
        </p:nvSpPr>
        <p:spPr bwMode="auto">
          <a:xfrm>
            <a:off x="2541588" y="5070475"/>
            <a:ext cx="527050" cy="504825"/>
          </a:xfrm>
          <a:custGeom>
            <a:avLst/>
            <a:gdLst/>
            <a:ahLst/>
            <a:cxnLst>
              <a:cxn ang="0">
                <a:pos x="233" y="0"/>
              </a:cxn>
              <a:cxn ang="0">
                <a:pos x="208" y="19"/>
              </a:cxn>
              <a:cxn ang="0">
                <a:pos x="153" y="130"/>
              </a:cxn>
              <a:cxn ang="0">
                <a:pos x="146" y="135"/>
              </a:cxn>
              <a:cxn ang="0">
                <a:pos x="106" y="141"/>
              </a:cxn>
              <a:cxn ang="0">
                <a:pos x="25" y="153"/>
              </a:cxn>
              <a:cxn ang="0">
                <a:pos x="3" y="170"/>
              </a:cxn>
              <a:cxn ang="0">
                <a:pos x="13" y="202"/>
              </a:cxn>
              <a:cxn ang="0">
                <a:pos x="52" y="239"/>
              </a:cxn>
              <a:cxn ang="0">
                <a:pos x="82" y="268"/>
              </a:cxn>
              <a:cxn ang="0">
                <a:pos x="100" y="268"/>
              </a:cxn>
              <a:cxn ang="0">
                <a:pos x="104" y="259"/>
              </a:cxn>
              <a:cxn ang="0">
                <a:pos x="100" y="249"/>
              </a:cxn>
              <a:cxn ang="0">
                <a:pos x="70" y="220"/>
              </a:cxn>
              <a:cxn ang="0">
                <a:pos x="32" y="183"/>
              </a:cxn>
              <a:cxn ang="0">
                <a:pos x="29" y="179"/>
              </a:cxn>
              <a:cxn ang="0">
                <a:pos x="110" y="167"/>
              </a:cxn>
              <a:cxn ang="0">
                <a:pos x="150" y="161"/>
              </a:cxn>
              <a:cxn ang="0">
                <a:pos x="177" y="142"/>
              </a:cxn>
              <a:cxn ang="0">
                <a:pos x="232" y="31"/>
              </a:cxn>
              <a:cxn ang="0">
                <a:pos x="233" y="29"/>
              </a:cxn>
              <a:cxn ang="0">
                <a:pos x="234" y="31"/>
              </a:cxn>
              <a:cxn ang="0">
                <a:pos x="289" y="143"/>
              </a:cxn>
              <a:cxn ang="0">
                <a:pos x="314" y="161"/>
              </a:cxn>
              <a:cxn ang="0">
                <a:pos x="435" y="178"/>
              </a:cxn>
              <a:cxn ang="0">
                <a:pos x="437" y="179"/>
              </a:cxn>
              <a:cxn ang="0">
                <a:pos x="435" y="181"/>
              </a:cxn>
              <a:cxn ang="0">
                <a:pos x="347" y="268"/>
              </a:cxn>
              <a:cxn ang="0">
                <a:pos x="338" y="290"/>
              </a:cxn>
              <a:cxn ang="0">
                <a:pos x="339" y="294"/>
              </a:cxn>
              <a:cxn ang="0">
                <a:pos x="360" y="415"/>
              </a:cxn>
              <a:cxn ang="0">
                <a:pos x="360" y="417"/>
              </a:cxn>
              <a:cxn ang="0">
                <a:pos x="359" y="420"/>
              </a:cxn>
              <a:cxn ang="0">
                <a:pos x="355" y="418"/>
              </a:cxn>
              <a:cxn ang="0">
                <a:pos x="249" y="363"/>
              </a:cxn>
              <a:cxn ang="0">
                <a:pos x="217" y="363"/>
              </a:cxn>
              <a:cxn ang="0">
                <a:pos x="110" y="418"/>
              </a:cxn>
              <a:cxn ang="0">
                <a:pos x="105" y="420"/>
              </a:cxn>
              <a:cxn ang="0">
                <a:pos x="105" y="420"/>
              </a:cxn>
              <a:cxn ang="0">
                <a:pos x="106" y="417"/>
              </a:cxn>
              <a:cxn ang="0">
                <a:pos x="122" y="324"/>
              </a:cxn>
              <a:cxn ang="0">
                <a:pos x="122" y="322"/>
              </a:cxn>
              <a:cxn ang="0">
                <a:pos x="111" y="309"/>
              </a:cxn>
              <a:cxn ang="0">
                <a:pos x="96" y="320"/>
              </a:cxn>
              <a:cxn ang="0">
                <a:pos x="79" y="412"/>
              </a:cxn>
              <a:cxn ang="0">
                <a:pos x="88" y="442"/>
              </a:cxn>
              <a:cxn ang="0">
                <a:pos x="122" y="443"/>
              </a:cxn>
              <a:cxn ang="0">
                <a:pos x="229" y="387"/>
              </a:cxn>
              <a:cxn ang="0">
                <a:pos x="237" y="387"/>
              </a:cxn>
              <a:cxn ang="0">
                <a:pos x="344" y="443"/>
              </a:cxn>
              <a:cxn ang="0">
                <a:pos x="376" y="441"/>
              </a:cxn>
              <a:cxn ang="0">
                <a:pos x="386" y="410"/>
              </a:cxn>
              <a:cxn ang="0">
                <a:pos x="365" y="290"/>
              </a:cxn>
              <a:cxn ang="0">
                <a:pos x="366" y="287"/>
              </a:cxn>
              <a:cxn ang="0">
                <a:pos x="454" y="200"/>
              </a:cxn>
              <a:cxn ang="0">
                <a:pos x="463" y="170"/>
              </a:cxn>
              <a:cxn ang="0">
                <a:pos x="438" y="152"/>
              </a:cxn>
              <a:cxn ang="0">
                <a:pos x="318" y="134"/>
              </a:cxn>
              <a:cxn ang="0">
                <a:pos x="313" y="131"/>
              </a:cxn>
              <a:cxn ang="0">
                <a:pos x="258" y="19"/>
              </a:cxn>
              <a:cxn ang="0">
                <a:pos x="233" y="0"/>
              </a:cxn>
            </a:cxnLst>
            <a:rect l="0" t="0" r="r" b="b"/>
            <a:pathLst>
              <a:path w="467" h="448">
                <a:moveTo>
                  <a:pt x="233" y="0"/>
                </a:moveTo>
                <a:cubicBezTo>
                  <a:pt x="227" y="0"/>
                  <a:pt x="216" y="3"/>
                  <a:pt x="208" y="19"/>
                </a:cubicBezTo>
                <a:cubicBezTo>
                  <a:pt x="208" y="19"/>
                  <a:pt x="153" y="130"/>
                  <a:pt x="153" y="130"/>
                </a:cubicBezTo>
                <a:cubicBezTo>
                  <a:pt x="152" y="132"/>
                  <a:pt x="149" y="134"/>
                  <a:pt x="146" y="135"/>
                </a:cubicBezTo>
                <a:cubicBezTo>
                  <a:pt x="146" y="135"/>
                  <a:pt x="106" y="141"/>
                  <a:pt x="106" y="141"/>
                </a:cubicBezTo>
                <a:cubicBezTo>
                  <a:pt x="25" y="153"/>
                  <a:pt x="25" y="153"/>
                  <a:pt x="25" y="153"/>
                </a:cubicBezTo>
                <a:cubicBezTo>
                  <a:pt x="14" y="155"/>
                  <a:pt x="6" y="161"/>
                  <a:pt x="3" y="170"/>
                </a:cubicBezTo>
                <a:cubicBezTo>
                  <a:pt x="0" y="180"/>
                  <a:pt x="4" y="192"/>
                  <a:pt x="13" y="202"/>
                </a:cubicBezTo>
                <a:cubicBezTo>
                  <a:pt x="19" y="207"/>
                  <a:pt x="35" y="223"/>
                  <a:pt x="52" y="239"/>
                </a:cubicBezTo>
                <a:cubicBezTo>
                  <a:pt x="82" y="268"/>
                  <a:pt x="82" y="268"/>
                  <a:pt x="82" y="268"/>
                </a:cubicBezTo>
                <a:cubicBezTo>
                  <a:pt x="87" y="274"/>
                  <a:pt x="95" y="274"/>
                  <a:pt x="100" y="268"/>
                </a:cubicBezTo>
                <a:cubicBezTo>
                  <a:pt x="103" y="266"/>
                  <a:pt x="104" y="262"/>
                  <a:pt x="104" y="259"/>
                </a:cubicBezTo>
                <a:cubicBezTo>
                  <a:pt x="104" y="255"/>
                  <a:pt x="103" y="252"/>
                  <a:pt x="100" y="249"/>
                </a:cubicBezTo>
                <a:cubicBezTo>
                  <a:pt x="70" y="220"/>
                  <a:pt x="70" y="220"/>
                  <a:pt x="70" y="220"/>
                </a:cubicBezTo>
                <a:cubicBezTo>
                  <a:pt x="53" y="204"/>
                  <a:pt x="38" y="188"/>
                  <a:pt x="32" y="183"/>
                </a:cubicBezTo>
                <a:cubicBezTo>
                  <a:pt x="31" y="181"/>
                  <a:pt x="30" y="180"/>
                  <a:pt x="29" y="179"/>
                </a:cubicBezTo>
                <a:cubicBezTo>
                  <a:pt x="29" y="179"/>
                  <a:pt x="110" y="167"/>
                  <a:pt x="110" y="167"/>
                </a:cubicBezTo>
                <a:cubicBezTo>
                  <a:pt x="150" y="161"/>
                  <a:pt x="150" y="161"/>
                  <a:pt x="150" y="161"/>
                </a:cubicBezTo>
                <a:cubicBezTo>
                  <a:pt x="162" y="159"/>
                  <a:pt x="172" y="152"/>
                  <a:pt x="177" y="142"/>
                </a:cubicBezTo>
                <a:cubicBezTo>
                  <a:pt x="232" y="31"/>
                  <a:pt x="232" y="31"/>
                  <a:pt x="232" y="31"/>
                </a:cubicBezTo>
                <a:cubicBezTo>
                  <a:pt x="232" y="30"/>
                  <a:pt x="232" y="29"/>
                  <a:pt x="233" y="29"/>
                </a:cubicBezTo>
                <a:cubicBezTo>
                  <a:pt x="233" y="29"/>
                  <a:pt x="234" y="30"/>
                  <a:pt x="234" y="31"/>
                </a:cubicBezTo>
                <a:cubicBezTo>
                  <a:pt x="243" y="48"/>
                  <a:pt x="284" y="133"/>
                  <a:pt x="289" y="143"/>
                </a:cubicBezTo>
                <a:cubicBezTo>
                  <a:pt x="294" y="152"/>
                  <a:pt x="303" y="159"/>
                  <a:pt x="314" y="161"/>
                </a:cubicBezTo>
                <a:cubicBezTo>
                  <a:pt x="382" y="171"/>
                  <a:pt x="423" y="177"/>
                  <a:pt x="435" y="178"/>
                </a:cubicBezTo>
                <a:cubicBezTo>
                  <a:pt x="436" y="179"/>
                  <a:pt x="437" y="179"/>
                  <a:pt x="437" y="179"/>
                </a:cubicBezTo>
                <a:cubicBezTo>
                  <a:pt x="437" y="180"/>
                  <a:pt x="436" y="180"/>
                  <a:pt x="435" y="181"/>
                </a:cubicBezTo>
                <a:cubicBezTo>
                  <a:pt x="429" y="188"/>
                  <a:pt x="399" y="217"/>
                  <a:pt x="347" y="268"/>
                </a:cubicBezTo>
                <a:cubicBezTo>
                  <a:pt x="341" y="274"/>
                  <a:pt x="338" y="282"/>
                  <a:pt x="338" y="290"/>
                </a:cubicBezTo>
                <a:cubicBezTo>
                  <a:pt x="338" y="291"/>
                  <a:pt x="338" y="293"/>
                  <a:pt x="339" y="294"/>
                </a:cubicBezTo>
                <a:cubicBezTo>
                  <a:pt x="339" y="294"/>
                  <a:pt x="360" y="415"/>
                  <a:pt x="360" y="415"/>
                </a:cubicBezTo>
                <a:cubicBezTo>
                  <a:pt x="360" y="416"/>
                  <a:pt x="360" y="417"/>
                  <a:pt x="360" y="417"/>
                </a:cubicBezTo>
                <a:cubicBezTo>
                  <a:pt x="360" y="419"/>
                  <a:pt x="360" y="419"/>
                  <a:pt x="359" y="420"/>
                </a:cubicBezTo>
                <a:cubicBezTo>
                  <a:pt x="359" y="420"/>
                  <a:pt x="357" y="419"/>
                  <a:pt x="355" y="418"/>
                </a:cubicBezTo>
                <a:cubicBezTo>
                  <a:pt x="346" y="414"/>
                  <a:pt x="309" y="395"/>
                  <a:pt x="249" y="363"/>
                </a:cubicBezTo>
                <a:cubicBezTo>
                  <a:pt x="239" y="358"/>
                  <a:pt x="227" y="358"/>
                  <a:pt x="217" y="363"/>
                </a:cubicBezTo>
                <a:cubicBezTo>
                  <a:pt x="157" y="395"/>
                  <a:pt x="117" y="415"/>
                  <a:pt x="110" y="418"/>
                </a:cubicBezTo>
                <a:cubicBezTo>
                  <a:pt x="108" y="419"/>
                  <a:pt x="106" y="420"/>
                  <a:pt x="105" y="420"/>
                </a:cubicBezTo>
                <a:cubicBezTo>
                  <a:pt x="105" y="420"/>
                  <a:pt x="105" y="420"/>
                  <a:pt x="105" y="420"/>
                </a:cubicBezTo>
                <a:cubicBezTo>
                  <a:pt x="105" y="419"/>
                  <a:pt x="105" y="418"/>
                  <a:pt x="106" y="417"/>
                </a:cubicBezTo>
                <a:cubicBezTo>
                  <a:pt x="122" y="324"/>
                  <a:pt x="122" y="324"/>
                  <a:pt x="122" y="324"/>
                </a:cubicBezTo>
                <a:cubicBezTo>
                  <a:pt x="122" y="323"/>
                  <a:pt x="122" y="323"/>
                  <a:pt x="122" y="322"/>
                </a:cubicBezTo>
                <a:cubicBezTo>
                  <a:pt x="122" y="315"/>
                  <a:pt x="117" y="310"/>
                  <a:pt x="111" y="309"/>
                </a:cubicBezTo>
                <a:cubicBezTo>
                  <a:pt x="104" y="307"/>
                  <a:pt x="97" y="312"/>
                  <a:pt x="96" y="320"/>
                </a:cubicBezTo>
                <a:cubicBezTo>
                  <a:pt x="79" y="412"/>
                  <a:pt x="79" y="412"/>
                  <a:pt x="79" y="412"/>
                </a:cubicBezTo>
                <a:cubicBezTo>
                  <a:pt x="76" y="429"/>
                  <a:pt x="84" y="438"/>
                  <a:pt x="88" y="442"/>
                </a:cubicBezTo>
                <a:cubicBezTo>
                  <a:pt x="97" y="448"/>
                  <a:pt x="109" y="448"/>
                  <a:pt x="122" y="443"/>
                </a:cubicBezTo>
                <a:cubicBezTo>
                  <a:pt x="131" y="438"/>
                  <a:pt x="193" y="406"/>
                  <a:pt x="229" y="387"/>
                </a:cubicBezTo>
                <a:cubicBezTo>
                  <a:pt x="231" y="385"/>
                  <a:pt x="234" y="385"/>
                  <a:pt x="237" y="387"/>
                </a:cubicBezTo>
                <a:cubicBezTo>
                  <a:pt x="279" y="409"/>
                  <a:pt x="332" y="437"/>
                  <a:pt x="344" y="443"/>
                </a:cubicBezTo>
                <a:cubicBezTo>
                  <a:pt x="356" y="448"/>
                  <a:pt x="367" y="447"/>
                  <a:pt x="376" y="441"/>
                </a:cubicBezTo>
                <a:cubicBezTo>
                  <a:pt x="384" y="435"/>
                  <a:pt x="388" y="423"/>
                  <a:pt x="386" y="410"/>
                </a:cubicBezTo>
                <a:cubicBezTo>
                  <a:pt x="386" y="410"/>
                  <a:pt x="365" y="290"/>
                  <a:pt x="365" y="290"/>
                </a:cubicBezTo>
                <a:cubicBezTo>
                  <a:pt x="365" y="289"/>
                  <a:pt x="365" y="288"/>
                  <a:pt x="366" y="287"/>
                </a:cubicBezTo>
                <a:cubicBezTo>
                  <a:pt x="418" y="236"/>
                  <a:pt x="448" y="207"/>
                  <a:pt x="454" y="200"/>
                </a:cubicBezTo>
                <a:cubicBezTo>
                  <a:pt x="463" y="191"/>
                  <a:pt x="467" y="180"/>
                  <a:pt x="463" y="170"/>
                </a:cubicBezTo>
                <a:cubicBezTo>
                  <a:pt x="460" y="160"/>
                  <a:pt x="451" y="154"/>
                  <a:pt x="438" y="152"/>
                </a:cubicBezTo>
                <a:cubicBezTo>
                  <a:pt x="430" y="151"/>
                  <a:pt x="403" y="147"/>
                  <a:pt x="318" y="134"/>
                </a:cubicBezTo>
                <a:cubicBezTo>
                  <a:pt x="316" y="134"/>
                  <a:pt x="314" y="133"/>
                  <a:pt x="313" y="131"/>
                </a:cubicBezTo>
                <a:cubicBezTo>
                  <a:pt x="308" y="121"/>
                  <a:pt x="267" y="37"/>
                  <a:pt x="258" y="19"/>
                </a:cubicBezTo>
                <a:cubicBezTo>
                  <a:pt x="249" y="2"/>
                  <a:pt x="238" y="0"/>
                  <a:pt x="233" y="0"/>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3" name="Freeform 341"/>
          <p:cNvSpPr>
            <a:spLocks/>
          </p:cNvSpPr>
          <p:nvPr/>
        </p:nvSpPr>
        <p:spPr bwMode="auto">
          <a:xfrm>
            <a:off x="2547938" y="3717925"/>
            <a:ext cx="514350" cy="436563"/>
          </a:xfrm>
          <a:custGeom>
            <a:avLst/>
            <a:gdLst/>
            <a:ahLst/>
            <a:cxnLst>
              <a:cxn ang="0">
                <a:pos x="228" y="14"/>
              </a:cxn>
              <a:cxn ang="0">
                <a:pos x="124" y="0"/>
              </a:cxn>
              <a:cxn ang="0">
                <a:pos x="0" y="54"/>
              </a:cxn>
              <a:cxn ang="0">
                <a:pos x="1" y="56"/>
              </a:cxn>
              <a:cxn ang="0">
                <a:pos x="14" y="160"/>
              </a:cxn>
              <a:cxn ang="0">
                <a:pos x="1" y="265"/>
              </a:cxn>
              <a:cxn ang="0">
                <a:pos x="16" y="373"/>
              </a:cxn>
              <a:cxn ang="0">
                <a:pos x="124" y="388"/>
              </a:cxn>
              <a:cxn ang="0">
                <a:pos x="228" y="375"/>
              </a:cxn>
              <a:cxn ang="0">
                <a:pos x="333" y="388"/>
              </a:cxn>
              <a:cxn ang="0">
                <a:pos x="456" y="335"/>
              </a:cxn>
              <a:cxn ang="0">
                <a:pos x="443" y="230"/>
              </a:cxn>
              <a:cxn ang="0">
                <a:pos x="456" y="126"/>
              </a:cxn>
              <a:cxn ang="0">
                <a:pos x="429" y="9"/>
              </a:cxn>
              <a:cxn ang="0">
                <a:pos x="411" y="27"/>
              </a:cxn>
              <a:cxn ang="0">
                <a:pos x="429" y="56"/>
              </a:cxn>
              <a:cxn ang="0">
                <a:pos x="409" y="91"/>
              </a:cxn>
              <a:cxn ang="0">
                <a:pos x="416" y="149"/>
              </a:cxn>
              <a:cxn ang="0">
                <a:pos x="416" y="172"/>
              </a:cxn>
              <a:cxn ang="0">
                <a:pos x="409" y="230"/>
              </a:cxn>
              <a:cxn ang="0">
                <a:pos x="429" y="265"/>
              </a:cxn>
              <a:cxn ang="0">
                <a:pos x="411" y="294"/>
              </a:cxn>
              <a:cxn ang="0">
                <a:pos x="418" y="312"/>
              </a:cxn>
              <a:cxn ang="0">
                <a:pos x="379" y="348"/>
              </a:cxn>
              <a:cxn ang="0">
                <a:pos x="333" y="361"/>
              </a:cxn>
              <a:cxn ang="0">
                <a:pos x="286" y="348"/>
              </a:cxn>
              <a:cxn ang="0">
                <a:pos x="228" y="341"/>
              </a:cxn>
              <a:cxn ang="0">
                <a:pos x="170" y="348"/>
              </a:cxn>
              <a:cxn ang="0">
                <a:pos x="124" y="361"/>
              </a:cxn>
              <a:cxn ang="0">
                <a:pos x="95" y="343"/>
              </a:cxn>
              <a:cxn ang="0">
                <a:pos x="54" y="362"/>
              </a:cxn>
              <a:cxn ang="0">
                <a:pos x="41" y="311"/>
              </a:cxn>
              <a:cxn ang="0">
                <a:pos x="41" y="288"/>
              </a:cxn>
              <a:cxn ang="0">
                <a:pos x="47" y="230"/>
              </a:cxn>
              <a:cxn ang="0">
                <a:pos x="27" y="195"/>
              </a:cxn>
              <a:cxn ang="0">
                <a:pos x="47" y="160"/>
              </a:cxn>
              <a:cxn ang="0">
                <a:pos x="41" y="102"/>
              </a:cxn>
              <a:cxn ang="0">
                <a:pos x="41" y="79"/>
              </a:cxn>
              <a:cxn ang="0">
                <a:pos x="27" y="54"/>
              </a:cxn>
              <a:cxn ang="0">
                <a:pos x="89" y="47"/>
              </a:cxn>
              <a:cxn ang="0">
                <a:pos x="147" y="41"/>
              </a:cxn>
              <a:cxn ang="0">
                <a:pos x="194" y="27"/>
              </a:cxn>
              <a:cxn ang="0">
                <a:pos x="240" y="41"/>
              </a:cxn>
              <a:cxn ang="0">
                <a:pos x="298" y="47"/>
              </a:cxn>
              <a:cxn ang="0">
                <a:pos x="347" y="14"/>
              </a:cxn>
            </a:cxnLst>
            <a:rect l="0" t="0" r="r" b="b"/>
            <a:pathLst>
              <a:path w="456" h="388">
                <a:moveTo>
                  <a:pt x="298" y="14"/>
                </a:moveTo>
                <a:cubicBezTo>
                  <a:pt x="289" y="5"/>
                  <a:pt x="276" y="0"/>
                  <a:pt x="263" y="0"/>
                </a:cubicBezTo>
                <a:cubicBezTo>
                  <a:pt x="250" y="0"/>
                  <a:pt x="238" y="5"/>
                  <a:pt x="228" y="14"/>
                </a:cubicBezTo>
                <a:cubicBezTo>
                  <a:pt x="219" y="5"/>
                  <a:pt x="207" y="0"/>
                  <a:pt x="194" y="0"/>
                </a:cubicBezTo>
                <a:cubicBezTo>
                  <a:pt x="181" y="0"/>
                  <a:pt x="168" y="5"/>
                  <a:pt x="159" y="14"/>
                </a:cubicBezTo>
                <a:cubicBezTo>
                  <a:pt x="149" y="5"/>
                  <a:pt x="137" y="0"/>
                  <a:pt x="124" y="0"/>
                </a:cubicBezTo>
                <a:cubicBezTo>
                  <a:pt x="111" y="0"/>
                  <a:pt x="98" y="5"/>
                  <a:pt x="89" y="14"/>
                </a:cubicBezTo>
                <a:cubicBezTo>
                  <a:pt x="79" y="5"/>
                  <a:pt x="67" y="0"/>
                  <a:pt x="54" y="0"/>
                </a:cubicBezTo>
                <a:cubicBezTo>
                  <a:pt x="24" y="0"/>
                  <a:pt x="0" y="24"/>
                  <a:pt x="0" y="54"/>
                </a:cubicBezTo>
                <a:cubicBezTo>
                  <a:pt x="0" y="54"/>
                  <a:pt x="0" y="55"/>
                  <a:pt x="0" y="55"/>
                </a:cubicBezTo>
                <a:cubicBezTo>
                  <a:pt x="1" y="57"/>
                  <a:pt x="1" y="57"/>
                  <a:pt x="1" y="57"/>
                </a:cubicBezTo>
                <a:cubicBezTo>
                  <a:pt x="1" y="57"/>
                  <a:pt x="1" y="56"/>
                  <a:pt x="1" y="56"/>
                </a:cubicBezTo>
                <a:cubicBezTo>
                  <a:pt x="1" y="69"/>
                  <a:pt x="5" y="81"/>
                  <a:pt x="14" y="90"/>
                </a:cubicBezTo>
                <a:cubicBezTo>
                  <a:pt x="5" y="100"/>
                  <a:pt x="1" y="112"/>
                  <a:pt x="1" y="125"/>
                </a:cubicBezTo>
                <a:cubicBezTo>
                  <a:pt x="1" y="138"/>
                  <a:pt x="5" y="151"/>
                  <a:pt x="14" y="160"/>
                </a:cubicBezTo>
                <a:cubicBezTo>
                  <a:pt x="5" y="170"/>
                  <a:pt x="1" y="182"/>
                  <a:pt x="1" y="195"/>
                </a:cubicBezTo>
                <a:cubicBezTo>
                  <a:pt x="1" y="208"/>
                  <a:pt x="5" y="220"/>
                  <a:pt x="14" y="230"/>
                </a:cubicBezTo>
                <a:cubicBezTo>
                  <a:pt x="5" y="240"/>
                  <a:pt x="1" y="252"/>
                  <a:pt x="1" y="265"/>
                </a:cubicBezTo>
                <a:cubicBezTo>
                  <a:pt x="1" y="278"/>
                  <a:pt x="5" y="290"/>
                  <a:pt x="14" y="300"/>
                </a:cubicBezTo>
                <a:cubicBezTo>
                  <a:pt x="5" y="309"/>
                  <a:pt x="1" y="322"/>
                  <a:pt x="1" y="335"/>
                </a:cubicBezTo>
                <a:cubicBezTo>
                  <a:pt x="1" y="349"/>
                  <a:pt x="6" y="362"/>
                  <a:pt x="16" y="373"/>
                </a:cubicBezTo>
                <a:cubicBezTo>
                  <a:pt x="26" y="383"/>
                  <a:pt x="40" y="388"/>
                  <a:pt x="54" y="388"/>
                </a:cubicBezTo>
                <a:cubicBezTo>
                  <a:pt x="67" y="388"/>
                  <a:pt x="79" y="383"/>
                  <a:pt x="89" y="375"/>
                </a:cubicBezTo>
                <a:cubicBezTo>
                  <a:pt x="99" y="383"/>
                  <a:pt x="111" y="388"/>
                  <a:pt x="124" y="388"/>
                </a:cubicBezTo>
                <a:cubicBezTo>
                  <a:pt x="137" y="388"/>
                  <a:pt x="149" y="383"/>
                  <a:pt x="158" y="375"/>
                </a:cubicBezTo>
                <a:cubicBezTo>
                  <a:pt x="168" y="383"/>
                  <a:pt x="180" y="388"/>
                  <a:pt x="193" y="388"/>
                </a:cubicBezTo>
                <a:cubicBezTo>
                  <a:pt x="206" y="388"/>
                  <a:pt x="219" y="383"/>
                  <a:pt x="228" y="375"/>
                </a:cubicBezTo>
                <a:cubicBezTo>
                  <a:pt x="238" y="383"/>
                  <a:pt x="250" y="388"/>
                  <a:pt x="263" y="388"/>
                </a:cubicBezTo>
                <a:cubicBezTo>
                  <a:pt x="276" y="388"/>
                  <a:pt x="288" y="383"/>
                  <a:pt x="298" y="375"/>
                </a:cubicBezTo>
                <a:cubicBezTo>
                  <a:pt x="308" y="383"/>
                  <a:pt x="320" y="388"/>
                  <a:pt x="333" y="388"/>
                </a:cubicBezTo>
                <a:cubicBezTo>
                  <a:pt x="346" y="388"/>
                  <a:pt x="358" y="383"/>
                  <a:pt x="368" y="375"/>
                </a:cubicBezTo>
                <a:cubicBezTo>
                  <a:pt x="377" y="383"/>
                  <a:pt x="390" y="388"/>
                  <a:pt x="403" y="388"/>
                </a:cubicBezTo>
                <a:cubicBezTo>
                  <a:pt x="432" y="388"/>
                  <a:pt x="456" y="364"/>
                  <a:pt x="456" y="335"/>
                </a:cubicBezTo>
                <a:cubicBezTo>
                  <a:pt x="456" y="322"/>
                  <a:pt x="451" y="309"/>
                  <a:pt x="443" y="300"/>
                </a:cubicBezTo>
                <a:cubicBezTo>
                  <a:pt x="451" y="290"/>
                  <a:pt x="456" y="278"/>
                  <a:pt x="456" y="265"/>
                </a:cubicBezTo>
                <a:cubicBezTo>
                  <a:pt x="456" y="252"/>
                  <a:pt x="451" y="240"/>
                  <a:pt x="443" y="230"/>
                </a:cubicBezTo>
                <a:cubicBezTo>
                  <a:pt x="451" y="221"/>
                  <a:pt x="456" y="208"/>
                  <a:pt x="456" y="195"/>
                </a:cubicBezTo>
                <a:cubicBezTo>
                  <a:pt x="456" y="182"/>
                  <a:pt x="451" y="170"/>
                  <a:pt x="443" y="161"/>
                </a:cubicBezTo>
                <a:cubicBezTo>
                  <a:pt x="451" y="151"/>
                  <a:pt x="456" y="139"/>
                  <a:pt x="456" y="126"/>
                </a:cubicBezTo>
                <a:cubicBezTo>
                  <a:pt x="456" y="113"/>
                  <a:pt x="451" y="100"/>
                  <a:pt x="443" y="91"/>
                </a:cubicBezTo>
                <a:cubicBezTo>
                  <a:pt x="451" y="81"/>
                  <a:pt x="456" y="69"/>
                  <a:pt x="456" y="56"/>
                </a:cubicBezTo>
                <a:cubicBezTo>
                  <a:pt x="456" y="37"/>
                  <a:pt x="446" y="19"/>
                  <a:pt x="429" y="9"/>
                </a:cubicBezTo>
                <a:cubicBezTo>
                  <a:pt x="424" y="6"/>
                  <a:pt x="418" y="7"/>
                  <a:pt x="413" y="11"/>
                </a:cubicBezTo>
                <a:cubicBezTo>
                  <a:pt x="411" y="14"/>
                  <a:pt x="409" y="17"/>
                  <a:pt x="409" y="21"/>
                </a:cubicBezTo>
                <a:cubicBezTo>
                  <a:pt x="409" y="23"/>
                  <a:pt x="410" y="25"/>
                  <a:pt x="411" y="27"/>
                </a:cubicBezTo>
                <a:cubicBezTo>
                  <a:pt x="411" y="28"/>
                  <a:pt x="411" y="28"/>
                  <a:pt x="411" y="28"/>
                </a:cubicBezTo>
                <a:cubicBezTo>
                  <a:pt x="412" y="30"/>
                  <a:pt x="415" y="32"/>
                  <a:pt x="417" y="33"/>
                </a:cubicBezTo>
                <a:cubicBezTo>
                  <a:pt x="425" y="38"/>
                  <a:pt x="429" y="47"/>
                  <a:pt x="429" y="56"/>
                </a:cubicBezTo>
                <a:cubicBezTo>
                  <a:pt x="429" y="65"/>
                  <a:pt x="424" y="74"/>
                  <a:pt x="416" y="79"/>
                </a:cubicBezTo>
                <a:cubicBezTo>
                  <a:pt x="412" y="81"/>
                  <a:pt x="409" y="86"/>
                  <a:pt x="409" y="91"/>
                </a:cubicBezTo>
                <a:cubicBezTo>
                  <a:pt x="409" y="91"/>
                  <a:pt x="409" y="91"/>
                  <a:pt x="409" y="91"/>
                </a:cubicBezTo>
                <a:cubicBezTo>
                  <a:pt x="409" y="95"/>
                  <a:pt x="412" y="100"/>
                  <a:pt x="416" y="102"/>
                </a:cubicBezTo>
                <a:cubicBezTo>
                  <a:pt x="424" y="107"/>
                  <a:pt x="429" y="116"/>
                  <a:pt x="429" y="126"/>
                </a:cubicBezTo>
                <a:cubicBezTo>
                  <a:pt x="429" y="135"/>
                  <a:pt x="424" y="144"/>
                  <a:pt x="416" y="149"/>
                </a:cubicBezTo>
                <a:cubicBezTo>
                  <a:pt x="412" y="151"/>
                  <a:pt x="409" y="156"/>
                  <a:pt x="409" y="161"/>
                </a:cubicBezTo>
                <a:cubicBezTo>
                  <a:pt x="409" y="161"/>
                  <a:pt x="409" y="161"/>
                  <a:pt x="409" y="161"/>
                </a:cubicBezTo>
                <a:cubicBezTo>
                  <a:pt x="409" y="165"/>
                  <a:pt x="412" y="170"/>
                  <a:pt x="416" y="172"/>
                </a:cubicBezTo>
                <a:cubicBezTo>
                  <a:pt x="424" y="177"/>
                  <a:pt x="429" y="186"/>
                  <a:pt x="429" y="195"/>
                </a:cubicBezTo>
                <a:cubicBezTo>
                  <a:pt x="429" y="205"/>
                  <a:pt x="424" y="214"/>
                  <a:pt x="416" y="219"/>
                </a:cubicBezTo>
                <a:cubicBezTo>
                  <a:pt x="412" y="221"/>
                  <a:pt x="409" y="225"/>
                  <a:pt x="409" y="230"/>
                </a:cubicBezTo>
                <a:cubicBezTo>
                  <a:pt x="409" y="230"/>
                  <a:pt x="409" y="230"/>
                  <a:pt x="409" y="230"/>
                </a:cubicBezTo>
                <a:cubicBezTo>
                  <a:pt x="409" y="235"/>
                  <a:pt x="412" y="239"/>
                  <a:pt x="416" y="242"/>
                </a:cubicBezTo>
                <a:cubicBezTo>
                  <a:pt x="424" y="247"/>
                  <a:pt x="429" y="256"/>
                  <a:pt x="429" y="265"/>
                </a:cubicBezTo>
                <a:cubicBezTo>
                  <a:pt x="429" y="274"/>
                  <a:pt x="425" y="283"/>
                  <a:pt x="417" y="288"/>
                </a:cubicBezTo>
                <a:cubicBezTo>
                  <a:pt x="414" y="289"/>
                  <a:pt x="412" y="291"/>
                  <a:pt x="411" y="294"/>
                </a:cubicBezTo>
                <a:cubicBezTo>
                  <a:pt x="411" y="294"/>
                  <a:pt x="411" y="294"/>
                  <a:pt x="411" y="294"/>
                </a:cubicBezTo>
                <a:cubicBezTo>
                  <a:pt x="410" y="296"/>
                  <a:pt x="409" y="298"/>
                  <a:pt x="409" y="300"/>
                </a:cubicBezTo>
                <a:cubicBezTo>
                  <a:pt x="409" y="304"/>
                  <a:pt x="411" y="307"/>
                  <a:pt x="413" y="310"/>
                </a:cubicBezTo>
                <a:cubicBezTo>
                  <a:pt x="415" y="311"/>
                  <a:pt x="416" y="312"/>
                  <a:pt x="418" y="312"/>
                </a:cubicBezTo>
                <a:cubicBezTo>
                  <a:pt x="425" y="317"/>
                  <a:pt x="430" y="326"/>
                  <a:pt x="430" y="335"/>
                </a:cubicBezTo>
                <a:cubicBezTo>
                  <a:pt x="430" y="349"/>
                  <a:pt x="418" y="361"/>
                  <a:pt x="403" y="361"/>
                </a:cubicBezTo>
                <a:cubicBezTo>
                  <a:pt x="393" y="361"/>
                  <a:pt x="384" y="356"/>
                  <a:pt x="379" y="348"/>
                </a:cubicBezTo>
                <a:cubicBezTo>
                  <a:pt x="377" y="344"/>
                  <a:pt x="373" y="341"/>
                  <a:pt x="368" y="341"/>
                </a:cubicBezTo>
                <a:cubicBezTo>
                  <a:pt x="363" y="341"/>
                  <a:pt x="359" y="344"/>
                  <a:pt x="356" y="348"/>
                </a:cubicBezTo>
                <a:cubicBezTo>
                  <a:pt x="351" y="356"/>
                  <a:pt x="342" y="361"/>
                  <a:pt x="333" y="361"/>
                </a:cubicBezTo>
                <a:cubicBezTo>
                  <a:pt x="323" y="361"/>
                  <a:pt x="314" y="356"/>
                  <a:pt x="310" y="348"/>
                </a:cubicBezTo>
                <a:cubicBezTo>
                  <a:pt x="307" y="344"/>
                  <a:pt x="303" y="341"/>
                  <a:pt x="298" y="341"/>
                </a:cubicBezTo>
                <a:cubicBezTo>
                  <a:pt x="293" y="341"/>
                  <a:pt x="289" y="344"/>
                  <a:pt x="286" y="348"/>
                </a:cubicBezTo>
                <a:cubicBezTo>
                  <a:pt x="282" y="356"/>
                  <a:pt x="273" y="361"/>
                  <a:pt x="263" y="361"/>
                </a:cubicBezTo>
                <a:cubicBezTo>
                  <a:pt x="254" y="361"/>
                  <a:pt x="245" y="356"/>
                  <a:pt x="240" y="348"/>
                </a:cubicBezTo>
                <a:cubicBezTo>
                  <a:pt x="237" y="344"/>
                  <a:pt x="233" y="341"/>
                  <a:pt x="228" y="341"/>
                </a:cubicBezTo>
                <a:cubicBezTo>
                  <a:pt x="223" y="341"/>
                  <a:pt x="219" y="344"/>
                  <a:pt x="217" y="348"/>
                </a:cubicBezTo>
                <a:cubicBezTo>
                  <a:pt x="212" y="356"/>
                  <a:pt x="203" y="361"/>
                  <a:pt x="193" y="361"/>
                </a:cubicBezTo>
                <a:cubicBezTo>
                  <a:pt x="184" y="361"/>
                  <a:pt x="175" y="356"/>
                  <a:pt x="170" y="348"/>
                </a:cubicBezTo>
                <a:cubicBezTo>
                  <a:pt x="168" y="344"/>
                  <a:pt x="163" y="341"/>
                  <a:pt x="158" y="341"/>
                </a:cubicBezTo>
                <a:cubicBezTo>
                  <a:pt x="154" y="341"/>
                  <a:pt x="149" y="344"/>
                  <a:pt x="147" y="348"/>
                </a:cubicBezTo>
                <a:cubicBezTo>
                  <a:pt x="142" y="356"/>
                  <a:pt x="133" y="361"/>
                  <a:pt x="124" y="361"/>
                </a:cubicBezTo>
                <a:cubicBezTo>
                  <a:pt x="114" y="361"/>
                  <a:pt x="106" y="357"/>
                  <a:pt x="101" y="349"/>
                </a:cubicBezTo>
                <a:cubicBezTo>
                  <a:pt x="100" y="347"/>
                  <a:pt x="98" y="344"/>
                  <a:pt x="95" y="343"/>
                </a:cubicBezTo>
                <a:cubicBezTo>
                  <a:pt x="95" y="343"/>
                  <a:pt x="95" y="343"/>
                  <a:pt x="95" y="343"/>
                </a:cubicBezTo>
                <a:cubicBezTo>
                  <a:pt x="90" y="340"/>
                  <a:pt x="83" y="341"/>
                  <a:pt x="79" y="345"/>
                </a:cubicBezTo>
                <a:cubicBezTo>
                  <a:pt x="78" y="347"/>
                  <a:pt x="77" y="348"/>
                  <a:pt x="76" y="350"/>
                </a:cubicBezTo>
                <a:cubicBezTo>
                  <a:pt x="71" y="357"/>
                  <a:pt x="63" y="362"/>
                  <a:pt x="54" y="362"/>
                </a:cubicBezTo>
                <a:cubicBezTo>
                  <a:pt x="47" y="362"/>
                  <a:pt x="40" y="359"/>
                  <a:pt x="35" y="354"/>
                </a:cubicBezTo>
                <a:cubicBezTo>
                  <a:pt x="30" y="349"/>
                  <a:pt x="27" y="342"/>
                  <a:pt x="27" y="335"/>
                </a:cubicBezTo>
                <a:cubicBezTo>
                  <a:pt x="27" y="325"/>
                  <a:pt x="32" y="316"/>
                  <a:pt x="41" y="311"/>
                </a:cubicBezTo>
                <a:cubicBezTo>
                  <a:pt x="45" y="309"/>
                  <a:pt x="47" y="305"/>
                  <a:pt x="47" y="300"/>
                </a:cubicBezTo>
                <a:cubicBezTo>
                  <a:pt x="47" y="300"/>
                  <a:pt x="47" y="300"/>
                  <a:pt x="47" y="300"/>
                </a:cubicBezTo>
                <a:cubicBezTo>
                  <a:pt x="47" y="295"/>
                  <a:pt x="45" y="291"/>
                  <a:pt x="41" y="288"/>
                </a:cubicBezTo>
                <a:cubicBezTo>
                  <a:pt x="32" y="283"/>
                  <a:pt x="27" y="275"/>
                  <a:pt x="27" y="265"/>
                </a:cubicBezTo>
                <a:cubicBezTo>
                  <a:pt x="27" y="255"/>
                  <a:pt x="32" y="246"/>
                  <a:pt x="41" y="242"/>
                </a:cubicBezTo>
                <a:cubicBezTo>
                  <a:pt x="45" y="239"/>
                  <a:pt x="47" y="235"/>
                  <a:pt x="47" y="230"/>
                </a:cubicBezTo>
                <a:cubicBezTo>
                  <a:pt x="47" y="230"/>
                  <a:pt x="47" y="230"/>
                  <a:pt x="47" y="230"/>
                </a:cubicBezTo>
                <a:cubicBezTo>
                  <a:pt x="47" y="225"/>
                  <a:pt x="45" y="221"/>
                  <a:pt x="41" y="218"/>
                </a:cubicBezTo>
                <a:cubicBezTo>
                  <a:pt x="32" y="214"/>
                  <a:pt x="27" y="205"/>
                  <a:pt x="27" y="195"/>
                </a:cubicBezTo>
                <a:cubicBezTo>
                  <a:pt x="27" y="186"/>
                  <a:pt x="32" y="177"/>
                  <a:pt x="41" y="172"/>
                </a:cubicBezTo>
                <a:cubicBezTo>
                  <a:pt x="45" y="169"/>
                  <a:pt x="47" y="165"/>
                  <a:pt x="47" y="160"/>
                </a:cubicBezTo>
                <a:cubicBezTo>
                  <a:pt x="47" y="160"/>
                  <a:pt x="47" y="160"/>
                  <a:pt x="47" y="160"/>
                </a:cubicBezTo>
                <a:cubicBezTo>
                  <a:pt x="47" y="155"/>
                  <a:pt x="45" y="151"/>
                  <a:pt x="41" y="149"/>
                </a:cubicBezTo>
                <a:cubicBezTo>
                  <a:pt x="32" y="144"/>
                  <a:pt x="27" y="135"/>
                  <a:pt x="27" y="125"/>
                </a:cubicBezTo>
                <a:cubicBezTo>
                  <a:pt x="27" y="116"/>
                  <a:pt x="32" y="107"/>
                  <a:pt x="41" y="102"/>
                </a:cubicBezTo>
                <a:cubicBezTo>
                  <a:pt x="45" y="100"/>
                  <a:pt x="47" y="95"/>
                  <a:pt x="47" y="91"/>
                </a:cubicBezTo>
                <a:cubicBezTo>
                  <a:pt x="47" y="91"/>
                  <a:pt x="47" y="90"/>
                  <a:pt x="47" y="90"/>
                </a:cubicBezTo>
                <a:cubicBezTo>
                  <a:pt x="47" y="86"/>
                  <a:pt x="45" y="81"/>
                  <a:pt x="41" y="79"/>
                </a:cubicBezTo>
                <a:cubicBezTo>
                  <a:pt x="32" y="74"/>
                  <a:pt x="27" y="65"/>
                  <a:pt x="27" y="56"/>
                </a:cubicBezTo>
                <a:cubicBezTo>
                  <a:pt x="27" y="55"/>
                  <a:pt x="27" y="55"/>
                  <a:pt x="27" y="54"/>
                </a:cubicBezTo>
                <a:cubicBezTo>
                  <a:pt x="27" y="54"/>
                  <a:pt x="27" y="54"/>
                  <a:pt x="27" y="54"/>
                </a:cubicBezTo>
                <a:cubicBezTo>
                  <a:pt x="27" y="39"/>
                  <a:pt x="39" y="27"/>
                  <a:pt x="54" y="27"/>
                </a:cubicBezTo>
                <a:cubicBezTo>
                  <a:pt x="64" y="27"/>
                  <a:pt x="72" y="32"/>
                  <a:pt x="77" y="41"/>
                </a:cubicBezTo>
                <a:cubicBezTo>
                  <a:pt x="80" y="45"/>
                  <a:pt x="84" y="47"/>
                  <a:pt x="89" y="47"/>
                </a:cubicBezTo>
                <a:cubicBezTo>
                  <a:pt x="94" y="47"/>
                  <a:pt x="98" y="45"/>
                  <a:pt x="100" y="41"/>
                </a:cubicBezTo>
                <a:cubicBezTo>
                  <a:pt x="105" y="32"/>
                  <a:pt x="114" y="27"/>
                  <a:pt x="124" y="27"/>
                </a:cubicBezTo>
                <a:cubicBezTo>
                  <a:pt x="133" y="27"/>
                  <a:pt x="142" y="32"/>
                  <a:pt x="147" y="41"/>
                </a:cubicBezTo>
                <a:cubicBezTo>
                  <a:pt x="149" y="45"/>
                  <a:pt x="154" y="47"/>
                  <a:pt x="159" y="47"/>
                </a:cubicBezTo>
                <a:cubicBezTo>
                  <a:pt x="163" y="47"/>
                  <a:pt x="168" y="45"/>
                  <a:pt x="170" y="41"/>
                </a:cubicBezTo>
                <a:cubicBezTo>
                  <a:pt x="175" y="32"/>
                  <a:pt x="184" y="27"/>
                  <a:pt x="194" y="27"/>
                </a:cubicBezTo>
                <a:cubicBezTo>
                  <a:pt x="203" y="27"/>
                  <a:pt x="212" y="32"/>
                  <a:pt x="217" y="41"/>
                </a:cubicBezTo>
                <a:cubicBezTo>
                  <a:pt x="219" y="45"/>
                  <a:pt x="224" y="47"/>
                  <a:pt x="228" y="47"/>
                </a:cubicBezTo>
                <a:cubicBezTo>
                  <a:pt x="233" y="47"/>
                  <a:pt x="238" y="45"/>
                  <a:pt x="240" y="41"/>
                </a:cubicBezTo>
                <a:cubicBezTo>
                  <a:pt x="245" y="32"/>
                  <a:pt x="254" y="27"/>
                  <a:pt x="263" y="27"/>
                </a:cubicBezTo>
                <a:cubicBezTo>
                  <a:pt x="273" y="27"/>
                  <a:pt x="282" y="32"/>
                  <a:pt x="287" y="41"/>
                </a:cubicBezTo>
                <a:cubicBezTo>
                  <a:pt x="289" y="45"/>
                  <a:pt x="293" y="47"/>
                  <a:pt x="298" y="47"/>
                </a:cubicBezTo>
                <a:cubicBezTo>
                  <a:pt x="303" y="47"/>
                  <a:pt x="307" y="45"/>
                  <a:pt x="310" y="41"/>
                </a:cubicBezTo>
                <a:cubicBezTo>
                  <a:pt x="315" y="32"/>
                  <a:pt x="324" y="27"/>
                  <a:pt x="333" y="27"/>
                </a:cubicBezTo>
                <a:cubicBezTo>
                  <a:pt x="341" y="27"/>
                  <a:pt x="347" y="21"/>
                  <a:pt x="347" y="14"/>
                </a:cubicBezTo>
                <a:cubicBezTo>
                  <a:pt x="347" y="6"/>
                  <a:pt x="341" y="0"/>
                  <a:pt x="333" y="0"/>
                </a:cubicBezTo>
                <a:cubicBezTo>
                  <a:pt x="320" y="0"/>
                  <a:pt x="308" y="5"/>
                  <a:pt x="298" y="1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4" name="Freeform 155"/>
          <p:cNvSpPr>
            <a:spLocks/>
          </p:cNvSpPr>
          <p:nvPr/>
        </p:nvSpPr>
        <p:spPr bwMode="auto">
          <a:xfrm>
            <a:off x="3198813" y="1190625"/>
            <a:ext cx="438150" cy="463550"/>
          </a:xfrm>
          <a:custGeom>
            <a:avLst/>
            <a:gdLst/>
            <a:ahLst/>
            <a:cxnLst>
              <a:cxn ang="0">
                <a:pos x="43" y="292"/>
              </a:cxn>
              <a:cxn ang="0">
                <a:pos x="252" y="292"/>
              </a:cxn>
              <a:cxn ang="0">
                <a:pos x="252" y="241"/>
              </a:cxn>
              <a:cxn ang="0">
                <a:pos x="217" y="241"/>
              </a:cxn>
              <a:cxn ang="0">
                <a:pos x="169" y="195"/>
              </a:cxn>
              <a:cxn ang="0">
                <a:pos x="276" y="195"/>
              </a:cxn>
              <a:cxn ang="0">
                <a:pos x="276" y="0"/>
              </a:cxn>
              <a:cxn ang="0">
                <a:pos x="0" y="0"/>
              </a:cxn>
              <a:cxn ang="0">
                <a:pos x="0" y="191"/>
              </a:cxn>
              <a:cxn ang="0">
                <a:pos x="106" y="191"/>
              </a:cxn>
              <a:cxn ang="0">
                <a:pos x="106" y="244"/>
              </a:cxn>
            </a:cxnLst>
            <a:rect l="0" t="0" r="r" b="b"/>
            <a:pathLst>
              <a:path w="276" h="292">
                <a:moveTo>
                  <a:pt x="43" y="292"/>
                </a:moveTo>
                <a:lnTo>
                  <a:pt x="252" y="292"/>
                </a:lnTo>
                <a:lnTo>
                  <a:pt x="252" y="241"/>
                </a:lnTo>
                <a:lnTo>
                  <a:pt x="217" y="241"/>
                </a:lnTo>
                <a:lnTo>
                  <a:pt x="169" y="195"/>
                </a:lnTo>
                <a:lnTo>
                  <a:pt x="276" y="195"/>
                </a:lnTo>
                <a:lnTo>
                  <a:pt x="276" y="0"/>
                </a:lnTo>
                <a:lnTo>
                  <a:pt x="0" y="0"/>
                </a:lnTo>
                <a:lnTo>
                  <a:pt x="0" y="191"/>
                </a:lnTo>
                <a:lnTo>
                  <a:pt x="106" y="191"/>
                </a:lnTo>
                <a:lnTo>
                  <a:pt x="106" y="244"/>
                </a:lnTo>
              </a:path>
            </a:pathLst>
          </a:custGeom>
          <a:noFill/>
          <a:ln w="30163"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5" name="Freeform 238"/>
          <p:cNvSpPr>
            <a:spLocks/>
          </p:cNvSpPr>
          <p:nvPr/>
        </p:nvSpPr>
        <p:spPr bwMode="auto">
          <a:xfrm>
            <a:off x="3154363" y="4422775"/>
            <a:ext cx="527050" cy="476250"/>
          </a:xfrm>
          <a:custGeom>
            <a:avLst/>
            <a:gdLst/>
            <a:ahLst/>
            <a:cxnLst>
              <a:cxn ang="0">
                <a:pos x="162" y="286"/>
              </a:cxn>
              <a:cxn ang="0">
                <a:pos x="162" y="268"/>
              </a:cxn>
              <a:cxn ang="0">
                <a:pos x="181" y="48"/>
              </a:cxn>
              <a:cxn ang="0">
                <a:pos x="177" y="118"/>
              </a:cxn>
              <a:cxn ang="0">
                <a:pos x="168" y="122"/>
              </a:cxn>
              <a:cxn ang="0">
                <a:pos x="27" y="122"/>
              </a:cxn>
              <a:cxn ang="0">
                <a:pos x="168" y="171"/>
              </a:cxn>
              <a:cxn ang="0">
                <a:pos x="182" y="184"/>
              </a:cxn>
              <a:cxn ang="0">
                <a:pos x="168" y="198"/>
              </a:cxn>
              <a:cxn ang="0">
                <a:pos x="13" y="198"/>
              </a:cxn>
              <a:cxn ang="0">
                <a:pos x="4" y="194"/>
              </a:cxn>
              <a:cxn ang="0">
                <a:pos x="0" y="184"/>
              </a:cxn>
              <a:cxn ang="0">
                <a:pos x="4" y="100"/>
              </a:cxn>
              <a:cxn ang="0">
                <a:pos x="13" y="96"/>
              </a:cxn>
              <a:cxn ang="0">
                <a:pos x="155" y="96"/>
              </a:cxn>
              <a:cxn ang="0">
                <a:pos x="163" y="2"/>
              </a:cxn>
              <a:cxn ang="0">
                <a:pos x="178" y="6"/>
              </a:cxn>
              <a:cxn ang="0">
                <a:pos x="304" y="138"/>
              </a:cxn>
              <a:cxn ang="0">
                <a:pos x="304" y="156"/>
              </a:cxn>
              <a:cxn ang="0">
                <a:pos x="286" y="376"/>
              </a:cxn>
              <a:cxn ang="0">
                <a:pos x="289" y="305"/>
              </a:cxn>
              <a:cxn ang="0">
                <a:pos x="299" y="301"/>
              </a:cxn>
              <a:cxn ang="0">
                <a:pos x="440" y="301"/>
              </a:cxn>
              <a:cxn ang="0">
                <a:pos x="298" y="252"/>
              </a:cxn>
              <a:cxn ang="0">
                <a:pos x="285" y="239"/>
              </a:cxn>
              <a:cxn ang="0">
                <a:pos x="298" y="226"/>
              </a:cxn>
              <a:cxn ang="0">
                <a:pos x="463" y="229"/>
              </a:cxn>
              <a:cxn ang="0">
                <a:pos x="467" y="239"/>
              </a:cxn>
              <a:cxn ang="0">
                <a:pos x="467" y="314"/>
              </a:cxn>
              <a:cxn ang="0">
                <a:pos x="463" y="324"/>
              </a:cxn>
              <a:cxn ang="0">
                <a:pos x="453" y="328"/>
              </a:cxn>
              <a:cxn ang="0">
                <a:pos x="312" y="409"/>
              </a:cxn>
              <a:cxn ang="0">
                <a:pos x="304" y="421"/>
              </a:cxn>
              <a:cxn ang="0">
                <a:pos x="299" y="422"/>
              </a:cxn>
            </a:cxnLst>
            <a:rect l="0" t="0" r="r" b="b"/>
            <a:pathLst>
              <a:path w="467" h="422">
                <a:moveTo>
                  <a:pt x="289" y="418"/>
                </a:moveTo>
                <a:cubicBezTo>
                  <a:pt x="162" y="286"/>
                  <a:pt x="162" y="286"/>
                  <a:pt x="162" y="286"/>
                </a:cubicBezTo>
                <a:cubicBezTo>
                  <a:pt x="157" y="281"/>
                  <a:pt x="157" y="273"/>
                  <a:pt x="162" y="268"/>
                </a:cubicBezTo>
                <a:cubicBezTo>
                  <a:pt x="162" y="268"/>
                  <a:pt x="162" y="268"/>
                  <a:pt x="162" y="268"/>
                </a:cubicBezTo>
                <a:cubicBezTo>
                  <a:pt x="276" y="147"/>
                  <a:pt x="276" y="147"/>
                  <a:pt x="276" y="147"/>
                </a:cubicBezTo>
                <a:cubicBezTo>
                  <a:pt x="181" y="48"/>
                  <a:pt x="181" y="48"/>
                  <a:pt x="181" y="48"/>
                </a:cubicBezTo>
                <a:cubicBezTo>
                  <a:pt x="181" y="109"/>
                  <a:pt x="181" y="109"/>
                  <a:pt x="181" y="109"/>
                </a:cubicBezTo>
                <a:cubicBezTo>
                  <a:pt x="181" y="113"/>
                  <a:pt x="180" y="116"/>
                  <a:pt x="177" y="118"/>
                </a:cubicBezTo>
                <a:cubicBezTo>
                  <a:pt x="177" y="118"/>
                  <a:pt x="177" y="118"/>
                  <a:pt x="177" y="118"/>
                </a:cubicBezTo>
                <a:cubicBezTo>
                  <a:pt x="175" y="121"/>
                  <a:pt x="171" y="122"/>
                  <a:pt x="168" y="122"/>
                </a:cubicBezTo>
                <a:cubicBezTo>
                  <a:pt x="168" y="122"/>
                  <a:pt x="168" y="122"/>
                  <a:pt x="168" y="122"/>
                </a:cubicBezTo>
                <a:cubicBezTo>
                  <a:pt x="27" y="122"/>
                  <a:pt x="27" y="122"/>
                  <a:pt x="27" y="122"/>
                </a:cubicBezTo>
                <a:cubicBezTo>
                  <a:pt x="27" y="171"/>
                  <a:pt x="27" y="171"/>
                  <a:pt x="27" y="171"/>
                </a:cubicBezTo>
                <a:cubicBezTo>
                  <a:pt x="168" y="171"/>
                  <a:pt x="168" y="171"/>
                  <a:pt x="168" y="171"/>
                </a:cubicBezTo>
                <a:cubicBezTo>
                  <a:pt x="168" y="171"/>
                  <a:pt x="168" y="171"/>
                  <a:pt x="168" y="171"/>
                </a:cubicBezTo>
                <a:cubicBezTo>
                  <a:pt x="176" y="171"/>
                  <a:pt x="182" y="177"/>
                  <a:pt x="182" y="184"/>
                </a:cubicBezTo>
                <a:cubicBezTo>
                  <a:pt x="182" y="184"/>
                  <a:pt x="182" y="184"/>
                  <a:pt x="182" y="184"/>
                </a:cubicBezTo>
                <a:cubicBezTo>
                  <a:pt x="182" y="192"/>
                  <a:pt x="176" y="198"/>
                  <a:pt x="168" y="198"/>
                </a:cubicBezTo>
                <a:cubicBezTo>
                  <a:pt x="168" y="198"/>
                  <a:pt x="168" y="198"/>
                  <a:pt x="168" y="198"/>
                </a:cubicBezTo>
                <a:cubicBezTo>
                  <a:pt x="13" y="198"/>
                  <a:pt x="13" y="198"/>
                  <a:pt x="13" y="198"/>
                </a:cubicBezTo>
                <a:cubicBezTo>
                  <a:pt x="10" y="198"/>
                  <a:pt x="6" y="196"/>
                  <a:pt x="4" y="194"/>
                </a:cubicBezTo>
                <a:cubicBezTo>
                  <a:pt x="4" y="194"/>
                  <a:pt x="4" y="194"/>
                  <a:pt x="4" y="194"/>
                </a:cubicBezTo>
                <a:cubicBezTo>
                  <a:pt x="2" y="191"/>
                  <a:pt x="0" y="188"/>
                  <a:pt x="0" y="184"/>
                </a:cubicBezTo>
                <a:cubicBezTo>
                  <a:pt x="0" y="184"/>
                  <a:pt x="0" y="184"/>
                  <a:pt x="0" y="184"/>
                </a:cubicBezTo>
                <a:cubicBezTo>
                  <a:pt x="0" y="109"/>
                  <a:pt x="0" y="109"/>
                  <a:pt x="0" y="109"/>
                </a:cubicBezTo>
                <a:cubicBezTo>
                  <a:pt x="0" y="106"/>
                  <a:pt x="2" y="102"/>
                  <a:pt x="4" y="100"/>
                </a:cubicBezTo>
                <a:cubicBezTo>
                  <a:pt x="4" y="100"/>
                  <a:pt x="4" y="100"/>
                  <a:pt x="4" y="100"/>
                </a:cubicBezTo>
                <a:cubicBezTo>
                  <a:pt x="6" y="97"/>
                  <a:pt x="10" y="96"/>
                  <a:pt x="13" y="96"/>
                </a:cubicBezTo>
                <a:cubicBezTo>
                  <a:pt x="13" y="96"/>
                  <a:pt x="13" y="96"/>
                  <a:pt x="13" y="96"/>
                </a:cubicBezTo>
                <a:cubicBezTo>
                  <a:pt x="155" y="96"/>
                  <a:pt x="155" y="96"/>
                  <a:pt x="155" y="96"/>
                </a:cubicBezTo>
                <a:cubicBezTo>
                  <a:pt x="155" y="15"/>
                  <a:pt x="155" y="15"/>
                  <a:pt x="155" y="15"/>
                </a:cubicBezTo>
                <a:cubicBezTo>
                  <a:pt x="155" y="9"/>
                  <a:pt x="158" y="4"/>
                  <a:pt x="163" y="2"/>
                </a:cubicBezTo>
                <a:cubicBezTo>
                  <a:pt x="163" y="2"/>
                  <a:pt x="163" y="2"/>
                  <a:pt x="163" y="2"/>
                </a:cubicBezTo>
                <a:cubicBezTo>
                  <a:pt x="168" y="0"/>
                  <a:pt x="174" y="2"/>
                  <a:pt x="178" y="6"/>
                </a:cubicBezTo>
                <a:cubicBezTo>
                  <a:pt x="178" y="6"/>
                  <a:pt x="178" y="6"/>
                  <a:pt x="178" y="6"/>
                </a:cubicBezTo>
                <a:cubicBezTo>
                  <a:pt x="304" y="138"/>
                  <a:pt x="304" y="138"/>
                  <a:pt x="304" y="138"/>
                </a:cubicBezTo>
                <a:cubicBezTo>
                  <a:pt x="309" y="143"/>
                  <a:pt x="309" y="151"/>
                  <a:pt x="304" y="156"/>
                </a:cubicBezTo>
                <a:cubicBezTo>
                  <a:pt x="304" y="156"/>
                  <a:pt x="304" y="156"/>
                  <a:pt x="304" y="156"/>
                </a:cubicBezTo>
                <a:cubicBezTo>
                  <a:pt x="190" y="277"/>
                  <a:pt x="190" y="277"/>
                  <a:pt x="190" y="277"/>
                </a:cubicBezTo>
                <a:cubicBezTo>
                  <a:pt x="286" y="376"/>
                  <a:pt x="286" y="376"/>
                  <a:pt x="286" y="376"/>
                </a:cubicBezTo>
                <a:cubicBezTo>
                  <a:pt x="286" y="314"/>
                  <a:pt x="286" y="314"/>
                  <a:pt x="286" y="314"/>
                </a:cubicBezTo>
                <a:cubicBezTo>
                  <a:pt x="286" y="311"/>
                  <a:pt x="287" y="307"/>
                  <a:pt x="289" y="305"/>
                </a:cubicBezTo>
                <a:cubicBezTo>
                  <a:pt x="289" y="305"/>
                  <a:pt x="289" y="305"/>
                  <a:pt x="289" y="305"/>
                </a:cubicBezTo>
                <a:cubicBezTo>
                  <a:pt x="292" y="302"/>
                  <a:pt x="295" y="301"/>
                  <a:pt x="299" y="301"/>
                </a:cubicBezTo>
                <a:cubicBezTo>
                  <a:pt x="299" y="301"/>
                  <a:pt x="299" y="301"/>
                  <a:pt x="299" y="301"/>
                </a:cubicBezTo>
                <a:cubicBezTo>
                  <a:pt x="440" y="301"/>
                  <a:pt x="440" y="301"/>
                  <a:pt x="440" y="301"/>
                </a:cubicBezTo>
                <a:cubicBezTo>
                  <a:pt x="440" y="252"/>
                  <a:pt x="440" y="252"/>
                  <a:pt x="440" y="252"/>
                </a:cubicBezTo>
                <a:cubicBezTo>
                  <a:pt x="298" y="252"/>
                  <a:pt x="298" y="252"/>
                  <a:pt x="298" y="252"/>
                </a:cubicBezTo>
                <a:cubicBezTo>
                  <a:pt x="291" y="252"/>
                  <a:pt x="285" y="246"/>
                  <a:pt x="285" y="239"/>
                </a:cubicBezTo>
                <a:cubicBezTo>
                  <a:pt x="285" y="239"/>
                  <a:pt x="285" y="239"/>
                  <a:pt x="285" y="239"/>
                </a:cubicBezTo>
                <a:cubicBezTo>
                  <a:pt x="285" y="231"/>
                  <a:pt x="291" y="226"/>
                  <a:pt x="298" y="226"/>
                </a:cubicBezTo>
                <a:cubicBezTo>
                  <a:pt x="298" y="226"/>
                  <a:pt x="298" y="226"/>
                  <a:pt x="298" y="226"/>
                </a:cubicBezTo>
                <a:cubicBezTo>
                  <a:pt x="453" y="226"/>
                  <a:pt x="453" y="226"/>
                  <a:pt x="453" y="226"/>
                </a:cubicBezTo>
                <a:cubicBezTo>
                  <a:pt x="457" y="226"/>
                  <a:pt x="460" y="227"/>
                  <a:pt x="463" y="229"/>
                </a:cubicBezTo>
                <a:cubicBezTo>
                  <a:pt x="463" y="229"/>
                  <a:pt x="463" y="229"/>
                  <a:pt x="463" y="229"/>
                </a:cubicBezTo>
                <a:cubicBezTo>
                  <a:pt x="465" y="232"/>
                  <a:pt x="467" y="235"/>
                  <a:pt x="467" y="239"/>
                </a:cubicBezTo>
                <a:cubicBezTo>
                  <a:pt x="467" y="239"/>
                  <a:pt x="467" y="239"/>
                  <a:pt x="467" y="239"/>
                </a:cubicBezTo>
                <a:cubicBezTo>
                  <a:pt x="467" y="314"/>
                  <a:pt x="467" y="314"/>
                  <a:pt x="467" y="314"/>
                </a:cubicBezTo>
                <a:cubicBezTo>
                  <a:pt x="467" y="318"/>
                  <a:pt x="465" y="321"/>
                  <a:pt x="463" y="324"/>
                </a:cubicBezTo>
                <a:cubicBezTo>
                  <a:pt x="463" y="324"/>
                  <a:pt x="463" y="324"/>
                  <a:pt x="463" y="324"/>
                </a:cubicBezTo>
                <a:cubicBezTo>
                  <a:pt x="460" y="326"/>
                  <a:pt x="457" y="328"/>
                  <a:pt x="453" y="328"/>
                </a:cubicBezTo>
                <a:cubicBezTo>
                  <a:pt x="453" y="328"/>
                  <a:pt x="453" y="328"/>
                  <a:pt x="453" y="328"/>
                </a:cubicBezTo>
                <a:cubicBezTo>
                  <a:pt x="312" y="328"/>
                  <a:pt x="312" y="328"/>
                  <a:pt x="312" y="328"/>
                </a:cubicBezTo>
                <a:cubicBezTo>
                  <a:pt x="312" y="409"/>
                  <a:pt x="312" y="409"/>
                  <a:pt x="312" y="409"/>
                </a:cubicBezTo>
                <a:cubicBezTo>
                  <a:pt x="312" y="414"/>
                  <a:pt x="309" y="419"/>
                  <a:pt x="304" y="421"/>
                </a:cubicBezTo>
                <a:cubicBezTo>
                  <a:pt x="304" y="421"/>
                  <a:pt x="304" y="421"/>
                  <a:pt x="304" y="421"/>
                </a:cubicBezTo>
                <a:cubicBezTo>
                  <a:pt x="302" y="422"/>
                  <a:pt x="301" y="422"/>
                  <a:pt x="299" y="422"/>
                </a:cubicBezTo>
                <a:cubicBezTo>
                  <a:pt x="299" y="422"/>
                  <a:pt x="299" y="422"/>
                  <a:pt x="299" y="422"/>
                </a:cubicBezTo>
                <a:cubicBezTo>
                  <a:pt x="295" y="422"/>
                  <a:pt x="292" y="420"/>
                  <a:pt x="289" y="41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6" name="Freeform 284"/>
          <p:cNvSpPr>
            <a:spLocks/>
          </p:cNvSpPr>
          <p:nvPr/>
        </p:nvSpPr>
        <p:spPr bwMode="auto">
          <a:xfrm>
            <a:off x="3262313" y="1795463"/>
            <a:ext cx="311150" cy="417512"/>
          </a:xfrm>
          <a:custGeom>
            <a:avLst/>
            <a:gdLst/>
            <a:ahLst/>
            <a:cxnLst>
              <a:cxn ang="0">
                <a:pos x="8" y="68"/>
              </a:cxn>
              <a:cxn ang="0">
                <a:pos x="0" y="106"/>
              </a:cxn>
              <a:cxn ang="0">
                <a:pos x="57" y="222"/>
              </a:cxn>
              <a:cxn ang="0">
                <a:pos x="67" y="229"/>
              </a:cxn>
              <a:cxn ang="0">
                <a:pos x="67" y="229"/>
              </a:cxn>
              <a:cxn ang="0">
                <a:pos x="67" y="229"/>
              </a:cxn>
              <a:cxn ang="0">
                <a:pos x="85" y="223"/>
              </a:cxn>
              <a:cxn ang="0">
                <a:pos x="80" y="205"/>
              </a:cxn>
              <a:cxn ang="0">
                <a:pos x="59" y="163"/>
              </a:cxn>
              <a:cxn ang="0">
                <a:pos x="73" y="153"/>
              </a:cxn>
              <a:cxn ang="0">
                <a:pos x="89" y="143"/>
              </a:cxn>
              <a:cxn ang="0">
                <a:pos x="79" y="127"/>
              </a:cxn>
              <a:cxn ang="0">
                <a:pos x="35" y="151"/>
              </a:cxn>
              <a:cxn ang="0">
                <a:pos x="26" y="106"/>
              </a:cxn>
              <a:cxn ang="0">
                <a:pos x="31" y="80"/>
              </a:cxn>
              <a:cxn ang="0">
                <a:pos x="155" y="27"/>
              </a:cxn>
              <a:cxn ang="0">
                <a:pos x="241" y="85"/>
              </a:cxn>
              <a:cxn ang="0">
                <a:pos x="243" y="102"/>
              </a:cxn>
              <a:cxn ang="0">
                <a:pos x="234" y="131"/>
              </a:cxn>
              <a:cxn ang="0">
                <a:pos x="230" y="140"/>
              </a:cxn>
              <a:cxn ang="0">
                <a:pos x="246" y="184"/>
              </a:cxn>
              <a:cxn ang="0">
                <a:pos x="247" y="190"/>
              </a:cxn>
              <a:cxn ang="0">
                <a:pos x="239" y="197"/>
              </a:cxn>
              <a:cxn ang="0">
                <a:pos x="230" y="203"/>
              </a:cxn>
              <a:cxn ang="0">
                <a:pos x="226" y="218"/>
              </a:cxn>
              <a:cxn ang="0">
                <a:pos x="228" y="231"/>
              </a:cxn>
              <a:cxn ang="0">
                <a:pos x="224" y="242"/>
              </a:cxn>
              <a:cxn ang="0">
                <a:pos x="224" y="244"/>
              </a:cxn>
              <a:cxn ang="0">
                <a:pos x="227" y="255"/>
              </a:cxn>
              <a:cxn ang="0">
                <a:pos x="219" y="273"/>
              </a:cxn>
              <a:cxn ang="0">
                <a:pos x="197" y="286"/>
              </a:cxn>
              <a:cxn ang="0">
                <a:pos x="150" y="294"/>
              </a:cxn>
              <a:cxn ang="0">
                <a:pos x="131" y="336"/>
              </a:cxn>
              <a:cxn ang="0">
                <a:pos x="40" y="292"/>
              </a:cxn>
              <a:cxn ang="0">
                <a:pos x="22" y="298"/>
              </a:cxn>
              <a:cxn ang="0">
                <a:pos x="28" y="315"/>
              </a:cxn>
              <a:cxn ang="0">
                <a:pos x="135" y="367"/>
              </a:cxn>
              <a:cxn ang="0">
                <a:pos x="147" y="367"/>
              </a:cxn>
              <a:cxn ang="0">
                <a:pos x="154" y="357"/>
              </a:cxn>
              <a:cxn ang="0">
                <a:pos x="165" y="316"/>
              </a:cxn>
              <a:cxn ang="0">
                <a:pos x="197" y="313"/>
              </a:cxn>
              <a:cxn ang="0">
                <a:pos x="244" y="283"/>
              </a:cxn>
              <a:cxn ang="0">
                <a:pos x="246" y="278"/>
              </a:cxn>
              <a:cxn ang="0">
                <a:pos x="254" y="252"/>
              </a:cxn>
              <a:cxn ang="0">
                <a:pos x="251" y="244"/>
              </a:cxn>
              <a:cxn ang="0">
                <a:pos x="255" y="235"/>
              </a:cxn>
              <a:cxn ang="0">
                <a:pos x="255" y="232"/>
              </a:cxn>
              <a:cxn ang="0">
                <a:pos x="253" y="219"/>
              </a:cxn>
              <a:cxn ang="0">
                <a:pos x="274" y="199"/>
              </a:cxn>
              <a:cxn ang="0">
                <a:pos x="276" y="189"/>
              </a:cxn>
              <a:cxn ang="0">
                <a:pos x="275" y="183"/>
              </a:cxn>
              <a:cxn ang="0">
                <a:pos x="271" y="174"/>
              </a:cxn>
              <a:cxn ang="0">
                <a:pos x="257" y="143"/>
              </a:cxn>
              <a:cxn ang="0">
                <a:pos x="269" y="102"/>
              </a:cxn>
              <a:cxn ang="0">
                <a:pos x="267" y="80"/>
              </a:cxn>
              <a:cxn ang="0">
                <a:pos x="155" y="0"/>
              </a:cxn>
              <a:cxn ang="0">
                <a:pos x="8" y="68"/>
              </a:cxn>
            </a:cxnLst>
            <a:rect l="0" t="0" r="r" b="b"/>
            <a:pathLst>
              <a:path w="276" h="369">
                <a:moveTo>
                  <a:pt x="8" y="68"/>
                </a:moveTo>
                <a:cubicBezTo>
                  <a:pt x="3" y="77"/>
                  <a:pt x="0" y="90"/>
                  <a:pt x="0" y="106"/>
                </a:cubicBezTo>
                <a:cubicBezTo>
                  <a:pt x="0" y="145"/>
                  <a:pt x="17" y="196"/>
                  <a:pt x="57" y="222"/>
                </a:cubicBezTo>
                <a:cubicBezTo>
                  <a:pt x="60" y="225"/>
                  <a:pt x="63" y="227"/>
                  <a:pt x="67" y="229"/>
                </a:cubicBezTo>
                <a:cubicBezTo>
                  <a:pt x="67" y="229"/>
                  <a:pt x="67" y="229"/>
                  <a:pt x="67" y="229"/>
                </a:cubicBezTo>
                <a:cubicBezTo>
                  <a:pt x="67" y="229"/>
                  <a:pt x="67" y="229"/>
                  <a:pt x="67" y="229"/>
                </a:cubicBezTo>
                <a:cubicBezTo>
                  <a:pt x="74" y="232"/>
                  <a:pt x="82" y="230"/>
                  <a:pt x="85" y="223"/>
                </a:cubicBezTo>
                <a:cubicBezTo>
                  <a:pt x="88" y="217"/>
                  <a:pt x="86" y="209"/>
                  <a:pt x="80" y="205"/>
                </a:cubicBezTo>
                <a:cubicBezTo>
                  <a:pt x="58" y="194"/>
                  <a:pt x="54" y="175"/>
                  <a:pt x="59" y="163"/>
                </a:cubicBezTo>
                <a:cubicBezTo>
                  <a:pt x="60" y="159"/>
                  <a:pt x="64" y="151"/>
                  <a:pt x="73" y="153"/>
                </a:cubicBezTo>
                <a:cubicBezTo>
                  <a:pt x="81" y="155"/>
                  <a:pt x="88" y="150"/>
                  <a:pt x="89" y="143"/>
                </a:cubicBezTo>
                <a:cubicBezTo>
                  <a:pt x="91" y="136"/>
                  <a:pt x="86" y="129"/>
                  <a:pt x="79" y="127"/>
                </a:cubicBezTo>
                <a:cubicBezTo>
                  <a:pt x="60" y="123"/>
                  <a:pt x="43" y="133"/>
                  <a:pt x="35" y="151"/>
                </a:cubicBezTo>
                <a:cubicBezTo>
                  <a:pt x="29" y="136"/>
                  <a:pt x="26" y="120"/>
                  <a:pt x="26" y="106"/>
                </a:cubicBezTo>
                <a:cubicBezTo>
                  <a:pt x="26" y="95"/>
                  <a:pt x="28" y="86"/>
                  <a:pt x="31" y="80"/>
                </a:cubicBezTo>
                <a:cubicBezTo>
                  <a:pt x="54" y="34"/>
                  <a:pt x="119" y="27"/>
                  <a:pt x="155" y="27"/>
                </a:cubicBezTo>
                <a:cubicBezTo>
                  <a:pt x="197" y="27"/>
                  <a:pt x="235" y="52"/>
                  <a:pt x="241" y="85"/>
                </a:cubicBezTo>
                <a:cubicBezTo>
                  <a:pt x="242" y="91"/>
                  <a:pt x="243" y="97"/>
                  <a:pt x="243" y="102"/>
                </a:cubicBezTo>
                <a:cubicBezTo>
                  <a:pt x="243" y="120"/>
                  <a:pt x="236" y="128"/>
                  <a:pt x="234" y="131"/>
                </a:cubicBezTo>
                <a:cubicBezTo>
                  <a:pt x="232" y="133"/>
                  <a:pt x="230" y="136"/>
                  <a:pt x="230" y="140"/>
                </a:cubicBezTo>
                <a:cubicBezTo>
                  <a:pt x="230" y="154"/>
                  <a:pt x="238" y="168"/>
                  <a:pt x="246" y="184"/>
                </a:cubicBezTo>
                <a:cubicBezTo>
                  <a:pt x="246" y="184"/>
                  <a:pt x="249" y="188"/>
                  <a:pt x="247" y="190"/>
                </a:cubicBezTo>
                <a:cubicBezTo>
                  <a:pt x="246" y="192"/>
                  <a:pt x="241" y="196"/>
                  <a:pt x="239" y="197"/>
                </a:cubicBezTo>
                <a:cubicBezTo>
                  <a:pt x="230" y="203"/>
                  <a:pt x="230" y="203"/>
                  <a:pt x="230" y="203"/>
                </a:cubicBezTo>
                <a:cubicBezTo>
                  <a:pt x="229" y="205"/>
                  <a:pt x="226" y="208"/>
                  <a:pt x="226" y="218"/>
                </a:cubicBezTo>
                <a:cubicBezTo>
                  <a:pt x="226" y="221"/>
                  <a:pt x="227" y="226"/>
                  <a:pt x="228" y="231"/>
                </a:cubicBezTo>
                <a:cubicBezTo>
                  <a:pt x="226" y="234"/>
                  <a:pt x="224" y="238"/>
                  <a:pt x="224" y="242"/>
                </a:cubicBezTo>
                <a:cubicBezTo>
                  <a:pt x="224" y="243"/>
                  <a:pt x="224" y="243"/>
                  <a:pt x="224" y="244"/>
                </a:cubicBezTo>
                <a:cubicBezTo>
                  <a:pt x="224" y="247"/>
                  <a:pt x="224" y="251"/>
                  <a:pt x="227" y="255"/>
                </a:cubicBezTo>
                <a:cubicBezTo>
                  <a:pt x="226" y="259"/>
                  <a:pt x="223" y="268"/>
                  <a:pt x="219" y="273"/>
                </a:cubicBezTo>
                <a:cubicBezTo>
                  <a:pt x="217" y="277"/>
                  <a:pt x="205" y="286"/>
                  <a:pt x="197" y="286"/>
                </a:cubicBezTo>
                <a:cubicBezTo>
                  <a:pt x="173" y="286"/>
                  <a:pt x="159" y="288"/>
                  <a:pt x="150" y="294"/>
                </a:cubicBezTo>
                <a:cubicBezTo>
                  <a:pt x="147" y="296"/>
                  <a:pt x="139" y="300"/>
                  <a:pt x="131" y="336"/>
                </a:cubicBezTo>
                <a:cubicBezTo>
                  <a:pt x="109" y="325"/>
                  <a:pt x="40" y="292"/>
                  <a:pt x="40" y="292"/>
                </a:cubicBezTo>
                <a:cubicBezTo>
                  <a:pt x="33" y="288"/>
                  <a:pt x="25" y="291"/>
                  <a:pt x="22" y="298"/>
                </a:cubicBezTo>
                <a:cubicBezTo>
                  <a:pt x="19" y="304"/>
                  <a:pt x="22" y="312"/>
                  <a:pt x="28" y="315"/>
                </a:cubicBezTo>
                <a:cubicBezTo>
                  <a:pt x="135" y="367"/>
                  <a:pt x="135" y="367"/>
                  <a:pt x="135" y="367"/>
                </a:cubicBezTo>
                <a:cubicBezTo>
                  <a:pt x="139" y="369"/>
                  <a:pt x="143" y="369"/>
                  <a:pt x="147" y="367"/>
                </a:cubicBezTo>
                <a:cubicBezTo>
                  <a:pt x="151" y="365"/>
                  <a:pt x="153" y="361"/>
                  <a:pt x="154" y="357"/>
                </a:cubicBezTo>
                <a:cubicBezTo>
                  <a:pt x="157" y="340"/>
                  <a:pt x="162" y="321"/>
                  <a:pt x="165" y="316"/>
                </a:cubicBezTo>
                <a:cubicBezTo>
                  <a:pt x="169" y="314"/>
                  <a:pt x="178" y="313"/>
                  <a:pt x="197" y="313"/>
                </a:cubicBezTo>
                <a:cubicBezTo>
                  <a:pt x="215" y="313"/>
                  <a:pt x="238" y="299"/>
                  <a:pt x="244" y="283"/>
                </a:cubicBezTo>
                <a:cubicBezTo>
                  <a:pt x="246" y="278"/>
                  <a:pt x="246" y="278"/>
                  <a:pt x="246" y="278"/>
                </a:cubicBezTo>
                <a:cubicBezTo>
                  <a:pt x="251" y="268"/>
                  <a:pt x="254" y="259"/>
                  <a:pt x="254" y="252"/>
                </a:cubicBezTo>
                <a:cubicBezTo>
                  <a:pt x="254" y="249"/>
                  <a:pt x="253" y="246"/>
                  <a:pt x="251" y="244"/>
                </a:cubicBezTo>
                <a:cubicBezTo>
                  <a:pt x="253" y="241"/>
                  <a:pt x="255" y="238"/>
                  <a:pt x="255" y="235"/>
                </a:cubicBezTo>
                <a:cubicBezTo>
                  <a:pt x="255" y="234"/>
                  <a:pt x="255" y="233"/>
                  <a:pt x="255" y="232"/>
                </a:cubicBezTo>
                <a:cubicBezTo>
                  <a:pt x="254" y="228"/>
                  <a:pt x="253" y="222"/>
                  <a:pt x="253" y="219"/>
                </a:cubicBezTo>
                <a:cubicBezTo>
                  <a:pt x="261" y="214"/>
                  <a:pt x="270" y="205"/>
                  <a:pt x="274" y="199"/>
                </a:cubicBezTo>
                <a:cubicBezTo>
                  <a:pt x="276" y="195"/>
                  <a:pt x="276" y="191"/>
                  <a:pt x="276" y="189"/>
                </a:cubicBezTo>
                <a:cubicBezTo>
                  <a:pt x="276" y="186"/>
                  <a:pt x="276" y="184"/>
                  <a:pt x="275" y="183"/>
                </a:cubicBezTo>
                <a:cubicBezTo>
                  <a:pt x="271" y="174"/>
                  <a:pt x="271" y="174"/>
                  <a:pt x="271" y="174"/>
                </a:cubicBezTo>
                <a:cubicBezTo>
                  <a:pt x="267" y="166"/>
                  <a:pt x="259" y="153"/>
                  <a:pt x="257" y="143"/>
                </a:cubicBezTo>
                <a:cubicBezTo>
                  <a:pt x="265" y="133"/>
                  <a:pt x="269" y="118"/>
                  <a:pt x="269" y="102"/>
                </a:cubicBezTo>
                <a:cubicBezTo>
                  <a:pt x="269" y="95"/>
                  <a:pt x="269" y="87"/>
                  <a:pt x="267" y="80"/>
                </a:cubicBezTo>
                <a:cubicBezTo>
                  <a:pt x="259" y="35"/>
                  <a:pt x="211" y="0"/>
                  <a:pt x="155" y="0"/>
                </a:cubicBezTo>
                <a:cubicBezTo>
                  <a:pt x="82" y="0"/>
                  <a:pt x="30" y="24"/>
                  <a:pt x="8" y="6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7" name="Freeform 288"/>
          <p:cNvSpPr>
            <a:spLocks/>
          </p:cNvSpPr>
          <p:nvPr/>
        </p:nvSpPr>
        <p:spPr bwMode="auto">
          <a:xfrm>
            <a:off x="3186113" y="2420938"/>
            <a:ext cx="465137" cy="441325"/>
          </a:xfrm>
          <a:custGeom>
            <a:avLst/>
            <a:gdLst/>
            <a:ahLst/>
            <a:cxnLst>
              <a:cxn ang="0">
                <a:pos x="387" y="147"/>
              </a:cxn>
              <a:cxn ang="0">
                <a:pos x="334" y="107"/>
              </a:cxn>
              <a:cxn ang="0">
                <a:pos x="354" y="73"/>
              </a:cxn>
              <a:cxn ang="0">
                <a:pos x="306" y="26"/>
              </a:cxn>
              <a:cxn ang="0">
                <a:pos x="256" y="11"/>
              </a:cxn>
              <a:cxn ang="0">
                <a:pos x="240" y="38"/>
              </a:cxn>
              <a:cxn ang="0">
                <a:pos x="213" y="40"/>
              </a:cxn>
              <a:cxn ang="0">
                <a:pos x="181" y="29"/>
              </a:cxn>
              <a:cxn ang="0">
                <a:pos x="167" y="3"/>
              </a:cxn>
              <a:cxn ang="0">
                <a:pos x="70" y="49"/>
              </a:cxn>
              <a:cxn ang="0">
                <a:pos x="86" y="91"/>
              </a:cxn>
              <a:cxn ang="0">
                <a:pos x="26" y="129"/>
              </a:cxn>
              <a:cxn ang="0">
                <a:pos x="11" y="138"/>
              </a:cxn>
              <a:cxn ang="0">
                <a:pos x="13" y="246"/>
              </a:cxn>
              <a:cxn ang="0">
                <a:pos x="53" y="247"/>
              </a:cxn>
              <a:cxn ang="0">
                <a:pos x="56" y="320"/>
              </a:cxn>
              <a:cxn ang="0">
                <a:pos x="94" y="367"/>
              </a:cxn>
              <a:cxn ang="0">
                <a:pos x="157" y="383"/>
              </a:cxn>
              <a:cxn ang="0">
                <a:pos x="223" y="356"/>
              </a:cxn>
              <a:cxn ang="0">
                <a:pos x="238" y="332"/>
              </a:cxn>
              <a:cxn ang="0">
                <a:pos x="185" y="219"/>
              </a:cxn>
              <a:cxn ang="0">
                <a:pos x="143" y="123"/>
              </a:cxn>
              <a:cxn ang="0">
                <a:pos x="188" y="180"/>
              </a:cxn>
              <a:cxn ang="0">
                <a:pos x="221" y="177"/>
              </a:cxn>
              <a:cxn ang="0">
                <a:pos x="275" y="185"/>
              </a:cxn>
              <a:cxn ang="0">
                <a:pos x="292" y="228"/>
              </a:cxn>
              <a:cxn ang="0">
                <a:pos x="301" y="311"/>
              </a:cxn>
              <a:cxn ang="0">
                <a:pos x="236" y="384"/>
              </a:cxn>
              <a:cxn ang="0">
                <a:pos x="331" y="351"/>
              </a:cxn>
              <a:cxn ang="0">
                <a:pos x="327" y="273"/>
              </a:cxn>
              <a:cxn ang="0">
                <a:pos x="308" y="197"/>
              </a:cxn>
              <a:cxn ang="0">
                <a:pos x="253" y="151"/>
              </a:cxn>
              <a:cxn ang="0">
                <a:pos x="205" y="155"/>
              </a:cxn>
              <a:cxn ang="0">
                <a:pos x="141" y="94"/>
              </a:cxn>
              <a:cxn ang="0">
                <a:pos x="118" y="136"/>
              </a:cxn>
              <a:cxn ang="0">
                <a:pos x="160" y="309"/>
              </a:cxn>
              <a:cxn ang="0">
                <a:pos x="176" y="327"/>
              </a:cxn>
              <a:cxn ang="0">
                <a:pos x="139" y="361"/>
              </a:cxn>
              <a:cxn ang="0">
                <a:pos x="83" y="327"/>
              </a:cxn>
              <a:cxn ang="0">
                <a:pos x="104" y="284"/>
              </a:cxn>
              <a:cxn ang="0">
                <a:pos x="76" y="229"/>
              </a:cxn>
              <a:cxn ang="0">
                <a:pos x="31" y="222"/>
              </a:cxn>
              <a:cxn ang="0">
                <a:pos x="78" y="154"/>
              </a:cxn>
              <a:cxn ang="0">
                <a:pos x="107" y="108"/>
              </a:cxn>
              <a:cxn ang="0">
                <a:pos x="109" y="77"/>
              </a:cxn>
              <a:cxn ang="0">
                <a:pos x="152" y="29"/>
              </a:cxn>
              <a:cxn ang="0">
                <a:pos x="163" y="54"/>
              </a:cxn>
              <a:cxn ang="0">
                <a:pos x="188" y="67"/>
              </a:cxn>
              <a:cxn ang="0">
                <a:pos x="241" y="73"/>
              </a:cxn>
              <a:cxn ang="0">
                <a:pos x="263" y="51"/>
              </a:cxn>
              <a:cxn ang="0">
                <a:pos x="289" y="47"/>
              </a:cxn>
              <a:cxn ang="0">
                <a:pos x="324" y="75"/>
              </a:cxn>
              <a:cxn ang="0">
                <a:pos x="311" y="121"/>
              </a:cxn>
              <a:cxn ang="0">
                <a:pos x="334" y="169"/>
              </a:cxn>
              <a:cxn ang="0">
                <a:pos x="373" y="245"/>
              </a:cxn>
              <a:cxn ang="0">
                <a:pos x="395" y="261"/>
              </a:cxn>
            </a:cxnLst>
            <a:rect l="0" t="0" r="r" b="b"/>
            <a:pathLst>
              <a:path w="413" h="391">
                <a:moveTo>
                  <a:pt x="401" y="155"/>
                </a:moveTo>
                <a:cubicBezTo>
                  <a:pt x="400" y="152"/>
                  <a:pt x="398" y="150"/>
                  <a:pt x="396" y="149"/>
                </a:cubicBezTo>
                <a:cubicBezTo>
                  <a:pt x="393" y="147"/>
                  <a:pt x="390" y="146"/>
                  <a:pt x="387" y="147"/>
                </a:cubicBezTo>
                <a:cubicBezTo>
                  <a:pt x="356" y="150"/>
                  <a:pt x="356" y="150"/>
                  <a:pt x="356" y="150"/>
                </a:cubicBezTo>
                <a:cubicBezTo>
                  <a:pt x="354" y="145"/>
                  <a:pt x="351" y="138"/>
                  <a:pt x="347" y="131"/>
                </a:cubicBezTo>
                <a:cubicBezTo>
                  <a:pt x="343" y="121"/>
                  <a:pt x="338" y="113"/>
                  <a:pt x="334" y="107"/>
                </a:cubicBezTo>
                <a:cubicBezTo>
                  <a:pt x="351" y="83"/>
                  <a:pt x="351" y="83"/>
                  <a:pt x="351" y="83"/>
                </a:cubicBezTo>
                <a:cubicBezTo>
                  <a:pt x="351" y="83"/>
                  <a:pt x="351" y="83"/>
                  <a:pt x="352" y="83"/>
                </a:cubicBezTo>
                <a:cubicBezTo>
                  <a:pt x="353" y="80"/>
                  <a:pt x="354" y="76"/>
                  <a:pt x="354" y="73"/>
                </a:cubicBezTo>
                <a:cubicBezTo>
                  <a:pt x="354" y="73"/>
                  <a:pt x="354" y="73"/>
                  <a:pt x="354" y="73"/>
                </a:cubicBezTo>
                <a:cubicBezTo>
                  <a:pt x="353" y="67"/>
                  <a:pt x="350" y="61"/>
                  <a:pt x="335" y="48"/>
                </a:cubicBezTo>
                <a:cubicBezTo>
                  <a:pt x="326" y="40"/>
                  <a:pt x="315" y="33"/>
                  <a:pt x="306" y="26"/>
                </a:cubicBezTo>
                <a:cubicBezTo>
                  <a:pt x="305" y="26"/>
                  <a:pt x="304" y="25"/>
                  <a:pt x="303" y="25"/>
                </a:cubicBezTo>
                <a:cubicBezTo>
                  <a:pt x="282" y="11"/>
                  <a:pt x="268" y="7"/>
                  <a:pt x="256" y="11"/>
                </a:cubicBezTo>
                <a:cubicBezTo>
                  <a:pt x="256" y="11"/>
                  <a:pt x="256" y="11"/>
                  <a:pt x="256" y="11"/>
                </a:cubicBezTo>
                <a:cubicBezTo>
                  <a:pt x="255" y="11"/>
                  <a:pt x="254" y="12"/>
                  <a:pt x="253" y="13"/>
                </a:cubicBezTo>
                <a:cubicBezTo>
                  <a:pt x="251" y="14"/>
                  <a:pt x="249" y="16"/>
                  <a:pt x="248" y="17"/>
                </a:cubicBezTo>
                <a:cubicBezTo>
                  <a:pt x="247" y="20"/>
                  <a:pt x="245" y="25"/>
                  <a:pt x="240" y="38"/>
                </a:cubicBezTo>
                <a:cubicBezTo>
                  <a:pt x="238" y="41"/>
                  <a:pt x="238" y="41"/>
                  <a:pt x="238" y="41"/>
                </a:cubicBezTo>
                <a:cubicBezTo>
                  <a:pt x="238" y="42"/>
                  <a:pt x="238" y="43"/>
                  <a:pt x="237" y="44"/>
                </a:cubicBezTo>
                <a:cubicBezTo>
                  <a:pt x="231" y="42"/>
                  <a:pt x="222" y="41"/>
                  <a:pt x="213" y="40"/>
                </a:cubicBezTo>
                <a:cubicBezTo>
                  <a:pt x="203" y="40"/>
                  <a:pt x="194" y="40"/>
                  <a:pt x="187" y="40"/>
                </a:cubicBezTo>
                <a:cubicBezTo>
                  <a:pt x="185" y="38"/>
                  <a:pt x="184" y="34"/>
                  <a:pt x="182" y="30"/>
                </a:cubicBezTo>
                <a:cubicBezTo>
                  <a:pt x="181" y="29"/>
                  <a:pt x="181" y="29"/>
                  <a:pt x="181" y="29"/>
                </a:cubicBezTo>
                <a:cubicBezTo>
                  <a:pt x="178" y="23"/>
                  <a:pt x="174" y="14"/>
                  <a:pt x="172" y="10"/>
                </a:cubicBezTo>
                <a:cubicBezTo>
                  <a:pt x="171" y="8"/>
                  <a:pt x="170" y="5"/>
                  <a:pt x="167" y="4"/>
                </a:cubicBezTo>
                <a:cubicBezTo>
                  <a:pt x="167" y="4"/>
                  <a:pt x="167" y="4"/>
                  <a:pt x="167" y="3"/>
                </a:cubicBezTo>
                <a:cubicBezTo>
                  <a:pt x="165" y="2"/>
                  <a:pt x="163" y="1"/>
                  <a:pt x="160" y="1"/>
                </a:cubicBezTo>
                <a:cubicBezTo>
                  <a:pt x="147" y="0"/>
                  <a:pt x="120" y="13"/>
                  <a:pt x="112" y="17"/>
                </a:cubicBezTo>
                <a:cubicBezTo>
                  <a:pt x="90" y="28"/>
                  <a:pt x="76" y="39"/>
                  <a:pt x="70" y="49"/>
                </a:cubicBezTo>
                <a:cubicBezTo>
                  <a:pt x="69" y="50"/>
                  <a:pt x="68" y="51"/>
                  <a:pt x="67" y="53"/>
                </a:cubicBezTo>
                <a:cubicBezTo>
                  <a:pt x="65" y="57"/>
                  <a:pt x="66" y="62"/>
                  <a:pt x="69" y="67"/>
                </a:cubicBezTo>
                <a:cubicBezTo>
                  <a:pt x="75" y="77"/>
                  <a:pt x="80" y="84"/>
                  <a:pt x="86" y="91"/>
                </a:cubicBezTo>
                <a:cubicBezTo>
                  <a:pt x="80" y="98"/>
                  <a:pt x="73" y="107"/>
                  <a:pt x="68" y="116"/>
                </a:cubicBezTo>
                <a:cubicBezTo>
                  <a:pt x="63" y="122"/>
                  <a:pt x="60" y="129"/>
                  <a:pt x="57" y="134"/>
                </a:cubicBezTo>
                <a:cubicBezTo>
                  <a:pt x="26" y="129"/>
                  <a:pt x="26" y="129"/>
                  <a:pt x="26" y="129"/>
                </a:cubicBezTo>
                <a:cubicBezTo>
                  <a:pt x="21" y="128"/>
                  <a:pt x="15" y="131"/>
                  <a:pt x="12" y="135"/>
                </a:cubicBezTo>
                <a:cubicBezTo>
                  <a:pt x="12" y="136"/>
                  <a:pt x="12" y="136"/>
                  <a:pt x="12" y="136"/>
                </a:cubicBezTo>
                <a:cubicBezTo>
                  <a:pt x="11" y="137"/>
                  <a:pt x="11" y="137"/>
                  <a:pt x="11" y="138"/>
                </a:cubicBezTo>
                <a:cubicBezTo>
                  <a:pt x="10" y="138"/>
                  <a:pt x="10" y="138"/>
                  <a:pt x="10" y="139"/>
                </a:cubicBezTo>
                <a:cubicBezTo>
                  <a:pt x="6" y="150"/>
                  <a:pt x="0" y="215"/>
                  <a:pt x="7" y="238"/>
                </a:cubicBezTo>
                <a:cubicBezTo>
                  <a:pt x="8" y="241"/>
                  <a:pt x="10" y="244"/>
                  <a:pt x="13" y="246"/>
                </a:cubicBezTo>
                <a:cubicBezTo>
                  <a:pt x="15" y="248"/>
                  <a:pt x="18" y="249"/>
                  <a:pt x="20" y="249"/>
                </a:cubicBezTo>
                <a:cubicBezTo>
                  <a:pt x="21" y="249"/>
                  <a:pt x="21" y="249"/>
                  <a:pt x="21" y="249"/>
                </a:cubicBezTo>
                <a:cubicBezTo>
                  <a:pt x="29" y="249"/>
                  <a:pt x="42" y="248"/>
                  <a:pt x="53" y="247"/>
                </a:cubicBezTo>
                <a:cubicBezTo>
                  <a:pt x="58" y="261"/>
                  <a:pt x="68" y="280"/>
                  <a:pt x="76" y="292"/>
                </a:cubicBezTo>
                <a:cubicBezTo>
                  <a:pt x="67" y="304"/>
                  <a:pt x="56" y="320"/>
                  <a:pt x="56" y="320"/>
                </a:cubicBezTo>
                <a:cubicBezTo>
                  <a:pt x="56" y="320"/>
                  <a:pt x="56" y="320"/>
                  <a:pt x="56" y="320"/>
                </a:cubicBezTo>
                <a:cubicBezTo>
                  <a:pt x="53" y="324"/>
                  <a:pt x="53" y="329"/>
                  <a:pt x="55" y="333"/>
                </a:cubicBezTo>
                <a:cubicBezTo>
                  <a:pt x="58" y="341"/>
                  <a:pt x="68" y="351"/>
                  <a:pt x="86" y="363"/>
                </a:cubicBezTo>
                <a:cubicBezTo>
                  <a:pt x="89" y="364"/>
                  <a:pt x="91" y="366"/>
                  <a:pt x="94" y="367"/>
                </a:cubicBezTo>
                <a:cubicBezTo>
                  <a:pt x="103" y="373"/>
                  <a:pt x="127" y="387"/>
                  <a:pt x="143" y="389"/>
                </a:cubicBezTo>
                <a:cubicBezTo>
                  <a:pt x="144" y="390"/>
                  <a:pt x="144" y="390"/>
                  <a:pt x="145" y="390"/>
                </a:cubicBezTo>
                <a:cubicBezTo>
                  <a:pt x="150" y="390"/>
                  <a:pt x="155" y="387"/>
                  <a:pt x="157" y="383"/>
                </a:cubicBezTo>
                <a:cubicBezTo>
                  <a:pt x="158" y="383"/>
                  <a:pt x="158" y="382"/>
                  <a:pt x="158" y="381"/>
                </a:cubicBezTo>
                <a:cubicBezTo>
                  <a:pt x="172" y="354"/>
                  <a:pt x="172" y="354"/>
                  <a:pt x="172" y="354"/>
                </a:cubicBezTo>
                <a:cubicBezTo>
                  <a:pt x="190" y="358"/>
                  <a:pt x="209" y="357"/>
                  <a:pt x="223" y="356"/>
                </a:cubicBezTo>
                <a:cubicBezTo>
                  <a:pt x="229" y="356"/>
                  <a:pt x="229" y="356"/>
                  <a:pt x="229" y="356"/>
                </a:cubicBezTo>
                <a:cubicBezTo>
                  <a:pt x="234" y="356"/>
                  <a:pt x="238" y="354"/>
                  <a:pt x="241" y="350"/>
                </a:cubicBezTo>
                <a:cubicBezTo>
                  <a:pt x="245" y="344"/>
                  <a:pt x="244" y="336"/>
                  <a:pt x="238" y="332"/>
                </a:cubicBezTo>
                <a:cubicBezTo>
                  <a:pt x="181" y="292"/>
                  <a:pt x="181" y="292"/>
                  <a:pt x="181" y="292"/>
                </a:cubicBezTo>
                <a:cubicBezTo>
                  <a:pt x="178" y="287"/>
                  <a:pt x="170" y="270"/>
                  <a:pt x="176" y="252"/>
                </a:cubicBezTo>
                <a:cubicBezTo>
                  <a:pt x="179" y="241"/>
                  <a:pt x="182" y="230"/>
                  <a:pt x="185" y="219"/>
                </a:cubicBezTo>
                <a:cubicBezTo>
                  <a:pt x="186" y="216"/>
                  <a:pt x="186" y="212"/>
                  <a:pt x="184" y="209"/>
                </a:cubicBezTo>
                <a:cubicBezTo>
                  <a:pt x="142" y="125"/>
                  <a:pt x="142" y="125"/>
                  <a:pt x="142" y="125"/>
                </a:cubicBezTo>
                <a:cubicBezTo>
                  <a:pt x="142" y="124"/>
                  <a:pt x="142" y="123"/>
                  <a:pt x="143" y="123"/>
                </a:cubicBezTo>
                <a:cubicBezTo>
                  <a:pt x="153" y="118"/>
                  <a:pt x="153" y="118"/>
                  <a:pt x="153" y="118"/>
                </a:cubicBezTo>
                <a:cubicBezTo>
                  <a:pt x="155" y="117"/>
                  <a:pt x="156" y="117"/>
                  <a:pt x="157" y="117"/>
                </a:cubicBezTo>
                <a:cubicBezTo>
                  <a:pt x="188" y="180"/>
                  <a:pt x="188" y="180"/>
                  <a:pt x="188" y="180"/>
                </a:cubicBezTo>
                <a:cubicBezTo>
                  <a:pt x="190" y="184"/>
                  <a:pt x="193" y="187"/>
                  <a:pt x="197" y="187"/>
                </a:cubicBezTo>
                <a:cubicBezTo>
                  <a:pt x="201" y="188"/>
                  <a:pt x="205" y="187"/>
                  <a:pt x="208" y="185"/>
                </a:cubicBezTo>
                <a:cubicBezTo>
                  <a:pt x="215" y="179"/>
                  <a:pt x="220" y="178"/>
                  <a:pt x="221" y="177"/>
                </a:cubicBezTo>
                <a:cubicBezTo>
                  <a:pt x="234" y="183"/>
                  <a:pt x="242" y="180"/>
                  <a:pt x="247" y="178"/>
                </a:cubicBezTo>
                <a:cubicBezTo>
                  <a:pt x="247" y="178"/>
                  <a:pt x="248" y="177"/>
                  <a:pt x="249" y="177"/>
                </a:cubicBezTo>
                <a:cubicBezTo>
                  <a:pt x="257" y="179"/>
                  <a:pt x="271" y="183"/>
                  <a:pt x="275" y="185"/>
                </a:cubicBezTo>
                <a:cubicBezTo>
                  <a:pt x="276" y="186"/>
                  <a:pt x="276" y="188"/>
                  <a:pt x="280" y="197"/>
                </a:cubicBezTo>
                <a:cubicBezTo>
                  <a:pt x="280" y="200"/>
                  <a:pt x="281" y="202"/>
                  <a:pt x="282" y="206"/>
                </a:cubicBezTo>
                <a:cubicBezTo>
                  <a:pt x="285" y="213"/>
                  <a:pt x="289" y="221"/>
                  <a:pt x="292" y="228"/>
                </a:cubicBezTo>
                <a:cubicBezTo>
                  <a:pt x="297" y="238"/>
                  <a:pt x="302" y="248"/>
                  <a:pt x="302" y="256"/>
                </a:cubicBezTo>
                <a:cubicBezTo>
                  <a:pt x="302" y="260"/>
                  <a:pt x="301" y="265"/>
                  <a:pt x="300" y="271"/>
                </a:cubicBezTo>
                <a:cubicBezTo>
                  <a:pt x="299" y="283"/>
                  <a:pt x="298" y="297"/>
                  <a:pt x="301" y="311"/>
                </a:cubicBezTo>
                <a:cubicBezTo>
                  <a:pt x="303" y="319"/>
                  <a:pt x="306" y="327"/>
                  <a:pt x="308" y="333"/>
                </a:cubicBezTo>
                <a:cubicBezTo>
                  <a:pt x="242" y="366"/>
                  <a:pt x="242" y="366"/>
                  <a:pt x="242" y="366"/>
                </a:cubicBezTo>
                <a:cubicBezTo>
                  <a:pt x="235" y="369"/>
                  <a:pt x="233" y="377"/>
                  <a:pt x="236" y="384"/>
                </a:cubicBezTo>
                <a:cubicBezTo>
                  <a:pt x="238" y="388"/>
                  <a:pt x="243" y="391"/>
                  <a:pt x="248" y="391"/>
                </a:cubicBezTo>
                <a:cubicBezTo>
                  <a:pt x="250" y="391"/>
                  <a:pt x="252" y="390"/>
                  <a:pt x="254" y="389"/>
                </a:cubicBezTo>
                <a:cubicBezTo>
                  <a:pt x="331" y="351"/>
                  <a:pt x="331" y="351"/>
                  <a:pt x="331" y="351"/>
                </a:cubicBezTo>
                <a:cubicBezTo>
                  <a:pt x="337" y="348"/>
                  <a:pt x="340" y="340"/>
                  <a:pt x="337" y="334"/>
                </a:cubicBezTo>
                <a:cubicBezTo>
                  <a:pt x="337" y="333"/>
                  <a:pt x="331" y="321"/>
                  <a:pt x="327" y="305"/>
                </a:cubicBezTo>
                <a:cubicBezTo>
                  <a:pt x="325" y="295"/>
                  <a:pt x="326" y="284"/>
                  <a:pt x="327" y="273"/>
                </a:cubicBezTo>
                <a:cubicBezTo>
                  <a:pt x="328" y="267"/>
                  <a:pt x="328" y="261"/>
                  <a:pt x="328" y="255"/>
                </a:cubicBezTo>
                <a:cubicBezTo>
                  <a:pt x="328" y="243"/>
                  <a:pt x="322" y="230"/>
                  <a:pt x="316" y="216"/>
                </a:cubicBezTo>
                <a:cubicBezTo>
                  <a:pt x="313" y="210"/>
                  <a:pt x="310" y="203"/>
                  <a:pt x="308" y="197"/>
                </a:cubicBezTo>
                <a:cubicBezTo>
                  <a:pt x="306" y="193"/>
                  <a:pt x="305" y="191"/>
                  <a:pt x="305" y="188"/>
                </a:cubicBezTo>
                <a:cubicBezTo>
                  <a:pt x="300" y="175"/>
                  <a:pt x="299" y="172"/>
                  <a:pt x="294" y="167"/>
                </a:cubicBezTo>
                <a:cubicBezTo>
                  <a:pt x="285" y="157"/>
                  <a:pt x="253" y="151"/>
                  <a:pt x="253" y="151"/>
                </a:cubicBezTo>
                <a:cubicBezTo>
                  <a:pt x="246" y="150"/>
                  <a:pt x="241" y="152"/>
                  <a:pt x="237" y="153"/>
                </a:cubicBezTo>
                <a:cubicBezTo>
                  <a:pt x="235" y="154"/>
                  <a:pt x="235" y="154"/>
                  <a:pt x="233" y="153"/>
                </a:cubicBezTo>
                <a:cubicBezTo>
                  <a:pt x="225" y="149"/>
                  <a:pt x="216" y="150"/>
                  <a:pt x="205" y="155"/>
                </a:cubicBezTo>
                <a:cubicBezTo>
                  <a:pt x="180" y="105"/>
                  <a:pt x="180" y="105"/>
                  <a:pt x="180" y="105"/>
                </a:cubicBezTo>
                <a:cubicBezTo>
                  <a:pt x="177" y="98"/>
                  <a:pt x="170" y="93"/>
                  <a:pt x="162" y="91"/>
                </a:cubicBezTo>
                <a:cubicBezTo>
                  <a:pt x="155" y="90"/>
                  <a:pt x="148" y="91"/>
                  <a:pt x="141" y="94"/>
                </a:cubicBezTo>
                <a:cubicBezTo>
                  <a:pt x="131" y="99"/>
                  <a:pt x="131" y="99"/>
                  <a:pt x="131" y="99"/>
                </a:cubicBezTo>
                <a:cubicBezTo>
                  <a:pt x="125" y="102"/>
                  <a:pt x="119" y="108"/>
                  <a:pt x="117" y="115"/>
                </a:cubicBezTo>
                <a:cubicBezTo>
                  <a:pt x="114" y="122"/>
                  <a:pt x="114" y="130"/>
                  <a:pt x="118" y="136"/>
                </a:cubicBezTo>
                <a:cubicBezTo>
                  <a:pt x="158" y="217"/>
                  <a:pt x="158" y="217"/>
                  <a:pt x="158" y="217"/>
                </a:cubicBezTo>
                <a:cubicBezTo>
                  <a:pt x="155" y="226"/>
                  <a:pt x="152" y="235"/>
                  <a:pt x="150" y="245"/>
                </a:cubicBezTo>
                <a:cubicBezTo>
                  <a:pt x="140" y="279"/>
                  <a:pt x="160" y="308"/>
                  <a:pt x="160" y="309"/>
                </a:cubicBezTo>
                <a:cubicBezTo>
                  <a:pt x="161" y="310"/>
                  <a:pt x="162" y="312"/>
                  <a:pt x="164" y="312"/>
                </a:cubicBezTo>
                <a:cubicBezTo>
                  <a:pt x="188" y="329"/>
                  <a:pt x="188" y="329"/>
                  <a:pt x="188" y="329"/>
                </a:cubicBezTo>
                <a:cubicBezTo>
                  <a:pt x="184" y="329"/>
                  <a:pt x="180" y="328"/>
                  <a:pt x="176" y="327"/>
                </a:cubicBezTo>
                <a:cubicBezTo>
                  <a:pt x="168" y="325"/>
                  <a:pt x="168" y="325"/>
                  <a:pt x="168" y="325"/>
                </a:cubicBezTo>
                <a:cubicBezTo>
                  <a:pt x="162" y="324"/>
                  <a:pt x="156" y="327"/>
                  <a:pt x="153" y="332"/>
                </a:cubicBezTo>
                <a:cubicBezTo>
                  <a:pt x="139" y="361"/>
                  <a:pt x="139" y="361"/>
                  <a:pt x="139" y="361"/>
                </a:cubicBezTo>
                <a:cubicBezTo>
                  <a:pt x="131" y="357"/>
                  <a:pt x="119" y="351"/>
                  <a:pt x="107" y="344"/>
                </a:cubicBezTo>
                <a:cubicBezTo>
                  <a:pt x="105" y="343"/>
                  <a:pt x="103" y="342"/>
                  <a:pt x="101" y="340"/>
                </a:cubicBezTo>
                <a:cubicBezTo>
                  <a:pt x="92" y="334"/>
                  <a:pt x="87" y="330"/>
                  <a:pt x="83" y="327"/>
                </a:cubicBezTo>
                <a:cubicBezTo>
                  <a:pt x="88" y="321"/>
                  <a:pt x="94" y="313"/>
                  <a:pt x="99" y="306"/>
                </a:cubicBezTo>
                <a:cubicBezTo>
                  <a:pt x="104" y="300"/>
                  <a:pt x="104" y="300"/>
                  <a:pt x="104" y="300"/>
                </a:cubicBezTo>
                <a:cubicBezTo>
                  <a:pt x="107" y="295"/>
                  <a:pt x="107" y="289"/>
                  <a:pt x="104" y="284"/>
                </a:cubicBezTo>
                <a:cubicBezTo>
                  <a:pt x="99" y="278"/>
                  <a:pt x="99" y="278"/>
                  <a:pt x="99" y="278"/>
                </a:cubicBezTo>
                <a:cubicBezTo>
                  <a:pt x="91" y="267"/>
                  <a:pt x="82" y="249"/>
                  <a:pt x="78" y="237"/>
                </a:cubicBezTo>
                <a:cubicBezTo>
                  <a:pt x="76" y="229"/>
                  <a:pt x="76" y="229"/>
                  <a:pt x="76" y="229"/>
                </a:cubicBezTo>
                <a:cubicBezTo>
                  <a:pt x="74" y="223"/>
                  <a:pt x="68" y="219"/>
                  <a:pt x="62" y="219"/>
                </a:cubicBezTo>
                <a:cubicBezTo>
                  <a:pt x="54" y="220"/>
                  <a:pt x="54" y="220"/>
                  <a:pt x="54" y="220"/>
                </a:cubicBezTo>
                <a:cubicBezTo>
                  <a:pt x="47" y="220"/>
                  <a:pt x="38" y="221"/>
                  <a:pt x="31" y="222"/>
                </a:cubicBezTo>
                <a:cubicBezTo>
                  <a:pt x="30" y="204"/>
                  <a:pt x="32" y="174"/>
                  <a:pt x="34" y="157"/>
                </a:cubicBezTo>
                <a:cubicBezTo>
                  <a:pt x="64" y="162"/>
                  <a:pt x="64" y="162"/>
                  <a:pt x="64" y="162"/>
                </a:cubicBezTo>
                <a:cubicBezTo>
                  <a:pt x="70" y="163"/>
                  <a:pt x="76" y="160"/>
                  <a:pt x="78" y="154"/>
                </a:cubicBezTo>
                <a:cubicBezTo>
                  <a:pt x="81" y="146"/>
                  <a:pt x="81" y="146"/>
                  <a:pt x="81" y="146"/>
                </a:cubicBezTo>
                <a:cubicBezTo>
                  <a:pt x="83" y="142"/>
                  <a:pt x="86" y="136"/>
                  <a:pt x="90" y="130"/>
                </a:cubicBezTo>
                <a:cubicBezTo>
                  <a:pt x="95" y="122"/>
                  <a:pt x="102" y="114"/>
                  <a:pt x="107" y="108"/>
                </a:cubicBezTo>
                <a:cubicBezTo>
                  <a:pt x="114" y="101"/>
                  <a:pt x="114" y="101"/>
                  <a:pt x="114" y="101"/>
                </a:cubicBezTo>
                <a:cubicBezTo>
                  <a:pt x="118" y="97"/>
                  <a:pt x="119" y="89"/>
                  <a:pt x="114" y="84"/>
                </a:cubicBezTo>
                <a:cubicBezTo>
                  <a:pt x="109" y="77"/>
                  <a:pt x="109" y="77"/>
                  <a:pt x="109" y="77"/>
                </a:cubicBezTo>
                <a:cubicBezTo>
                  <a:pt x="104" y="71"/>
                  <a:pt x="100" y="66"/>
                  <a:pt x="96" y="59"/>
                </a:cubicBezTo>
                <a:cubicBezTo>
                  <a:pt x="101" y="55"/>
                  <a:pt x="110" y="48"/>
                  <a:pt x="124" y="41"/>
                </a:cubicBezTo>
                <a:cubicBezTo>
                  <a:pt x="136" y="35"/>
                  <a:pt x="146" y="31"/>
                  <a:pt x="152" y="29"/>
                </a:cubicBezTo>
                <a:cubicBezTo>
                  <a:pt x="153" y="33"/>
                  <a:pt x="155" y="37"/>
                  <a:pt x="157" y="41"/>
                </a:cubicBezTo>
                <a:cubicBezTo>
                  <a:pt x="157" y="41"/>
                  <a:pt x="157" y="41"/>
                  <a:pt x="157" y="41"/>
                </a:cubicBezTo>
                <a:cubicBezTo>
                  <a:pt x="160" y="47"/>
                  <a:pt x="162" y="51"/>
                  <a:pt x="163" y="54"/>
                </a:cubicBezTo>
                <a:cubicBezTo>
                  <a:pt x="167" y="61"/>
                  <a:pt x="167" y="61"/>
                  <a:pt x="167" y="61"/>
                </a:cubicBezTo>
                <a:cubicBezTo>
                  <a:pt x="169" y="66"/>
                  <a:pt x="175" y="69"/>
                  <a:pt x="180" y="68"/>
                </a:cubicBezTo>
                <a:cubicBezTo>
                  <a:pt x="188" y="67"/>
                  <a:pt x="188" y="67"/>
                  <a:pt x="188" y="67"/>
                </a:cubicBezTo>
                <a:cubicBezTo>
                  <a:pt x="194" y="66"/>
                  <a:pt x="202" y="66"/>
                  <a:pt x="211" y="67"/>
                </a:cubicBezTo>
                <a:cubicBezTo>
                  <a:pt x="220" y="68"/>
                  <a:pt x="227" y="69"/>
                  <a:pt x="233" y="70"/>
                </a:cubicBezTo>
                <a:cubicBezTo>
                  <a:pt x="241" y="73"/>
                  <a:pt x="241" y="73"/>
                  <a:pt x="241" y="73"/>
                </a:cubicBezTo>
                <a:cubicBezTo>
                  <a:pt x="248" y="75"/>
                  <a:pt x="255" y="71"/>
                  <a:pt x="257" y="65"/>
                </a:cubicBezTo>
                <a:cubicBezTo>
                  <a:pt x="261" y="56"/>
                  <a:pt x="261" y="56"/>
                  <a:pt x="261" y="56"/>
                </a:cubicBezTo>
                <a:cubicBezTo>
                  <a:pt x="262" y="55"/>
                  <a:pt x="262" y="53"/>
                  <a:pt x="263" y="51"/>
                </a:cubicBezTo>
                <a:cubicBezTo>
                  <a:pt x="264" y="48"/>
                  <a:pt x="264" y="48"/>
                  <a:pt x="264" y="48"/>
                </a:cubicBezTo>
                <a:cubicBezTo>
                  <a:pt x="266" y="44"/>
                  <a:pt x="268" y="40"/>
                  <a:pt x="269" y="37"/>
                </a:cubicBezTo>
                <a:cubicBezTo>
                  <a:pt x="273" y="38"/>
                  <a:pt x="279" y="41"/>
                  <a:pt x="289" y="47"/>
                </a:cubicBezTo>
                <a:cubicBezTo>
                  <a:pt x="290" y="48"/>
                  <a:pt x="291" y="48"/>
                  <a:pt x="291" y="49"/>
                </a:cubicBezTo>
                <a:cubicBezTo>
                  <a:pt x="300" y="54"/>
                  <a:pt x="309" y="61"/>
                  <a:pt x="317" y="68"/>
                </a:cubicBezTo>
                <a:cubicBezTo>
                  <a:pt x="320" y="71"/>
                  <a:pt x="323" y="73"/>
                  <a:pt x="324" y="75"/>
                </a:cubicBezTo>
                <a:cubicBezTo>
                  <a:pt x="307" y="99"/>
                  <a:pt x="307" y="99"/>
                  <a:pt x="307" y="99"/>
                </a:cubicBezTo>
                <a:cubicBezTo>
                  <a:pt x="304" y="104"/>
                  <a:pt x="304" y="110"/>
                  <a:pt x="307" y="115"/>
                </a:cubicBezTo>
                <a:cubicBezTo>
                  <a:pt x="311" y="121"/>
                  <a:pt x="311" y="121"/>
                  <a:pt x="311" y="121"/>
                </a:cubicBezTo>
                <a:cubicBezTo>
                  <a:pt x="314" y="124"/>
                  <a:pt x="318" y="130"/>
                  <a:pt x="323" y="142"/>
                </a:cubicBezTo>
                <a:cubicBezTo>
                  <a:pt x="327" y="150"/>
                  <a:pt x="330" y="156"/>
                  <a:pt x="331" y="161"/>
                </a:cubicBezTo>
                <a:cubicBezTo>
                  <a:pt x="334" y="169"/>
                  <a:pt x="334" y="169"/>
                  <a:pt x="334" y="169"/>
                </a:cubicBezTo>
                <a:cubicBezTo>
                  <a:pt x="336" y="175"/>
                  <a:pt x="342" y="179"/>
                  <a:pt x="348" y="178"/>
                </a:cubicBezTo>
                <a:cubicBezTo>
                  <a:pt x="379" y="174"/>
                  <a:pt x="379" y="174"/>
                  <a:pt x="379" y="174"/>
                </a:cubicBezTo>
                <a:cubicBezTo>
                  <a:pt x="381" y="191"/>
                  <a:pt x="383" y="224"/>
                  <a:pt x="373" y="245"/>
                </a:cubicBezTo>
                <a:cubicBezTo>
                  <a:pt x="371" y="247"/>
                  <a:pt x="370" y="250"/>
                  <a:pt x="369" y="253"/>
                </a:cubicBezTo>
                <a:cubicBezTo>
                  <a:pt x="368" y="260"/>
                  <a:pt x="374" y="267"/>
                  <a:pt x="381" y="268"/>
                </a:cubicBezTo>
                <a:cubicBezTo>
                  <a:pt x="386" y="268"/>
                  <a:pt x="392" y="266"/>
                  <a:pt x="395" y="261"/>
                </a:cubicBezTo>
                <a:cubicBezTo>
                  <a:pt x="395" y="261"/>
                  <a:pt x="395" y="260"/>
                  <a:pt x="395" y="260"/>
                </a:cubicBezTo>
                <a:cubicBezTo>
                  <a:pt x="413" y="227"/>
                  <a:pt x="407" y="167"/>
                  <a:pt x="401" y="15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8" name="Freeform 304"/>
          <p:cNvSpPr>
            <a:spLocks noEditPoints="1"/>
          </p:cNvSpPr>
          <p:nvPr/>
        </p:nvSpPr>
        <p:spPr bwMode="auto">
          <a:xfrm>
            <a:off x="3221038" y="2998788"/>
            <a:ext cx="395287" cy="498475"/>
          </a:xfrm>
          <a:custGeom>
            <a:avLst/>
            <a:gdLst/>
            <a:ahLst/>
            <a:cxnLst>
              <a:cxn ang="0">
                <a:pos x="144" y="17"/>
              </a:cxn>
              <a:cxn ang="0">
                <a:pos x="108" y="173"/>
              </a:cxn>
              <a:cxn ang="0">
                <a:pos x="89" y="249"/>
              </a:cxn>
              <a:cxn ang="0">
                <a:pos x="62" y="372"/>
              </a:cxn>
              <a:cxn ang="0">
                <a:pos x="0" y="385"/>
              </a:cxn>
              <a:cxn ang="0">
                <a:pos x="69" y="398"/>
              </a:cxn>
              <a:cxn ang="0">
                <a:pos x="139" y="309"/>
              </a:cxn>
              <a:cxn ang="0">
                <a:pos x="141" y="295"/>
              </a:cxn>
              <a:cxn ang="0">
                <a:pos x="110" y="223"/>
              </a:cxn>
              <a:cxn ang="0">
                <a:pos x="136" y="179"/>
              </a:cxn>
              <a:cxn ang="0">
                <a:pos x="130" y="131"/>
              </a:cxn>
              <a:cxn ang="0">
                <a:pos x="167" y="32"/>
              </a:cxn>
              <a:cxn ang="0">
                <a:pos x="238" y="131"/>
              </a:cxn>
              <a:cxn ang="0">
                <a:pos x="272" y="196"/>
              </a:cxn>
              <a:cxn ang="0">
                <a:pos x="271" y="209"/>
              </a:cxn>
              <a:cxn ang="0">
                <a:pos x="307" y="324"/>
              </a:cxn>
              <a:cxn ang="0">
                <a:pos x="170" y="265"/>
              </a:cxn>
              <a:cxn ang="0">
                <a:pos x="161" y="385"/>
              </a:cxn>
              <a:cxn ang="0">
                <a:pos x="240" y="398"/>
              </a:cxn>
              <a:cxn ang="0">
                <a:pos x="14" y="417"/>
              </a:cxn>
              <a:cxn ang="0">
                <a:pos x="14" y="444"/>
              </a:cxn>
              <a:cxn ang="0">
                <a:pos x="266" y="431"/>
              </a:cxn>
              <a:cxn ang="0">
                <a:pos x="253" y="372"/>
              </a:cxn>
              <a:cxn ang="0">
                <a:pos x="188" y="308"/>
              </a:cxn>
              <a:cxn ang="0">
                <a:pos x="325" y="348"/>
              </a:cxn>
              <a:cxn ang="0">
                <a:pos x="336" y="328"/>
              </a:cxn>
              <a:cxn ang="0">
                <a:pos x="332" y="145"/>
              </a:cxn>
              <a:cxn ang="0">
                <a:pos x="352" y="127"/>
              </a:cxn>
              <a:cxn ang="0">
                <a:pos x="334" y="114"/>
              </a:cxn>
              <a:cxn ang="0">
                <a:pos x="249" y="106"/>
              </a:cxn>
              <a:cxn ang="0">
                <a:pos x="157" y="4"/>
              </a:cxn>
              <a:cxn ang="0">
                <a:pos x="275" y="193"/>
              </a:cxn>
              <a:cxn ang="0">
                <a:pos x="274" y="195"/>
              </a:cxn>
              <a:cxn ang="0">
                <a:pos x="274" y="195"/>
              </a:cxn>
            </a:cxnLst>
            <a:rect l="0" t="0" r="r" b="b"/>
            <a:pathLst>
              <a:path w="352" h="444">
                <a:moveTo>
                  <a:pt x="157" y="4"/>
                </a:moveTo>
                <a:cubicBezTo>
                  <a:pt x="153" y="8"/>
                  <a:pt x="148" y="12"/>
                  <a:pt x="144" y="17"/>
                </a:cubicBezTo>
                <a:cubicBezTo>
                  <a:pt x="118" y="47"/>
                  <a:pt x="104" y="87"/>
                  <a:pt x="104" y="131"/>
                </a:cubicBezTo>
                <a:cubicBezTo>
                  <a:pt x="104" y="145"/>
                  <a:pt x="105" y="159"/>
                  <a:pt x="108" y="173"/>
                </a:cubicBezTo>
                <a:cubicBezTo>
                  <a:pt x="92" y="185"/>
                  <a:pt x="84" y="204"/>
                  <a:pt x="84" y="223"/>
                </a:cubicBezTo>
                <a:cubicBezTo>
                  <a:pt x="84" y="231"/>
                  <a:pt x="85" y="240"/>
                  <a:pt x="89" y="249"/>
                </a:cubicBezTo>
                <a:cubicBezTo>
                  <a:pt x="89" y="249"/>
                  <a:pt x="108" y="289"/>
                  <a:pt x="113" y="300"/>
                </a:cubicBezTo>
                <a:cubicBezTo>
                  <a:pt x="106" y="310"/>
                  <a:pt x="69" y="363"/>
                  <a:pt x="62" y="372"/>
                </a:cubicBezTo>
                <a:cubicBezTo>
                  <a:pt x="52" y="372"/>
                  <a:pt x="14" y="372"/>
                  <a:pt x="14" y="372"/>
                </a:cubicBezTo>
                <a:cubicBezTo>
                  <a:pt x="6" y="372"/>
                  <a:pt x="0" y="378"/>
                  <a:pt x="0" y="385"/>
                </a:cubicBezTo>
                <a:cubicBezTo>
                  <a:pt x="0" y="392"/>
                  <a:pt x="6" y="398"/>
                  <a:pt x="14" y="398"/>
                </a:cubicBezTo>
                <a:cubicBezTo>
                  <a:pt x="69" y="398"/>
                  <a:pt x="69" y="398"/>
                  <a:pt x="69" y="398"/>
                </a:cubicBezTo>
                <a:cubicBezTo>
                  <a:pt x="73" y="398"/>
                  <a:pt x="77" y="396"/>
                  <a:pt x="80" y="393"/>
                </a:cubicBezTo>
                <a:cubicBezTo>
                  <a:pt x="139" y="309"/>
                  <a:pt x="139" y="309"/>
                  <a:pt x="139" y="309"/>
                </a:cubicBezTo>
                <a:cubicBezTo>
                  <a:pt x="141" y="306"/>
                  <a:pt x="142" y="304"/>
                  <a:pt x="142" y="301"/>
                </a:cubicBezTo>
                <a:cubicBezTo>
                  <a:pt x="142" y="299"/>
                  <a:pt x="141" y="297"/>
                  <a:pt x="141" y="295"/>
                </a:cubicBezTo>
                <a:cubicBezTo>
                  <a:pt x="114" y="238"/>
                  <a:pt x="114" y="238"/>
                  <a:pt x="114" y="238"/>
                </a:cubicBezTo>
                <a:cubicBezTo>
                  <a:pt x="111" y="233"/>
                  <a:pt x="110" y="228"/>
                  <a:pt x="110" y="223"/>
                </a:cubicBezTo>
                <a:cubicBezTo>
                  <a:pt x="110" y="210"/>
                  <a:pt x="117" y="198"/>
                  <a:pt x="129" y="191"/>
                </a:cubicBezTo>
                <a:cubicBezTo>
                  <a:pt x="134" y="189"/>
                  <a:pt x="136" y="184"/>
                  <a:pt x="136" y="179"/>
                </a:cubicBezTo>
                <a:cubicBezTo>
                  <a:pt x="136" y="178"/>
                  <a:pt x="136" y="177"/>
                  <a:pt x="136" y="176"/>
                </a:cubicBezTo>
                <a:cubicBezTo>
                  <a:pt x="132" y="161"/>
                  <a:pt x="130" y="146"/>
                  <a:pt x="130" y="131"/>
                </a:cubicBezTo>
                <a:cubicBezTo>
                  <a:pt x="130" y="94"/>
                  <a:pt x="142" y="60"/>
                  <a:pt x="164" y="35"/>
                </a:cubicBezTo>
                <a:cubicBezTo>
                  <a:pt x="165" y="34"/>
                  <a:pt x="166" y="33"/>
                  <a:pt x="167" y="32"/>
                </a:cubicBezTo>
                <a:cubicBezTo>
                  <a:pt x="180" y="45"/>
                  <a:pt x="202" y="76"/>
                  <a:pt x="229" y="125"/>
                </a:cubicBezTo>
                <a:cubicBezTo>
                  <a:pt x="231" y="128"/>
                  <a:pt x="234" y="131"/>
                  <a:pt x="238" y="131"/>
                </a:cubicBezTo>
                <a:cubicBezTo>
                  <a:pt x="238" y="131"/>
                  <a:pt x="280" y="139"/>
                  <a:pt x="302" y="143"/>
                </a:cubicBezTo>
                <a:cubicBezTo>
                  <a:pt x="291" y="162"/>
                  <a:pt x="273" y="195"/>
                  <a:pt x="272" y="196"/>
                </a:cubicBezTo>
                <a:cubicBezTo>
                  <a:pt x="270" y="199"/>
                  <a:pt x="270" y="201"/>
                  <a:pt x="270" y="204"/>
                </a:cubicBezTo>
                <a:cubicBezTo>
                  <a:pt x="270" y="206"/>
                  <a:pt x="270" y="208"/>
                  <a:pt x="271" y="209"/>
                </a:cubicBezTo>
                <a:cubicBezTo>
                  <a:pt x="297" y="269"/>
                  <a:pt x="308" y="307"/>
                  <a:pt x="309" y="323"/>
                </a:cubicBezTo>
                <a:cubicBezTo>
                  <a:pt x="309" y="324"/>
                  <a:pt x="308" y="324"/>
                  <a:pt x="307" y="324"/>
                </a:cubicBezTo>
                <a:cubicBezTo>
                  <a:pt x="265" y="327"/>
                  <a:pt x="219" y="307"/>
                  <a:pt x="185" y="268"/>
                </a:cubicBezTo>
                <a:cubicBezTo>
                  <a:pt x="181" y="264"/>
                  <a:pt x="175" y="263"/>
                  <a:pt x="170" y="265"/>
                </a:cubicBezTo>
                <a:cubicBezTo>
                  <a:pt x="165" y="267"/>
                  <a:pt x="161" y="272"/>
                  <a:pt x="161" y="277"/>
                </a:cubicBezTo>
                <a:cubicBezTo>
                  <a:pt x="161" y="385"/>
                  <a:pt x="161" y="385"/>
                  <a:pt x="161" y="385"/>
                </a:cubicBezTo>
                <a:cubicBezTo>
                  <a:pt x="161" y="392"/>
                  <a:pt x="167" y="398"/>
                  <a:pt x="175" y="398"/>
                </a:cubicBezTo>
                <a:cubicBezTo>
                  <a:pt x="175" y="398"/>
                  <a:pt x="221" y="398"/>
                  <a:pt x="240" y="398"/>
                </a:cubicBezTo>
                <a:cubicBezTo>
                  <a:pt x="240" y="406"/>
                  <a:pt x="240" y="409"/>
                  <a:pt x="240" y="417"/>
                </a:cubicBezTo>
                <a:cubicBezTo>
                  <a:pt x="216" y="417"/>
                  <a:pt x="14" y="417"/>
                  <a:pt x="14" y="417"/>
                </a:cubicBezTo>
                <a:cubicBezTo>
                  <a:pt x="6" y="417"/>
                  <a:pt x="0" y="423"/>
                  <a:pt x="0" y="431"/>
                </a:cubicBezTo>
                <a:cubicBezTo>
                  <a:pt x="0" y="438"/>
                  <a:pt x="6" y="444"/>
                  <a:pt x="14" y="444"/>
                </a:cubicBezTo>
                <a:cubicBezTo>
                  <a:pt x="253" y="444"/>
                  <a:pt x="253" y="444"/>
                  <a:pt x="253" y="444"/>
                </a:cubicBezTo>
                <a:cubicBezTo>
                  <a:pt x="260" y="444"/>
                  <a:pt x="266" y="438"/>
                  <a:pt x="266" y="431"/>
                </a:cubicBezTo>
                <a:cubicBezTo>
                  <a:pt x="266" y="385"/>
                  <a:pt x="266" y="385"/>
                  <a:pt x="266" y="385"/>
                </a:cubicBezTo>
                <a:cubicBezTo>
                  <a:pt x="266" y="378"/>
                  <a:pt x="260" y="372"/>
                  <a:pt x="253" y="372"/>
                </a:cubicBezTo>
                <a:cubicBezTo>
                  <a:pt x="253" y="372"/>
                  <a:pt x="206" y="372"/>
                  <a:pt x="188" y="372"/>
                </a:cubicBezTo>
                <a:cubicBezTo>
                  <a:pt x="188" y="358"/>
                  <a:pt x="188" y="334"/>
                  <a:pt x="188" y="308"/>
                </a:cubicBezTo>
                <a:cubicBezTo>
                  <a:pt x="225" y="338"/>
                  <a:pt x="268" y="354"/>
                  <a:pt x="310" y="350"/>
                </a:cubicBezTo>
                <a:cubicBezTo>
                  <a:pt x="315" y="350"/>
                  <a:pt x="320" y="349"/>
                  <a:pt x="325" y="348"/>
                </a:cubicBezTo>
                <a:cubicBezTo>
                  <a:pt x="330" y="347"/>
                  <a:pt x="334" y="343"/>
                  <a:pt x="335" y="339"/>
                </a:cubicBezTo>
                <a:cubicBezTo>
                  <a:pt x="336" y="336"/>
                  <a:pt x="336" y="332"/>
                  <a:pt x="336" y="328"/>
                </a:cubicBezTo>
                <a:cubicBezTo>
                  <a:pt x="336" y="297"/>
                  <a:pt x="312" y="237"/>
                  <a:pt x="298" y="205"/>
                </a:cubicBezTo>
                <a:cubicBezTo>
                  <a:pt x="303" y="196"/>
                  <a:pt x="328" y="151"/>
                  <a:pt x="332" y="145"/>
                </a:cubicBezTo>
                <a:cubicBezTo>
                  <a:pt x="336" y="142"/>
                  <a:pt x="344" y="139"/>
                  <a:pt x="344" y="139"/>
                </a:cubicBezTo>
                <a:cubicBezTo>
                  <a:pt x="349" y="137"/>
                  <a:pt x="352" y="132"/>
                  <a:pt x="352" y="127"/>
                </a:cubicBezTo>
                <a:cubicBezTo>
                  <a:pt x="352" y="125"/>
                  <a:pt x="352" y="123"/>
                  <a:pt x="351" y="122"/>
                </a:cubicBezTo>
                <a:cubicBezTo>
                  <a:pt x="348" y="115"/>
                  <a:pt x="341" y="112"/>
                  <a:pt x="334" y="114"/>
                </a:cubicBezTo>
                <a:cubicBezTo>
                  <a:pt x="334" y="114"/>
                  <a:pt x="325" y="118"/>
                  <a:pt x="321" y="120"/>
                </a:cubicBezTo>
                <a:cubicBezTo>
                  <a:pt x="314" y="119"/>
                  <a:pt x="259" y="108"/>
                  <a:pt x="249" y="106"/>
                </a:cubicBezTo>
                <a:cubicBezTo>
                  <a:pt x="232" y="76"/>
                  <a:pt x="197" y="17"/>
                  <a:pt x="173" y="3"/>
                </a:cubicBezTo>
                <a:cubicBezTo>
                  <a:pt x="168" y="0"/>
                  <a:pt x="162" y="0"/>
                  <a:pt x="157" y="4"/>
                </a:cubicBezTo>
                <a:close/>
                <a:moveTo>
                  <a:pt x="277" y="192"/>
                </a:moveTo>
                <a:cubicBezTo>
                  <a:pt x="276" y="192"/>
                  <a:pt x="276" y="193"/>
                  <a:pt x="275" y="193"/>
                </a:cubicBezTo>
                <a:cubicBezTo>
                  <a:pt x="276" y="193"/>
                  <a:pt x="276" y="192"/>
                  <a:pt x="277" y="192"/>
                </a:cubicBezTo>
                <a:close/>
                <a:moveTo>
                  <a:pt x="274" y="195"/>
                </a:moveTo>
                <a:cubicBezTo>
                  <a:pt x="273" y="195"/>
                  <a:pt x="273" y="195"/>
                  <a:pt x="272" y="196"/>
                </a:cubicBezTo>
                <a:cubicBezTo>
                  <a:pt x="273" y="195"/>
                  <a:pt x="273" y="195"/>
                  <a:pt x="274" y="19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29" name="Freeform 337"/>
          <p:cNvSpPr>
            <a:spLocks noEditPoints="1"/>
          </p:cNvSpPr>
          <p:nvPr/>
        </p:nvSpPr>
        <p:spPr bwMode="auto">
          <a:xfrm>
            <a:off x="3168650" y="3678238"/>
            <a:ext cx="500063" cy="515937"/>
          </a:xfrm>
          <a:custGeom>
            <a:avLst/>
            <a:gdLst/>
            <a:ahLst/>
            <a:cxnLst>
              <a:cxn ang="0">
                <a:pos x="238" y="3"/>
              </a:cxn>
              <a:cxn ang="0">
                <a:pos x="176" y="46"/>
              </a:cxn>
              <a:cxn ang="0">
                <a:pos x="175" y="51"/>
              </a:cxn>
              <a:cxn ang="0">
                <a:pos x="175" y="94"/>
              </a:cxn>
              <a:cxn ang="0">
                <a:pos x="32" y="120"/>
              </a:cxn>
              <a:cxn ang="0">
                <a:pos x="21" y="132"/>
              </a:cxn>
              <a:cxn ang="0">
                <a:pos x="0" y="363"/>
              </a:cxn>
              <a:cxn ang="0">
                <a:pos x="0" y="364"/>
              </a:cxn>
              <a:cxn ang="0">
                <a:pos x="5" y="374"/>
              </a:cxn>
              <a:cxn ang="0">
                <a:pos x="95" y="453"/>
              </a:cxn>
              <a:cxn ang="0">
                <a:pos x="109" y="456"/>
              </a:cxn>
              <a:cxn ang="0">
                <a:pos x="117" y="444"/>
              </a:cxn>
              <a:cxn ang="0">
                <a:pos x="130" y="202"/>
              </a:cxn>
              <a:cxn ang="0">
                <a:pos x="191" y="185"/>
              </a:cxn>
              <a:cxn ang="0">
                <a:pos x="201" y="172"/>
              </a:cxn>
              <a:cxn ang="0">
                <a:pos x="201" y="116"/>
              </a:cxn>
              <a:cxn ang="0">
                <a:pos x="279" y="102"/>
              </a:cxn>
              <a:cxn ang="0">
                <a:pos x="280" y="123"/>
              </a:cxn>
              <a:cxn ang="0">
                <a:pos x="293" y="136"/>
              </a:cxn>
              <a:cxn ang="0">
                <a:pos x="306" y="123"/>
              </a:cxn>
              <a:cxn ang="0">
                <a:pos x="306" y="97"/>
              </a:cxn>
              <a:cxn ang="0">
                <a:pos x="380" y="83"/>
              </a:cxn>
              <a:cxn ang="0">
                <a:pos x="418" y="111"/>
              </a:cxn>
              <a:cxn ang="0">
                <a:pos x="418" y="366"/>
              </a:cxn>
              <a:cxn ang="0">
                <a:pos x="158" y="423"/>
              </a:cxn>
              <a:cxn ang="0">
                <a:pos x="148" y="436"/>
              </a:cxn>
              <a:cxn ang="0">
                <a:pos x="148" y="439"/>
              </a:cxn>
              <a:cxn ang="0">
                <a:pos x="164" y="449"/>
              </a:cxn>
              <a:cxn ang="0">
                <a:pos x="435" y="389"/>
              </a:cxn>
              <a:cxn ang="0">
                <a:pos x="445" y="376"/>
              </a:cxn>
              <a:cxn ang="0">
                <a:pos x="445" y="105"/>
              </a:cxn>
              <a:cxn ang="0">
                <a:pos x="440" y="94"/>
              </a:cxn>
              <a:cxn ang="0">
                <a:pos x="391" y="59"/>
              </a:cxn>
              <a:cxn ang="0">
                <a:pos x="381" y="56"/>
              </a:cxn>
              <a:cxn ang="0">
                <a:pos x="305" y="70"/>
              </a:cxn>
              <a:cxn ang="0">
                <a:pos x="305" y="45"/>
              </a:cxn>
              <a:cxn ang="0">
                <a:pos x="304" y="40"/>
              </a:cxn>
              <a:cxn ang="0">
                <a:pos x="238" y="3"/>
              </a:cxn>
              <a:cxn ang="0">
                <a:pos x="240" y="30"/>
              </a:cxn>
              <a:cxn ang="0">
                <a:pos x="278" y="49"/>
              </a:cxn>
              <a:cxn ang="0">
                <a:pos x="279" y="75"/>
              </a:cxn>
              <a:cxn ang="0">
                <a:pos x="202" y="89"/>
              </a:cxn>
              <a:cxn ang="0">
                <a:pos x="202" y="54"/>
              </a:cxn>
              <a:cxn ang="0">
                <a:pos x="240" y="30"/>
              </a:cxn>
              <a:cxn ang="0">
                <a:pos x="175" y="121"/>
              </a:cxn>
              <a:cxn ang="0">
                <a:pos x="174" y="162"/>
              </a:cxn>
              <a:cxn ang="0">
                <a:pos x="114" y="179"/>
              </a:cxn>
              <a:cxn ang="0">
                <a:pos x="104" y="191"/>
              </a:cxn>
              <a:cxn ang="0">
                <a:pos x="92" y="415"/>
              </a:cxn>
              <a:cxn ang="0">
                <a:pos x="27" y="359"/>
              </a:cxn>
              <a:cxn ang="0">
                <a:pos x="47" y="145"/>
              </a:cxn>
              <a:cxn ang="0">
                <a:pos x="175" y="121"/>
              </a:cxn>
            </a:cxnLst>
            <a:rect l="0" t="0" r="r" b="b"/>
            <a:pathLst>
              <a:path w="445" h="457">
                <a:moveTo>
                  <a:pt x="238" y="3"/>
                </a:moveTo>
                <a:cubicBezTo>
                  <a:pt x="191" y="6"/>
                  <a:pt x="177" y="44"/>
                  <a:pt x="176" y="46"/>
                </a:cubicBezTo>
                <a:cubicBezTo>
                  <a:pt x="176" y="47"/>
                  <a:pt x="176" y="49"/>
                  <a:pt x="175" y="51"/>
                </a:cubicBezTo>
                <a:cubicBezTo>
                  <a:pt x="175" y="51"/>
                  <a:pt x="175" y="74"/>
                  <a:pt x="175" y="94"/>
                </a:cubicBezTo>
                <a:cubicBezTo>
                  <a:pt x="106" y="107"/>
                  <a:pt x="32" y="120"/>
                  <a:pt x="32" y="120"/>
                </a:cubicBezTo>
                <a:cubicBezTo>
                  <a:pt x="26" y="122"/>
                  <a:pt x="22" y="126"/>
                  <a:pt x="21" y="132"/>
                </a:cubicBezTo>
                <a:cubicBezTo>
                  <a:pt x="0" y="363"/>
                  <a:pt x="0" y="363"/>
                  <a:pt x="0" y="363"/>
                </a:cubicBezTo>
                <a:cubicBezTo>
                  <a:pt x="0" y="363"/>
                  <a:pt x="0" y="364"/>
                  <a:pt x="0" y="364"/>
                </a:cubicBezTo>
                <a:cubicBezTo>
                  <a:pt x="0" y="368"/>
                  <a:pt x="2" y="372"/>
                  <a:pt x="5" y="374"/>
                </a:cubicBezTo>
                <a:cubicBezTo>
                  <a:pt x="95" y="453"/>
                  <a:pt x="95" y="453"/>
                  <a:pt x="95" y="453"/>
                </a:cubicBezTo>
                <a:cubicBezTo>
                  <a:pt x="98" y="457"/>
                  <a:pt x="104" y="457"/>
                  <a:pt x="109" y="456"/>
                </a:cubicBezTo>
                <a:cubicBezTo>
                  <a:pt x="113" y="454"/>
                  <a:pt x="116" y="449"/>
                  <a:pt x="117" y="444"/>
                </a:cubicBezTo>
                <a:cubicBezTo>
                  <a:pt x="117" y="444"/>
                  <a:pt x="129" y="220"/>
                  <a:pt x="130" y="202"/>
                </a:cubicBezTo>
                <a:cubicBezTo>
                  <a:pt x="144" y="198"/>
                  <a:pt x="191" y="185"/>
                  <a:pt x="191" y="185"/>
                </a:cubicBezTo>
                <a:cubicBezTo>
                  <a:pt x="197" y="183"/>
                  <a:pt x="201" y="178"/>
                  <a:pt x="201" y="172"/>
                </a:cubicBezTo>
                <a:cubicBezTo>
                  <a:pt x="201" y="172"/>
                  <a:pt x="201" y="144"/>
                  <a:pt x="201" y="116"/>
                </a:cubicBezTo>
                <a:cubicBezTo>
                  <a:pt x="240" y="109"/>
                  <a:pt x="246" y="108"/>
                  <a:pt x="279" y="102"/>
                </a:cubicBezTo>
                <a:cubicBezTo>
                  <a:pt x="279" y="110"/>
                  <a:pt x="280" y="123"/>
                  <a:pt x="280" y="123"/>
                </a:cubicBezTo>
                <a:cubicBezTo>
                  <a:pt x="280" y="130"/>
                  <a:pt x="286" y="136"/>
                  <a:pt x="293" y="136"/>
                </a:cubicBezTo>
                <a:cubicBezTo>
                  <a:pt x="300" y="136"/>
                  <a:pt x="306" y="130"/>
                  <a:pt x="306" y="123"/>
                </a:cubicBezTo>
                <a:cubicBezTo>
                  <a:pt x="306" y="123"/>
                  <a:pt x="306" y="108"/>
                  <a:pt x="306" y="97"/>
                </a:cubicBezTo>
                <a:cubicBezTo>
                  <a:pt x="332" y="92"/>
                  <a:pt x="378" y="84"/>
                  <a:pt x="380" y="83"/>
                </a:cubicBezTo>
                <a:cubicBezTo>
                  <a:pt x="387" y="88"/>
                  <a:pt x="411" y="106"/>
                  <a:pt x="418" y="111"/>
                </a:cubicBezTo>
                <a:cubicBezTo>
                  <a:pt x="418" y="124"/>
                  <a:pt x="418" y="346"/>
                  <a:pt x="418" y="366"/>
                </a:cubicBezTo>
                <a:cubicBezTo>
                  <a:pt x="399" y="370"/>
                  <a:pt x="158" y="423"/>
                  <a:pt x="158" y="423"/>
                </a:cubicBezTo>
                <a:cubicBezTo>
                  <a:pt x="152" y="425"/>
                  <a:pt x="148" y="430"/>
                  <a:pt x="148" y="436"/>
                </a:cubicBezTo>
                <a:cubicBezTo>
                  <a:pt x="148" y="437"/>
                  <a:pt x="148" y="438"/>
                  <a:pt x="148" y="439"/>
                </a:cubicBezTo>
                <a:cubicBezTo>
                  <a:pt x="150" y="446"/>
                  <a:pt x="157" y="451"/>
                  <a:pt x="164" y="449"/>
                </a:cubicBezTo>
                <a:cubicBezTo>
                  <a:pt x="435" y="389"/>
                  <a:pt x="435" y="389"/>
                  <a:pt x="435" y="389"/>
                </a:cubicBezTo>
                <a:cubicBezTo>
                  <a:pt x="441" y="388"/>
                  <a:pt x="445" y="383"/>
                  <a:pt x="445" y="376"/>
                </a:cubicBezTo>
                <a:cubicBezTo>
                  <a:pt x="445" y="105"/>
                  <a:pt x="445" y="105"/>
                  <a:pt x="445" y="105"/>
                </a:cubicBezTo>
                <a:cubicBezTo>
                  <a:pt x="445" y="100"/>
                  <a:pt x="443" y="96"/>
                  <a:pt x="440" y="94"/>
                </a:cubicBezTo>
                <a:cubicBezTo>
                  <a:pt x="391" y="59"/>
                  <a:pt x="391" y="59"/>
                  <a:pt x="391" y="59"/>
                </a:cubicBezTo>
                <a:cubicBezTo>
                  <a:pt x="388" y="56"/>
                  <a:pt x="385" y="56"/>
                  <a:pt x="381" y="56"/>
                </a:cubicBezTo>
                <a:cubicBezTo>
                  <a:pt x="381" y="56"/>
                  <a:pt x="331" y="65"/>
                  <a:pt x="305" y="70"/>
                </a:cubicBezTo>
                <a:cubicBezTo>
                  <a:pt x="305" y="59"/>
                  <a:pt x="305" y="45"/>
                  <a:pt x="305" y="45"/>
                </a:cubicBezTo>
                <a:cubicBezTo>
                  <a:pt x="305" y="43"/>
                  <a:pt x="305" y="42"/>
                  <a:pt x="304" y="40"/>
                </a:cubicBezTo>
                <a:cubicBezTo>
                  <a:pt x="303" y="38"/>
                  <a:pt x="285" y="0"/>
                  <a:pt x="238" y="3"/>
                </a:cubicBezTo>
                <a:close/>
                <a:moveTo>
                  <a:pt x="240" y="30"/>
                </a:moveTo>
                <a:cubicBezTo>
                  <a:pt x="263" y="28"/>
                  <a:pt x="275" y="43"/>
                  <a:pt x="278" y="49"/>
                </a:cubicBezTo>
                <a:cubicBezTo>
                  <a:pt x="278" y="51"/>
                  <a:pt x="279" y="63"/>
                  <a:pt x="279" y="75"/>
                </a:cubicBezTo>
                <a:cubicBezTo>
                  <a:pt x="247" y="81"/>
                  <a:pt x="240" y="82"/>
                  <a:pt x="202" y="89"/>
                </a:cubicBezTo>
                <a:cubicBezTo>
                  <a:pt x="202" y="74"/>
                  <a:pt x="202" y="55"/>
                  <a:pt x="202" y="54"/>
                </a:cubicBezTo>
                <a:cubicBezTo>
                  <a:pt x="205" y="48"/>
                  <a:pt x="215" y="32"/>
                  <a:pt x="240" y="30"/>
                </a:cubicBezTo>
                <a:close/>
                <a:moveTo>
                  <a:pt x="175" y="121"/>
                </a:moveTo>
                <a:cubicBezTo>
                  <a:pt x="175" y="141"/>
                  <a:pt x="174" y="156"/>
                  <a:pt x="174" y="162"/>
                </a:cubicBezTo>
                <a:cubicBezTo>
                  <a:pt x="160" y="166"/>
                  <a:pt x="114" y="179"/>
                  <a:pt x="114" y="179"/>
                </a:cubicBezTo>
                <a:cubicBezTo>
                  <a:pt x="108" y="181"/>
                  <a:pt x="105" y="186"/>
                  <a:pt x="104" y="191"/>
                </a:cubicBezTo>
                <a:cubicBezTo>
                  <a:pt x="104" y="191"/>
                  <a:pt x="94" y="372"/>
                  <a:pt x="92" y="415"/>
                </a:cubicBezTo>
                <a:cubicBezTo>
                  <a:pt x="69" y="395"/>
                  <a:pt x="34" y="365"/>
                  <a:pt x="27" y="359"/>
                </a:cubicBezTo>
                <a:cubicBezTo>
                  <a:pt x="28" y="346"/>
                  <a:pt x="45" y="163"/>
                  <a:pt x="47" y="145"/>
                </a:cubicBezTo>
                <a:cubicBezTo>
                  <a:pt x="54" y="144"/>
                  <a:pt x="114" y="133"/>
                  <a:pt x="175" y="12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0" name="Freeform 353"/>
          <p:cNvSpPr>
            <a:spLocks/>
          </p:cNvSpPr>
          <p:nvPr/>
        </p:nvSpPr>
        <p:spPr bwMode="auto">
          <a:xfrm>
            <a:off x="3181350" y="5102225"/>
            <a:ext cx="474663" cy="442913"/>
          </a:xfrm>
          <a:custGeom>
            <a:avLst/>
            <a:gdLst/>
            <a:ahLst/>
            <a:cxnLst>
              <a:cxn ang="0">
                <a:pos x="15" y="392"/>
              </a:cxn>
              <a:cxn ang="0">
                <a:pos x="2" y="163"/>
              </a:cxn>
              <a:cxn ang="0">
                <a:pos x="70" y="150"/>
              </a:cxn>
              <a:cxn ang="0">
                <a:pos x="83" y="321"/>
              </a:cxn>
              <a:cxn ang="0">
                <a:pos x="101" y="163"/>
              </a:cxn>
              <a:cxn ang="0">
                <a:pos x="114" y="150"/>
              </a:cxn>
              <a:cxn ang="0">
                <a:pos x="181" y="154"/>
              </a:cxn>
              <a:cxn ang="0">
                <a:pos x="184" y="321"/>
              </a:cxn>
              <a:cxn ang="0">
                <a:pos x="254" y="163"/>
              </a:cxn>
              <a:cxn ang="0">
                <a:pos x="323" y="150"/>
              </a:cxn>
              <a:cxn ang="0">
                <a:pos x="336" y="321"/>
              </a:cxn>
              <a:cxn ang="0">
                <a:pos x="355" y="161"/>
              </a:cxn>
              <a:cxn ang="0">
                <a:pos x="380" y="161"/>
              </a:cxn>
              <a:cxn ang="0">
                <a:pos x="368" y="346"/>
              </a:cxn>
              <a:cxn ang="0">
                <a:pos x="311" y="334"/>
              </a:cxn>
              <a:cxn ang="0">
                <a:pos x="279" y="176"/>
              </a:cxn>
              <a:cxn ang="0">
                <a:pos x="261" y="347"/>
              </a:cxn>
              <a:cxn ang="0">
                <a:pos x="162" y="343"/>
              </a:cxn>
              <a:cxn ang="0">
                <a:pos x="159" y="176"/>
              </a:cxn>
              <a:cxn ang="0">
                <a:pos x="127" y="334"/>
              </a:cxn>
              <a:cxn ang="0">
                <a:pos x="115" y="347"/>
              </a:cxn>
              <a:cxn ang="0">
                <a:pos x="70" y="347"/>
              </a:cxn>
              <a:cxn ang="0">
                <a:pos x="57" y="334"/>
              </a:cxn>
              <a:cxn ang="0">
                <a:pos x="27" y="176"/>
              </a:cxn>
              <a:cxn ang="0">
                <a:pos x="395" y="366"/>
              </a:cxn>
              <a:cxn ang="0">
                <a:pos x="209" y="28"/>
              </a:cxn>
              <a:cxn ang="0">
                <a:pos x="340" y="113"/>
              </a:cxn>
              <a:cxn ang="0">
                <a:pos x="340" y="139"/>
              </a:cxn>
              <a:cxn ang="0">
                <a:pos x="1" y="129"/>
              </a:cxn>
              <a:cxn ang="0">
                <a:pos x="203" y="3"/>
              </a:cxn>
              <a:cxn ang="0">
                <a:pos x="414" y="111"/>
              </a:cxn>
              <a:cxn ang="0">
                <a:pos x="421" y="379"/>
              </a:cxn>
            </a:cxnLst>
            <a:rect l="0" t="0" r="r" b="b"/>
            <a:pathLst>
              <a:path w="421" h="392">
                <a:moveTo>
                  <a:pt x="408" y="392"/>
                </a:moveTo>
                <a:cubicBezTo>
                  <a:pt x="15" y="392"/>
                  <a:pt x="15" y="392"/>
                  <a:pt x="15" y="392"/>
                </a:cubicBezTo>
                <a:cubicBezTo>
                  <a:pt x="8" y="392"/>
                  <a:pt x="2" y="386"/>
                  <a:pt x="2" y="379"/>
                </a:cubicBezTo>
                <a:cubicBezTo>
                  <a:pt x="2" y="163"/>
                  <a:pt x="2" y="163"/>
                  <a:pt x="2" y="163"/>
                </a:cubicBezTo>
                <a:cubicBezTo>
                  <a:pt x="2" y="156"/>
                  <a:pt x="8" y="150"/>
                  <a:pt x="15" y="150"/>
                </a:cubicBezTo>
                <a:cubicBezTo>
                  <a:pt x="70" y="150"/>
                  <a:pt x="70" y="150"/>
                  <a:pt x="70" y="150"/>
                </a:cubicBezTo>
                <a:cubicBezTo>
                  <a:pt x="77" y="150"/>
                  <a:pt x="83" y="156"/>
                  <a:pt x="83" y="163"/>
                </a:cubicBezTo>
                <a:cubicBezTo>
                  <a:pt x="83" y="321"/>
                  <a:pt x="83" y="321"/>
                  <a:pt x="83" y="321"/>
                </a:cubicBezTo>
                <a:cubicBezTo>
                  <a:pt x="102" y="321"/>
                  <a:pt x="102" y="321"/>
                  <a:pt x="102" y="321"/>
                </a:cubicBezTo>
                <a:cubicBezTo>
                  <a:pt x="101" y="163"/>
                  <a:pt x="101" y="163"/>
                  <a:pt x="101" y="163"/>
                </a:cubicBezTo>
                <a:cubicBezTo>
                  <a:pt x="101" y="160"/>
                  <a:pt x="103" y="156"/>
                  <a:pt x="105" y="154"/>
                </a:cubicBezTo>
                <a:cubicBezTo>
                  <a:pt x="107" y="151"/>
                  <a:pt x="111" y="150"/>
                  <a:pt x="114" y="150"/>
                </a:cubicBezTo>
                <a:cubicBezTo>
                  <a:pt x="172" y="150"/>
                  <a:pt x="172" y="150"/>
                  <a:pt x="172" y="150"/>
                </a:cubicBezTo>
                <a:cubicBezTo>
                  <a:pt x="175" y="150"/>
                  <a:pt x="178" y="151"/>
                  <a:pt x="181" y="154"/>
                </a:cubicBezTo>
                <a:cubicBezTo>
                  <a:pt x="183" y="156"/>
                  <a:pt x="184" y="160"/>
                  <a:pt x="184" y="163"/>
                </a:cubicBezTo>
                <a:cubicBezTo>
                  <a:pt x="184" y="321"/>
                  <a:pt x="184" y="321"/>
                  <a:pt x="184" y="321"/>
                </a:cubicBezTo>
                <a:cubicBezTo>
                  <a:pt x="253" y="321"/>
                  <a:pt x="253" y="321"/>
                  <a:pt x="253" y="321"/>
                </a:cubicBezTo>
                <a:cubicBezTo>
                  <a:pt x="254" y="163"/>
                  <a:pt x="254" y="163"/>
                  <a:pt x="254" y="163"/>
                </a:cubicBezTo>
                <a:cubicBezTo>
                  <a:pt x="254" y="156"/>
                  <a:pt x="260" y="150"/>
                  <a:pt x="267" y="150"/>
                </a:cubicBezTo>
                <a:cubicBezTo>
                  <a:pt x="323" y="150"/>
                  <a:pt x="323" y="150"/>
                  <a:pt x="323" y="150"/>
                </a:cubicBezTo>
                <a:cubicBezTo>
                  <a:pt x="330" y="150"/>
                  <a:pt x="336" y="156"/>
                  <a:pt x="336" y="163"/>
                </a:cubicBezTo>
                <a:cubicBezTo>
                  <a:pt x="336" y="321"/>
                  <a:pt x="336" y="321"/>
                  <a:pt x="336" y="321"/>
                </a:cubicBezTo>
                <a:cubicBezTo>
                  <a:pt x="355" y="321"/>
                  <a:pt x="355" y="321"/>
                  <a:pt x="355" y="321"/>
                </a:cubicBezTo>
                <a:cubicBezTo>
                  <a:pt x="355" y="161"/>
                  <a:pt x="355" y="161"/>
                  <a:pt x="355" y="161"/>
                </a:cubicBezTo>
                <a:cubicBezTo>
                  <a:pt x="355" y="154"/>
                  <a:pt x="361" y="148"/>
                  <a:pt x="368" y="148"/>
                </a:cubicBezTo>
                <a:cubicBezTo>
                  <a:pt x="375" y="148"/>
                  <a:pt x="380" y="154"/>
                  <a:pt x="380" y="161"/>
                </a:cubicBezTo>
                <a:cubicBezTo>
                  <a:pt x="380" y="334"/>
                  <a:pt x="380" y="334"/>
                  <a:pt x="380" y="334"/>
                </a:cubicBezTo>
                <a:cubicBezTo>
                  <a:pt x="380" y="341"/>
                  <a:pt x="375" y="346"/>
                  <a:pt x="368" y="346"/>
                </a:cubicBezTo>
                <a:cubicBezTo>
                  <a:pt x="323" y="346"/>
                  <a:pt x="323" y="346"/>
                  <a:pt x="323" y="346"/>
                </a:cubicBezTo>
                <a:cubicBezTo>
                  <a:pt x="316" y="346"/>
                  <a:pt x="311" y="341"/>
                  <a:pt x="311" y="334"/>
                </a:cubicBezTo>
                <a:cubicBezTo>
                  <a:pt x="311" y="176"/>
                  <a:pt x="311" y="176"/>
                  <a:pt x="311" y="176"/>
                </a:cubicBezTo>
                <a:cubicBezTo>
                  <a:pt x="279" y="176"/>
                  <a:pt x="279" y="176"/>
                  <a:pt x="279" y="176"/>
                </a:cubicBezTo>
                <a:cubicBezTo>
                  <a:pt x="279" y="334"/>
                  <a:pt x="279" y="334"/>
                  <a:pt x="279" y="334"/>
                </a:cubicBezTo>
                <a:cubicBezTo>
                  <a:pt x="279" y="341"/>
                  <a:pt x="268" y="347"/>
                  <a:pt x="261" y="347"/>
                </a:cubicBezTo>
                <a:cubicBezTo>
                  <a:pt x="171" y="347"/>
                  <a:pt x="171" y="347"/>
                  <a:pt x="171" y="347"/>
                </a:cubicBezTo>
                <a:cubicBezTo>
                  <a:pt x="168" y="347"/>
                  <a:pt x="165" y="345"/>
                  <a:pt x="162" y="343"/>
                </a:cubicBezTo>
                <a:cubicBezTo>
                  <a:pt x="160" y="341"/>
                  <a:pt x="159" y="337"/>
                  <a:pt x="159" y="334"/>
                </a:cubicBezTo>
                <a:cubicBezTo>
                  <a:pt x="159" y="176"/>
                  <a:pt x="159" y="176"/>
                  <a:pt x="159" y="176"/>
                </a:cubicBezTo>
                <a:cubicBezTo>
                  <a:pt x="127" y="176"/>
                  <a:pt x="127" y="176"/>
                  <a:pt x="127" y="176"/>
                </a:cubicBezTo>
                <a:cubicBezTo>
                  <a:pt x="127" y="334"/>
                  <a:pt x="127" y="334"/>
                  <a:pt x="127" y="334"/>
                </a:cubicBezTo>
                <a:cubicBezTo>
                  <a:pt x="127" y="337"/>
                  <a:pt x="126" y="340"/>
                  <a:pt x="124" y="343"/>
                </a:cubicBezTo>
                <a:cubicBezTo>
                  <a:pt x="121" y="345"/>
                  <a:pt x="118" y="347"/>
                  <a:pt x="115" y="347"/>
                </a:cubicBezTo>
                <a:cubicBezTo>
                  <a:pt x="70" y="347"/>
                  <a:pt x="70" y="347"/>
                  <a:pt x="70" y="347"/>
                </a:cubicBezTo>
                <a:cubicBezTo>
                  <a:pt x="70" y="347"/>
                  <a:pt x="70" y="347"/>
                  <a:pt x="70" y="347"/>
                </a:cubicBezTo>
                <a:cubicBezTo>
                  <a:pt x="67" y="347"/>
                  <a:pt x="64" y="345"/>
                  <a:pt x="61" y="343"/>
                </a:cubicBezTo>
                <a:cubicBezTo>
                  <a:pt x="59" y="341"/>
                  <a:pt x="57" y="337"/>
                  <a:pt x="57" y="334"/>
                </a:cubicBezTo>
                <a:cubicBezTo>
                  <a:pt x="57" y="176"/>
                  <a:pt x="57" y="176"/>
                  <a:pt x="57" y="176"/>
                </a:cubicBezTo>
                <a:cubicBezTo>
                  <a:pt x="27" y="176"/>
                  <a:pt x="27" y="176"/>
                  <a:pt x="27" y="176"/>
                </a:cubicBezTo>
                <a:cubicBezTo>
                  <a:pt x="27" y="366"/>
                  <a:pt x="27" y="366"/>
                  <a:pt x="27" y="366"/>
                </a:cubicBezTo>
                <a:cubicBezTo>
                  <a:pt x="395" y="366"/>
                  <a:pt x="395" y="366"/>
                  <a:pt x="395" y="366"/>
                </a:cubicBezTo>
                <a:cubicBezTo>
                  <a:pt x="395" y="130"/>
                  <a:pt x="395" y="130"/>
                  <a:pt x="395" y="130"/>
                </a:cubicBezTo>
                <a:cubicBezTo>
                  <a:pt x="209" y="28"/>
                  <a:pt x="209" y="28"/>
                  <a:pt x="209" y="28"/>
                </a:cubicBezTo>
                <a:cubicBezTo>
                  <a:pt x="62" y="113"/>
                  <a:pt x="62" y="113"/>
                  <a:pt x="62" y="113"/>
                </a:cubicBezTo>
                <a:cubicBezTo>
                  <a:pt x="340" y="113"/>
                  <a:pt x="340" y="113"/>
                  <a:pt x="340" y="113"/>
                </a:cubicBezTo>
                <a:cubicBezTo>
                  <a:pt x="347" y="113"/>
                  <a:pt x="353" y="119"/>
                  <a:pt x="353" y="126"/>
                </a:cubicBezTo>
                <a:cubicBezTo>
                  <a:pt x="353" y="133"/>
                  <a:pt x="347" y="139"/>
                  <a:pt x="340" y="139"/>
                </a:cubicBezTo>
                <a:cubicBezTo>
                  <a:pt x="13" y="139"/>
                  <a:pt x="13" y="139"/>
                  <a:pt x="13" y="139"/>
                </a:cubicBezTo>
                <a:cubicBezTo>
                  <a:pt x="8" y="139"/>
                  <a:pt x="3" y="135"/>
                  <a:pt x="1" y="129"/>
                </a:cubicBezTo>
                <a:cubicBezTo>
                  <a:pt x="0" y="123"/>
                  <a:pt x="2" y="118"/>
                  <a:pt x="7" y="115"/>
                </a:cubicBezTo>
                <a:cubicBezTo>
                  <a:pt x="203" y="3"/>
                  <a:pt x="203" y="3"/>
                  <a:pt x="203" y="3"/>
                </a:cubicBezTo>
                <a:cubicBezTo>
                  <a:pt x="207" y="0"/>
                  <a:pt x="211" y="0"/>
                  <a:pt x="215" y="3"/>
                </a:cubicBezTo>
                <a:cubicBezTo>
                  <a:pt x="414" y="111"/>
                  <a:pt x="414" y="111"/>
                  <a:pt x="414" y="111"/>
                </a:cubicBezTo>
                <a:cubicBezTo>
                  <a:pt x="418" y="113"/>
                  <a:pt x="421" y="118"/>
                  <a:pt x="421" y="122"/>
                </a:cubicBezTo>
                <a:cubicBezTo>
                  <a:pt x="421" y="379"/>
                  <a:pt x="421" y="379"/>
                  <a:pt x="421" y="379"/>
                </a:cubicBezTo>
                <a:cubicBezTo>
                  <a:pt x="421" y="386"/>
                  <a:pt x="415" y="392"/>
                  <a:pt x="408" y="392"/>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1" name="Freeform 365"/>
          <p:cNvSpPr>
            <a:spLocks/>
          </p:cNvSpPr>
          <p:nvPr/>
        </p:nvSpPr>
        <p:spPr bwMode="auto">
          <a:xfrm>
            <a:off x="4852988" y="1784350"/>
            <a:ext cx="220662" cy="442913"/>
          </a:xfrm>
          <a:custGeom>
            <a:avLst/>
            <a:gdLst/>
            <a:ahLst/>
            <a:cxnLst>
              <a:cxn ang="0">
                <a:pos x="192" y="3"/>
              </a:cxn>
              <a:cxn ang="0">
                <a:pos x="184" y="0"/>
              </a:cxn>
              <a:cxn ang="0">
                <a:pos x="11" y="0"/>
              </a:cxn>
              <a:cxn ang="0">
                <a:pos x="3" y="3"/>
              </a:cxn>
              <a:cxn ang="0">
                <a:pos x="0" y="11"/>
              </a:cxn>
              <a:cxn ang="0">
                <a:pos x="0" y="230"/>
              </a:cxn>
              <a:cxn ang="0">
                <a:pos x="0" y="381"/>
              </a:cxn>
              <a:cxn ang="0">
                <a:pos x="11" y="392"/>
              </a:cxn>
              <a:cxn ang="0">
                <a:pos x="23" y="381"/>
              </a:cxn>
              <a:cxn ang="0">
                <a:pos x="23" y="381"/>
              </a:cxn>
              <a:cxn ang="0">
                <a:pos x="23" y="366"/>
              </a:cxn>
              <a:cxn ang="0">
                <a:pos x="53" y="366"/>
              </a:cxn>
              <a:cxn ang="0">
                <a:pos x="64" y="355"/>
              </a:cxn>
              <a:cxn ang="0">
                <a:pos x="53" y="343"/>
              </a:cxn>
              <a:cxn ang="0">
                <a:pos x="23" y="343"/>
              </a:cxn>
              <a:cxn ang="0">
                <a:pos x="23" y="314"/>
              </a:cxn>
              <a:cxn ang="0">
                <a:pos x="52" y="314"/>
              </a:cxn>
              <a:cxn ang="0">
                <a:pos x="63" y="302"/>
              </a:cxn>
              <a:cxn ang="0">
                <a:pos x="52" y="291"/>
              </a:cxn>
              <a:cxn ang="0">
                <a:pos x="23" y="291"/>
              </a:cxn>
              <a:cxn ang="0">
                <a:pos x="23" y="256"/>
              </a:cxn>
              <a:cxn ang="0">
                <a:pos x="96" y="256"/>
              </a:cxn>
              <a:cxn ang="0">
                <a:pos x="107" y="245"/>
              </a:cxn>
              <a:cxn ang="0">
                <a:pos x="96" y="234"/>
              </a:cxn>
              <a:cxn ang="0">
                <a:pos x="23" y="234"/>
              </a:cxn>
              <a:cxn ang="0">
                <a:pos x="23" y="230"/>
              </a:cxn>
              <a:cxn ang="0">
                <a:pos x="23" y="203"/>
              </a:cxn>
              <a:cxn ang="0">
                <a:pos x="51" y="203"/>
              </a:cxn>
              <a:cxn ang="0">
                <a:pos x="63" y="191"/>
              </a:cxn>
              <a:cxn ang="0">
                <a:pos x="51" y="180"/>
              </a:cxn>
              <a:cxn ang="0">
                <a:pos x="23" y="180"/>
              </a:cxn>
              <a:cxn ang="0">
                <a:pos x="23" y="156"/>
              </a:cxn>
              <a:cxn ang="0">
                <a:pos x="52" y="156"/>
              </a:cxn>
              <a:cxn ang="0">
                <a:pos x="63" y="145"/>
              </a:cxn>
              <a:cxn ang="0">
                <a:pos x="52" y="133"/>
              </a:cxn>
              <a:cxn ang="0">
                <a:pos x="23" y="133"/>
              </a:cxn>
              <a:cxn ang="0">
                <a:pos x="23" y="104"/>
              </a:cxn>
              <a:cxn ang="0">
                <a:pos x="95" y="104"/>
              </a:cxn>
              <a:cxn ang="0">
                <a:pos x="106" y="92"/>
              </a:cxn>
              <a:cxn ang="0">
                <a:pos x="95" y="81"/>
              </a:cxn>
              <a:cxn ang="0">
                <a:pos x="23" y="81"/>
              </a:cxn>
              <a:cxn ang="0">
                <a:pos x="23" y="22"/>
              </a:cxn>
              <a:cxn ang="0">
                <a:pos x="173" y="22"/>
              </a:cxn>
              <a:cxn ang="0">
                <a:pos x="173" y="291"/>
              </a:cxn>
              <a:cxn ang="0">
                <a:pos x="184" y="303"/>
              </a:cxn>
              <a:cxn ang="0">
                <a:pos x="195" y="291"/>
              </a:cxn>
              <a:cxn ang="0">
                <a:pos x="195" y="11"/>
              </a:cxn>
              <a:cxn ang="0">
                <a:pos x="192" y="3"/>
              </a:cxn>
            </a:cxnLst>
            <a:rect l="0" t="0" r="r" b="b"/>
            <a:pathLst>
              <a:path w="195" h="392">
                <a:moveTo>
                  <a:pt x="192" y="3"/>
                </a:moveTo>
                <a:cubicBezTo>
                  <a:pt x="190" y="1"/>
                  <a:pt x="187" y="0"/>
                  <a:pt x="184" y="0"/>
                </a:cubicBezTo>
                <a:cubicBezTo>
                  <a:pt x="11" y="0"/>
                  <a:pt x="11" y="0"/>
                  <a:pt x="11" y="0"/>
                </a:cubicBezTo>
                <a:cubicBezTo>
                  <a:pt x="8" y="0"/>
                  <a:pt x="6" y="1"/>
                  <a:pt x="3" y="3"/>
                </a:cubicBezTo>
                <a:cubicBezTo>
                  <a:pt x="1" y="5"/>
                  <a:pt x="0" y="8"/>
                  <a:pt x="0" y="11"/>
                </a:cubicBezTo>
                <a:cubicBezTo>
                  <a:pt x="0" y="230"/>
                  <a:pt x="0" y="230"/>
                  <a:pt x="0" y="230"/>
                </a:cubicBezTo>
                <a:cubicBezTo>
                  <a:pt x="0" y="381"/>
                  <a:pt x="0" y="381"/>
                  <a:pt x="0" y="381"/>
                </a:cubicBezTo>
                <a:cubicBezTo>
                  <a:pt x="0" y="387"/>
                  <a:pt x="5" y="392"/>
                  <a:pt x="11" y="392"/>
                </a:cubicBezTo>
                <a:cubicBezTo>
                  <a:pt x="18" y="392"/>
                  <a:pt x="23" y="387"/>
                  <a:pt x="23" y="381"/>
                </a:cubicBezTo>
                <a:cubicBezTo>
                  <a:pt x="23" y="381"/>
                  <a:pt x="23" y="381"/>
                  <a:pt x="23" y="381"/>
                </a:cubicBezTo>
                <a:cubicBezTo>
                  <a:pt x="23" y="366"/>
                  <a:pt x="23" y="366"/>
                  <a:pt x="23" y="366"/>
                </a:cubicBezTo>
                <a:cubicBezTo>
                  <a:pt x="53" y="366"/>
                  <a:pt x="53" y="366"/>
                  <a:pt x="53" y="366"/>
                </a:cubicBezTo>
                <a:cubicBezTo>
                  <a:pt x="59" y="366"/>
                  <a:pt x="64" y="361"/>
                  <a:pt x="64" y="355"/>
                </a:cubicBezTo>
                <a:cubicBezTo>
                  <a:pt x="64" y="348"/>
                  <a:pt x="59" y="343"/>
                  <a:pt x="53" y="343"/>
                </a:cubicBezTo>
                <a:cubicBezTo>
                  <a:pt x="23" y="343"/>
                  <a:pt x="23" y="343"/>
                  <a:pt x="23" y="343"/>
                </a:cubicBezTo>
                <a:cubicBezTo>
                  <a:pt x="23" y="314"/>
                  <a:pt x="23" y="314"/>
                  <a:pt x="23" y="314"/>
                </a:cubicBezTo>
                <a:cubicBezTo>
                  <a:pt x="52" y="314"/>
                  <a:pt x="52" y="314"/>
                  <a:pt x="52" y="314"/>
                </a:cubicBezTo>
                <a:cubicBezTo>
                  <a:pt x="58" y="314"/>
                  <a:pt x="63" y="309"/>
                  <a:pt x="63" y="302"/>
                </a:cubicBezTo>
                <a:cubicBezTo>
                  <a:pt x="63" y="296"/>
                  <a:pt x="58" y="291"/>
                  <a:pt x="52" y="291"/>
                </a:cubicBezTo>
                <a:cubicBezTo>
                  <a:pt x="23" y="291"/>
                  <a:pt x="23" y="291"/>
                  <a:pt x="23" y="291"/>
                </a:cubicBezTo>
                <a:cubicBezTo>
                  <a:pt x="23" y="256"/>
                  <a:pt x="23" y="256"/>
                  <a:pt x="23" y="256"/>
                </a:cubicBezTo>
                <a:cubicBezTo>
                  <a:pt x="96" y="256"/>
                  <a:pt x="96" y="256"/>
                  <a:pt x="96" y="256"/>
                </a:cubicBezTo>
                <a:cubicBezTo>
                  <a:pt x="102" y="256"/>
                  <a:pt x="107" y="251"/>
                  <a:pt x="107" y="245"/>
                </a:cubicBezTo>
                <a:cubicBezTo>
                  <a:pt x="107" y="239"/>
                  <a:pt x="102" y="234"/>
                  <a:pt x="96" y="234"/>
                </a:cubicBezTo>
                <a:cubicBezTo>
                  <a:pt x="23" y="234"/>
                  <a:pt x="23" y="234"/>
                  <a:pt x="23" y="234"/>
                </a:cubicBezTo>
                <a:cubicBezTo>
                  <a:pt x="23" y="230"/>
                  <a:pt x="23" y="230"/>
                  <a:pt x="23" y="230"/>
                </a:cubicBezTo>
                <a:cubicBezTo>
                  <a:pt x="23" y="203"/>
                  <a:pt x="23" y="203"/>
                  <a:pt x="23" y="203"/>
                </a:cubicBezTo>
                <a:cubicBezTo>
                  <a:pt x="51" y="203"/>
                  <a:pt x="51" y="203"/>
                  <a:pt x="51" y="203"/>
                </a:cubicBezTo>
                <a:cubicBezTo>
                  <a:pt x="57" y="203"/>
                  <a:pt x="63" y="198"/>
                  <a:pt x="63" y="191"/>
                </a:cubicBezTo>
                <a:cubicBezTo>
                  <a:pt x="63" y="185"/>
                  <a:pt x="57" y="180"/>
                  <a:pt x="51" y="180"/>
                </a:cubicBezTo>
                <a:cubicBezTo>
                  <a:pt x="23" y="180"/>
                  <a:pt x="23" y="180"/>
                  <a:pt x="23" y="180"/>
                </a:cubicBezTo>
                <a:cubicBezTo>
                  <a:pt x="23" y="156"/>
                  <a:pt x="23" y="156"/>
                  <a:pt x="23" y="156"/>
                </a:cubicBezTo>
                <a:cubicBezTo>
                  <a:pt x="52" y="156"/>
                  <a:pt x="52" y="156"/>
                  <a:pt x="52" y="156"/>
                </a:cubicBezTo>
                <a:cubicBezTo>
                  <a:pt x="58" y="156"/>
                  <a:pt x="63" y="151"/>
                  <a:pt x="63" y="145"/>
                </a:cubicBezTo>
                <a:cubicBezTo>
                  <a:pt x="63" y="138"/>
                  <a:pt x="58" y="133"/>
                  <a:pt x="52" y="133"/>
                </a:cubicBezTo>
                <a:cubicBezTo>
                  <a:pt x="23" y="133"/>
                  <a:pt x="23" y="133"/>
                  <a:pt x="23" y="133"/>
                </a:cubicBezTo>
                <a:cubicBezTo>
                  <a:pt x="23" y="104"/>
                  <a:pt x="23" y="104"/>
                  <a:pt x="23" y="104"/>
                </a:cubicBezTo>
                <a:cubicBezTo>
                  <a:pt x="95" y="104"/>
                  <a:pt x="95" y="104"/>
                  <a:pt x="95" y="104"/>
                </a:cubicBezTo>
                <a:cubicBezTo>
                  <a:pt x="101" y="104"/>
                  <a:pt x="106" y="99"/>
                  <a:pt x="106" y="92"/>
                </a:cubicBezTo>
                <a:cubicBezTo>
                  <a:pt x="106" y="86"/>
                  <a:pt x="101" y="81"/>
                  <a:pt x="95" y="81"/>
                </a:cubicBezTo>
                <a:cubicBezTo>
                  <a:pt x="23" y="81"/>
                  <a:pt x="23" y="81"/>
                  <a:pt x="23" y="81"/>
                </a:cubicBezTo>
                <a:cubicBezTo>
                  <a:pt x="23" y="22"/>
                  <a:pt x="23" y="22"/>
                  <a:pt x="23" y="22"/>
                </a:cubicBezTo>
                <a:cubicBezTo>
                  <a:pt x="173" y="22"/>
                  <a:pt x="173" y="22"/>
                  <a:pt x="173" y="22"/>
                </a:cubicBezTo>
                <a:cubicBezTo>
                  <a:pt x="173" y="291"/>
                  <a:pt x="173" y="291"/>
                  <a:pt x="173" y="291"/>
                </a:cubicBezTo>
                <a:cubicBezTo>
                  <a:pt x="173" y="298"/>
                  <a:pt x="178" y="303"/>
                  <a:pt x="184" y="303"/>
                </a:cubicBezTo>
                <a:cubicBezTo>
                  <a:pt x="190" y="303"/>
                  <a:pt x="195" y="298"/>
                  <a:pt x="195" y="291"/>
                </a:cubicBezTo>
                <a:cubicBezTo>
                  <a:pt x="195" y="11"/>
                  <a:pt x="195" y="11"/>
                  <a:pt x="195" y="11"/>
                </a:cubicBezTo>
                <a:cubicBezTo>
                  <a:pt x="195" y="8"/>
                  <a:pt x="194" y="5"/>
                  <a:pt x="192" y="3"/>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32" name="Group 214"/>
          <p:cNvGrpSpPr>
            <a:grpSpLocks noChangeAspect="1"/>
          </p:cNvGrpSpPr>
          <p:nvPr/>
        </p:nvGrpSpPr>
        <p:grpSpPr bwMode="auto">
          <a:xfrm>
            <a:off x="3835961" y="4300824"/>
            <a:ext cx="390281" cy="553711"/>
            <a:chOff x="1257" y="2375"/>
            <a:chExt cx="320" cy="454"/>
          </a:xfrm>
          <a:solidFill>
            <a:schemeClr val="bg1"/>
          </a:solidFill>
        </p:grpSpPr>
        <p:sp>
          <p:nvSpPr>
            <p:cNvPr id="33" name="Freeform 215"/>
            <p:cNvSpPr>
              <a:spLocks/>
            </p:cNvSpPr>
            <p:nvPr/>
          </p:nvSpPr>
          <p:spPr bwMode="auto">
            <a:xfrm>
              <a:off x="1257" y="2375"/>
              <a:ext cx="320" cy="454"/>
            </a:xfrm>
            <a:custGeom>
              <a:avLst/>
              <a:gdLst/>
              <a:ahLst/>
              <a:cxnLst>
                <a:cxn ang="0">
                  <a:pos x="55" y="0"/>
                </a:cxn>
                <a:cxn ang="0">
                  <a:pos x="0" y="240"/>
                </a:cxn>
                <a:cxn ang="0">
                  <a:pos x="40" y="240"/>
                </a:cxn>
                <a:cxn ang="0">
                  <a:pos x="55" y="38"/>
                </a:cxn>
                <a:cxn ang="0">
                  <a:pos x="412" y="54"/>
                </a:cxn>
                <a:cxn ang="0">
                  <a:pos x="396" y="601"/>
                </a:cxn>
                <a:cxn ang="0">
                  <a:pos x="281" y="581"/>
                </a:cxn>
                <a:cxn ang="0">
                  <a:pos x="169" y="581"/>
                </a:cxn>
                <a:cxn ang="0">
                  <a:pos x="54" y="601"/>
                </a:cxn>
                <a:cxn ang="0">
                  <a:pos x="39" y="337"/>
                </a:cxn>
                <a:cxn ang="0">
                  <a:pos x="98" y="277"/>
                </a:cxn>
                <a:cxn ang="0">
                  <a:pos x="346" y="105"/>
                </a:cxn>
                <a:cxn ang="0">
                  <a:pos x="99" y="475"/>
                </a:cxn>
                <a:cxn ang="0">
                  <a:pos x="80" y="334"/>
                </a:cxn>
                <a:cxn ang="0">
                  <a:pos x="61" y="494"/>
                </a:cxn>
                <a:cxn ang="0">
                  <a:pos x="80" y="513"/>
                </a:cxn>
                <a:cxn ang="0">
                  <a:pos x="385" y="494"/>
                </a:cxn>
                <a:cxn ang="0">
                  <a:pos x="366" y="66"/>
                </a:cxn>
                <a:cxn ang="0">
                  <a:pos x="60" y="86"/>
                </a:cxn>
                <a:cxn ang="0">
                  <a:pos x="60" y="268"/>
                </a:cxn>
                <a:cxn ang="0">
                  <a:pos x="0" y="330"/>
                </a:cxn>
                <a:cxn ang="0">
                  <a:pos x="0" y="586"/>
                </a:cxn>
                <a:cxn ang="0">
                  <a:pos x="193" y="640"/>
                </a:cxn>
                <a:cxn ang="0">
                  <a:pos x="198" y="640"/>
                </a:cxn>
                <a:cxn ang="0">
                  <a:pos x="216" y="603"/>
                </a:cxn>
                <a:cxn ang="0">
                  <a:pos x="210" y="588"/>
                </a:cxn>
                <a:cxn ang="0">
                  <a:pos x="225" y="563"/>
                </a:cxn>
                <a:cxn ang="0">
                  <a:pos x="241" y="588"/>
                </a:cxn>
                <a:cxn ang="0">
                  <a:pos x="237" y="602"/>
                </a:cxn>
                <a:cxn ang="0">
                  <a:pos x="254" y="639"/>
                </a:cxn>
                <a:cxn ang="0">
                  <a:pos x="259" y="640"/>
                </a:cxn>
                <a:cxn ang="0">
                  <a:pos x="450" y="585"/>
                </a:cxn>
                <a:cxn ang="0">
                  <a:pos x="396" y="0"/>
                </a:cxn>
              </a:cxnLst>
              <a:rect l="0" t="0" r="r" b="b"/>
              <a:pathLst>
                <a:path w="450" h="640">
                  <a:moveTo>
                    <a:pt x="396" y="0"/>
                  </a:moveTo>
                  <a:cubicBezTo>
                    <a:pt x="55" y="0"/>
                    <a:pt x="55" y="0"/>
                    <a:pt x="55" y="0"/>
                  </a:cubicBezTo>
                  <a:cubicBezTo>
                    <a:pt x="25" y="0"/>
                    <a:pt x="1" y="24"/>
                    <a:pt x="0" y="54"/>
                  </a:cubicBezTo>
                  <a:cubicBezTo>
                    <a:pt x="0" y="240"/>
                    <a:pt x="0" y="240"/>
                    <a:pt x="0" y="240"/>
                  </a:cubicBezTo>
                  <a:cubicBezTo>
                    <a:pt x="0" y="250"/>
                    <a:pt x="9" y="259"/>
                    <a:pt x="20" y="259"/>
                  </a:cubicBezTo>
                  <a:cubicBezTo>
                    <a:pt x="30" y="259"/>
                    <a:pt x="40" y="250"/>
                    <a:pt x="40" y="240"/>
                  </a:cubicBezTo>
                  <a:cubicBezTo>
                    <a:pt x="40" y="54"/>
                    <a:pt x="40" y="54"/>
                    <a:pt x="40" y="54"/>
                  </a:cubicBezTo>
                  <a:cubicBezTo>
                    <a:pt x="40" y="45"/>
                    <a:pt x="46" y="38"/>
                    <a:pt x="55" y="38"/>
                  </a:cubicBezTo>
                  <a:cubicBezTo>
                    <a:pt x="396" y="38"/>
                    <a:pt x="396" y="38"/>
                    <a:pt x="396" y="38"/>
                  </a:cubicBezTo>
                  <a:cubicBezTo>
                    <a:pt x="405" y="38"/>
                    <a:pt x="412" y="45"/>
                    <a:pt x="412" y="54"/>
                  </a:cubicBezTo>
                  <a:cubicBezTo>
                    <a:pt x="412" y="585"/>
                    <a:pt x="412" y="585"/>
                    <a:pt x="412" y="585"/>
                  </a:cubicBezTo>
                  <a:cubicBezTo>
                    <a:pt x="412" y="593"/>
                    <a:pt x="405" y="601"/>
                    <a:pt x="396" y="601"/>
                  </a:cubicBezTo>
                  <a:cubicBezTo>
                    <a:pt x="278" y="601"/>
                    <a:pt x="278" y="601"/>
                    <a:pt x="278" y="601"/>
                  </a:cubicBezTo>
                  <a:cubicBezTo>
                    <a:pt x="280" y="594"/>
                    <a:pt x="281" y="588"/>
                    <a:pt x="281" y="581"/>
                  </a:cubicBezTo>
                  <a:cubicBezTo>
                    <a:pt x="281" y="550"/>
                    <a:pt x="256" y="525"/>
                    <a:pt x="225" y="525"/>
                  </a:cubicBezTo>
                  <a:cubicBezTo>
                    <a:pt x="195" y="525"/>
                    <a:pt x="169" y="550"/>
                    <a:pt x="169" y="581"/>
                  </a:cubicBezTo>
                  <a:cubicBezTo>
                    <a:pt x="169" y="588"/>
                    <a:pt x="171" y="595"/>
                    <a:pt x="173" y="601"/>
                  </a:cubicBezTo>
                  <a:cubicBezTo>
                    <a:pt x="54" y="601"/>
                    <a:pt x="54" y="601"/>
                    <a:pt x="54" y="601"/>
                  </a:cubicBezTo>
                  <a:cubicBezTo>
                    <a:pt x="46" y="601"/>
                    <a:pt x="39" y="594"/>
                    <a:pt x="39" y="586"/>
                  </a:cubicBezTo>
                  <a:cubicBezTo>
                    <a:pt x="39" y="337"/>
                    <a:pt x="39" y="337"/>
                    <a:pt x="39" y="337"/>
                  </a:cubicBezTo>
                  <a:cubicBezTo>
                    <a:pt x="92" y="292"/>
                    <a:pt x="92" y="292"/>
                    <a:pt x="92" y="292"/>
                  </a:cubicBezTo>
                  <a:cubicBezTo>
                    <a:pt x="96" y="289"/>
                    <a:pt x="98" y="283"/>
                    <a:pt x="98" y="277"/>
                  </a:cubicBezTo>
                  <a:cubicBezTo>
                    <a:pt x="98" y="105"/>
                    <a:pt x="98" y="105"/>
                    <a:pt x="98" y="105"/>
                  </a:cubicBezTo>
                  <a:cubicBezTo>
                    <a:pt x="346" y="105"/>
                    <a:pt x="346" y="105"/>
                    <a:pt x="346" y="105"/>
                  </a:cubicBezTo>
                  <a:cubicBezTo>
                    <a:pt x="346" y="475"/>
                    <a:pt x="346" y="475"/>
                    <a:pt x="346" y="475"/>
                  </a:cubicBezTo>
                  <a:cubicBezTo>
                    <a:pt x="99" y="475"/>
                    <a:pt x="99" y="475"/>
                    <a:pt x="99" y="475"/>
                  </a:cubicBezTo>
                  <a:cubicBezTo>
                    <a:pt x="100" y="353"/>
                    <a:pt x="100" y="353"/>
                    <a:pt x="100" y="353"/>
                  </a:cubicBezTo>
                  <a:cubicBezTo>
                    <a:pt x="100" y="343"/>
                    <a:pt x="91" y="334"/>
                    <a:pt x="80" y="334"/>
                  </a:cubicBezTo>
                  <a:cubicBezTo>
                    <a:pt x="70" y="334"/>
                    <a:pt x="61" y="343"/>
                    <a:pt x="61" y="353"/>
                  </a:cubicBezTo>
                  <a:cubicBezTo>
                    <a:pt x="61" y="494"/>
                    <a:pt x="61" y="494"/>
                    <a:pt x="61" y="494"/>
                  </a:cubicBezTo>
                  <a:cubicBezTo>
                    <a:pt x="61" y="499"/>
                    <a:pt x="63" y="504"/>
                    <a:pt x="67" y="508"/>
                  </a:cubicBezTo>
                  <a:cubicBezTo>
                    <a:pt x="70" y="511"/>
                    <a:pt x="75" y="513"/>
                    <a:pt x="80" y="513"/>
                  </a:cubicBezTo>
                  <a:cubicBezTo>
                    <a:pt x="366" y="513"/>
                    <a:pt x="366" y="513"/>
                    <a:pt x="366" y="513"/>
                  </a:cubicBezTo>
                  <a:cubicBezTo>
                    <a:pt x="377" y="513"/>
                    <a:pt x="385" y="505"/>
                    <a:pt x="385" y="494"/>
                  </a:cubicBezTo>
                  <a:cubicBezTo>
                    <a:pt x="385" y="86"/>
                    <a:pt x="385" y="86"/>
                    <a:pt x="385" y="86"/>
                  </a:cubicBezTo>
                  <a:cubicBezTo>
                    <a:pt x="385" y="75"/>
                    <a:pt x="377" y="66"/>
                    <a:pt x="366" y="66"/>
                  </a:cubicBezTo>
                  <a:cubicBezTo>
                    <a:pt x="79" y="66"/>
                    <a:pt x="79" y="66"/>
                    <a:pt x="79" y="66"/>
                  </a:cubicBezTo>
                  <a:cubicBezTo>
                    <a:pt x="68" y="66"/>
                    <a:pt x="60" y="75"/>
                    <a:pt x="60" y="86"/>
                  </a:cubicBezTo>
                  <a:cubicBezTo>
                    <a:pt x="60" y="86"/>
                    <a:pt x="60" y="87"/>
                    <a:pt x="60" y="87"/>
                  </a:cubicBezTo>
                  <a:cubicBezTo>
                    <a:pt x="60" y="268"/>
                    <a:pt x="60" y="268"/>
                    <a:pt x="60" y="268"/>
                  </a:cubicBezTo>
                  <a:cubicBezTo>
                    <a:pt x="7" y="313"/>
                    <a:pt x="7" y="313"/>
                    <a:pt x="7" y="313"/>
                  </a:cubicBezTo>
                  <a:cubicBezTo>
                    <a:pt x="2" y="317"/>
                    <a:pt x="0" y="324"/>
                    <a:pt x="0" y="330"/>
                  </a:cubicBezTo>
                  <a:cubicBezTo>
                    <a:pt x="0" y="331"/>
                    <a:pt x="0" y="331"/>
                    <a:pt x="0" y="332"/>
                  </a:cubicBezTo>
                  <a:cubicBezTo>
                    <a:pt x="0" y="586"/>
                    <a:pt x="0" y="586"/>
                    <a:pt x="0" y="586"/>
                  </a:cubicBezTo>
                  <a:cubicBezTo>
                    <a:pt x="0" y="615"/>
                    <a:pt x="25" y="640"/>
                    <a:pt x="54" y="640"/>
                  </a:cubicBezTo>
                  <a:cubicBezTo>
                    <a:pt x="193" y="640"/>
                    <a:pt x="193" y="640"/>
                    <a:pt x="193" y="640"/>
                  </a:cubicBezTo>
                  <a:cubicBezTo>
                    <a:pt x="194" y="640"/>
                    <a:pt x="194" y="640"/>
                    <a:pt x="195" y="640"/>
                  </a:cubicBezTo>
                  <a:cubicBezTo>
                    <a:pt x="198" y="640"/>
                    <a:pt x="198" y="640"/>
                    <a:pt x="198" y="640"/>
                  </a:cubicBezTo>
                  <a:cubicBezTo>
                    <a:pt x="208" y="639"/>
                    <a:pt x="216" y="630"/>
                    <a:pt x="216" y="620"/>
                  </a:cubicBezTo>
                  <a:cubicBezTo>
                    <a:pt x="216" y="603"/>
                    <a:pt x="216" y="603"/>
                    <a:pt x="216" y="603"/>
                  </a:cubicBezTo>
                  <a:cubicBezTo>
                    <a:pt x="216" y="598"/>
                    <a:pt x="215" y="596"/>
                    <a:pt x="213" y="593"/>
                  </a:cubicBezTo>
                  <a:cubicBezTo>
                    <a:pt x="210" y="588"/>
                    <a:pt x="210" y="588"/>
                    <a:pt x="210" y="588"/>
                  </a:cubicBezTo>
                  <a:cubicBezTo>
                    <a:pt x="209" y="586"/>
                    <a:pt x="208" y="583"/>
                    <a:pt x="208" y="581"/>
                  </a:cubicBezTo>
                  <a:cubicBezTo>
                    <a:pt x="208" y="569"/>
                    <a:pt x="216" y="563"/>
                    <a:pt x="225" y="563"/>
                  </a:cubicBezTo>
                  <a:cubicBezTo>
                    <a:pt x="236" y="563"/>
                    <a:pt x="243" y="570"/>
                    <a:pt x="243" y="581"/>
                  </a:cubicBezTo>
                  <a:cubicBezTo>
                    <a:pt x="243" y="583"/>
                    <a:pt x="242" y="586"/>
                    <a:pt x="241" y="588"/>
                  </a:cubicBezTo>
                  <a:cubicBezTo>
                    <a:pt x="239" y="593"/>
                    <a:pt x="239" y="593"/>
                    <a:pt x="239" y="593"/>
                  </a:cubicBezTo>
                  <a:cubicBezTo>
                    <a:pt x="237" y="595"/>
                    <a:pt x="237" y="599"/>
                    <a:pt x="237" y="602"/>
                  </a:cubicBezTo>
                  <a:cubicBezTo>
                    <a:pt x="237" y="619"/>
                    <a:pt x="237" y="619"/>
                    <a:pt x="237" y="619"/>
                  </a:cubicBezTo>
                  <a:cubicBezTo>
                    <a:pt x="237" y="630"/>
                    <a:pt x="244" y="638"/>
                    <a:pt x="254" y="639"/>
                  </a:cubicBezTo>
                  <a:cubicBezTo>
                    <a:pt x="258" y="639"/>
                    <a:pt x="258" y="639"/>
                    <a:pt x="258" y="639"/>
                  </a:cubicBezTo>
                  <a:cubicBezTo>
                    <a:pt x="258" y="639"/>
                    <a:pt x="259" y="640"/>
                    <a:pt x="259" y="640"/>
                  </a:cubicBezTo>
                  <a:cubicBezTo>
                    <a:pt x="396" y="640"/>
                    <a:pt x="396" y="640"/>
                    <a:pt x="396" y="640"/>
                  </a:cubicBezTo>
                  <a:cubicBezTo>
                    <a:pt x="426" y="640"/>
                    <a:pt x="450" y="615"/>
                    <a:pt x="450" y="585"/>
                  </a:cubicBezTo>
                  <a:cubicBezTo>
                    <a:pt x="450" y="54"/>
                    <a:pt x="450" y="54"/>
                    <a:pt x="450" y="54"/>
                  </a:cubicBezTo>
                  <a:cubicBezTo>
                    <a:pt x="450" y="24"/>
                    <a:pt x="426" y="0"/>
                    <a:pt x="396" y="0"/>
                  </a:cubicBez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4" name="Line 216"/>
            <p:cNvSpPr>
              <a:spLocks noChangeShapeType="1"/>
            </p:cNvSpPr>
            <p:nvPr/>
          </p:nvSpPr>
          <p:spPr bwMode="auto">
            <a:xfrm>
              <a:off x="1382" y="2797"/>
              <a:ext cx="1" cy="1"/>
            </a:xfrm>
            <a:prstGeom prst="line">
              <a:avLst/>
            </a:pr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5" name="Line 217"/>
            <p:cNvSpPr>
              <a:spLocks noChangeShapeType="1"/>
            </p:cNvSpPr>
            <p:nvPr/>
          </p:nvSpPr>
          <p:spPr bwMode="auto">
            <a:xfrm>
              <a:off x="1382" y="2797"/>
              <a:ext cx="1" cy="1"/>
            </a:xfrm>
            <a:prstGeom prst="line">
              <a:avLst/>
            </a:prstGeom>
            <a:grpFill/>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36" name="Freeform 259"/>
          <p:cNvSpPr>
            <a:spLocks noEditPoints="1"/>
          </p:cNvSpPr>
          <p:nvPr/>
        </p:nvSpPr>
        <p:spPr bwMode="auto">
          <a:xfrm>
            <a:off x="3767138" y="1211263"/>
            <a:ext cx="527050" cy="422275"/>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7" name="Freeform 292"/>
          <p:cNvSpPr>
            <a:spLocks/>
          </p:cNvSpPr>
          <p:nvPr/>
        </p:nvSpPr>
        <p:spPr bwMode="auto">
          <a:xfrm>
            <a:off x="3771900" y="2997200"/>
            <a:ext cx="519113" cy="503238"/>
          </a:xfrm>
          <a:custGeom>
            <a:avLst/>
            <a:gdLst/>
            <a:ahLst/>
            <a:cxnLst>
              <a:cxn ang="0">
                <a:pos x="129" y="447"/>
              </a:cxn>
              <a:cxn ang="0">
                <a:pos x="0" y="315"/>
              </a:cxn>
              <a:cxn ang="0">
                <a:pos x="41" y="108"/>
              </a:cxn>
              <a:cxn ang="0">
                <a:pos x="51" y="75"/>
              </a:cxn>
              <a:cxn ang="0">
                <a:pos x="60" y="34"/>
              </a:cxn>
              <a:cxn ang="0">
                <a:pos x="125" y="34"/>
              </a:cxn>
              <a:cxn ang="0">
                <a:pos x="130" y="68"/>
              </a:cxn>
              <a:cxn ang="0">
                <a:pos x="163" y="0"/>
              </a:cxn>
              <a:cxn ang="0">
                <a:pos x="195" y="70"/>
              </a:cxn>
              <a:cxn ang="0">
                <a:pos x="215" y="104"/>
              </a:cxn>
              <a:cxn ang="0">
                <a:pos x="152" y="182"/>
              </a:cxn>
              <a:cxn ang="0">
                <a:pos x="148" y="156"/>
              </a:cxn>
              <a:cxn ang="0">
                <a:pos x="188" y="103"/>
              </a:cxn>
              <a:cxn ang="0">
                <a:pos x="184" y="95"/>
              </a:cxn>
              <a:cxn ang="0">
                <a:pos x="182" y="95"/>
              </a:cxn>
              <a:cxn ang="0">
                <a:pos x="168" y="34"/>
              </a:cxn>
              <a:cxn ang="0">
                <a:pos x="157" y="34"/>
              </a:cxn>
              <a:cxn ang="0">
                <a:pos x="143" y="95"/>
              </a:cxn>
              <a:cxn ang="0">
                <a:pos x="99" y="81"/>
              </a:cxn>
              <a:cxn ang="0">
                <a:pos x="93" y="27"/>
              </a:cxn>
              <a:cxn ang="0">
                <a:pos x="87" y="81"/>
              </a:cxn>
              <a:cxn ang="0">
                <a:pos x="72" y="95"/>
              </a:cxn>
              <a:cxn ang="0">
                <a:pos x="67" y="103"/>
              </a:cxn>
              <a:cxn ang="0">
                <a:pos x="108" y="156"/>
              </a:cxn>
              <a:cxn ang="0">
                <a:pos x="113" y="181"/>
              </a:cxn>
              <a:cxn ang="0">
                <a:pos x="129" y="420"/>
              </a:cxn>
              <a:cxn ang="0">
                <a:pos x="421" y="357"/>
              </a:cxn>
              <a:cxn ang="0">
                <a:pos x="320" y="307"/>
              </a:cxn>
              <a:cxn ang="0">
                <a:pos x="254" y="264"/>
              </a:cxn>
              <a:cxn ang="0">
                <a:pos x="227" y="231"/>
              </a:cxn>
              <a:cxn ang="0">
                <a:pos x="207" y="245"/>
              </a:cxn>
              <a:cxn ang="0">
                <a:pos x="196" y="264"/>
              </a:cxn>
              <a:cxn ang="0">
                <a:pos x="114" y="283"/>
              </a:cxn>
              <a:cxn ang="0">
                <a:pos x="79" y="323"/>
              </a:cxn>
              <a:cxn ang="0">
                <a:pos x="75" y="347"/>
              </a:cxn>
              <a:cxn ang="0">
                <a:pos x="215" y="377"/>
              </a:cxn>
              <a:cxn ang="0">
                <a:pos x="322" y="330"/>
              </a:cxn>
              <a:cxn ang="0">
                <a:pos x="322" y="357"/>
              </a:cxn>
              <a:cxn ang="0">
                <a:pos x="220" y="403"/>
              </a:cxn>
              <a:cxn ang="0">
                <a:pos x="48" y="318"/>
              </a:cxn>
              <a:cxn ang="0">
                <a:pos x="80" y="293"/>
              </a:cxn>
              <a:cxn ang="0">
                <a:pos x="120" y="238"/>
              </a:cxn>
              <a:cxn ang="0">
                <a:pos x="166" y="224"/>
              </a:cxn>
              <a:cxn ang="0">
                <a:pos x="178" y="204"/>
              </a:cxn>
              <a:cxn ang="0">
                <a:pos x="245" y="211"/>
              </a:cxn>
              <a:cxn ang="0">
                <a:pos x="293" y="238"/>
              </a:cxn>
              <a:cxn ang="0">
                <a:pos x="369" y="330"/>
              </a:cxn>
              <a:cxn ang="0">
                <a:pos x="458" y="337"/>
              </a:cxn>
              <a:cxn ang="0">
                <a:pos x="425" y="397"/>
              </a:cxn>
            </a:cxnLst>
            <a:rect l="0" t="0" r="r" b="b"/>
            <a:pathLst>
              <a:path w="460" h="447">
                <a:moveTo>
                  <a:pt x="371" y="447"/>
                </a:moveTo>
                <a:cubicBezTo>
                  <a:pt x="129" y="447"/>
                  <a:pt x="129" y="447"/>
                  <a:pt x="129" y="447"/>
                </a:cubicBezTo>
                <a:cubicBezTo>
                  <a:pt x="92" y="447"/>
                  <a:pt x="62" y="437"/>
                  <a:pt x="40" y="418"/>
                </a:cubicBezTo>
                <a:cubicBezTo>
                  <a:pt x="14" y="396"/>
                  <a:pt x="0" y="361"/>
                  <a:pt x="0" y="315"/>
                </a:cubicBezTo>
                <a:cubicBezTo>
                  <a:pt x="0" y="249"/>
                  <a:pt x="48" y="199"/>
                  <a:pt x="77" y="175"/>
                </a:cubicBezTo>
                <a:cubicBezTo>
                  <a:pt x="42" y="159"/>
                  <a:pt x="41" y="129"/>
                  <a:pt x="41" y="108"/>
                </a:cubicBezTo>
                <a:cubicBezTo>
                  <a:pt x="41" y="107"/>
                  <a:pt x="41" y="105"/>
                  <a:pt x="41" y="104"/>
                </a:cubicBezTo>
                <a:cubicBezTo>
                  <a:pt x="40" y="88"/>
                  <a:pt x="46" y="80"/>
                  <a:pt x="51" y="75"/>
                </a:cubicBezTo>
                <a:cubicBezTo>
                  <a:pt x="54" y="73"/>
                  <a:pt x="57" y="71"/>
                  <a:pt x="60" y="70"/>
                </a:cubicBezTo>
                <a:cubicBezTo>
                  <a:pt x="60" y="34"/>
                  <a:pt x="60" y="34"/>
                  <a:pt x="60" y="34"/>
                </a:cubicBezTo>
                <a:cubicBezTo>
                  <a:pt x="60" y="15"/>
                  <a:pt x="75" y="0"/>
                  <a:pt x="93" y="0"/>
                </a:cubicBezTo>
                <a:cubicBezTo>
                  <a:pt x="111" y="0"/>
                  <a:pt x="125" y="15"/>
                  <a:pt x="125" y="34"/>
                </a:cubicBezTo>
                <a:cubicBezTo>
                  <a:pt x="125" y="68"/>
                  <a:pt x="125" y="68"/>
                  <a:pt x="125" y="68"/>
                </a:cubicBezTo>
                <a:cubicBezTo>
                  <a:pt x="130" y="68"/>
                  <a:pt x="130" y="68"/>
                  <a:pt x="130" y="68"/>
                </a:cubicBezTo>
                <a:cubicBezTo>
                  <a:pt x="130" y="34"/>
                  <a:pt x="130" y="34"/>
                  <a:pt x="130" y="34"/>
                </a:cubicBezTo>
                <a:cubicBezTo>
                  <a:pt x="130" y="15"/>
                  <a:pt x="145" y="0"/>
                  <a:pt x="163" y="0"/>
                </a:cubicBezTo>
                <a:cubicBezTo>
                  <a:pt x="180" y="0"/>
                  <a:pt x="195" y="15"/>
                  <a:pt x="195" y="34"/>
                </a:cubicBezTo>
                <a:cubicBezTo>
                  <a:pt x="195" y="70"/>
                  <a:pt x="195" y="70"/>
                  <a:pt x="195" y="70"/>
                </a:cubicBezTo>
                <a:cubicBezTo>
                  <a:pt x="198" y="71"/>
                  <a:pt x="201" y="73"/>
                  <a:pt x="204" y="75"/>
                </a:cubicBezTo>
                <a:cubicBezTo>
                  <a:pt x="209" y="80"/>
                  <a:pt x="215" y="88"/>
                  <a:pt x="215" y="104"/>
                </a:cubicBezTo>
                <a:cubicBezTo>
                  <a:pt x="215" y="105"/>
                  <a:pt x="215" y="107"/>
                  <a:pt x="215" y="108"/>
                </a:cubicBezTo>
                <a:cubicBezTo>
                  <a:pt x="214" y="133"/>
                  <a:pt x="214" y="171"/>
                  <a:pt x="152" y="182"/>
                </a:cubicBezTo>
                <a:cubicBezTo>
                  <a:pt x="145" y="184"/>
                  <a:pt x="138" y="179"/>
                  <a:pt x="137" y="172"/>
                </a:cubicBezTo>
                <a:cubicBezTo>
                  <a:pt x="135" y="164"/>
                  <a:pt x="140" y="158"/>
                  <a:pt x="148" y="156"/>
                </a:cubicBezTo>
                <a:cubicBezTo>
                  <a:pt x="187" y="149"/>
                  <a:pt x="188" y="132"/>
                  <a:pt x="188" y="108"/>
                </a:cubicBezTo>
                <a:cubicBezTo>
                  <a:pt x="188" y="106"/>
                  <a:pt x="188" y="105"/>
                  <a:pt x="188" y="103"/>
                </a:cubicBezTo>
                <a:cubicBezTo>
                  <a:pt x="188" y="99"/>
                  <a:pt x="187" y="96"/>
                  <a:pt x="187" y="95"/>
                </a:cubicBezTo>
                <a:cubicBezTo>
                  <a:pt x="186" y="95"/>
                  <a:pt x="184" y="95"/>
                  <a:pt x="184" y="95"/>
                </a:cubicBezTo>
                <a:cubicBezTo>
                  <a:pt x="183" y="95"/>
                  <a:pt x="183" y="95"/>
                  <a:pt x="182" y="95"/>
                </a:cubicBezTo>
                <a:cubicBezTo>
                  <a:pt x="182" y="95"/>
                  <a:pt x="182" y="95"/>
                  <a:pt x="182" y="95"/>
                </a:cubicBezTo>
                <a:cubicBezTo>
                  <a:pt x="174" y="95"/>
                  <a:pt x="168" y="89"/>
                  <a:pt x="168" y="81"/>
                </a:cubicBezTo>
                <a:cubicBezTo>
                  <a:pt x="168" y="34"/>
                  <a:pt x="168" y="34"/>
                  <a:pt x="168" y="34"/>
                </a:cubicBezTo>
                <a:cubicBezTo>
                  <a:pt x="168" y="30"/>
                  <a:pt x="166" y="27"/>
                  <a:pt x="163" y="27"/>
                </a:cubicBezTo>
                <a:cubicBezTo>
                  <a:pt x="159" y="27"/>
                  <a:pt x="157" y="30"/>
                  <a:pt x="157" y="34"/>
                </a:cubicBezTo>
                <a:cubicBezTo>
                  <a:pt x="157" y="81"/>
                  <a:pt x="157" y="81"/>
                  <a:pt x="157" y="81"/>
                </a:cubicBezTo>
                <a:cubicBezTo>
                  <a:pt x="157" y="89"/>
                  <a:pt x="151" y="95"/>
                  <a:pt x="143" y="95"/>
                </a:cubicBezTo>
                <a:cubicBezTo>
                  <a:pt x="112" y="95"/>
                  <a:pt x="112" y="95"/>
                  <a:pt x="112" y="95"/>
                </a:cubicBezTo>
                <a:cubicBezTo>
                  <a:pt x="105" y="95"/>
                  <a:pt x="99" y="89"/>
                  <a:pt x="99" y="81"/>
                </a:cubicBezTo>
                <a:cubicBezTo>
                  <a:pt x="99" y="34"/>
                  <a:pt x="99" y="34"/>
                  <a:pt x="99" y="34"/>
                </a:cubicBezTo>
                <a:cubicBezTo>
                  <a:pt x="99" y="30"/>
                  <a:pt x="96" y="27"/>
                  <a:pt x="93" y="27"/>
                </a:cubicBezTo>
                <a:cubicBezTo>
                  <a:pt x="90" y="27"/>
                  <a:pt x="87" y="30"/>
                  <a:pt x="87" y="34"/>
                </a:cubicBezTo>
                <a:cubicBezTo>
                  <a:pt x="87" y="81"/>
                  <a:pt x="87" y="81"/>
                  <a:pt x="87" y="81"/>
                </a:cubicBezTo>
                <a:cubicBezTo>
                  <a:pt x="87" y="85"/>
                  <a:pt x="86" y="89"/>
                  <a:pt x="83" y="92"/>
                </a:cubicBezTo>
                <a:cubicBezTo>
                  <a:pt x="79" y="94"/>
                  <a:pt x="76" y="95"/>
                  <a:pt x="72" y="95"/>
                </a:cubicBezTo>
                <a:cubicBezTo>
                  <a:pt x="71" y="95"/>
                  <a:pt x="70" y="95"/>
                  <a:pt x="69" y="95"/>
                </a:cubicBezTo>
                <a:cubicBezTo>
                  <a:pt x="68" y="96"/>
                  <a:pt x="67" y="99"/>
                  <a:pt x="67" y="103"/>
                </a:cubicBezTo>
                <a:cubicBezTo>
                  <a:pt x="67" y="105"/>
                  <a:pt x="67" y="106"/>
                  <a:pt x="67" y="108"/>
                </a:cubicBezTo>
                <a:cubicBezTo>
                  <a:pt x="68" y="132"/>
                  <a:pt x="68" y="149"/>
                  <a:pt x="108" y="156"/>
                </a:cubicBezTo>
                <a:cubicBezTo>
                  <a:pt x="113" y="157"/>
                  <a:pt x="118" y="161"/>
                  <a:pt x="119" y="167"/>
                </a:cubicBezTo>
                <a:cubicBezTo>
                  <a:pt x="120" y="172"/>
                  <a:pt x="117" y="178"/>
                  <a:pt x="113" y="181"/>
                </a:cubicBezTo>
                <a:cubicBezTo>
                  <a:pt x="112" y="181"/>
                  <a:pt x="27" y="237"/>
                  <a:pt x="27" y="315"/>
                </a:cubicBezTo>
                <a:cubicBezTo>
                  <a:pt x="27" y="385"/>
                  <a:pt x="61" y="420"/>
                  <a:pt x="129" y="420"/>
                </a:cubicBezTo>
                <a:cubicBezTo>
                  <a:pt x="369" y="420"/>
                  <a:pt x="369" y="420"/>
                  <a:pt x="369" y="420"/>
                </a:cubicBezTo>
                <a:cubicBezTo>
                  <a:pt x="377" y="415"/>
                  <a:pt x="400" y="387"/>
                  <a:pt x="421" y="357"/>
                </a:cubicBezTo>
                <a:cubicBezTo>
                  <a:pt x="365" y="357"/>
                  <a:pt x="365" y="357"/>
                  <a:pt x="365" y="357"/>
                </a:cubicBezTo>
                <a:cubicBezTo>
                  <a:pt x="355" y="357"/>
                  <a:pt x="348" y="349"/>
                  <a:pt x="320" y="307"/>
                </a:cubicBezTo>
                <a:cubicBezTo>
                  <a:pt x="310" y="292"/>
                  <a:pt x="296" y="271"/>
                  <a:pt x="290" y="264"/>
                </a:cubicBezTo>
                <a:cubicBezTo>
                  <a:pt x="254" y="264"/>
                  <a:pt x="254" y="264"/>
                  <a:pt x="254" y="264"/>
                </a:cubicBezTo>
                <a:cubicBezTo>
                  <a:pt x="250" y="264"/>
                  <a:pt x="245" y="262"/>
                  <a:pt x="243" y="258"/>
                </a:cubicBezTo>
                <a:cubicBezTo>
                  <a:pt x="227" y="231"/>
                  <a:pt x="227" y="231"/>
                  <a:pt x="227" y="231"/>
                </a:cubicBezTo>
                <a:cubicBezTo>
                  <a:pt x="200" y="231"/>
                  <a:pt x="200" y="231"/>
                  <a:pt x="200" y="231"/>
                </a:cubicBezTo>
                <a:cubicBezTo>
                  <a:pt x="207" y="245"/>
                  <a:pt x="207" y="245"/>
                  <a:pt x="207" y="245"/>
                </a:cubicBezTo>
                <a:cubicBezTo>
                  <a:pt x="210" y="249"/>
                  <a:pt x="209" y="254"/>
                  <a:pt x="207" y="258"/>
                </a:cubicBezTo>
                <a:cubicBezTo>
                  <a:pt x="205" y="262"/>
                  <a:pt x="200" y="264"/>
                  <a:pt x="196" y="264"/>
                </a:cubicBezTo>
                <a:cubicBezTo>
                  <a:pt x="123" y="264"/>
                  <a:pt x="123" y="264"/>
                  <a:pt x="123" y="264"/>
                </a:cubicBezTo>
                <a:cubicBezTo>
                  <a:pt x="120" y="268"/>
                  <a:pt x="116" y="277"/>
                  <a:pt x="114" y="283"/>
                </a:cubicBezTo>
                <a:cubicBezTo>
                  <a:pt x="109" y="296"/>
                  <a:pt x="104" y="309"/>
                  <a:pt x="96" y="315"/>
                </a:cubicBezTo>
                <a:cubicBezTo>
                  <a:pt x="90" y="319"/>
                  <a:pt x="84" y="321"/>
                  <a:pt x="79" y="323"/>
                </a:cubicBezTo>
                <a:cubicBezTo>
                  <a:pt x="74" y="325"/>
                  <a:pt x="74" y="325"/>
                  <a:pt x="73" y="327"/>
                </a:cubicBezTo>
                <a:cubicBezTo>
                  <a:pt x="72" y="329"/>
                  <a:pt x="72" y="338"/>
                  <a:pt x="75" y="347"/>
                </a:cubicBezTo>
                <a:cubicBezTo>
                  <a:pt x="78" y="358"/>
                  <a:pt x="85" y="366"/>
                  <a:pt x="96" y="371"/>
                </a:cubicBezTo>
                <a:cubicBezTo>
                  <a:pt x="124" y="385"/>
                  <a:pt x="193" y="381"/>
                  <a:pt x="215" y="377"/>
                </a:cubicBezTo>
                <a:cubicBezTo>
                  <a:pt x="234" y="373"/>
                  <a:pt x="244" y="365"/>
                  <a:pt x="256" y="356"/>
                </a:cubicBezTo>
                <a:cubicBezTo>
                  <a:pt x="271" y="344"/>
                  <a:pt x="288" y="330"/>
                  <a:pt x="322" y="330"/>
                </a:cubicBezTo>
                <a:cubicBezTo>
                  <a:pt x="330" y="330"/>
                  <a:pt x="336" y="336"/>
                  <a:pt x="336" y="344"/>
                </a:cubicBezTo>
                <a:cubicBezTo>
                  <a:pt x="336" y="351"/>
                  <a:pt x="330" y="357"/>
                  <a:pt x="322" y="357"/>
                </a:cubicBezTo>
                <a:cubicBezTo>
                  <a:pt x="297" y="357"/>
                  <a:pt x="286" y="366"/>
                  <a:pt x="272" y="377"/>
                </a:cubicBezTo>
                <a:cubicBezTo>
                  <a:pt x="260" y="387"/>
                  <a:pt x="245" y="398"/>
                  <a:pt x="220" y="403"/>
                </a:cubicBezTo>
                <a:cubicBezTo>
                  <a:pt x="206" y="406"/>
                  <a:pt x="123" y="415"/>
                  <a:pt x="84" y="395"/>
                </a:cubicBezTo>
                <a:cubicBezTo>
                  <a:pt x="42" y="374"/>
                  <a:pt x="44" y="329"/>
                  <a:pt x="48" y="318"/>
                </a:cubicBezTo>
                <a:cubicBezTo>
                  <a:pt x="53" y="304"/>
                  <a:pt x="64" y="300"/>
                  <a:pt x="70" y="298"/>
                </a:cubicBezTo>
                <a:cubicBezTo>
                  <a:pt x="74" y="297"/>
                  <a:pt x="77" y="295"/>
                  <a:pt x="80" y="293"/>
                </a:cubicBezTo>
                <a:cubicBezTo>
                  <a:pt x="82" y="291"/>
                  <a:pt x="86" y="280"/>
                  <a:pt x="89" y="274"/>
                </a:cubicBezTo>
                <a:cubicBezTo>
                  <a:pt x="96" y="256"/>
                  <a:pt x="103" y="238"/>
                  <a:pt x="120" y="238"/>
                </a:cubicBezTo>
                <a:cubicBezTo>
                  <a:pt x="173" y="238"/>
                  <a:pt x="173" y="238"/>
                  <a:pt x="173" y="238"/>
                </a:cubicBezTo>
                <a:cubicBezTo>
                  <a:pt x="166" y="224"/>
                  <a:pt x="166" y="224"/>
                  <a:pt x="166" y="224"/>
                </a:cubicBezTo>
                <a:cubicBezTo>
                  <a:pt x="164" y="220"/>
                  <a:pt x="164" y="215"/>
                  <a:pt x="166" y="211"/>
                </a:cubicBezTo>
                <a:cubicBezTo>
                  <a:pt x="169" y="207"/>
                  <a:pt x="173" y="204"/>
                  <a:pt x="178" y="204"/>
                </a:cubicBezTo>
                <a:cubicBezTo>
                  <a:pt x="234" y="204"/>
                  <a:pt x="234" y="204"/>
                  <a:pt x="234" y="204"/>
                </a:cubicBezTo>
                <a:cubicBezTo>
                  <a:pt x="239" y="204"/>
                  <a:pt x="243" y="207"/>
                  <a:pt x="245" y="211"/>
                </a:cubicBezTo>
                <a:cubicBezTo>
                  <a:pt x="262" y="238"/>
                  <a:pt x="262" y="238"/>
                  <a:pt x="262" y="238"/>
                </a:cubicBezTo>
                <a:cubicBezTo>
                  <a:pt x="293" y="238"/>
                  <a:pt x="293" y="238"/>
                  <a:pt x="293" y="238"/>
                </a:cubicBezTo>
                <a:cubicBezTo>
                  <a:pt x="305" y="238"/>
                  <a:pt x="313" y="248"/>
                  <a:pt x="342" y="292"/>
                </a:cubicBezTo>
                <a:cubicBezTo>
                  <a:pt x="351" y="305"/>
                  <a:pt x="364" y="324"/>
                  <a:pt x="369" y="330"/>
                </a:cubicBezTo>
                <a:cubicBezTo>
                  <a:pt x="446" y="330"/>
                  <a:pt x="446" y="330"/>
                  <a:pt x="446" y="330"/>
                </a:cubicBezTo>
                <a:cubicBezTo>
                  <a:pt x="451" y="330"/>
                  <a:pt x="456" y="333"/>
                  <a:pt x="458" y="337"/>
                </a:cubicBezTo>
                <a:cubicBezTo>
                  <a:pt x="460" y="342"/>
                  <a:pt x="460" y="347"/>
                  <a:pt x="457" y="351"/>
                </a:cubicBezTo>
                <a:cubicBezTo>
                  <a:pt x="457" y="352"/>
                  <a:pt x="442" y="374"/>
                  <a:pt x="425" y="397"/>
                </a:cubicBezTo>
                <a:cubicBezTo>
                  <a:pt x="390" y="443"/>
                  <a:pt x="379" y="447"/>
                  <a:pt x="371" y="44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8" name="Freeform 325"/>
          <p:cNvSpPr>
            <a:spLocks/>
          </p:cNvSpPr>
          <p:nvPr/>
        </p:nvSpPr>
        <p:spPr bwMode="auto">
          <a:xfrm>
            <a:off x="3802063" y="1744663"/>
            <a:ext cx="457200" cy="517525"/>
          </a:xfrm>
          <a:custGeom>
            <a:avLst/>
            <a:gdLst/>
            <a:ahLst/>
            <a:cxnLst>
              <a:cxn ang="0">
                <a:pos x="392" y="0"/>
              </a:cxn>
              <a:cxn ang="0">
                <a:pos x="115" y="0"/>
              </a:cxn>
              <a:cxn ang="0">
                <a:pos x="102" y="13"/>
              </a:cxn>
              <a:cxn ang="0">
                <a:pos x="102" y="188"/>
              </a:cxn>
              <a:cxn ang="0">
                <a:pos x="115" y="201"/>
              </a:cxn>
              <a:cxn ang="0">
                <a:pos x="183" y="201"/>
              </a:cxn>
              <a:cxn ang="0">
                <a:pos x="164" y="222"/>
              </a:cxn>
              <a:cxn ang="0">
                <a:pos x="160" y="231"/>
              </a:cxn>
              <a:cxn ang="0">
                <a:pos x="164" y="241"/>
              </a:cxn>
              <a:cxn ang="0">
                <a:pos x="183" y="240"/>
              </a:cxn>
              <a:cxn ang="0">
                <a:pos x="224" y="197"/>
              </a:cxn>
              <a:cxn ang="0">
                <a:pos x="223" y="179"/>
              </a:cxn>
              <a:cxn ang="0">
                <a:pos x="183" y="139"/>
              </a:cxn>
              <a:cxn ang="0">
                <a:pos x="164" y="139"/>
              </a:cxn>
              <a:cxn ang="0">
                <a:pos x="160" y="148"/>
              </a:cxn>
              <a:cxn ang="0">
                <a:pos x="164" y="158"/>
              </a:cxn>
              <a:cxn ang="0">
                <a:pos x="181" y="175"/>
              </a:cxn>
              <a:cxn ang="0">
                <a:pos x="129" y="175"/>
              </a:cxn>
              <a:cxn ang="0">
                <a:pos x="129" y="27"/>
              </a:cxn>
              <a:cxn ang="0">
                <a:pos x="379" y="27"/>
              </a:cxn>
              <a:cxn ang="0">
                <a:pos x="379" y="432"/>
              </a:cxn>
              <a:cxn ang="0">
                <a:pos x="129" y="432"/>
              </a:cxn>
              <a:cxn ang="0">
                <a:pos x="129" y="269"/>
              </a:cxn>
              <a:cxn ang="0">
                <a:pos x="115" y="256"/>
              </a:cxn>
              <a:cxn ang="0">
                <a:pos x="46" y="256"/>
              </a:cxn>
              <a:cxn ang="0">
                <a:pos x="65" y="235"/>
              </a:cxn>
              <a:cxn ang="0">
                <a:pos x="69" y="226"/>
              </a:cxn>
              <a:cxn ang="0">
                <a:pos x="64" y="217"/>
              </a:cxn>
              <a:cxn ang="0">
                <a:pos x="46" y="217"/>
              </a:cxn>
              <a:cxn ang="0">
                <a:pos x="5" y="260"/>
              </a:cxn>
              <a:cxn ang="0">
                <a:pos x="5" y="278"/>
              </a:cxn>
              <a:cxn ang="0">
                <a:pos x="46" y="318"/>
              </a:cxn>
              <a:cxn ang="0">
                <a:pos x="65" y="318"/>
              </a:cxn>
              <a:cxn ang="0">
                <a:pos x="69" y="309"/>
              </a:cxn>
              <a:cxn ang="0">
                <a:pos x="65" y="300"/>
              </a:cxn>
              <a:cxn ang="0">
                <a:pos x="47" y="282"/>
              </a:cxn>
              <a:cxn ang="0">
                <a:pos x="102" y="282"/>
              </a:cxn>
              <a:cxn ang="0">
                <a:pos x="102" y="445"/>
              </a:cxn>
              <a:cxn ang="0">
                <a:pos x="115" y="459"/>
              </a:cxn>
              <a:cxn ang="0">
                <a:pos x="392" y="459"/>
              </a:cxn>
              <a:cxn ang="0">
                <a:pos x="405" y="445"/>
              </a:cxn>
              <a:cxn ang="0">
                <a:pos x="405" y="13"/>
              </a:cxn>
              <a:cxn ang="0">
                <a:pos x="392" y="0"/>
              </a:cxn>
            </a:cxnLst>
            <a:rect l="0" t="0" r="r" b="b"/>
            <a:pathLst>
              <a:path w="405" h="459">
                <a:moveTo>
                  <a:pt x="392" y="0"/>
                </a:moveTo>
                <a:cubicBezTo>
                  <a:pt x="115" y="0"/>
                  <a:pt x="115" y="0"/>
                  <a:pt x="115" y="0"/>
                </a:cubicBezTo>
                <a:cubicBezTo>
                  <a:pt x="108" y="0"/>
                  <a:pt x="102" y="6"/>
                  <a:pt x="102" y="13"/>
                </a:cubicBezTo>
                <a:cubicBezTo>
                  <a:pt x="102" y="188"/>
                  <a:pt x="102" y="188"/>
                  <a:pt x="102" y="188"/>
                </a:cubicBezTo>
                <a:cubicBezTo>
                  <a:pt x="102" y="196"/>
                  <a:pt x="108" y="201"/>
                  <a:pt x="115" y="201"/>
                </a:cubicBezTo>
                <a:cubicBezTo>
                  <a:pt x="183" y="201"/>
                  <a:pt x="183" y="201"/>
                  <a:pt x="183" y="201"/>
                </a:cubicBezTo>
                <a:cubicBezTo>
                  <a:pt x="173" y="212"/>
                  <a:pt x="164" y="222"/>
                  <a:pt x="164" y="222"/>
                </a:cubicBezTo>
                <a:cubicBezTo>
                  <a:pt x="161" y="224"/>
                  <a:pt x="160" y="228"/>
                  <a:pt x="160" y="231"/>
                </a:cubicBezTo>
                <a:cubicBezTo>
                  <a:pt x="160" y="234"/>
                  <a:pt x="161" y="238"/>
                  <a:pt x="164" y="241"/>
                </a:cubicBezTo>
                <a:cubicBezTo>
                  <a:pt x="170" y="246"/>
                  <a:pt x="178" y="245"/>
                  <a:pt x="183" y="240"/>
                </a:cubicBezTo>
                <a:cubicBezTo>
                  <a:pt x="224" y="197"/>
                  <a:pt x="224" y="197"/>
                  <a:pt x="224" y="197"/>
                </a:cubicBezTo>
                <a:cubicBezTo>
                  <a:pt x="229" y="192"/>
                  <a:pt x="228" y="184"/>
                  <a:pt x="223" y="179"/>
                </a:cubicBezTo>
                <a:cubicBezTo>
                  <a:pt x="183" y="139"/>
                  <a:pt x="183" y="139"/>
                  <a:pt x="183" y="139"/>
                </a:cubicBezTo>
                <a:cubicBezTo>
                  <a:pt x="178" y="133"/>
                  <a:pt x="169" y="134"/>
                  <a:pt x="164" y="139"/>
                </a:cubicBezTo>
                <a:cubicBezTo>
                  <a:pt x="161" y="141"/>
                  <a:pt x="160" y="145"/>
                  <a:pt x="160" y="148"/>
                </a:cubicBezTo>
                <a:cubicBezTo>
                  <a:pt x="160" y="152"/>
                  <a:pt x="161" y="155"/>
                  <a:pt x="164" y="158"/>
                </a:cubicBezTo>
                <a:cubicBezTo>
                  <a:pt x="164" y="158"/>
                  <a:pt x="172" y="166"/>
                  <a:pt x="181" y="175"/>
                </a:cubicBezTo>
                <a:cubicBezTo>
                  <a:pt x="129" y="175"/>
                  <a:pt x="129" y="175"/>
                  <a:pt x="129" y="175"/>
                </a:cubicBezTo>
                <a:cubicBezTo>
                  <a:pt x="129" y="27"/>
                  <a:pt x="129" y="27"/>
                  <a:pt x="129" y="27"/>
                </a:cubicBezTo>
                <a:cubicBezTo>
                  <a:pt x="379" y="27"/>
                  <a:pt x="379" y="27"/>
                  <a:pt x="379" y="27"/>
                </a:cubicBezTo>
                <a:cubicBezTo>
                  <a:pt x="379" y="432"/>
                  <a:pt x="379" y="432"/>
                  <a:pt x="379" y="432"/>
                </a:cubicBezTo>
                <a:cubicBezTo>
                  <a:pt x="129" y="432"/>
                  <a:pt x="129" y="432"/>
                  <a:pt x="129" y="432"/>
                </a:cubicBezTo>
                <a:cubicBezTo>
                  <a:pt x="129" y="409"/>
                  <a:pt x="129" y="269"/>
                  <a:pt x="129" y="269"/>
                </a:cubicBezTo>
                <a:cubicBezTo>
                  <a:pt x="129" y="262"/>
                  <a:pt x="123" y="256"/>
                  <a:pt x="115" y="256"/>
                </a:cubicBezTo>
                <a:cubicBezTo>
                  <a:pt x="46" y="256"/>
                  <a:pt x="46" y="256"/>
                  <a:pt x="46" y="256"/>
                </a:cubicBezTo>
                <a:cubicBezTo>
                  <a:pt x="55" y="245"/>
                  <a:pt x="65" y="235"/>
                  <a:pt x="65" y="235"/>
                </a:cubicBezTo>
                <a:cubicBezTo>
                  <a:pt x="67" y="233"/>
                  <a:pt x="69" y="230"/>
                  <a:pt x="69" y="226"/>
                </a:cubicBezTo>
                <a:cubicBezTo>
                  <a:pt x="69" y="223"/>
                  <a:pt x="67" y="219"/>
                  <a:pt x="64" y="217"/>
                </a:cubicBezTo>
                <a:cubicBezTo>
                  <a:pt x="59" y="211"/>
                  <a:pt x="51" y="212"/>
                  <a:pt x="46" y="217"/>
                </a:cubicBezTo>
                <a:cubicBezTo>
                  <a:pt x="5" y="260"/>
                  <a:pt x="5" y="260"/>
                  <a:pt x="5" y="260"/>
                </a:cubicBezTo>
                <a:cubicBezTo>
                  <a:pt x="0" y="265"/>
                  <a:pt x="0" y="273"/>
                  <a:pt x="5" y="278"/>
                </a:cubicBezTo>
                <a:cubicBezTo>
                  <a:pt x="46" y="318"/>
                  <a:pt x="46" y="318"/>
                  <a:pt x="46" y="318"/>
                </a:cubicBezTo>
                <a:cubicBezTo>
                  <a:pt x="51" y="324"/>
                  <a:pt x="60" y="324"/>
                  <a:pt x="65" y="318"/>
                </a:cubicBezTo>
                <a:cubicBezTo>
                  <a:pt x="67" y="316"/>
                  <a:pt x="69" y="312"/>
                  <a:pt x="69" y="309"/>
                </a:cubicBezTo>
                <a:cubicBezTo>
                  <a:pt x="69" y="306"/>
                  <a:pt x="67" y="302"/>
                  <a:pt x="65" y="300"/>
                </a:cubicBezTo>
                <a:cubicBezTo>
                  <a:pt x="65" y="300"/>
                  <a:pt x="56" y="291"/>
                  <a:pt x="47" y="282"/>
                </a:cubicBezTo>
                <a:cubicBezTo>
                  <a:pt x="102" y="282"/>
                  <a:pt x="102" y="282"/>
                  <a:pt x="102" y="282"/>
                </a:cubicBezTo>
                <a:cubicBezTo>
                  <a:pt x="102" y="305"/>
                  <a:pt x="102" y="445"/>
                  <a:pt x="102" y="445"/>
                </a:cubicBezTo>
                <a:cubicBezTo>
                  <a:pt x="102" y="453"/>
                  <a:pt x="108" y="459"/>
                  <a:pt x="115" y="459"/>
                </a:cubicBezTo>
                <a:cubicBezTo>
                  <a:pt x="392" y="459"/>
                  <a:pt x="392" y="459"/>
                  <a:pt x="392" y="459"/>
                </a:cubicBezTo>
                <a:cubicBezTo>
                  <a:pt x="399" y="459"/>
                  <a:pt x="405" y="453"/>
                  <a:pt x="405" y="445"/>
                </a:cubicBezTo>
                <a:cubicBezTo>
                  <a:pt x="405" y="13"/>
                  <a:pt x="405" y="13"/>
                  <a:pt x="405" y="13"/>
                </a:cubicBezTo>
                <a:cubicBezTo>
                  <a:pt x="405" y="6"/>
                  <a:pt x="399" y="0"/>
                  <a:pt x="392" y="0"/>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39" name="Freeform 329"/>
          <p:cNvSpPr>
            <a:spLocks/>
          </p:cNvSpPr>
          <p:nvPr/>
        </p:nvSpPr>
        <p:spPr bwMode="auto">
          <a:xfrm>
            <a:off x="3775075" y="2433638"/>
            <a:ext cx="512763" cy="417512"/>
          </a:xfrm>
          <a:custGeom>
            <a:avLst/>
            <a:gdLst/>
            <a:ahLst/>
            <a:cxnLst>
              <a:cxn ang="0">
                <a:pos x="441" y="141"/>
              </a:cxn>
              <a:cxn ang="0">
                <a:pos x="395" y="146"/>
              </a:cxn>
              <a:cxn ang="0">
                <a:pos x="369" y="163"/>
              </a:cxn>
              <a:cxn ang="0">
                <a:pos x="365" y="130"/>
              </a:cxn>
              <a:cxn ang="0">
                <a:pos x="346" y="126"/>
              </a:cxn>
              <a:cxn ang="0">
                <a:pos x="268" y="0"/>
              </a:cxn>
              <a:cxn ang="0">
                <a:pos x="190" y="126"/>
              </a:cxn>
              <a:cxn ang="0">
                <a:pos x="175" y="87"/>
              </a:cxn>
              <a:cxn ang="0">
                <a:pos x="0" y="87"/>
              </a:cxn>
              <a:cxn ang="0">
                <a:pos x="5" y="116"/>
              </a:cxn>
              <a:cxn ang="0">
                <a:pos x="28" y="150"/>
              </a:cxn>
              <a:cxn ang="0">
                <a:pos x="47" y="148"/>
              </a:cxn>
              <a:cxn ang="0">
                <a:pos x="41" y="126"/>
              </a:cxn>
              <a:cxn ang="0">
                <a:pos x="45" y="44"/>
              </a:cxn>
              <a:cxn ang="0">
                <a:pos x="130" y="44"/>
              </a:cxn>
              <a:cxn ang="0">
                <a:pos x="130" y="130"/>
              </a:cxn>
              <a:cxn ang="0">
                <a:pos x="127" y="140"/>
              </a:cxn>
              <a:cxn ang="0">
                <a:pos x="217" y="153"/>
              </a:cxn>
              <a:cxn ang="0">
                <a:pos x="222" y="127"/>
              </a:cxn>
              <a:cxn ang="0">
                <a:pos x="225" y="44"/>
              </a:cxn>
              <a:cxn ang="0">
                <a:pos x="310" y="44"/>
              </a:cxn>
              <a:cxn ang="0">
                <a:pos x="313" y="127"/>
              </a:cxn>
              <a:cxn ang="0">
                <a:pos x="318" y="153"/>
              </a:cxn>
              <a:cxn ang="0">
                <a:pos x="343" y="176"/>
              </a:cxn>
              <a:cxn ang="0">
                <a:pos x="356" y="189"/>
              </a:cxn>
              <a:cxn ang="0">
                <a:pos x="399" y="184"/>
              </a:cxn>
              <a:cxn ang="0">
                <a:pos x="428" y="167"/>
              </a:cxn>
              <a:cxn ang="0">
                <a:pos x="412" y="326"/>
              </a:cxn>
              <a:cxn ang="0">
                <a:pos x="391" y="308"/>
              </a:cxn>
              <a:cxn ang="0">
                <a:pos x="349" y="312"/>
              </a:cxn>
              <a:cxn ang="0">
                <a:pos x="345" y="344"/>
              </a:cxn>
              <a:cxn ang="0">
                <a:pos x="27" y="190"/>
              </a:cxn>
              <a:cxn ang="0">
                <a:pos x="0" y="190"/>
              </a:cxn>
              <a:cxn ang="0">
                <a:pos x="4" y="367"/>
              </a:cxn>
              <a:cxn ang="0">
                <a:pos x="358" y="371"/>
              </a:cxn>
              <a:cxn ang="0">
                <a:pos x="371" y="358"/>
              </a:cxn>
              <a:cxn ang="0">
                <a:pos x="385" y="335"/>
              </a:cxn>
              <a:cxn ang="0">
                <a:pos x="406" y="353"/>
              </a:cxn>
              <a:cxn ang="0">
                <a:pos x="451" y="349"/>
              </a:cxn>
              <a:cxn ang="0">
                <a:pos x="454" y="154"/>
              </a:cxn>
            </a:cxnLst>
            <a:rect l="0" t="0" r="r" b="b"/>
            <a:pathLst>
              <a:path w="454" h="371">
                <a:moveTo>
                  <a:pt x="451" y="145"/>
                </a:moveTo>
                <a:cubicBezTo>
                  <a:pt x="448" y="142"/>
                  <a:pt x="445" y="141"/>
                  <a:pt x="441" y="141"/>
                </a:cubicBezTo>
                <a:cubicBezTo>
                  <a:pt x="406" y="141"/>
                  <a:pt x="406" y="141"/>
                  <a:pt x="406" y="141"/>
                </a:cubicBezTo>
                <a:cubicBezTo>
                  <a:pt x="402" y="141"/>
                  <a:pt x="398" y="143"/>
                  <a:pt x="395" y="146"/>
                </a:cubicBezTo>
                <a:cubicBezTo>
                  <a:pt x="382" y="163"/>
                  <a:pt x="382" y="163"/>
                  <a:pt x="382" y="163"/>
                </a:cubicBezTo>
                <a:cubicBezTo>
                  <a:pt x="369" y="163"/>
                  <a:pt x="369" y="163"/>
                  <a:pt x="369" y="163"/>
                </a:cubicBezTo>
                <a:cubicBezTo>
                  <a:pt x="369" y="140"/>
                  <a:pt x="369" y="140"/>
                  <a:pt x="369" y="140"/>
                </a:cubicBezTo>
                <a:cubicBezTo>
                  <a:pt x="369" y="136"/>
                  <a:pt x="368" y="133"/>
                  <a:pt x="365" y="130"/>
                </a:cubicBezTo>
                <a:cubicBezTo>
                  <a:pt x="363" y="128"/>
                  <a:pt x="359" y="126"/>
                  <a:pt x="356" y="126"/>
                </a:cubicBezTo>
                <a:cubicBezTo>
                  <a:pt x="346" y="126"/>
                  <a:pt x="346" y="126"/>
                  <a:pt x="346" y="126"/>
                </a:cubicBezTo>
                <a:cubicBezTo>
                  <a:pt x="352" y="115"/>
                  <a:pt x="355" y="101"/>
                  <a:pt x="355" y="87"/>
                </a:cubicBezTo>
                <a:cubicBezTo>
                  <a:pt x="355" y="39"/>
                  <a:pt x="316" y="0"/>
                  <a:pt x="268" y="0"/>
                </a:cubicBezTo>
                <a:cubicBezTo>
                  <a:pt x="219" y="0"/>
                  <a:pt x="180" y="39"/>
                  <a:pt x="180" y="87"/>
                </a:cubicBezTo>
                <a:cubicBezTo>
                  <a:pt x="180" y="101"/>
                  <a:pt x="184" y="115"/>
                  <a:pt x="190" y="126"/>
                </a:cubicBezTo>
                <a:cubicBezTo>
                  <a:pt x="166" y="126"/>
                  <a:pt x="166" y="126"/>
                  <a:pt x="166" y="126"/>
                </a:cubicBezTo>
                <a:cubicBezTo>
                  <a:pt x="171" y="115"/>
                  <a:pt x="175" y="101"/>
                  <a:pt x="175" y="87"/>
                </a:cubicBezTo>
                <a:cubicBezTo>
                  <a:pt x="175" y="39"/>
                  <a:pt x="136" y="0"/>
                  <a:pt x="88" y="0"/>
                </a:cubicBezTo>
                <a:cubicBezTo>
                  <a:pt x="39" y="0"/>
                  <a:pt x="0" y="39"/>
                  <a:pt x="0" y="87"/>
                </a:cubicBezTo>
                <a:cubicBezTo>
                  <a:pt x="0" y="96"/>
                  <a:pt x="2" y="105"/>
                  <a:pt x="4" y="114"/>
                </a:cubicBezTo>
                <a:cubicBezTo>
                  <a:pt x="4" y="114"/>
                  <a:pt x="5" y="115"/>
                  <a:pt x="5" y="116"/>
                </a:cubicBezTo>
                <a:cubicBezTo>
                  <a:pt x="5" y="117"/>
                  <a:pt x="7" y="122"/>
                  <a:pt x="11" y="129"/>
                </a:cubicBezTo>
                <a:cubicBezTo>
                  <a:pt x="14" y="135"/>
                  <a:pt x="20" y="144"/>
                  <a:pt x="28" y="150"/>
                </a:cubicBezTo>
                <a:cubicBezTo>
                  <a:pt x="30" y="152"/>
                  <a:pt x="33" y="153"/>
                  <a:pt x="36" y="153"/>
                </a:cubicBezTo>
                <a:cubicBezTo>
                  <a:pt x="40" y="153"/>
                  <a:pt x="44" y="151"/>
                  <a:pt x="47" y="148"/>
                </a:cubicBezTo>
                <a:cubicBezTo>
                  <a:pt x="51" y="142"/>
                  <a:pt x="50" y="134"/>
                  <a:pt x="44" y="129"/>
                </a:cubicBezTo>
                <a:cubicBezTo>
                  <a:pt x="43" y="128"/>
                  <a:pt x="42" y="127"/>
                  <a:pt x="41" y="126"/>
                </a:cubicBezTo>
                <a:cubicBezTo>
                  <a:pt x="32" y="115"/>
                  <a:pt x="27" y="102"/>
                  <a:pt x="27" y="87"/>
                </a:cubicBezTo>
                <a:cubicBezTo>
                  <a:pt x="27" y="70"/>
                  <a:pt x="34" y="55"/>
                  <a:pt x="45" y="44"/>
                </a:cubicBezTo>
                <a:cubicBezTo>
                  <a:pt x="56" y="33"/>
                  <a:pt x="71" y="26"/>
                  <a:pt x="88" y="26"/>
                </a:cubicBezTo>
                <a:cubicBezTo>
                  <a:pt x="104" y="26"/>
                  <a:pt x="119" y="33"/>
                  <a:pt x="130" y="44"/>
                </a:cubicBezTo>
                <a:cubicBezTo>
                  <a:pt x="141" y="55"/>
                  <a:pt x="148" y="70"/>
                  <a:pt x="148" y="87"/>
                </a:cubicBezTo>
                <a:cubicBezTo>
                  <a:pt x="148" y="104"/>
                  <a:pt x="141" y="119"/>
                  <a:pt x="130" y="130"/>
                </a:cubicBezTo>
                <a:cubicBezTo>
                  <a:pt x="131" y="130"/>
                  <a:pt x="131" y="130"/>
                  <a:pt x="131" y="130"/>
                </a:cubicBezTo>
                <a:cubicBezTo>
                  <a:pt x="128" y="133"/>
                  <a:pt x="127" y="136"/>
                  <a:pt x="127" y="140"/>
                </a:cubicBezTo>
                <a:cubicBezTo>
                  <a:pt x="127" y="147"/>
                  <a:pt x="133" y="153"/>
                  <a:pt x="140" y="153"/>
                </a:cubicBezTo>
                <a:cubicBezTo>
                  <a:pt x="217" y="153"/>
                  <a:pt x="217" y="153"/>
                  <a:pt x="217" y="153"/>
                </a:cubicBezTo>
                <a:cubicBezTo>
                  <a:pt x="225" y="153"/>
                  <a:pt x="231" y="147"/>
                  <a:pt x="231" y="140"/>
                </a:cubicBezTo>
                <a:cubicBezTo>
                  <a:pt x="231" y="134"/>
                  <a:pt x="227" y="129"/>
                  <a:pt x="222" y="127"/>
                </a:cubicBezTo>
                <a:cubicBezTo>
                  <a:pt x="213" y="117"/>
                  <a:pt x="207" y="103"/>
                  <a:pt x="207" y="87"/>
                </a:cubicBezTo>
                <a:cubicBezTo>
                  <a:pt x="207" y="70"/>
                  <a:pt x="214" y="55"/>
                  <a:pt x="225" y="44"/>
                </a:cubicBezTo>
                <a:cubicBezTo>
                  <a:pt x="236" y="33"/>
                  <a:pt x="251" y="26"/>
                  <a:pt x="268" y="26"/>
                </a:cubicBezTo>
                <a:cubicBezTo>
                  <a:pt x="284" y="26"/>
                  <a:pt x="299" y="33"/>
                  <a:pt x="310" y="44"/>
                </a:cubicBezTo>
                <a:cubicBezTo>
                  <a:pt x="321" y="55"/>
                  <a:pt x="328" y="70"/>
                  <a:pt x="328" y="87"/>
                </a:cubicBezTo>
                <a:cubicBezTo>
                  <a:pt x="328" y="102"/>
                  <a:pt x="322" y="116"/>
                  <a:pt x="313" y="127"/>
                </a:cubicBezTo>
                <a:cubicBezTo>
                  <a:pt x="308" y="129"/>
                  <a:pt x="304" y="134"/>
                  <a:pt x="304" y="140"/>
                </a:cubicBezTo>
                <a:cubicBezTo>
                  <a:pt x="304" y="147"/>
                  <a:pt x="310" y="153"/>
                  <a:pt x="318" y="153"/>
                </a:cubicBezTo>
                <a:cubicBezTo>
                  <a:pt x="343" y="153"/>
                  <a:pt x="343" y="153"/>
                  <a:pt x="343" y="153"/>
                </a:cubicBezTo>
                <a:cubicBezTo>
                  <a:pt x="343" y="176"/>
                  <a:pt x="343" y="176"/>
                  <a:pt x="343" y="176"/>
                </a:cubicBezTo>
                <a:cubicBezTo>
                  <a:pt x="343" y="180"/>
                  <a:pt x="344" y="183"/>
                  <a:pt x="346" y="185"/>
                </a:cubicBezTo>
                <a:cubicBezTo>
                  <a:pt x="349" y="188"/>
                  <a:pt x="352" y="189"/>
                  <a:pt x="356" y="189"/>
                </a:cubicBezTo>
                <a:cubicBezTo>
                  <a:pt x="388" y="189"/>
                  <a:pt x="388" y="189"/>
                  <a:pt x="388" y="189"/>
                </a:cubicBezTo>
                <a:cubicBezTo>
                  <a:pt x="392" y="189"/>
                  <a:pt x="396" y="188"/>
                  <a:pt x="399" y="184"/>
                </a:cubicBezTo>
                <a:cubicBezTo>
                  <a:pt x="412" y="167"/>
                  <a:pt x="412" y="167"/>
                  <a:pt x="412" y="167"/>
                </a:cubicBezTo>
                <a:cubicBezTo>
                  <a:pt x="428" y="167"/>
                  <a:pt x="428" y="167"/>
                  <a:pt x="428" y="167"/>
                </a:cubicBezTo>
                <a:cubicBezTo>
                  <a:pt x="428" y="326"/>
                  <a:pt x="428" y="326"/>
                  <a:pt x="428" y="326"/>
                </a:cubicBezTo>
                <a:cubicBezTo>
                  <a:pt x="412" y="326"/>
                  <a:pt x="412" y="326"/>
                  <a:pt x="412" y="326"/>
                </a:cubicBezTo>
                <a:cubicBezTo>
                  <a:pt x="402" y="313"/>
                  <a:pt x="402" y="313"/>
                  <a:pt x="402" y="313"/>
                </a:cubicBezTo>
                <a:cubicBezTo>
                  <a:pt x="399" y="310"/>
                  <a:pt x="395" y="308"/>
                  <a:pt x="391" y="308"/>
                </a:cubicBezTo>
                <a:cubicBezTo>
                  <a:pt x="358" y="308"/>
                  <a:pt x="358" y="308"/>
                  <a:pt x="358" y="308"/>
                </a:cubicBezTo>
                <a:cubicBezTo>
                  <a:pt x="354" y="308"/>
                  <a:pt x="351" y="310"/>
                  <a:pt x="349" y="312"/>
                </a:cubicBezTo>
                <a:cubicBezTo>
                  <a:pt x="346" y="315"/>
                  <a:pt x="345" y="318"/>
                  <a:pt x="345" y="322"/>
                </a:cubicBezTo>
                <a:cubicBezTo>
                  <a:pt x="345" y="344"/>
                  <a:pt x="345" y="344"/>
                  <a:pt x="345" y="344"/>
                </a:cubicBezTo>
                <a:cubicBezTo>
                  <a:pt x="27" y="344"/>
                  <a:pt x="27" y="344"/>
                  <a:pt x="27" y="344"/>
                </a:cubicBezTo>
                <a:cubicBezTo>
                  <a:pt x="27" y="190"/>
                  <a:pt x="27" y="190"/>
                  <a:pt x="27" y="190"/>
                </a:cubicBezTo>
                <a:cubicBezTo>
                  <a:pt x="27" y="182"/>
                  <a:pt x="21" y="177"/>
                  <a:pt x="14" y="177"/>
                </a:cubicBezTo>
                <a:cubicBezTo>
                  <a:pt x="6" y="177"/>
                  <a:pt x="0" y="182"/>
                  <a:pt x="0" y="190"/>
                </a:cubicBezTo>
                <a:cubicBezTo>
                  <a:pt x="0" y="358"/>
                  <a:pt x="0" y="358"/>
                  <a:pt x="0" y="358"/>
                </a:cubicBezTo>
                <a:cubicBezTo>
                  <a:pt x="0" y="361"/>
                  <a:pt x="2" y="365"/>
                  <a:pt x="4" y="367"/>
                </a:cubicBezTo>
                <a:cubicBezTo>
                  <a:pt x="7" y="370"/>
                  <a:pt x="10" y="371"/>
                  <a:pt x="14" y="371"/>
                </a:cubicBezTo>
                <a:cubicBezTo>
                  <a:pt x="358" y="371"/>
                  <a:pt x="358" y="371"/>
                  <a:pt x="358" y="371"/>
                </a:cubicBezTo>
                <a:cubicBezTo>
                  <a:pt x="361" y="371"/>
                  <a:pt x="365" y="370"/>
                  <a:pt x="367" y="367"/>
                </a:cubicBezTo>
                <a:cubicBezTo>
                  <a:pt x="370" y="365"/>
                  <a:pt x="371" y="361"/>
                  <a:pt x="371" y="358"/>
                </a:cubicBezTo>
                <a:cubicBezTo>
                  <a:pt x="371" y="335"/>
                  <a:pt x="371" y="335"/>
                  <a:pt x="371" y="335"/>
                </a:cubicBezTo>
                <a:cubicBezTo>
                  <a:pt x="385" y="335"/>
                  <a:pt x="385" y="335"/>
                  <a:pt x="385" y="335"/>
                </a:cubicBezTo>
                <a:cubicBezTo>
                  <a:pt x="395" y="348"/>
                  <a:pt x="395" y="348"/>
                  <a:pt x="395" y="348"/>
                </a:cubicBezTo>
                <a:cubicBezTo>
                  <a:pt x="398" y="351"/>
                  <a:pt x="402" y="353"/>
                  <a:pt x="406" y="353"/>
                </a:cubicBezTo>
                <a:cubicBezTo>
                  <a:pt x="441" y="353"/>
                  <a:pt x="441" y="353"/>
                  <a:pt x="441" y="353"/>
                </a:cubicBezTo>
                <a:cubicBezTo>
                  <a:pt x="445" y="353"/>
                  <a:pt x="448" y="351"/>
                  <a:pt x="451" y="349"/>
                </a:cubicBezTo>
                <a:cubicBezTo>
                  <a:pt x="453" y="346"/>
                  <a:pt x="454" y="343"/>
                  <a:pt x="454" y="339"/>
                </a:cubicBezTo>
                <a:cubicBezTo>
                  <a:pt x="454" y="154"/>
                  <a:pt x="454" y="154"/>
                  <a:pt x="454" y="154"/>
                </a:cubicBezTo>
                <a:cubicBezTo>
                  <a:pt x="454" y="151"/>
                  <a:pt x="453" y="147"/>
                  <a:pt x="451" y="14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0" name="Freeform 381"/>
          <p:cNvSpPr>
            <a:spLocks/>
          </p:cNvSpPr>
          <p:nvPr/>
        </p:nvSpPr>
        <p:spPr bwMode="auto">
          <a:xfrm>
            <a:off x="3794125" y="3678238"/>
            <a:ext cx="473075" cy="517525"/>
          </a:xfrm>
          <a:custGeom>
            <a:avLst/>
            <a:gdLst/>
            <a:ahLst/>
            <a:cxnLst>
              <a:cxn ang="0">
                <a:pos x="86" y="76"/>
              </a:cxn>
              <a:cxn ang="0">
                <a:pos x="30" y="95"/>
              </a:cxn>
              <a:cxn ang="0">
                <a:pos x="0" y="162"/>
              </a:cxn>
              <a:cxn ang="0">
                <a:pos x="25" y="223"/>
              </a:cxn>
              <a:cxn ang="0">
                <a:pos x="86" y="249"/>
              </a:cxn>
              <a:cxn ang="0">
                <a:pos x="126" y="249"/>
              </a:cxn>
              <a:cxn ang="0">
                <a:pos x="139" y="235"/>
              </a:cxn>
              <a:cxn ang="0">
                <a:pos x="126" y="222"/>
              </a:cxn>
              <a:cxn ang="0">
                <a:pos x="86" y="222"/>
              </a:cxn>
              <a:cxn ang="0">
                <a:pos x="44" y="204"/>
              </a:cxn>
              <a:cxn ang="0">
                <a:pos x="26" y="162"/>
              </a:cxn>
              <a:cxn ang="0">
                <a:pos x="47" y="115"/>
              </a:cxn>
              <a:cxn ang="0">
                <a:pos x="84" y="102"/>
              </a:cxn>
              <a:cxn ang="0">
                <a:pos x="93" y="103"/>
              </a:cxn>
              <a:cxn ang="0">
                <a:pos x="107" y="94"/>
              </a:cxn>
              <a:cxn ang="0">
                <a:pos x="201" y="27"/>
              </a:cxn>
              <a:cxn ang="0">
                <a:pos x="268" y="52"/>
              </a:cxn>
              <a:cxn ang="0">
                <a:pos x="300" y="114"/>
              </a:cxn>
              <a:cxn ang="0">
                <a:pos x="306" y="124"/>
              </a:cxn>
              <a:cxn ang="0">
                <a:pos x="318" y="125"/>
              </a:cxn>
              <a:cxn ang="0">
                <a:pos x="327" y="121"/>
              </a:cxn>
              <a:cxn ang="0">
                <a:pos x="344" y="118"/>
              </a:cxn>
              <a:cxn ang="0">
                <a:pos x="378" y="134"/>
              </a:cxn>
              <a:cxn ang="0">
                <a:pos x="392" y="171"/>
              </a:cxn>
              <a:cxn ang="0">
                <a:pos x="342" y="221"/>
              </a:cxn>
              <a:cxn ang="0">
                <a:pos x="196" y="221"/>
              </a:cxn>
              <a:cxn ang="0">
                <a:pos x="185" y="227"/>
              </a:cxn>
              <a:cxn ang="0">
                <a:pos x="184" y="240"/>
              </a:cxn>
              <a:cxn ang="0">
                <a:pos x="236" y="371"/>
              </a:cxn>
              <a:cxn ang="0">
                <a:pos x="246" y="379"/>
              </a:cxn>
              <a:cxn ang="0">
                <a:pos x="259" y="375"/>
              </a:cxn>
              <a:cxn ang="0">
                <a:pos x="292" y="337"/>
              </a:cxn>
              <a:cxn ang="0">
                <a:pos x="339" y="450"/>
              </a:cxn>
              <a:cxn ang="0">
                <a:pos x="356" y="458"/>
              </a:cxn>
              <a:cxn ang="0">
                <a:pos x="364" y="440"/>
              </a:cxn>
              <a:cxn ang="0">
                <a:pos x="309" y="307"/>
              </a:cxn>
              <a:cxn ang="0">
                <a:pos x="299" y="299"/>
              </a:cxn>
              <a:cxn ang="0">
                <a:pos x="287" y="303"/>
              </a:cxn>
              <a:cxn ang="0">
                <a:pos x="253" y="341"/>
              </a:cxn>
              <a:cxn ang="0">
                <a:pos x="216" y="248"/>
              </a:cxn>
              <a:cxn ang="0">
                <a:pos x="342" y="247"/>
              </a:cxn>
              <a:cxn ang="0">
                <a:pos x="419" y="171"/>
              </a:cxn>
              <a:cxn ang="0">
                <a:pos x="344" y="92"/>
              </a:cxn>
              <a:cxn ang="0">
                <a:pos x="324" y="94"/>
              </a:cxn>
              <a:cxn ang="0">
                <a:pos x="286" y="32"/>
              </a:cxn>
              <a:cxn ang="0">
                <a:pos x="201" y="0"/>
              </a:cxn>
              <a:cxn ang="0">
                <a:pos x="86" y="76"/>
              </a:cxn>
            </a:cxnLst>
            <a:rect l="0" t="0" r="r" b="b"/>
            <a:pathLst>
              <a:path w="419" h="460">
                <a:moveTo>
                  <a:pt x="86" y="76"/>
                </a:moveTo>
                <a:cubicBezTo>
                  <a:pt x="66" y="74"/>
                  <a:pt x="46" y="80"/>
                  <a:pt x="30" y="95"/>
                </a:cubicBezTo>
                <a:cubicBezTo>
                  <a:pt x="11" y="111"/>
                  <a:pt x="0" y="137"/>
                  <a:pt x="0" y="162"/>
                </a:cubicBezTo>
                <a:cubicBezTo>
                  <a:pt x="0" y="185"/>
                  <a:pt x="9" y="207"/>
                  <a:pt x="25" y="223"/>
                </a:cubicBezTo>
                <a:cubicBezTo>
                  <a:pt x="41" y="240"/>
                  <a:pt x="63" y="249"/>
                  <a:pt x="86" y="249"/>
                </a:cubicBezTo>
                <a:cubicBezTo>
                  <a:pt x="126" y="249"/>
                  <a:pt x="126" y="249"/>
                  <a:pt x="126" y="249"/>
                </a:cubicBezTo>
                <a:cubicBezTo>
                  <a:pt x="133" y="249"/>
                  <a:pt x="139" y="243"/>
                  <a:pt x="139" y="235"/>
                </a:cubicBezTo>
                <a:cubicBezTo>
                  <a:pt x="139" y="228"/>
                  <a:pt x="133" y="222"/>
                  <a:pt x="126" y="222"/>
                </a:cubicBezTo>
                <a:cubicBezTo>
                  <a:pt x="86" y="222"/>
                  <a:pt x="86" y="222"/>
                  <a:pt x="86" y="222"/>
                </a:cubicBezTo>
                <a:cubicBezTo>
                  <a:pt x="70" y="222"/>
                  <a:pt x="55" y="216"/>
                  <a:pt x="44" y="204"/>
                </a:cubicBezTo>
                <a:cubicBezTo>
                  <a:pt x="32" y="193"/>
                  <a:pt x="26" y="178"/>
                  <a:pt x="26" y="162"/>
                </a:cubicBezTo>
                <a:cubicBezTo>
                  <a:pt x="26" y="144"/>
                  <a:pt x="34" y="126"/>
                  <a:pt x="47" y="115"/>
                </a:cubicBezTo>
                <a:cubicBezTo>
                  <a:pt x="58" y="105"/>
                  <a:pt x="71" y="101"/>
                  <a:pt x="84" y="102"/>
                </a:cubicBezTo>
                <a:cubicBezTo>
                  <a:pt x="93" y="103"/>
                  <a:pt x="93" y="103"/>
                  <a:pt x="93" y="103"/>
                </a:cubicBezTo>
                <a:cubicBezTo>
                  <a:pt x="99" y="104"/>
                  <a:pt x="105" y="100"/>
                  <a:pt x="107" y="94"/>
                </a:cubicBezTo>
                <a:cubicBezTo>
                  <a:pt x="121" y="54"/>
                  <a:pt x="158" y="27"/>
                  <a:pt x="201" y="27"/>
                </a:cubicBezTo>
                <a:cubicBezTo>
                  <a:pt x="226" y="27"/>
                  <a:pt x="250" y="36"/>
                  <a:pt x="268" y="52"/>
                </a:cubicBezTo>
                <a:cubicBezTo>
                  <a:pt x="286" y="68"/>
                  <a:pt x="298" y="90"/>
                  <a:pt x="300" y="114"/>
                </a:cubicBezTo>
                <a:cubicBezTo>
                  <a:pt x="301" y="118"/>
                  <a:pt x="303" y="121"/>
                  <a:pt x="306" y="124"/>
                </a:cubicBezTo>
                <a:cubicBezTo>
                  <a:pt x="310" y="126"/>
                  <a:pt x="314" y="126"/>
                  <a:pt x="318" y="125"/>
                </a:cubicBezTo>
                <a:cubicBezTo>
                  <a:pt x="318" y="125"/>
                  <a:pt x="327" y="122"/>
                  <a:pt x="327" y="121"/>
                </a:cubicBezTo>
                <a:cubicBezTo>
                  <a:pt x="332" y="119"/>
                  <a:pt x="338" y="118"/>
                  <a:pt x="344" y="118"/>
                </a:cubicBezTo>
                <a:cubicBezTo>
                  <a:pt x="357" y="118"/>
                  <a:pt x="369" y="124"/>
                  <a:pt x="378" y="134"/>
                </a:cubicBezTo>
                <a:cubicBezTo>
                  <a:pt x="387" y="144"/>
                  <a:pt x="392" y="157"/>
                  <a:pt x="392" y="171"/>
                </a:cubicBezTo>
                <a:cubicBezTo>
                  <a:pt x="392" y="198"/>
                  <a:pt x="370" y="221"/>
                  <a:pt x="342" y="221"/>
                </a:cubicBezTo>
                <a:cubicBezTo>
                  <a:pt x="196" y="221"/>
                  <a:pt x="196" y="221"/>
                  <a:pt x="196" y="221"/>
                </a:cubicBezTo>
                <a:cubicBezTo>
                  <a:pt x="192" y="221"/>
                  <a:pt x="188" y="224"/>
                  <a:pt x="185" y="227"/>
                </a:cubicBezTo>
                <a:cubicBezTo>
                  <a:pt x="183" y="231"/>
                  <a:pt x="182" y="236"/>
                  <a:pt x="184" y="240"/>
                </a:cubicBezTo>
                <a:cubicBezTo>
                  <a:pt x="236" y="371"/>
                  <a:pt x="236" y="371"/>
                  <a:pt x="236" y="371"/>
                </a:cubicBezTo>
                <a:cubicBezTo>
                  <a:pt x="238" y="375"/>
                  <a:pt x="242" y="378"/>
                  <a:pt x="246" y="379"/>
                </a:cubicBezTo>
                <a:cubicBezTo>
                  <a:pt x="251" y="380"/>
                  <a:pt x="256" y="378"/>
                  <a:pt x="259" y="375"/>
                </a:cubicBezTo>
                <a:cubicBezTo>
                  <a:pt x="259" y="375"/>
                  <a:pt x="278" y="353"/>
                  <a:pt x="292" y="337"/>
                </a:cubicBezTo>
                <a:cubicBezTo>
                  <a:pt x="304" y="366"/>
                  <a:pt x="339" y="450"/>
                  <a:pt x="339" y="450"/>
                </a:cubicBezTo>
                <a:cubicBezTo>
                  <a:pt x="342" y="457"/>
                  <a:pt x="349" y="460"/>
                  <a:pt x="356" y="458"/>
                </a:cubicBezTo>
                <a:cubicBezTo>
                  <a:pt x="363" y="455"/>
                  <a:pt x="366" y="447"/>
                  <a:pt x="364" y="440"/>
                </a:cubicBezTo>
                <a:cubicBezTo>
                  <a:pt x="309" y="307"/>
                  <a:pt x="309" y="307"/>
                  <a:pt x="309" y="307"/>
                </a:cubicBezTo>
                <a:cubicBezTo>
                  <a:pt x="307" y="303"/>
                  <a:pt x="303" y="300"/>
                  <a:pt x="299" y="299"/>
                </a:cubicBezTo>
                <a:cubicBezTo>
                  <a:pt x="294" y="298"/>
                  <a:pt x="290" y="300"/>
                  <a:pt x="287" y="303"/>
                </a:cubicBezTo>
                <a:cubicBezTo>
                  <a:pt x="287" y="303"/>
                  <a:pt x="267" y="325"/>
                  <a:pt x="253" y="341"/>
                </a:cubicBezTo>
                <a:cubicBezTo>
                  <a:pt x="243" y="317"/>
                  <a:pt x="225" y="270"/>
                  <a:pt x="216" y="248"/>
                </a:cubicBezTo>
                <a:cubicBezTo>
                  <a:pt x="245" y="248"/>
                  <a:pt x="342" y="247"/>
                  <a:pt x="342" y="247"/>
                </a:cubicBezTo>
                <a:cubicBezTo>
                  <a:pt x="385" y="247"/>
                  <a:pt x="419" y="213"/>
                  <a:pt x="419" y="171"/>
                </a:cubicBezTo>
                <a:cubicBezTo>
                  <a:pt x="419" y="127"/>
                  <a:pt x="385" y="92"/>
                  <a:pt x="344" y="92"/>
                </a:cubicBezTo>
                <a:cubicBezTo>
                  <a:pt x="337" y="92"/>
                  <a:pt x="330" y="93"/>
                  <a:pt x="324" y="94"/>
                </a:cubicBezTo>
                <a:cubicBezTo>
                  <a:pt x="318" y="70"/>
                  <a:pt x="305" y="48"/>
                  <a:pt x="286" y="32"/>
                </a:cubicBezTo>
                <a:cubicBezTo>
                  <a:pt x="262" y="11"/>
                  <a:pt x="232" y="0"/>
                  <a:pt x="201" y="0"/>
                </a:cubicBezTo>
                <a:cubicBezTo>
                  <a:pt x="150" y="0"/>
                  <a:pt x="105" y="30"/>
                  <a:pt x="86" y="76"/>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1" name="Freeform 410"/>
          <p:cNvSpPr>
            <a:spLocks noEditPoints="1"/>
          </p:cNvSpPr>
          <p:nvPr/>
        </p:nvSpPr>
        <p:spPr bwMode="auto">
          <a:xfrm>
            <a:off x="3805238" y="5099050"/>
            <a:ext cx="450850" cy="449263"/>
          </a:xfrm>
          <a:custGeom>
            <a:avLst/>
            <a:gdLst/>
            <a:ahLst/>
            <a:cxnLst>
              <a:cxn ang="0">
                <a:pos x="0" y="200"/>
              </a:cxn>
              <a:cxn ang="0">
                <a:pos x="238" y="4"/>
              </a:cxn>
              <a:cxn ang="0">
                <a:pos x="352" y="109"/>
              </a:cxn>
              <a:cxn ang="0">
                <a:pos x="78" y="73"/>
              </a:cxn>
              <a:cxn ang="0">
                <a:pos x="201" y="376"/>
              </a:cxn>
              <a:cxn ang="0">
                <a:pos x="376" y="199"/>
              </a:cxn>
              <a:cxn ang="0">
                <a:pos x="357" y="184"/>
              </a:cxn>
              <a:cxn ang="0">
                <a:pos x="336" y="176"/>
              </a:cxn>
              <a:cxn ang="0">
                <a:pos x="290" y="205"/>
              </a:cxn>
              <a:cxn ang="0">
                <a:pos x="317" y="222"/>
              </a:cxn>
              <a:cxn ang="0">
                <a:pos x="305" y="250"/>
              </a:cxn>
              <a:cxn ang="0">
                <a:pos x="289" y="290"/>
              </a:cxn>
              <a:cxn ang="0">
                <a:pos x="237" y="358"/>
              </a:cxn>
              <a:cxn ang="0">
                <a:pos x="190" y="347"/>
              </a:cxn>
              <a:cxn ang="0">
                <a:pos x="164" y="257"/>
              </a:cxn>
              <a:cxn ang="0">
                <a:pos x="118" y="249"/>
              </a:cxn>
              <a:cxn ang="0">
                <a:pos x="93" y="207"/>
              </a:cxn>
              <a:cxn ang="0">
                <a:pos x="137" y="140"/>
              </a:cxn>
              <a:cxn ang="0">
                <a:pos x="117" y="97"/>
              </a:cxn>
              <a:cxn ang="0">
                <a:pos x="144" y="80"/>
              </a:cxn>
              <a:cxn ang="0">
                <a:pos x="148" y="55"/>
              </a:cxn>
              <a:cxn ang="0">
                <a:pos x="181" y="36"/>
              </a:cxn>
              <a:cxn ang="0">
                <a:pos x="228" y="46"/>
              </a:cxn>
              <a:cxn ang="0">
                <a:pos x="248" y="39"/>
              </a:cxn>
              <a:cxn ang="0">
                <a:pos x="249" y="59"/>
              </a:cxn>
              <a:cxn ang="0">
                <a:pos x="215" y="67"/>
              </a:cxn>
              <a:cxn ang="0">
                <a:pos x="180" y="60"/>
              </a:cxn>
              <a:cxn ang="0">
                <a:pos x="168" y="74"/>
              </a:cxn>
              <a:cxn ang="0">
                <a:pos x="169" y="82"/>
              </a:cxn>
              <a:cxn ang="0">
                <a:pos x="152" y="103"/>
              </a:cxn>
              <a:cxn ang="0">
                <a:pos x="147" y="119"/>
              </a:cxn>
              <a:cxn ang="0">
                <a:pos x="164" y="109"/>
              </a:cxn>
              <a:cxn ang="0">
                <a:pos x="188" y="99"/>
              </a:cxn>
              <a:cxn ang="0">
                <a:pos x="229" y="113"/>
              </a:cxn>
              <a:cxn ang="0">
                <a:pos x="255" y="152"/>
              </a:cxn>
              <a:cxn ang="0">
                <a:pos x="237" y="172"/>
              </a:cxn>
              <a:cxn ang="0">
                <a:pos x="197" y="171"/>
              </a:cxn>
              <a:cxn ang="0">
                <a:pos x="152" y="165"/>
              </a:cxn>
              <a:cxn ang="0">
                <a:pos x="117" y="211"/>
              </a:cxn>
              <a:cxn ang="0">
                <a:pos x="132" y="228"/>
              </a:cxn>
              <a:cxn ang="0">
                <a:pos x="185" y="246"/>
              </a:cxn>
              <a:cxn ang="0">
                <a:pos x="210" y="335"/>
              </a:cxn>
              <a:cxn ang="0">
                <a:pos x="226" y="337"/>
              </a:cxn>
              <a:cxn ang="0">
                <a:pos x="265" y="290"/>
              </a:cxn>
              <a:cxn ang="0">
                <a:pos x="266" y="273"/>
              </a:cxn>
              <a:cxn ang="0">
                <a:pos x="281" y="243"/>
              </a:cxn>
              <a:cxn ang="0">
                <a:pos x="275" y="227"/>
              </a:cxn>
              <a:cxn ang="0">
                <a:pos x="268" y="170"/>
              </a:cxn>
              <a:cxn ang="0">
                <a:pos x="337" y="150"/>
              </a:cxn>
              <a:cxn ang="0">
                <a:pos x="357" y="160"/>
              </a:cxn>
              <a:cxn ang="0">
                <a:pos x="365" y="135"/>
              </a:cxn>
              <a:cxn ang="0">
                <a:pos x="388" y="131"/>
              </a:cxn>
              <a:cxn ang="0">
                <a:pos x="277" y="384"/>
              </a:cxn>
              <a:cxn ang="0">
                <a:pos x="225" y="143"/>
              </a:cxn>
              <a:cxn ang="0">
                <a:pos x="188" y="122"/>
              </a:cxn>
              <a:cxn ang="0">
                <a:pos x="180" y="125"/>
              </a:cxn>
              <a:cxn ang="0">
                <a:pos x="155" y="141"/>
              </a:cxn>
              <a:cxn ang="0">
                <a:pos x="206" y="150"/>
              </a:cxn>
              <a:cxn ang="0">
                <a:pos x="216" y="151"/>
              </a:cxn>
            </a:cxnLst>
            <a:rect l="0" t="0" r="r" b="b"/>
            <a:pathLst>
              <a:path w="400" h="399">
                <a:moveTo>
                  <a:pt x="201" y="399"/>
                </a:moveTo>
                <a:cubicBezTo>
                  <a:pt x="131" y="399"/>
                  <a:pt x="70" y="363"/>
                  <a:pt x="35" y="312"/>
                </a:cubicBezTo>
                <a:cubicBezTo>
                  <a:pt x="13" y="280"/>
                  <a:pt x="0" y="241"/>
                  <a:pt x="0" y="200"/>
                </a:cubicBezTo>
                <a:cubicBezTo>
                  <a:pt x="0" y="151"/>
                  <a:pt x="19" y="99"/>
                  <a:pt x="62" y="56"/>
                </a:cubicBezTo>
                <a:cubicBezTo>
                  <a:pt x="96" y="22"/>
                  <a:pt x="145" y="0"/>
                  <a:pt x="199" y="0"/>
                </a:cubicBezTo>
                <a:cubicBezTo>
                  <a:pt x="212" y="0"/>
                  <a:pt x="225" y="1"/>
                  <a:pt x="238" y="4"/>
                </a:cubicBezTo>
                <a:cubicBezTo>
                  <a:pt x="297" y="15"/>
                  <a:pt x="343" y="50"/>
                  <a:pt x="372" y="96"/>
                </a:cubicBezTo>
                <a:cubicBezTo>
                  <a:pt x="376" y="102"/>
                  <a:pt x="374" y="109"/>
                  <a:pt x="368" y="113"/>
                </a:cubicBezTo>
                <a:cubicBezTo>
                  <a:pt x="363" y="116"/>
                  <a:pt x="356" y="114"/>
                  <a:pt x="352" y="109"/>
                </a:cubicBezTo>
                <a:cubicBezTo>
                  <a:pt x="326" y="67"/>
                  <a:pt x="286" y="37"/>
                  <a:pt x="234" y="27"/>
                </a:cubicBezTo>
                <a:cubicBezTo>
                  <a:pt x="222" y="25"/>
                  <a:pt x="210" y="24"/>
                  <a:pt x="199" y="24"/>
                </a:cubicBezTo>
                <a:cubicBezTo>
                  <a:pt x="151" y="24"/>
                  <a:pt x="108" y="43"/>
                  <a:pt x="78" y="73"/>
                </a:cubicBezTo>
                <a:cubicBezTo>
                  <a:pt x="39" y="112"/>
                  <a:pt x="24" y="157"/>
                  <a:pt x="24" y="200"/>
                </a:cubicBezTo>
                <a:cubicBezTo>
                  <a:pt x="24" y="236"/>
                  <a:pt x="35" y="270"/>
                  <a:pt x="54" y="298"/>
                </a:cubicBezTo>
                <a:cubicBezTo>
                  <a:pt x="85" y="343"/>
                  <a:pt x="140" y="376"/>
                  <a:pt x="201" y="376"/>
                </a:cubicBezTo>
                <a:cubicBezTo>
                  <a:pt x="223" y="376"/>
                  <a:pt x="245" y="372"/>
                  <a:pt x="268" y="362"/>
                </a:cubicBezTo>
                <a:cubicBezTo>
                  <a:pt x="302" y="349"/>
                  <a:pt x="329" y="326"/>
                  <a:pt x="347" y="297"/>
                </a:cubicBezTo>
                <a:cubicBezTo>
                  <a:pt x="366" y="268"/>
                  <a:pt x="376" y="234"/>
                  <a:pt x="376" y="199"/>
                </a:cubicBezTo>
                <a:cubicBezTo>
                  <a:pt x="376" y="191"/>
                  <a:pt x="376" y="184"/>
                  <a:pt x="375" y="176"/>
                </a:cubicBezTo>
                <a:cubicBezTo>
                  <a:pt x="373" y="178"/>
                  <a:pt x="371" y="179"/>
                  <a:pt x="369" y="181"/>
                </a:cubicBezTo>
                <a:cubicBezTo>
                  <a:pt x="366" y="183"/>
                  <a:pt x="362" y="184"/>
                  <a:pt x="357" y="184"/>
                </a:cubicBezTo>
                <a:cubicBezTo>
                  <a:pt x="353" y="184"/>
                  <a:pt x="349" y="183"/>
                  <a:pt x="345" y="181"/>
                </a:cubicBezTo>
                <a:cubicBezTo>
                  <a:pt x="344" y="181"/>
                  <a:pt x="344" y="181"/>
                  <a:pt x="344" y="181"/>
                </a:cubicBezTo>
                <a:cubicBezTo>
                  <a:pt x="336" y="176"/>
                  <a:pt x="336" y="176"/>
                  <a:pt x="336" y="176"/>
                </a:cubicBezTo>
                <a:cubicBezTo>
                  <a:pt x="319" y="206"/>
                  <a:pt x="319" y="206"/>
                  <a:pt x="319" y="206"/>
                </a:cubicBezTo>
                <a:cubicBezTo>
                  <a:pt x="316" y="211"/>
                  <a:pt x="310" y="213"/>
                  <a:pt x="304" y="211"/>
                </a:cubicBezTo>
                <a:cubicBezTo>
                  <a:pt x="290" y="205"/>
                  <a:pt x="290" y="205"/>
                  <a:pt x="290" y="205"/>
                </a:cubicBezTo>
                <a:cubicBezTo>
                  <a:pt x="294" y="211"/>
                  <a:pt x="294" y="211"/>
                  <a:pt x="294" y="211"/>
                </a:cubicBezTo>
                <a:cubicBezTo>
                  <a:pt x="309" y="215"/>
                  <a:pt x="309" y="215"/>
                  <a:pt x="309" y="215"/>
                </a:cubicBezTo>
                <a:cubicBezTo>
                  <a:pt x="313" y="216"/>
                  <a:pt x="316" y="218"/>
                  <a:pt x="317" y="222"/>
                </a:cubicBezTo>
                <a:cubicBezTo>
                  <a:pt x="318" y="225"/>
                  <a:pt x="318" y="230"/>
                  <a:pt x="316" y="233"/>
                </a:cubicBezTo>
                <a:cubicBezTo>
                  <a:pt x="316" y="233"/>
                  <a:pt x="315" y="235"/>
                  <a:pt x="313" y="238"/>
                </a:cubicBezTo>
                <a:cubicBezTo>
                  <a:pt x="311" y="241"/>
                  <a:pt x="308" y="245"/>
                  <a:pt x="305" y="250"/>
                </a:cubicBezTo>
                <a:cubicBezTo>
                  <a:pt x="299" y="259"/>
                  <a:pt x="292" y="271"/>
                  <a:pt x="289" y="277"/>
                </a:cubicBezTo>
                <a:cubicBezTo>
                  <a:pt x="289" y="278"/>
                  <a:pt x="288" y="279"/>
                  <a:pt x="288" y="280"/>
                </a:cubicBezTo>
                <a:cubicBezTo>
                  <a:pt x="288" y="281"/>
                  <a:pt x="289" y="285"/>
                  <a:pt x="289" y="290"/>
                </a:cubicBezTo>
                <a:cubicBezTo>
                  <a:pt x="289" y="298"/>
                  <a:pt x="287" y="310"/>
                  <a:pt x="277" y="321"/>
                </a:cubicBezTo>
                <a:cubicBezTo>
                  <a:pt x="274" y="325"/>
                  <a:pt x="268" y="332"/>
                  <a:pt x="261" y="339"/>
                </a:cubicBezTo>
                <a:cubicBezTo>
                  <a:pt x="254" y="346"/>
                  <a:pt x="246" y="353"/>
                  <a:pt x="237" y="358"/>
                </a:cubicBezTo>
                <a:cubicBezTo>
                  <a:pt x="231" y="361"/>
                  <a:pt x="225" y="364"/>
                  <a:pt x="217" y="364"/>
                </a:cubicBezTo>
                <a:cubicBezTo>
                  <a:pt x="212" y="364"/>
                  <a:pt x="206" y="363"/>
                  <a:pt x="201" y="360"/>
                </a:cubicBezTo>
                <a:cubicBezTo>
                  <a:pt x="197" y="356"/>
                  <a:pt x="193" y="352"/>
                  <a:pt x="190" y="347"/>
                </a:cubicBezTo>
                <a:cubicBezTo>
                  <a:pt x="182" y="334"/>
                  <a:pt x="179" y="319"/>
                  <a:pt x="176" y="305"/>
                </a:cubicBezTo>
                <a:cubicBezTo>
                  <a:pt x="174" y="291"/>
                  <a:pt x="172" y="278"/>
                  <a:pt x="170" y="269"/>
                </a:cubicBezTo>
                <a:cubicBezTo>
                  <a:pt x="168" y="262"/>
                  <a:pt x="166" y="258"/>
                  <a:pt x="164" y="257"/>
                </a:cubicBezTo>
                <a:cubicBezTo>
                  <a:pt x="163" y="256"/>
                  <a:pt x="162" y="255"/>
                  <a:pt x="161" y="255"/>
                </a:cubicBezTo>
                <a:cubicBezTo>
                  <a:pt x="155" y="254"/>
                  <a:pt x="148" y="253"/>
                  <a:pt x="141" y="253"/>
                </a:cubicBezTo>
                <a:cubicBezTo>
                  <a:pt x="133" y="252"/>
                  <a:pt x="125" y="252"/>
                  <a:pt x="118" y="249"/>
                </a:cubicBezTo>
                <a:cubicBezTo>
                  <a:pt x="112" y="247"/>
                  <a:pt x="107" y="244"/>
                  <a:pt x="103" y="239"/>
                </a:cubicBezTo>
                <a:cubicBezTo>
                  <a:pt x="97" y="233"/>
                  <a:pt x="94" y="224"/>
                  <a:pt x="93" y="214"/>
                </a:cubicBezTo>
                <a:cubicBezTo>
                  <a:pt x="93" y="211"/>
                  <a:pt x="93" y="209"/>
                  <a:pt x="93" y="207"/>
                </a:cubicBezTo>
                <a:cubicBezTo>
                  <a:pt x="93" y="188"/>
                  <a:pt x="100" y="171"/>
                  <a:pt x="111" y="160"/>
                </a:cubicBezTo>
                <a:cubicBezTo>
                  <a:pt x="120" y="150"/>
                  <a:pt x="132" y="144"/>
                  <a:pt x="144" y="142"/>
                </a:cubicBezTo>
                <a:cubicBezTo>
                  <a:pt x="141" y="142"/>
                  <a:pt x="139" y="141"/>
                  <a:pt x="137" y="140"/>
                </a:cubicBezTo>
                <a:cubicBezTo>
                  <a:pt x="130" y="136"/>
                  <a:pt x="125" y="131"/>
                  <a:pt x="121" y="126"/>
                </a:cubicBezTo>
                <a:cubicBezTo>
                  <a:pt x="117" y="120"/>
                  <a:pt x="115" y="114"/>
                  <a:pt x="115" y="107"/>
                </a:cubicBezTo>
                <a:cubicBezTo>
                  <a:pt x="115" y="104"/>
                  <a:pt x="115" y="101"/>
                  <a:pt x="117" y="97"/>
                </a:cubicBezTo>
                <a:cubicBezTo>
                  <a:pt x="119" y="94"/>
                  <a:pt x="122" y="91"/>
                  <a:pt x="125" y="89"/>
                </a:cubicBezTo>
                <a:cubicBezTo>
                  <a:pt x="128" y="88"/>
                  <a:pt x="131" y="87"/>
                  <a:pt x="135" y="85"/>
                </a:cubicBezTo>
                <a:cubicBezTo>
                  <a:pt x="138" y="84"/>
                  <a:pt x="141" y="82"/>
                  <a:pt x="144" y="80"/>
                </a:cubicBezTo>
                <a:cubicBezTo>
                  <a:pt x="144" y="80"/>
                  <a:pt x="144" y="80"/>
                  <a:pt x="145" y="79"/>
                </a:cubicBezTo>
                <a:cubicBezTo>
                  <a:pt x="145" y="78"/>
                  <a:pt x="145" y="76"/>
                  <a:pt x="145" y="74"/>
                </a:cubicBezTo>
                <a:cubicBezTo>
                  <a:pt x="145" y="68"/>
                  <a:pt x="145" y="61"/>
                  <a:pt x="148" y="55"/>
                </a:cubicBezTo>
                <a:cubicBezTo>
                  <a:pt x="151" y="49"/>
                  <a:pt x="156" y="43"/>
                  <a:pt x="164" y="39"/>
                </a:cubicBezTo>
                <a:cubicBezTo>
                  <a:pt x="168" y="37"/>
                  <a:pt x="174" y="36"/>
                  <a:pt x="180" y="36"/>
                </a:cubicBezTo>
                <a:cubicBezTo>
                  <a:pt x="180" y="36"/>
                  <a:pt x="180" y="36"/>
                  <a:pt x="181" y="36"/>
                </a:cubicBezTo>
                <a:cubicBezTo>
                  <a:pt x="189" y="36"/>
                  <a:pt x="196" y="38"/>
                  <a:pt x="203" y="40"/>
                </a:cubicBezTo>
                <a:cubicBezTo>
                  <a:pt x="210" y="41"/>
                  <a:pt x="216" y="43"/>
                  <a:pt x="221" y="44"/>
                </a:cubicBezTo>
                <a:cubicBezTo>
                  <a:pt x="224" y="45"/>
                  <a:pt x="227" y="46"/>
                  <a:pt x="228" y="46"/>
                </a:cubicBezTo>
                <a:cubicBezTo>
                  <a:pt x="229" y="46"/>
                  <a:pt x="229" y="46"/>
                  <a:pt x="230" y="46"/>
                </a:cubicBezTo>
                <a:cubicBezTo>
                  <a:pt x="232" y="42"/>
                  <a:pt x="232" y="42"/>
                  <a:pt x="232" y="42"/>
                </a:cubicBezTo>
                <a:cubicBezTo>
                  <a:pt x="235" y="37"/>
                  <a:pt x="243" y="35"/>
                  <a:pt x="248" y="39"/>
                </a:cubicBezTo>
                <a:cubicBezTo>
                  <a:pt x="253" y="42"/>
                  <a:pt x="255" y="50"/>
                  <a:pt x="251" y="55"/>
                </a:cubicBezTo>
                <a:cubicBezTo>
                  <a:pt x="249" y="59"/>
                  <a:pt x="249" y="59"/>
                  <a:pt x="249" y="59"/>
                </a:cubicBezTo>
                <a:cubicBezTo>
                  <a:pt x="249" y="59"/>
                  <a:pt x="249" y="59"/>
                  <a:pt x="249" y="59"/>
                </a:cubicBezTo>
                <a:cubicBezTo>
                  <a:pt x="246" y="63"/>
                  <a:pt x="243" y="66"/>
                  <a:pt x="239" y="67"/>
                </a:cubicBezTo>
                <a:cubicBezTo>
                  <a:pt x="235" y="69"/>
                  <a:pt x="232" y="69"/>
                  <a:pt x="228" y="69"/>
                </a:cubicBezTo>
                <a:cubicBezTo>
                  <a:pt x="224" y="69"/>
                  <a:pt x="219" y="68"/>
                  <a:pt x="215" y="67"/>
                </a:cubicBezTo>
                <a:cubicBezTo>
                  <a:pt x="211" y="66"/>
                  <a:pt x="207" y="65"/>
                  <a:pt x="203" y="64"/>
                </a:cubicBezTo>
                <a:cubicBezTo>
                  <a:pt x="195" y="62"/>
                  <a:pt x="187" y="60"/>
                  <a:pt x="181" y="60"/>
                </a:cubicBezTo>
                <a:cubicBezTo>
                  <a:pt x="181" y="60"/>
                  <a:pt x="181" y="60"/>
                  <a:pt x="180" y="60"/>
                </a:cubicBezTo>
                <a:cubicBezTo>
                  <a:pt x="175" y="60"/>
                  <a:pt x="172" y="61"/>
                  <a:pt x="171" y="62"/>
                </a:cubicBezTo>
                <a:cubicBezTo>
                  <a:pt x="170" y="63"/>
                  <a:pt x="170" y="64"/>
                  <a:pt x="169" y="67"/>
                </a:cubicBezTo>
                <a:cubicBezTo>
                  <a:pt x="168" y="69"/>
                  <a:pt x="168" y="71"/>
                  <a:pt x="168" y="74"/>
                </a:cubicBezTo>
                <a:cubicBezTo>
                  <a:pt x="168" y="76"/>
                  <a:pt x="168" y="78"/>
                  <a:pt x="169" y="81"/>
                </a:cubicBezTo>
                <a:cubicBezTo>
                  <a:pt x="169" y="81"/>
                  <a:pt x="169" y="81"/>
                  <a:pt x="169" y="81"/>
                </a:cubicBezTo>
                <a:cubicBezTo>
                  <a:pt x="169" y="81"/>
                  <a:pt x="169" y="82"/>
                  <a:pt x="169" y="82"/>
                </a:cubicBezTo>
                <a:cubicBezTo>
                  <a:pt x="169" y="86"/>
                  <a:pt x="167" y="89"/>
                  <a:pt x="166" y="91"/>
                </a:cubicBezTo>
                <a:cubicBezTo>
                  <a:pt x="165" y="93"/>
                  <a:pt x="163" y="94"/>
                  <a:pt x="162" y="96"/>
                </a:cubicBezTo>
                <a:cubicBezTo>
                  <a:pt x="159" y="99"/>
                  <a:pt x="156" y="101"/>
                  <a:pt x="152" y="103"/>
                </a:cubicBezTo>
                <a:cubicBezTo>
                  <a:pt x="148" y="105"/>
                  <a:pt x="143" y="107"/>
                  <a:pt x="139" y="109"/>
                </a:cubicBezTo>
                <a:cubicBezTo>
                  <a:pt x="139" y="110"/>
                  <a:pt x="140" y="112"/>
                  <a:pt x="141" y="113"/>
                </a:cubicBezTo>
                <a:cubicBezTo>
                  <a:pt x="142" y="115"/>
                  <a:pt x="145" y="118"/>
                  <a:pt x="147" y="119"/>
                </a:cubicBezTo>
                <a:cubicBezTo>
                  <a:pt x="147" y="119"/>
                  <a:pt x="147" y="119"/>
                  <a:pt x="148" y="119"/>
                </a:cubicBezTo>
                <a:cubicBezTo>
                  <a:pt x="148" y="119"/>
                  <a:pt x="151" y="118"/>
                  <a:pt x="154" y="116"/>
                </a:cubicBezTo>
                <a:cubicBezTo>
                  <a:pt x="157" y="114"/>
                  <a:pt x="161" y="111"/>
                  <a:pt x="164" y="109"/>
                </a:cubicBezTo>
                <a:cubicBezTo>
                  <a:pt x="166" y="107"/>
                  <a:pt x="167" y="105"/>
                  <a:pt x="170" y="104"/>
                </a:cubicBezTo>
                <a:cubicBezTo>
                  <a:pt x="173" y="101"/>
                  <a:pt x="176" y="100"/>
                  <a:pt x="179" y="100"/>
                </a:cubicBezTo>
                <a:cubicBezTo>
                  <a:pt x="182" y="99"/>
                  <a:pt x="185" y="99"/>
                  <a:pt x="188" y="99"/>
                </a:cubicBezTo>
                <a:cubicBezTo>
                  <a:pt x="196" y="99"/>
                  <a:pt x="204" y="100"/>
                  <a:pt x="211" y="102"/>
                </a:cubicBezTo>
                <a:cubicBezTo>
                  <a:pt x="215" y="103"/>
                  <a:pt x="218" y="105"/>
                  <a:pt x="220" y="107"/>
                </a:cubicBezTo>
                <a:cubicBezTo>
                  <a:pt x="223" y="109"/>
                  <a:pt x="226" y="111"/>
                  <a:pt x="229" y="113"/>
                </a:cubicBezTo>
                <a:cubicBezTo>
                  <a:pt x="235" y="118"/>
                  <a:pt x="241" y="124"/>
                  <a:pt x="245" y="130"/>
                </a:cubicBezTo>
                <a:cubicBezTo>
                  <a:pt x="248" y="134"/>
                  <a:pt x="251" y="138"/>
                  <a:pt x="253" y="143"/>
                </a:cubicBezTo>
                <a:cubicBezTo>
                  <a:pt x="254" y="146"/>
                  <a:pt x="255" y="148"/>
                  <a:pt x="255" y="152"/>
                </a:cubicBezTo>
                <a:cubicBezTo>
                  <a:pt x="255" y="153"/>
                  <a:pt x="255" y="154"/>
                  <a:pt x="254" y="156"/>
                </a:cubicBezTo>
                <a:cubicBezTo>
                  <a:pt x="253" y="161"/>
                  <a:pt x="250" y="165"/>
                  <a:pt x="247" y="167"/>
                </a:cubicBezTo>
                <a:cubicBezTo>
                  <a:pt x="243" y="169"/>
                  <a:pt x="240" y="171"/>
                  <a:pt x="237" y="172"/>
                </a:cubicBezTo>
                <a:cubicBezTo>
                  <a:pt x="230" y="174"/>
                  <a:pt x="223" y="174"/>
                  <a:pt x="216" y="174"/>
                </a:cubicBezTo>
                <a:cubicBezTo>
                  <a:pt x="213" y="174"/>
                  <a:pt x="209" y="174"/>
                  <a:pt x="206" y="174"/>
                </a:cubicBezTo>
                <a:cubicBezTo>
                  <a:pt x="203" y="173"/>
                  <a:pt x="200" y="173"/>
                  <a:pt x="197" y="171"/>
                </a:cubicBezTo>
                <a:cubicBezTo>
                  <a:pt x="194" y="170"/>
                  <a:pt x="188" y="168"/>
                  <a:pt x="181" y="167"/>
                </a:cubicBezTo>
                <a:cubicBezTo>
                  <a:pt x="174" y="166"/>
                  <a:pt x="165" y="165"/>
                  <a:pt x="154" y="165"/>
                </a:cubicBezTo>
                <a:cubicBezTo>
                  <a:pt x="154" y="165"/>
                  <a:pt x="153" y="165"/>
                  <a:pt x="152" y="165"/>
                </a:cubicBezTo>
                <a:cubicBezTo>
                  <a:pt x="144" y="165"/>
                  <a:pt x="135" y="169"/>
                  <a:pt x="128" y="176"/>
                </a:cubicBezTo>
                <a:cubicBezTo>
                  <a:pt x="121" y="184"/>
                  <a:pt x="116" y="194"/>
                  <a:pt x="116" y="207"/>
                </a:cubicBezTo>
                <a:cubicBezTo>
                  <a:pt x="116" y="208"/>
                  <a:pt x="116" y="210"/>
                  <a:pt x="117" y="211"/>
                </a:cubicBezTo>
                <a:cubicBezTo>
                  <a:pt x="117" y="215"/>
                  <a:pt x="118" y="218"/>
                  <a:pt x="119" y="220"/>
                </a:cubicBezTo>
                <a:cubicBezTo>
                  <a:pt x="119" y="222"/>
                  <a:pt x="120" y="223"/>
                  <a:pt x="121" y="224"/>
                </a:cubicBezTo>
                <a:cubicBezTo>
                  <a:pt x="123" y="226"/>
                  <a:pt x="126" y="227"/>
                  <a:pt x="132" y="228"/>
                </a:cubicBezTo>
                <a:cubicBezTo>
                  <a:pt x="135" y="229"/>
                  <a:pt x="140" y="229"/>
                  <a:pt x="145" y="229"/>
                </a:cubicBezTo>
                <a:cubicBezTo>
                  <a:pt x="151" y="230"/>
                  <a:pt x="159" y="230"/>
                  <a:pt x="166" y="232"/>
                </a:cubicBezTo>
                <a:cubicBezTo>
                  <a:pt x="175" y="234"/>
                  <a:pt x="181" y="239"/>
                  <a:pt x="185" y="246"/>
                </a:cubicBezTo>
                <a:cubicBezTo>
                  <a:pt x="189" y="252"/>
                  <a:pt x="192" y="259"/>
                  <a:pt x="193" y="266"/>
                </a:cubicBezTo>
                <a:cubicBezTo>
                  <a:pt x="197" y="280"/>
                  <a:pt x="198" y="296"/>
                  <a:pt x="201" y="310"/>
                </a:cubicBezTo>
                <a:cubicBezTo>
                  <a:pt x="203" y="320"/>
                  <a:pt x="206" y="329"/>
                  <a:pt x="210" y="335"/>
                </a:cubicBezTo>
                <a:cubicBezTo>
                  <a:pt x="212" y="338"/>
                  <a:pt x="213" y="339"/>
                  <a:pt x="214" y="340"/>
                </a:cubicBezTo>
                <a:cubicBezTo>
                  <a:pt x="215" y="340"/>
                  <a:pt x="216" y="340"/>
                  <a:pt x="217" y="340"/>
                </a:cubicBezTo>
                <a:cubicBezTo>
                  <a:pt x="219" y="340"/>
                  <a:pt x="222" y="340"/>
                  <a:pt x="226" y="337"/>
                </a:cubicBezTo>
                <a:cubicBezTo>
                  <a:pt x="230" y="335"/>
                  <a:pt x="234" y="332"/>
                  <a:pt x="238" y="328"/>
                </a:cubicBezTo>
                <a:cubicBezTo>
                  <a:pt x="247" y="321"/>
                  <a:pt x="255" y="311"/>
                  <a:pt x="259" y="306"/>
                </a:cubicBezTo>
                <a:cubicBezTo>
                  <a:pt x="265" y="299"/>
                  <a:pt x="265" y="295"/>
                  <a:pt x="265" y="290"/>
                </a:cubicBezTo>
                <a:cubicBezTo>
                  <a:pt x="265" y="287"/>
                  <a:pt x="265" y="283"/>
                  <a:pt x="265" y="279"/>
                </a:cubicBezTo>
                <a:cubicBezTo>
                  <a:pt x="265" y="278"/>
                  <a:pt x="265" y="278"/>
                  <a:pt x="265" y="278"/>
                </a:cubicBezTo>
                <a:cubicBezTo>
                  <a:pt x="265" y="275"/>
                  <a:pt x="265" y="274"/>
                  <a:pt x="266" y="273"/>
                </a:cubicBezTo>
                <a:cubicBezTo>
                  <a:pt x="266" y="272"/>
                  <a:pt x="267" y="270"/>
                  <a:pt x="267" y="269"/>
                </a:cubicBezTo>
                <a:cubicBezTo>
                  <a:pt x="268" y="267"/>
                  <a:pt x="269" y="264"/>
                  <a:pt x="271" y="262"/>
                </a:cubicBezTo>
                <a:cubicBezTo>
                  <a:pt x="274" y="256"/>
                  <a:pt x="278" y="250"/>
                  <a:pt x="281" y="243"/>
                </a:cubicBezTo>
                <a:cubicBezTo>
                  <a:pt x="283" y="240"/>
                  <a:pt x="285" y="237"/>
                  <a:pt x="287" y="234"/>
                </a:cubicBezTo>
                <a:cubicBezTo>
                  <a:pt x="283" y="233"/>
                  <a:pt x="283" y="233"/>
                  <a:pt x="283" y="233"/>
                </a:cubicBezTo>
                <a:cubicBezTo>
                  <a:pt x="280" y="232"/>
                  <a:pt x="277" y="230"/>
                  <a:pt x="275" y="227"/>
                </a:cubicBezTo>
                <a:cubicBezTo>
                  <a:pt x="253" y="186"/>
                  <a:pt x="253" y="186"/>
                  <a:pt x="253" y="186"/>
                </a:cubicBezTo>
                <a:cubicBezTo>
                  <a:pt x="250" y="182"/>
                  <a:pt x="251" y="176"/>
                  <a:pt x="254" y="172"/>
                </a:cubicBezTo>
                <a:cubicBezTo>
                  <a:pt x="258" y="169"/>
                  <a:pt x="263" y="168"/>
                  <a:pt x="268" y="170"/>
                </a:cubicBezTo>
                <a:cubicBezTo>
                  <a:pt x="304" y="185"/>
                  <a:pt x="304" y="185"/>
                  <a:pt x="304" y="185"/>
                </a:cubicBezTo>
                <a:cubicBezTo>
                  <a:pt x="321" y="154"/>
                  <a:pt x="321" y="154"/>
                  <a:pt x="321" y="154"/>
                </a:cubicBezTo>
                <a:cubicBezTo>
                  <a:pt x="325" y="148"/>
                  <a:pt x="332" y="147"/>
                  <a:pt x="337" y="150"/>
                </a:cubicBezTo>
                <a:cubicBezTo>
                  <a:pt x="356" y="160"/>
                  <a:pt x="356" y="160"/>
                  <a:pt x="356" y="160"/>
                </a:cubicBezTo>
                <a:cubicBezTo>
                  <a:pt x="356" y="160"/>
                  <a:pt x="357" y="160"/>
                  <a:pt x="357" y="160"/>
                </a:cubicBezTo>
                <a:cubicBezTo>
                  <a:pt x="357" y="160"/>
                  <a:pt x="357" y="160"/>
                  <a:pt x="357" y="160"/>
                </a:cubicBezTo>
                <a:cubicBezTo>
                  <a:pt x="357" y="160"/>
                  <a:pt x="358" y="160"/>
                  <a:pt x="358" y="160"/>
                </a:cubicBezTo>
                <a:cubicBezTo>
                  <a:pt x="359" y="158"/>
                  <a:pt x="360" y="155"/>
                  <a:pt x="362" y="152"/>
                </a:cubicBezTo>
                <a:cubicBezTo>
                  <a:pt x="364" y="145"/>
                  <a:pt x="365" y="136"/>
                  <a:pt x="365" y="135"/>
                </a:cubicBezTo>
                <a:cubicBezTo>
                  <a:pt x="365" y="135"/>
                  <a:pt x="365" y="135"/>
                  <a:pt x="365" y="135"/>
                </a:cubicBezTo>
                <a:cubicBezTo>
                  <a:pt x="365" y="129"/>
                  <a:pt x="369" y="125"/>
                  <a:pt x="375" y="124"/>
                </a:cubicBezTo>
                <a:cubicBezTo>
                  <a:pt x="380" y="123"/>
                  <a:pt x="386" y="126"/>
                  <a:pt x="388" y="131"/>
                </a:cubicBezTo>
                <a:cubicBezTo>
                  <a:pt x="396" y="153"/>
                  <a:pt x="400" y="176"/>
                  <a:pt x="400" y="199"/>
                </a:cubicBezTo>
                <a:cubicBezTo>
                  <a:pt x="400" y="238"/>
                  <a:pt x="388" y="277"/>
                  <a:pt x="367" y="309"/>
                </a:cubicBezTo>
                <a:cubicBezTo>
                  <a:pt x="346" y="342"/>
                  <a:pt x="316" y="369"/>
                  <a:pt x="277" y="384"/>
                </a:cubicBezTo>
                <a:cubicBezTo>
                  <a:pt x="251" y="395"/>
                  <a:pt x="226" y="399"/>
                  <a:pt x="201" y="399"/>
                </a:cubicBezTo>
                <a:close/>
                <a:moveTo>
                  <a:pt x="230" y="149"/>
                </a:moveTo>
                <a:cubicBezTo>
                  <a:pt x="229" y="148"/>
                  <a:pt x="227" y="145"/>
                  <a:pt x="225" y="143"/>
                </a:cubicBezTo>
                <a:cubicBezTo>
                  <a:pt x="221" y="138"/>
                  <a:pt x="216" y="132"/>
                  <a:pt x="211" y="129"/>
                </a:cubicBezTo>
                <a:cubicBezTo>
                  <a:pt x="208" y="126"/>
                  <a:pt x="205" y="125"/>
                  <a:pt x="205" y="125"/>
                </a:cubicBezTo>
                <a:cubicBezTo>
                  <a:pt x="199" y="123"/>
                  <a:pt x="193" y="122"/>
                  <a:pt x="188" y="122"/>
                </a:cubicBezTo>
                <a:cubicBezTo>
                  <a:pt x="187" y="122"/>
                  <a:pt x="185" y="122"/>
                  <a:pt x="185" y="123"/>
                </a:cubicBezTo>
                <a:cubicBezTo>
                  <a:pt x="184" y="123"/>
                  <a:pt x="183" y="123"/>
                  <a:pt x="183" y="123"/>
                </a:cubicBezTo>
                <a:cubicBezTo>
                  <a:pt x="183" y="123"/>
                  <a:pt x="182" y="124"/>
                  <a:pt x="180" y="125"/>
                </a:cubicBezTo>
                <a:cubicBezTo>
                  <a:pt x="179" y="126"/>
                  <a:pt x="177" y="128"/>
                  <a:pt x="175" y="129"/>
                </a:cubicBezTo>
                <a:cubicBezTo>
                  <a:pt x="171" y="133"/>
                  <a:pt x="167" y="136"/>
                  <a:pt x="161" y="139"/>
                </a:cubicBezTo>
                <a:cubicBezTo>
                  <a:pt x="159" y="140"/>
                  <a:pt x="157" y="141"/>
                  <a:pt x="155" y="141"/>
                </a:cubicBezTo>
                <a:cubicBezTo>
                  <a:pt x="167" y="141"/>
                  <a:pt x="177" y="142"/>
                  <a:pt x="185" y="144"/>
                </a:cubicBezTo>
                <a:cubicBezTo>
                  <a:pt x="194" y="146"/>
                  <a:pt x="201" y="148"/>
                  <a:pt x="206" y="150"/>
                </a:cubicBezTo>
                <a:cubicBezTo>
                  <a:pt x="206" y="150"/>
                  <a:pt x="206" y="150"/>
                  <a:pt x="206" y="150"/>
                </a:cubicBezTo>
                <a:cubicBezTo>
                  <a:pt x="207" y="150"/>
                  <a:pt x="207" y="150"/>
                  <a:pt x="207" y="150"/>
                </a:cubicBezTo>
                <a:cubicBezTo>
                  <a:pt x="208" y="150"/>
                  <a:pt x="208" y="150"/>
                  <a:pt x="209" y="151"/>
                </a:cubicBezTo>
                <a:cubicBezTo>
                  <a:pt x="211" y="151"/>
                  <a:pt x="214" y="151"/>
                  <a:pt x="216" y="151"/>
                </a:cubicBezTo>
                <a:cubicBezTo>
                  <a:pt x="221" y="151"/>
                  <a:pt x="226" y="150"/>
                  <a:pt x="230" y="149"/>
                </a:cubicBezTo>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2" name="Freeform 255"/>
          <p:cNvSpPr>
            <a:spLocks/>
          </p:cNvSpPr>
          <p:nvPr/>
        </p:nvSpPr>
        <p:spPr bwMode="auto">
          <a:xfrm>
            <a:off x="4379913" y="1104900"/>
            <a:ext cx="603250" cy="633413"/>
          </a:xfrm>
          <a:custGeom>
            <a:avLst/>
            <a:gdLst/>
            <a:ahLst/>
            <a:cxnLst>
              <a:cxn ang="0">
                <a:pos x="509" y="500"/>
              </a:cxn>
              <a:cxn ang="0">
                <a:pos x="495" y="96"/>
              </a:cxn>
              <a:cxn ang="0">
                <a:pos x="511" y="74"/>
              </a:cxn>
              <a:cxn ang="0">
                <a:pos x="511" y="29"/>
              </a:cxn>
              <a:cxn ang="0">
                <a:pos x="488" y="2"/>
              </a:cxn>
              <a:cxn ang="0">
                <a:pos x="17" y="0"/>
              </a:cxn>
              <a:cxn ang="0">
                <a:pos x="7" y="25"/>
              </a:cxn>
              <a:cxn ang="0">
                <a:pos x="7" y="25"/>
              </a:cxn>
              <a:cxn ang="0">
                <a:pos x="16" y="50"/>
              </a:cxn>
              <a:cxn ang="0">
                <a:pos x="8" y="75"/>
              </a:cxn>
              <a:cxn ang="0">
                <a:pos x="7" y="75"/>
              </a:cxn>
              <a:cxn ang="0">
                <a:pos x="15" y="102"/>
              </a:cxn>
              <a:cxn ang="0">
                <a:pos x="44" y="288"/>
              </a:cxn>
              <a:cxn ang="0">
                <a:pos x="48" y="453"/>
              </a:cxn>
              <a:cxn ang="0">
                <a:pos x="419" y="458"/>
              </a:cxn>
              <a:cxn ang="0">
                <a:pos x="433" y="439"/>
              </a:cxn>
              <a:cxn ang="0">
                <a:pos x="400" y="367"/>
              </a:cxn>
              <a:cxn ang="0">
                <a:pos x="125" y="335"/>
              </a:cxn>
              <a:cxn ang="0">
                <a:pos x="431" y="329"/>
              </a:cxn>
              <a:cxn ang="0">
                <a:pos x="413" y="257"/>
              </a:cxn>
              <a:cxn ang="0">
                <a:pos x="134" y="247"/>
              </a:cxn>
              <a:cxn ang="0">
                <a:pos x="419" y="218"/>
              </a:cxn>
              <a:cxn ang="0">
                <a:pos x="433" y="200"/>
              </a:cxn>
              <a:cxn ang="0">
                <a:pos x="403" y="131"/>
              </a:cxn>
              <a:cxn ang="0">
                <a:pos x="124" y="102"/>
              </a:cxn>
              <a:cxn ang="0">
                <a:pos x="443" y="88"/>
              </a:cxn>
              <a:cxn ang="0">
                <a:pos x="105" y="73"/>
              </a:cxn>
              <a:cxn ang="0">
                <a:pos x="91" y="91"/>
              </a:cxn>
              <a:cxn ang="0">
                <a:pos x="121" y="160"/>
              </a:cxn>
              <a:cxn ang="0">
                <a:pos x="400" y="189"/>
              </a:cxn>
              <a:cxn ang="0">
                <a:pos x="95" y="195"/>
              </a:cxn>
              <a:cxn ang="0">
                <a:pos x="109" y="266"/>
              </a:cxn>
              <a:cxn ang="0">
                <a:pos x="389" y="276"/>
              </a:cxn>
              <a:cxn ang="0">
                <a:pos x="106" y="306"/>
              </a:cxn>
              <a:cxn ang="0">
                <a:pos x="92" y="325"/>
              </a:cxn>
              <a:cxn ang="0">
                <a:pos x="123" y="396"/>
              </a:cxn>
              <a:cxn ang="0">
                <a:pos x="400" y="428"/>
              </a:cxn>
              <a:cxn ang="0">
                <a:pos x="73" y="288"/>
              </a:cxn>
              <a:cxn ang="0">
                <a:pos x="69" y="77"/>
              </a:cxn>
              <a:cxn ang="0">
                <a:pos x="42" y="73"/>
              </a:cxn>
              <a:cxn ang="0">
                <a:pos x="42" y="29"/>
              </a:cxn>
              <a:cxn ang="0">
                <a:pos x="480" y="34"/>
              </a:cxn>
              <a:cxn ang="0">
                <a:pos x="486" y="51"/>
              </a:cxn>
              <a:cxn ang="0">
                <a:pos x="478" y="72"/>
              </a:cxn>
              <a:cxn ang="0">
                <a:pos x="476" y="74"/>
              </a:cxn>
              <a:cxn ang="0">
                <a:pos x="466" y="495"/>
              </a:cxn>
              <a:cxn ang="0">
                <a:pos x="466" y="513"/>
              </a:cxn>
              <a:cxn ang="0">
                <a:pos x="434" y="500"/>
              </a:cxn>
              <a:cxn ang="0">
                <a:pos x="469" y="555"/>
              </a:cxn>
              <a:cxn ang="0">
                <a:pos x="471" y="557"/>
              </a:cxn>
              <a:cxn ang="0">
                <a:pos x="491" y="557"/>
              </a:cxn>
              <a:cxn ang="0">
                <a:pos x="493" y="555"/>
              </a:cxn>
              <a:cxn ang="0">
                <a:pos x="529" y="500"/>
              </a:cxn>
            </a:cxnLst>
            <a:rect l="0" t="0" r="r" b="b"/>
            <a:pathLst>
              <a:path w="534" h="561">
                <a:moveTo>
                  <a:pt x="529" y="500"/>
                </a:moveTo>
                <a:cubicBezTo>
                  <a:pt x="523" y="494"/>
                  <a:pt x="514" y="494"/>
                  <a:pt x="509" y="500"/>
                </a:cubicBezTo>
                <a:cubicBezTo>
                  <a:pt x="495" y="514"/>
                  <a:pt x="495" y="514"/>
                  <a:pt x="495" y="514"/>
                </a:cubicBezTo>
                <a:cubicBezTo>
                  <a:pt x="495" y="96"/>
                  <a:pt x="495" y="96"/>
                  <a:pt x="495" y="96"/>
                </a:cubicBezTo>
                <a:cubicBezTo>
                  <a:pt x="497" y="94"/>
                  <a:pt x="499" y="92"/>
                  <a:pt x="502" y="90"/>
                </a:cubicBezTo>
                <a:cubicBezTo>
                  <a:pt x="505" y="86"/>
                  <a:pt x="509" y="81"/>
                  <a:pt x="511" y="74"/>
                </a:cubicBezTo>
                <a:cubicBezTo>
                  <a:pt x="514" y="68"/>
                  <a:pt x="515" y="60"/>
                  <a:pt x="515" y="51"/>
                </a:cubicBezTo>
                <a:cubicBezTo>
                  <a:pt x="515" y="42"/>
                  <a:pt x="514" y="35"/>
                  <a:pt x="511" y="29"/>
                </a:cubicBezTo>
                <a:cubicBezTo>
                  <a:pt x="507" y="20"/>
                  <a:pt x="501" y="13"/>
                  <a:pt x="497" y="9"/>
                </a:cubicBezTo>
                <a:cubicBezTo>
                  <a:pt x="492" y="4"/>
                  <a:pt x="489" y="2"/>
                  <a:pt x="488" y="2"/>
                </a:cubicBezTo>
                <a:cubicBezTo>
                  <a:pt x="486" y="0"/>
                  <a:pt x="483" y="0"/>
                  <a:pt x="480" y="0"/>
                </a:cubicBezTo>
                <a:cubicBezTo>
                  <a:pt x="17" y="0"/>
                  <a:pt x="17" y="0"/>
                  <a:pt x="17" y="0"/>
                </a:cubicBezTo>
                <a:cubicBezTo>
                  <a:pt x="11" y="0"/>
                  <a:pt x="5" y="3"/>
                  <a:pt x="3" y="9"/>
                </a:cubicBezTo>
                <a:cubicBezTo>
                  <a:pt x="1" y="15"/>
                  <a:pt x="3" y="21"/>
                  <a:pt x="7" y="25"/>
                </a:cubicBezTo>
                <a:cubicBezTo>
                  <a:pt x="7" y="25"/>
                  <a:pt x="7" y="25"/>
                  <a:pt x="7" y="25"/>
                </a:cubicBezTo>
                <a:cubicBezTo>
                  <a:pt x="7" y="25"/>
                  <a:pt x="7" y="25"/>
                  <a:pt x="7" y="25"/>
                </a:cubicBezTo>
                <a:cubicBezTo>
                  <a:pt x="8" y="26"/>
                  <a:pt x="11" y="29"/>
                  <a:pt x="13" y="33"/>
                </a:cubicBezTo>
                <a:cubicBezTo>
                  <a:pt x="15" y="37"/>
                  <a:pt x="16" y="43"/>
                  <a:pt x="16" y="50"/>
                </a:cubicBezTo>
                <a:cubicBezTo>
                  <a:pt x="16" y="61"/>
                  <a:pt x="13" y="67"/>
                  <a:pt x="11" y="71"/>
                </a:cubicBezTo>
                <a:cubicBezTo>
                  <a:pt x="10" y="73"/>
                  <a:pt x="8" y="74"/>
                  <a:pt x="8" y="75"/>
                </a:cubicBezTo>
                <a:cubicBezTo>
                  <a:pt x="7" y="75"/>
                  <a:pt x="7" y="75"/>
                  <a:pt x="7" y="75"/>
                </a:cubicBezTo>
                <a:cubicBezTo>
                  <a:pt x="7" y="75"/>
                  <a:pt x="7" y="75"/>
                  <a:pt x="7" y="75"/>
                </a:cubicBezTo>
                <a:cubicBezTo>
                  <a:pt x="2" y="79"/>
                  <a:pt x="0" y="86"/>
                  <a:pt x="1" y="92"/>
                </a:cubicBezTo>
                <a:cubicBezTo>
                  <a:pt x="3" y="98"/>
                  <a:pt x="9" y="102"/>
                  <a:pt x="15" y="102"/>
                </a:cubicBezTo>
                <a:cubicBezTo>
                  <a:pt x="44" y="102"/>
                  <a:pt x="44" y="102"/>
                  <a:pt x="44" y="102"/>
                </a:cubicBezTo>
                <a:cubicBezTo>
                  <a:pt x="44" y="288"/>
                  <a:pt x="44" y="288"/>
                  <a:pt x="44" y="288"/>
                </a:cubicBezTo>
                <a:cubicBezTo>
                  <a:pt x="44" y="443"/>
                  <a:pt x="44" y="443"/>
                  <a:pt x="44" y="443"/>
                </a:cubicBezTo>
                <a:cubicBezTo>
                  <a:pt x="44" y="447"/>
                  <a:pt x="45" y="451"/>
                  <a:pt x="48" y="453"/>
                </a:cubicBezTo>
                <a:cubicBezTo>
                  <a:pt x="51" y="456"/>
                  <a:pt x="55" y="458"/>
                  <a:pt x="58" y="458"/>
                </a:cubicBezTo>
                <a:cubicBezTo>
                  <a:pt x="419" y="458"/>
                  <a:pt x="419" y="458"/>
                  <a:pt x="419" y="458"/>
                </a:cubicBezTo>
                <a:cubicBezTo>
                  <a:pt x="424" y="458"/>
                  <a:pt x="428" y="455"/>
                  <a:pt x="431" y="452"/>
                </a:cubicBezTo>
                <a:cubicBezTo>
                  <a:pt x="434" y="448"/>
                  <a:pt x="435" y="443"/>
                  <a:pt x="433" y="439"/>
                </a:cubicBezTo>
                <a:cubicBezTo>
                  <a:pt x="414" y="377"/>
                  <a:pt x="414" y="377"/>
                  <a:pt x="414" y="377"/>
                </a:cubicBezTo>
                <a:cubicBezTo>
                  <a:pt x="412" y="371"/>
                  <a:pt x="407" y="367"/>
                  <a:pt x="400" y="367"/>
                </a:cubicBezTo>
                <a:cubicBezTo>
                  <a:pt x="134" y="367"/>
                  <a:pt x="134" y="367"/>
                  <a:pt x="134" y="367"/>
                </a:cubicBezTo>
                <a:cubicBezTo>
                  <a:pt x="125" y="335"/>
                  <a:pt x="125" y="335"/>
                  <a:pt x="125" y="335"/>
                </a:cubicBezTo>
                <a:cubicBezTo>
                  <a:pt x="419" y="335"/>
                  <a:pt x="419" y="335"/>
                  <a:pt x="419" y="335"/>
                </a:cubicBezTo>
                <a:cubicBezTo>
                  <a:pt x="424" y="335"/>
                  <a:pt x="428" y="333"/>
                  <a:pt x="431" y="329"/>
                </a:cubicBezTo>
                <a:cubicBezTo>
                  <a:pt x="434" y="325"/>
                  <a:pt x="434" y="321"/>
                  <a:pt x="433" y="316"/>
                </a:cubicBezTo>
                <a:cubicBezTo>
                  <a:pt x="413" y="257"/>
                  <a:pt x="413" y="257"/>
                  <a:pt x="413" y="257"/>
                </a:cubicBezTo>
                <a:cubicBezTo>
                  <a:pt x="411" y="251"/>
                  <a:pt x="406" y="247"/>
                  <a:pt x="399" y="247"/>
                </a:cubicBezTo>
                <a:cubicBezTo>
                  <a:pt x="134" y="247"/>
                  <a:pt x="134" y="247"/>
                  <a:pt x="134" y="247"/>
                </a:cubicBezTo>
                <a:cubicBezTo>
                  <a:pt x="126" y="218"/>
                  <a:pt x="126" y="218"/>
                  <a:pt x="126" y="218"/>
                </a:cubicBezTo>
                <a:cubicBezTo>
                  <a:pt x="419" y="218"/>
                  <a:pt x="419" y="218"/>
                  <a:pt x="419" y="218"/>
                </a:cubicBezTo>
                <a:cubicBezTo>
                  <a:pt x="424" y="218"/>
                  <a:pt x="428" y="216"/>
                  <a:pt x="431" y="213"/>
                </a:cubicBezTo>
                <a:cubicBezTo>
                  <a:pt x="434" y="209"/>
                  <a:pt x="435" y="204"/>
                  <a:pt x="433" y="200"/>
                </a:cubicBezTo>
                <a:cubicBezTo>
                  <a:pt x="417" y="142"/>
                  <a:pt x="417" y="142"/>
                  <a:pt x="417" y="142"/>
                </a:cubicBezTo>
                <a:cubicBezTo>
                  <a:pt x="415" y="136"/>
                  <a:pt x="409" y="131"/>
                  <a:pt x="403" y="131"/>
                </a:cubicBezTo>
                <a:cubicBezTo>
                  <a:pt x="132" y="131"/>
                  <a:pt x="132" y="131"/>
                  <a:pt x="132" y="131"/>
                </a:cubicBezTo>
                <a:cubicBezTo>
                  <a:pt x="124" y="102"/>
                  <a:pt x="124" y="102"/>
                  <a:pt x="124" y="102"/>
                </a:cubicBezTo>
                <a:cubicBezTo>
                  <a:pt x="429" y="102"/>
                  <a:pt x="429" y="102"/>
                  <a:pt x="429" y="102"/>
                </a:cubicBezTo>
                <a:cubicBezTo>
                  <a:pt x="437" y="102"/>
                  <a:pt x="443" y="96"/>
                  <a:pt x="443" y="88"/>
                </a:cubicBezTo>
                <a:cubicBezTo>
                  <a:pt x="443" y="80"/>
                  <a:pt x="437" y="73"/>
                  <a:pt x="429" y="73"/>
                </a:cubicBezTo>
                <a:cubicBezTo>
                  <a:pt x="105" y="73"/>
                  <a:pt x="105" y="73"/>
                  <a:pt x="105" y="73"/>
                </a:cubicBezTo>
                <a:cubicBezTo>
                  <a:pt x="100" y="73"/>
                  <a:pt x="96" y="75"/>
                  <a:pt x="93" y="79"/>
                </a:cubicBezTo>
                <a:cubicBezTo>
                  <a:pt x="91" y="82"/>
                  <a:pt x="90" y="87"/>
                  <a:pt x="91" y="91"/>
                </a:cubicBezTo>
                <a:cubicBezTo>
                  <a:pt x="107" y="150"/>
                  <a:pt x="107" y="150"/>
                  <a:pt x="107" y="150"/>
                </a:cubicBezTo>
                <a:cubicBezTo>
                  <a:pt x="108" y="156"/>
                  <a:pt x="114" y="160"/>
                  <a:pt x="121" y="160"/>
                </a:cubicBezTo>
                <a:cubicBezTo>
                  <a:pt x="392" y="160"/>
                  <a:pt x="392" y="160"/>
                  <a:pt x="392" y="160"/>
                </a:cubicBezTo>
                <a:cubicBezTo>
                  <a:pt x="400" y="189"/>
                  <a:pt x="400" y="189"/>
                  <a:pt x="400" y="189"/>
                </a:cubicBezTo>
                <a:cubicBezTo>
                  <a:pt x="107" y="189"/>
                  <a:pt x="107" y="189"/>
                  <a:pt x="107" y="189"/>
                </a:cubicBezTo>
                <a:cubicBezTo>
                  <a:pt x="103" y="189"/>
                  <a:pt x="98" y="191"/>
                  <a:pt x="95" y="195"/>
                </a:cubicBezTo>
                <a:cubicBezTo>
                  <a:pt x="93" y="199"/>
                  <a:pt x="92" y="203"/>
                  <a:pt x="93" y="208"/>
                </a:cubicBezTo>
                <a:cubicBezTo>
                  <a:pt x="109" y="266"/>
                  <a:pt x="109" y="266"/>
                  <a:pt x="109" y="266"/>
                </a:cubicBezTo>
                <a:cubicBezTo>
                  <a:pt x="111" y="272"/>
                  <a:pt x="116" y="276"/>
                  <a:pt x="123" y="276"/>
                </a:cubicBezTo>
                <a:cubicBezTo>
                  <a:pt x="389" y="276"/>
                  <a:pt x="389" y="276"/>
                  <a:pt x="389" y="276"/>
                </a:cubicBezTo>
                <a:cubicBezTo>
                  <a:pt x="399" y="306"/>
                  <a:pt x="399" y="306"/>
                  <a:pt x="399" y="306"/>
                </a:cubicBezTo>
                <a:cubicBezTo>
                  <a:pt x="106" y="306"/>
                  <a:pt x="106" y="306"/>
                  <a:pt x="106" y="306"/>
                </a:cubicBezTo>
                <a:cubicBezTo>
                  <a:pt x="102" y="306"/>
                  <a:pt x="97" y="308"/>
                  <a:pt x="95" y="312"/>
                </a:cubicBezTo>
                <a:cubicBezTo>
                  <a:pt x="92" y="316"/>
                  <a:pt x="91" y="320"/>
                  <a:pt x="92" y="325"/>
                </a:cubicBezTo>
                <a:cubicBezTo>
                  <a:pt x="109" y="385"/>
                  <a:pt x="109" y="385"/>
                  <a:pt x="109" y="385"/>
                </a:cubicBezTo>
                <a:cubicBezTo>
                  <a:pt x="111" y="392"/>
                  <a:pt x="116" y="396"/>
                  <a:pt x="123" y="396"/>
                </a:cubicBezTo>
                <a:cubicBezTo>
                  <a:pt x="389" y="396"/>
                  <a:pt x="389" y="396"/>
                  <a:pt x="389" y="396"/>
                </a:cubicBezTo>
                <a:cubicBezTo>
                  <a:pt x="400" y="428"/>
                  <a:pt x="400" y="428"/>
                  <a:pt x="400" y="428"/>
                </a:cubicBezTo>
                <a:cubicBezTo>
                  <a:pt x="73" y="428"/>
                  <a:pt x="73" y="428"/>
                  <a:pt x="73" y="428"/>
                </a:cubicBezTo>
                <a:cubicBezTo>
                  <a:pt x="73" y="288"/>
                  <a:pt x="73" y="288"/>
                  <a:pt x="73" y="288"/>
                </a:cubicBezTo>
                <a:cubicBezTo>
                  <a:pt x="73" y="87"/>
                  <a:pt x="73" y="87"/>
                  <a:pt x="73" y="87"/>
                </a:cubicBezTo>
                <a:cubicBezTo>
                  <a:pt x="73" y="84"/>
                  <a:pt x="71" y="80"/>
                  <a:pt x="69" y="77"/>
                </a:cubicBezTo>
                <a:cubicBezTo>
                  <a:pt x="66" y="74"/>
                  <a:pt x="62" y="73"/>
                  <a:pt x="58" y="73"/>
                </a:cubicBezTo>
                <a:cubicBezTo>
                  <a:pt x="42" y="73"/>
                  <a:pt x="42" y="73"/>
                  <a:pt x="42" y="73"/>
                </a:cubicBezTo>
                <a:cubicBezTo>
                  <a:pt x="44" y="66"/>
                  <a:pt x="46" y="59"/>
                  <a:pt x="46" y="50"/>
                </a:cubicBezTo>
                <a:cubicBezTo>
                  <a:pt x="46" y="42"/>
                  <a:pt x="44" y="35"/>
                  <a:pt x="42" y="29"/>
                </a:cubicBezTo>
                <a:cubicBezTo>
                  <a:pt x="475" y="29"/>
                  <a:pt x="475" y="29"/>
                  <a:pt x="475" y="29"/>
                </a:cubicBezTo>
                <a:cubicBezTo>
                  <a:pt x="477" y="30"/>
                  <a:pt x="478" y="31"/>
                  <a:pt x="480" y="34"/>
                </a:cubicBezTo>
                <a:cubicBezTo>
                  <a:pt x="482" y="36"/>
                  <a:pt x="483" y="38"/>
                  <a:pt x="484" y="41"/>
                </a:cubicBezTo>
                <a:cubicBezTo>
                  <a:pt x="486" y="44"/>
                  <a:pt x="486" y="47"/>
                  <a:pt x="486" y="51"/>
                </a:cubicBezTo>
                <a:cubicBezTo>
                  <a:pt x="486" y="56"/>
                  <a:pt x="485" y="61"/>
                  <a:pt x="484" y="64"/>
                </a:cubicBezTo>
                <a:cubicBezTo>
                  <a:pt x="482" y="68"/>
                  <a:pt x="480" y="71"/>
                  <a:pt x="478" y="72"/>
                </a:cubicBezTo>
                <a:cubicBezTo>
                  <a:pt x="477" y="73"/>
                  <a:pt x="476" y="74"/>
                  <a:pt x="476" y="74"/>
                </a:cubicBezTo>
                <a:cubicBezTo>
                  <a:pt x="476" y="74"/>
                  <a:pt x="476" y="74"/>
                  <a:pt x="476" y="74"/>
                </a:cubicBezTo>
                <a:cubicBezTo>
                  <a:pt x="470" y="76"/>
                  <a:pt x="466" y="82"/>
                  <a:pt x="466" y="88"/>
                </a:cubicBezTo>
                <a:cubicBezTo>
                  <a:pt x="466" y="495"/>
                  <a:pt x="466" y="495"/>
                  <a:pt x="466" y="495"/>
                </a:cubicBezTo>
                <a:cubicBezTo>
                  <a:pt x="466" y="495"/>
                  <a:pt x="466" y="495"/>
                  <a:pt x="466" y="495"/>
                </a:cubicBezTo>
                <a:cubicBezTo>
                  <a:pt x="466" y="513"/>
                  <a:pt x="466" y="513"/>
                  <a:pt x="466" y="513"/>
                </a:cubicBezTo>
                <a:cubicBezTo>
                  <a:pt x="453" y="500"/>
                  <a:pt x="453" y="500"/>
                  <a:pt x="453" y="500"/>
                </a:cubicBezTo>
                <a:cubicBezTo>
                  <a:pt x="448" y="494"/>
                  <a:pt x="439" y="494"/>
                  <a:pt x="434" y="500"/>
                </a:cubicBezTo>
                <a:cubicBezTo>
                  <a:pt x="428" y="505"/>
                  <a:pt x="428" y="514"/>
                  <a:pt x="434" y="519"/>
                </a:cubicBezTo>
                <a:cubicBezTo>
                  <a:pt x="469" y="555"/>
                  <a:pt x="469" y="555"/>
                  <a:pt x="469" y="555"/>
                </a:cubicBezTo>
                <a:cubicBezTo>
                  <a:pt x="469" y="555"/>
                  <a:pt x="469" y="555"/>
                  <a:pt x="469" y="555"/>
                </a:cubicBezTo>
                <a:cubicBezTo>
                  <a:pt x="471" y="557"/>
                  <a:pt x="471" y="557"/>
                  <a:pt x="471" y="557"/>
                </a:cubicBezTo>
                <a:cubicBezTo>
                  <a:pt x="474" y="560"/>
                  <a:pt x="478" y="561"/>
                  <a:pt x="481" y="561"/>
                </a:cubicBezTo>
                <a:cubicBezTo>
                  <a:pt x="485" y="561"/>
                  <a:pt x="488" y="560"/>
                  <a:pt x="491" y="557"/>
                </a:cubicBezTo>
                <a:cubicBezTo>
                  <a:pt x="493" y="555"/>
                  <a:pt x="493" y="555"/>
                  <a:pt x="493" y="555"/>
                </a:cubicBezTo>
                <a:cubicBezTo>
                  <a:pt x="493" y="555"/>
                  <a:pt x="493" y="555"/>
                  <a:pt x="493" y="555"/>
                </a:cubicBezTo>
                <a:cubicBezTo>
                  <a:pt x="529" y="519"/>
                  <a:pt x="529" y="519"/>
                  <a:pt x="529" y="519"/>
                </a:cubicBezTo>
                <a:cubicBezTo>
                  <a:pt x="534" y="514"/>
                  <a:pt x="534" y="505"/>
                  <a:pt x="529" y="500"/>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3" name="Freeform 312"/>
          <p:cNvSpPr>
            <a:spLocks/>
          </p:cNvSpPr>
          <p:nvPr/>
        </p:nvSpPr>
        <p:spPr bwMode="auto">
          <a:xfrm>
            <a:off x="4454525" y="4433888"/>
            <a:ext cx="455613" cy="454025"/>
          </a:xfrm>
          <a:custGeom>
            <a:avLst/>
            <a:gdLst/>
            <a:ahLst/>
            <a:cxnLst>
              <a:cxn ang="0">
                <a:pos x="398" y="125"/>
              </a:cxn>
              <a:cxn ang="0">
                <a:pos x="277" y="4"/>
              </a:cxn>
              <a:cxn ang="0">
                <a:pos x="268" y="0"/>
              </a:cxn>
              <a:cxn ang="0">
                <a:pos x="259" y="4"/>
              </a:cxn>
              <a:cxn ang="0">
                <a:pos x="171" y="92"/>
              </a:cxn>
              <a:cxn ang="0">
                <a:pos x="171" y="111"/>
              </a:cxn>
              <a:cxn ang="0">
                <a:pos x="189" y="111"/>
              </a:cxn>
              <a:cxn ang="0">
                <a:pos x="268" y="32"/>
              </a:cxn>
              <a:cxn ang="0">
                <a:pos x="370" y="134"/>
              </a:cxn>
              <a:cxn ang="0">
                <a:pos x="293" y="212"/>
              </a:cxn>
              <a:cxn ang="0">
                <a:pos x="271" y="202"/>
              </a:cxn>
              <a:cxn ang="0">
                <a:pos x="254" y="205"/>
              </a:cxn>
              <a:cxn ang="0">
                <a:pos x="253" y="207"/>
              </a:cxn>
              <a:cxn ang="0">
                <a:pos x="153" y="326"/>
              </a:cxn>
              <a:cxn ang="0">
                <a:pos x="122" y="333"/>
              </a:cxn>
              <a:cxn ang="0">
                <a:pos x="97" y="337"/>
              </a:cxn>
              <a:cxn ang="0">
                <a:pos x="82" y="341"/>
              </a:cxn>
              <a:cxn ang="0">
                <a:pos x="152" y="270"/>
              </a:cxn>
              <a:cxn ang="0">
                <a:pos x="152" y="251"/>
              </a:cxn>
              <a:cxn ang="0">
                <a:pos x="133" y="251"/>
              </a:cxn>
              <a:cxn ang="0">
                <a:pos x="62" y="323"/>
              </a:cxn>
              <a:cxn ang="0">
                <a:pos x="66" y="306"/>
              </a:cxn>
              <a:cxn ang="0">
                <a:pos x="70" y="281"/>
              </a:cxn>
              <a:cxn ang="0">
                <a:pos x="77" y="250"/>
              </a:cxn>
              <a:cxn ang="0">
                <a:pos x="197" y="151"/>
              </a:cxn>
              <a:cxn ang="0">
                <a:pos x="201" y="140"/>
              </a:cxn>
              <a:cxn ang="0">
                <a:pos x="198" y="132"/>
              </a:cxn>
              <a:cxn ang="0">
                <a:pos x="180" y="130"/>
              </a:cxn>
              <a:cxn ang="0">
                <a:pos x="59" y="230"/>
              </a:cxn>
              <a:cxn ang="0">
                <a:pos x="44" y="277"/>
              </a:cxn>
              <a:cxn ang="0">
                <a:pos x="40" y="301"/>
              </a:cxn>
              <a:cxn ang="0">
                <a:pos x="7" y="371"/>
              </a:cxn>
              <a:cxn ang="0">
                <a:pos x="6" y="372"/>
              </a:cxn>
              <a:cxn ang="0">
                <a:pos x="8" y="395"/>
              </a:cxn>
              <a:cxn ang="0">
                <a:pos x="31" y="397"/>
              </a:cxn>
              <a:cxn ang="0">
                <a:pos x="32" y="396"/>
              </a:cxn>
              <a:cxn ang="0">
                <a:pos x="102" y="363"/>
              </a:cxn>
              <a:cxn ang="0">
                <a:pos x="126" y="359"/>
              </a:cxn>
              <a:cxn ang="0">
                <a:pos x="173" y="344"/>
              </a:cxn>
              <a:cxn ang="0">
                <a:pos x="267" y="231"/>
              </a:cxn>
              <a:cxn ang="0">
                <a:pos x="310" y="232"/>
              </a:cxn>
              <a:cxn ang="0">
                <a:pos x="398" y="144"/>
              </a:cxn>
              <a:cxn ang="0">
                <a:pos x="398" y="125"/>
              </a:cxn>
            </a:cxnLst>
            <a:rect l="0" t="0" r="r" b="b"/>
            <a:pathLst>
              <a:path w="404" h="403">
                <a:moveTo>
                  <a:pt x="398" y="125"/>
                </a:moveTo>
                <a:cubicBezTo>
                  <a:pt x="277" y="4"/>
                  <a:pt x="277" y="4"/>
                  <a:pt x="277" y="4"/>
                </a:cubicBezTo>
                <a:cubicBezTo>
                  <a:pt x="275" y="1"/>
                  <a:pt x="272" y="0"/>
                  <a:pt x="268" y="0"/>
                </a:cubicBezTo>
                <a:cubicBezTo>
                  <a:pt x="264" y="0"/>
                  <a:pt x="261" y="1"/>
                  <a:pt x="259" y="4"/>
                </a:cubicBezTo>
                <a:cubicBezTo>
                  <a:pt x="171" y="92"/>
                  <a:pt x="171" y="92"/>
                  <a:pt x="171" y="92"/>
                </a:cubicBezTo>
                <a:cubicBezTo>
                  <a:pt x="165" y="97"/>
                  <a:pt x="165" y="105"/>
                  <a:pt x="171" y="111"/>
                </a:cubicBezTo>
                <a:cubicBezTo>
                  <a:pt x="176" y="116"/>
                  <a:pt x="184" y="116"/>
                  <a:pt x="189" y="111"/>
                </a:cubicBezTo>
                <a:cubicBezTo>
                  <a:pt x="189" y="111"/>
                  <a:pt x="253" y="47"/>
                  <a:pt x="268" y="32"/>
                </a:cubicBezTo>
                <a:cubicBezTo>
                  <a:pt x="283" y="47"/>
                  <a:pt x="355" y="120"/>
                  <a:pt x="370" y="134"/>
                </a:cubicBezTo>
                <a:cubicBezTo>
                  <a:pt x="355" y="149"/>
                  <a:pt x="295" y="209"/>
                  <a:pt x="293" y="212"/>
                </a:cubicBezTo>
                <a:cubicBezTo>
                  <a:pt x="290" y="211"/>
                  <a:pt x="283" y="210"/>
                  <a:pt x="271" y="202"/>
                </a:cubicBezTo>
                <a:cubicBezTo>
                  <a:pt x="265" y="199"/>
                  <a:pt x="258" y="200"/>
                  <a:pt x="254" y="205"/>
                </a:cubicBezTo>
                <a:cubicBezTo>
                  <a:pt x="253" y="207"/>
                  <a:pt x="253" y="207"/>
                  <a:pt x="253" y="207"/>
                </a:cubicBezTo>
                <a:cubicBezTo>
                  <a:pt x="220" y="246"/>
                  <a:pt x="159" y="320"/>
                  <a:pt x="153" y="326"/>
                </a:cubicBezTo>
                <a:cubicBezTo>
                  <a:pt x="151" y="328"/>
                  <a:pt x="137" y="330"/>
                  <a:pt x="122" y="333"/>
                </a:cubicBezTo>
                <a:cubicBezTo>
                  <a:pt x="97" y="337"/>
                  <a:pt x="97" y="337"/>
                  <a:pt x="97" y="337"/>
                </a:cubicBezTo>
                <a:cubicBezTo>
                  <a:pt x="92" y="338"/>
                  <a:pt x="87" y="339"/>
                  <a:pt x="82" y="341"/>
                </a:cubicBezTo>
                <a:cubicBezTo>
                  <a:pt x="152" y="270"/>
                  <a:pt x="152" y="270"/>
                  <a:pt x="152" y="270"/>
                </a:cubicBezTo>
                <a:cubicBezTo>
                  <a:pt x="157" y="265"/>
                  <a:pt x="157" y="257"/>
                  <a:pt x="152" y="251"/>
                </a:cubicBezTo>
                <a:cubicBezTo>
                  <a:pt x="147" y="246"/>
                  <a:pt x="139" y="246"/>
                  <a:pt x="133" y="251"/>
                </a:cubicBezTo>
                <a:cubicBezTo>
                  <a:pt x="62" y="323"/>
                  <a:pt x="62" y="323"/>
                  <a:pt x="62" y="323"/>
                </a:cubicBezTo>
                <a:cubicBezTo>
                  <a:pt x="64" y="317"/>
                  <a:pt x="65" y="312"/>
                  <a:pt x="66" y="306"/>
                </a:cubicBezTo>
                <a:cubicBezTo>
                  <a:pt x="70" y="281"/>
                  <a:pt x="70" y="281"/>
                  <a:pt x="70" y="281"/>
                </a:cubicBezTo>
                <a:cubicBezTo>
                  <a:pt x="73" y="266"/>
                  <a:pt x="75" y="253"/>
                  <a:pt x="77" y="250"/>
                </a:cubicBezTo>
                <a:cubicBezTo>
                  <a:pt x="83" y="245"/>
                  <a:pt x="158" y="183"/>
                  <a:pt x="197" y="151"/>
                </a:cubicBezTo>
                <a:cubicBezTo>
                  <a:pt x="200" y="148"/>
                  <a:pt x="201" y="144"/>
                  <a:pt x="201" y="140"/>
                </a:cubicBezTo>
                <a:cubicBezTo>
                  <a:pt x="201" y="137"/>
                  <a:pt x="200" y="134"/>
                  <a:pt x="198" y="132"/>
                </a:cubicBezTo>
                <a:cubicBezTo>
                  <a:pt x="194" y="126"/>
                  <a:pt x="185" y="125"/>
                  <a:pt x="180" y="130"/>
                </a:cubicBezTo>
                <a:cubicBezTo>
                  <a:pt x="175" y="134"/>
                  <a:pt x="66" y="224"/>
                  <a:pt x="59" y="230"/>
                </a:cubicBezTo>
                <a:cubicBezTo>
                  <a:pt x="50" y="238"/>
                  <a:pt x="49" y="248"/>
                  <a:pt x="44" y="277"/>
                </a:cubicBezTo>
                <a:cubicBezTo>
                  <a:pt x="40" y="301"/>
                  <a:pt x="40" y="301"/>
                  <a:pt x="40" y="301"/>
                </a:cubicBezTo>
                <a:cubicBezTo>
                  <a:pt x="33" y="341"/>
                  <a:pt x="7" y="371"/>
                  <a:pt x="7" y="371"/>
                </a:cubicBezTo>
                <a:cubicBezTo>
                  <a:pt x="6" y="371"/>
                  <a:pt x="6" y="372"/>
                  <a:pt x="6" y="372"/>
                </a:cubicBezTo>
                <a:cubicBezTo>
                  <a:pt x="2" y="378"/>
                  <a:pt x="0" y="388"/>
                  <a:pt x="8" y="395"/>
                </a:cubicBezTo>
                <a:cubicBezTo>
                  <a:pt x="15" y="403"/>
                  <a:pt x="25" y="402"/>
                  <a:pt x="31" y="397"/>
                </a:cubicBezTo>
                <a:cubicBezTo>
                  <a:pt x="31" y="397"/>
                  <a:pt x="32" y="397"/>
                  <a:pt x="32" y="396"/>
                </a:cubicBezTo>
                <a:cubicBezTo>
                  <a:pt x="33" y="396"/>
                  <a:pt x="63" y="370"/>
                  <a:pt x="102" y="363"/>
                </a:cubicBezTo>
                <a:cubicBezTo>
                  <a:pt x="102" y="363"/>
                  <a:pt x="126" y="359"/>
                  <a:pt x="126" y="359"/>
                </a:cubicBezTo>
                <a:cubicBezTo>
                  <a:pt x="155" y="354"/>
                  <a:pt x="166" y="353"/>
                  <a:pt x="173" y="344"/>
                </a:cubicBezTo>
                <a:cubicBezTo>
                  <a:pt x="178" y="338"/>
                  <a:pt x="246" y="256"/>
                  <a:pt x="267" y="231"/>
                </a:cubicBezTo>
                <a:cubicBezTo>
                  <a:pt x="287" y="240"/>
                  <a:pt x="301" y="241"/>
                  <a:pt x="310" y="232"/>
                </a:cubicBezTo>
                <a:cubicBezTo>
                  <a:pt x="398" y="144"/>
                  <a:pt x="398" y="144"/>
                  <a:pt x="398" y="144"/>
                </a:cubicBezTo>
                <a:cubicBezTo>
                  <a:pt x="404" y="138"/>
                  <a:pt x="404" y="130"/>
                  <a:pt x="398" y="12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4" name="Freeform 333"/>
          <p:cNvSpPr>
            <a:spLocks/>
          </p:cNvSpPr>
          <p:nvPr/>
        </p:nvSpPr>
        <p:spPr bwMode="auto">
          <a:xfrm>
            <a:off x="4448175" y="3013075"/>
            <a:ext cx="468313" cy="469900"/>
          </a:xfrm>
          <a:custGeom>
            <a:avLst/>
            <a:gdLst/>
            <a:ahLst/>
            <a:cxnLst>
              <a:cxn ang="0">
                <a:pos x="264" y="362"/>
              </a:cxn>
              <a:cxn ang="0">
                <a:pos x="166" y="362"/>
              </a:cxn>
              <a:cxn ang="0">
                <a:pos x="166" y="416"/>
              </a:cxn>
              <a:cxn ang="0">
                <a:pos x="415" y="416"/>
              </a:cxn>
              <a:cxn ang="0">
                <a:pos x="414" y="362"/>
              </a:cxn>
              <a:cxn ang="0">
                <a:pos x="318" y="362"/>
              </a:cxn>
              <a:cxn ang="0">
                <a:pos x="393" y="228"/>
              </a:cxn>
              <a:cxn ang="0">
                <a:pos x="282" y="66"/>
              </a:cxn>
              <a:cxn ang="0">
                <a:pos x="204" y="95"/>
              </a:cxn>
              <a:cxn ang="0">
                <a:pos x="184" y="67"/>
              </a:cxn>
              <a:cxn ang="0">
                <a:pos x="203" y="27"/>
              </a:cxn>
              <a:cxn ang="0">
                <a:pos x="149" y="0"/>
              </a:cxn>
              <a:cxn ang="0">
                <a:pos x="124" y="44"/>
              </a:cxn>
              <a:cxn ang="0">
                <a:pos x="1" y="123"/>
              </a:cxn>
              <a:cxn ang="0">
                <a:pos x="0" y="157"/>
              </a:cxn>
              <a:cxn ang="0">
                <a:pos x="199" y="228"/>
              </a:cxn>
              <a:cxn ang="0">
                <a:pos x="217" y="198"/>
              </a:cxn>
              <a:cxn ang="0">
                <a:pos x="215" y="135"/>
              </a:cxn>
            </a:cxnLst>
            <a:rect l="0" t="0" r="r" b="b"/>
            <a:pathLst>
              <a:path w="415" h="416">
                <a:moveTo>
                  <a:pt x="264" y="362"/>
                </a:moveTo>
                <a:cubicBezTo>
                  <a:pt x="166" y="362"/>
                  <a:pt x="166" y="362"/>
                  <a:pt x="166" y="362"/>
                </a:cubicBezTo>
                <a:cubicBezTo>
                  <a:pt x="166" y="416"/>
                  <a:pt x="166" y="416"/>
                  <a:pt x="166" y="416"/>
                </a:cubicBezTo>
                <a:cubicBezTo>
                  <a:pt x="415" y="416"/>
                  <a:pt x="415" y="416"/>
                  <a:pt x="415" y="416"/>
                </a:cubicBezTo>
                <a:cubicBezTo>
                  <a:pt x="414" y="362"/>
                  <a:pt x="414" y="362"/>
                  <a:pt x="414" y="362"/>
                </a:cubicBezTo>
                <a:cubicBezTo>
                  <a:pt x="318" y="362"/>
                  <a:pt x="318" y="362"/>
                  <a:pt x="318" y="362"/>
                </a:cubicBezTo>
                <a:cubicBezTo>
                  <a:pt x="393" y="228"/>
                  <a:pt x="393" y="228"/>
                  <a:pt x="393" y="228"/>
                </a:cubicBezTo>
                <a:cubicBezTo>
                  <a:pt x="282" y="66"/>
                  <a:pt x="282" y="66"/>
                  <a:pt x="282" y="66"/>
                </a:cubicBezTo>
                <a:cubicBezTo>
                  <a:pt x="204" y="95"/>
                  <a:pt x="204" y="95"/>
                  <a:pt x="204" y="95"/>
                </a:cubicBezTo>
                <a:cubicBezTo>
                  <a:pt x="204" y="95"/>
                  <a:pt x="196" y="81"/>
                  <a:pt x="184" y="67"/>
                </a:cubicBezTo>
                <a:cubicBezTo>
                  <a:pt x="183" y="67"/>
                  <a:pt x="203" y="27"/>
                  <a:pt x="203" y="27"/>
                </a:cubicBezTo>
                <a:cubicBezTo>
                  <a:pt x="149" y="0"/>
                  <a:pt x="149" y="0"/>
                  <a:pt x="149" y="0"/>
                </a:cubicBezTo>
                <a:cubicBezTo>
                  <a:pt x="137" y="18"/>
                  <a:pt x="142" y="15"/>
                  <a:pt x="124" y="44"/>
                </a:cubicBezTo>
                <a:cubicBezTo>
                  <a:pt x="19" y="46"/>
                  <a:pt x="1" y="123"/>
                  <a:pt x="1" y="123"/>
                </a:cubicBezTo>
                <a:cubicBezTo>
                  <a:pt x="0" y="157"/>
                  <a:pt x="0" y="157"/>
                  <a:pt x="0" y="157"/>
                </a:cubicBezTo>
                <a:cubicBezTo>
                  <a:pt x="199" y="228"/>
                  <a:pt x="199" y="228"/>
                  <a:pt x="199" y="228"/>
                </a:cubicBezTo>
                <a:cubicBezTo>
                  <a:pt x="217" y="198"/>
                  <a:pt x="217" y="198"/>
                  <a:pt x="217" y="198"/>
                </a:cubicBezTo>
                <a:cubicBezTo>
                  <a:pt x="217" y="198"/>
                  <a:pt x="229" y="162"/>
                  <a:pt x="215" y="135"/>
                </a:cubicBezTo>
              </a:path>
            </a:pathLst>
          </a:custGeom>
          <a:noFill/>
          <a:ln w="28575"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45" name="Freeform 361"/>
          <p:cNvSpPr>
            <a:spLocks noEditPoints="1"/>
          </p:cNvSpPr>
          <p:nvPr/>
        </p:nvSpPr>
        <p:spPr bwMode="auto">
          <a:xfrm>
            <a:off x="4581525" y="1746250"/>
            <a:ext cx="201613" cy="515938"/>
          </a:xfrm>
          <a:custGeom>
            <a:avLst/>
            <a:gdLst/>
            <a:ahLst/>
            <a:cxnLst>
              <a:cxn ang="0">
                <a:pos x="67" y="6"/>
              </a:cxn>
              <a:cxn ang="0">
                <a:pos x="54" y="26"/>
              </a:cxn>
              <a:cxn ang="0">
                <a:pos x="67" y="40"/>
              </a:cxn>
              <a:cxn ang="0">
                <a:pos x="80" y="29"/>
              </a:cxn>
              <a:cxn ang="0">
                <a:pos x="90" y="27"/>
              </a:cxn>
              <a:cxn ang="0">
                <a:pos x="99" y="29"/>
              </a:cxn>
              <a:cxn ang="0">
                <a:pos x="99" y="71"/>
              </a:cxn>
              <a:cxn ang="0">
                <a:pos x="109" y="84"/>
              </a:cxn>
              <a:cxn ang="0">
                <a:pos x="152" y="127"/>
              </a:cxn>
              <a:cxn ang="0">
                <a:pos x="152" y="407"/>
              </a:cxn>
              <a:cxn ang="0">
                <a:pos x="136" y="424"/>
              </a:cxn>
              <a:cxn ang="0">
                <a:pos x="90" y="432"/>
              </a:cxn>
              <a:cxn ang="0">
                <a:pos x="43" y="424"/>
              </a:cxn>
              <a:cxn ang="0">
                <a:pos x="28" y="407"/>
              </a:cxn>
              <a:cxn ang="0">
                <a:pos x="27" y="127"/>
              </a:cxn>
              <a:cxn ang="0">
                <a:pos x="70" y="85"/>
              </a:cxn>
              <a:cxn ang="0">
                <a:pos x="80" y="69"/>
              </a:cxn>
              <a:cxn ang="0">
                <a:pos x="64" y="59"/>
              </a:cxn>
              <a:cxn ang="0">
                <a:pos x="0" y="127"/>
              </a:cxn>
              <a:cxn ang="0">
                <a:pos x="1" y="407"/>
              </a:cxn>
              <a:cxn ang="0">
                <a:pos x="90" y="459"/>
              </a:cxn>
              <a:cxn ang="0">
                <a:pos x="147" y="448"/>
              </a:cxn>
              <a:cxn ang="0">
                <a:pos x="178" y="407"/>
              </a:cxn>
              <a:cxn ang="0">
                <a:pos x="178" y="127"/>
              </a:cxn>
              <a:cxn ang="0">
                <a:pos x="126" y="61"/>
              </a:cxn>
              <a:cxn ang="0">
                <a:pos x="126" y="26"/>
              </a:cxn>
              <a:cxn ang="0">
                <a:pos x="90" y="0"/>
              </a:cxn>
              <a:cxn ang="0">
                <a:pos x="67" y="6"/>
              </a:cxn>
              <a:cxn ang="0">
                <a:pos x="80" y="26"/>
              </a:cxn>
              <a:cxn ang="0">
                <a:pos x="80" y="28"/>
              </a:cxn>
              <a:cxn ang="0">
                <a:pos x="80" y="26"/>
              </a:cxn>
            </a:cxnLst>
            <a:rect l="0" t="0" r="r" b="b"/>
            <a:pathLst>
              <a:path w="178" h="459">
                <a:moveTo>
                  <a:pt x="67" y="6"/>
                </a:moveTo>
                <a:cubicBezTo>
                  <a:pt x="59" y="11"/>
                  <a:pt x="54" y="18"/>
                  <a:pt x="54" y="26"/>
                </a:cubicBezTo>
                <a:cubicBezTo>
                  <a:pt x="54" y="34"/>
                  <a:pt x="60" y="40"/>
                  <a:pt x="67" y="40"/>
                </a:cubicBezTo>
                <a:cubicBezTo>
                  <a:pt x="74" y="40"/>
                  <a:pt x="79" y="35"/>
                  <a:pt x="80" y="29"/>
                </a:cubicBezTo>
                <a:cubicBezTo>
                  <a:pt x="81" y="28"/>
                  <a:pt x="85" y="27"/>
                  <a:pt x="90" y="27"/>
                </a:cubicBezTo>
                <a:cubicBezTo>
                  <a:pt x="94" y="27"/>
                  <a:pt x="98" y="28"/>
                  <a:pt x="99" y="29"/>
                </a:cubicBezTo>
                <a:cubicBezTo>
                  <a:pt x="99" y="33"/>
                  <a:pt x="99" y="71"/>
                  <a:pt x="99" y="71"/>
                </a:cubicBezTo>
                <a:cubicBezTo>
                  <a:pt x="99" y="77"/>
                  <a:pt x="103" y="82"/>
                  <a:pt x="109" y="84"/>
                </a:cubicBezTo>
                <a:cubicBezTo>
                  <a:pt x="111" y="84"/>
                  <a:pt x="152" y="95"/>
                  <a:pt x="152" y="127"/>
                </a:cubicBezTo>
                <a:cubicBezTo>
                  <a:pt x="152" y="407"/>
                  <a:pt x="152" y="407"/>
                  <a:pt x="152" y="407"/>
                </a:cubicBezTo>
                <a:cubicBezTo>
                  <a:pt x="152" y="409"/>
                  <a:pt x="152" y="417"/>
                  <a:pt x="136" y="424"/>
                </a:cubicBezTo>
                <a:cubicBezTo>
                  <a:pt x="125" y="429"/>
                  <a:pt x="108" y="432"/>
                  <a:pt x="90" y="432"/>
                </a:cubicBezTo>
                <a:cubicBezTo>
                  <a:pt x="71" y="432"/>
                  <a:pt x="55" y="429"/>
                  <a:pt x="43" y="424"/>
                </a:cubicBezTo>
                <a:cubicBezTo>
                  <a:pt x="28" y="417"/>
                  <a:pt x="28" y="409"/>
                  <a:pt x="28" y="407"/>
                </a:cubicBezTo>
                <a:cubicBezTo>
                  <a:pt x="27" y="127"/>
                  <a:pt x="27" y="127"/>
                  <a:pt x="27" y="127"/>
                </a:cubicBezTo>
                <a:cubicBezTo>
                  <a:pt x="27" y="95"/>
                  <a:pt x="68" y="85"/>
                  <a:pt x="70" y="85"/>
                </a:cubicBezTo>
                <a:cubicBezTo>
                  <a:pt x="77" y="83"/>
                  <a:pt x="82" y="76"/>
                  <a:pt x="80" y="69"/>
                </a:cubicBezTo>
                <a:cubicBezTo>
                  <a:pt x="79" y="62"/>
                  <a:pt x="72" y="57"/>
                  <a:pt x="64" y="59"/>
                </a:cubicBezTo>
                <a:cubicBezTo>
                  <a:pt x="62" y="59"/>
                  <a:pt x="0" y="73"/>
                  <a:pt x="0" y="127"/>
                </a:cubicBezTo>
                <a:cubicBezTo>
                  <a:pt x="1" y="407"/>
                  <a:pt x="1" y="407"/>
                  <a:pt x="1" y="407"/>
                </a:cubicBezTo>
                <a:cubicBezTo>
                  <a:pt x="1" y="439"/>
                  <a:pt x="35" y="459"/>
                  <a:pt x="90" y="459"/>
                </a:cubicBezTo>
                <a:cubicBezTo>
                  <a:pt x="106" y="459"/>
                  <a:pt x="128" y="457"/>
                  <a:pt x="147" y="448"/>
                </a:cubicBezTo>
                <a:cubicBezTo>
                  <a:pt x="167" y="439"/>
                  <a:pt x="178" y="424"/>
                  <a:pt x="178" y="407"/>
                </a:cubicBezTo>
                <a:cubicBezTo>
                  <a:pt x="178" y="127"/>
                  <a:pt x="178" y="127"/>
                  <a:pt x="178" y="127"/>
                </a:cubicBezTo>
                <a:cubicBezTo>
                  <a:pt x="178" y="86"/>
                  <a:pt x="143" y="68"/>
                  <a:pt x="126" y="61"/>
                </a:cubicBezTo>
                <a:cubicBezTo>
                  <a:pt x="126" y="49"/>
                  <a:pt x="126" y="26"/>
                  <a:pt x="126" y="26"/>
                </a:cubicBezTo>
                <a:cubicBezTo>
                  <a:pt x="126" y="11"/>
                  <a:pt x="110" y="0"/>
                  <a:pt x="90" y="0"/>
                </a:cubicBezTo>
                <a:cubicBezTo>
                  <a:pt x="81" y="0"/>
                  <a:pt x="73" y="2"/>
                  <a:pt x="67" y="6"/>
                </a:cubicBezTo>
                <a:close/>
                <a:moveTo>
                  <a:pt x="80" y="26"/>
                </a:moveTo>
                <a:cubicBezTo>
                  <a:pt x="80" y="27"/>
                  <a:pt x="80" y="27"/>
                  <a:pt x="80" y="28"/>
                </a:cubicBezTo>
                <a:cubicBezTo>
                  <a:pt x="80" y="27"/>
                  <a:pt x="80" y="27"/>
                  <a:pt x="80" y="26"/>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6" name="Freeform 377"/>
          <p:cNvSpPr>
            <a:spLocks/>
          </p:cNvSpPr>
          <p:nvPr/>
        </p:nvSpPr>
        <p:spPr bwMode="auto">
          <a:xfrm>
            <a:off x="4475163" y="2382838"/>
            <a:ext cx="412750" cy="519112"/>
          </a:xfrm>
          <a:custGeom>
            <a:avLst/>
            <a:gdLst/>
            <a:ahLst/>
            <a:cxnLst>
              <a:cxn ang="0">
                <a:pos x="130" y="44"/>
              </a:cxn>
              <a:cxn ang="0">
                <a:pos x="121" y="98"/>
              </a:cxn>
              <a:cxn ang="0">
                <a:pos x="5" y="103"/>
              </a:cxn>
              <a:cxn ang="0">
                <a:pos x="0" y="124"/>
              </a:cxn>
              <a:cxn ang="0">
                <a:pos x="67" y="204"/>
              </a:cxn>
              <a:cxn ang="0">
                <a:pos x="21" y="282"/>
              </a:cxn>
              <a:cxn ang="0">
                <a:pos x="38" y="323"/>
              </a:cxn>
              <a:cxn ang="0">
                <a:pos x="181" y="242"/>
              </a:cxn>
              <a:cxn ang="0">
                <a:pos x="172" y="225"/>
              </a:cxn>
              <a:cxn ang="0">
                <a:pos x="179" y="178"/>
              </a:cxn>
              <a:cxn ang="0">
                <a:pos x="203" y="202"/>
              </a:cxn>
              <a:cxn ang="0">
                <a:pos x="186" y="241"/>
              </a:cxn>
              <a:cxn ang="0">
                <a:pos x="230" y="202"/>
              </a:cxn>
              <a:cxn ang="0">
                <a:pos x="144" y="166"/>
              </a:cxn>
              <a:cxn ang="0">
                <a:pos x="151" y="244"/>
              </a:cxn>
              <a:cxn ang="0">
                <a:pos x="47" y="282"/>
              </a:cxn>
              <a:cxn ang="0">
                <a:pos x="108" y="215"/>
              </a:cxn>
              <a:cxn ang="0">
                <a:pos x="119" y="201"/>
              </a:cxn>
              <a:cxn ang="0">
                <a:pos x="34" y="145"/>
              </a:cxn>
              <a:cxn ang="0">
                <a:pos x="28" y="118"/>
              </a:cxn>
              <a:cxn ang="0">
                <a:pos x="131" y="140"/>
              </a:cxn>
              <a:cxn ang="0">
                <a:pos x="156" y="133"/>
              </a:cxn>
              <a:cxn ang="0">
                <a:pos x="147" y="92"/>
              </a:cxn>
              <a:cxn ang="0">
                <a:pos x="184" y="28"/>
              </a:cxn>
              <a:cxn ang="0">
                <a:pos x="217" y="88"/>
              </a:cxn>
              <a:cxn ang="0">
                <a:pos x="208" y="138"/>
              </a:cxn>
              <a:cxn ang="0">
                <a:pos x="229" y="149"/>
              </a:cxn>
              <a:cxn ang="0">
                <a:pos x="255" y="203"/>
              </a:cxn>
              <a:cxn ang="0">
                <a:pos x="243" y="217"/>
              </a:cxn>
              <a:cxn ang="0">
                <a:pos x="305" y="302"/>
              </a:cxn>
              <a:cxn ang="0">
                <a:pos x="205" y="264"/>
              </a:cxn>
              <a:cxn ang="0">
                <a:pos x="184" y="261"/>
              </a:cxn>
              <a:cxn ang="0">
                <a:pos x="164" y="340"/>
              </a:cxn>
              <a:cxn ang="0">
                <a:pos x="81" y="368"/>
              </a:cxn>
              <a:cxn ang="0">
                <a:pos x="200" y="414"/>
              </a:cxn>
              <a:cxn ang="0">
                <a:pos x="227" y="460"/>
              </a:cxn>
              <a:cxn ang="0">
                <a:pos x="217" y="391"/>
              </a:cxn>
              <a:cxn ang="0">
                <a:pos x="116" y="370"/>
              </a:cxn>
              <a:cxn ang="0">
                <a:pos x="197" y="368"/>
              </a:cxn>
              <a:cxn ang="0">
                <a:pos x="198" y="352"/>
              </a:cxn>
              <a:cxn ang="0">
                <a:pos x="193" y="295"/>
              </a:cxn>
              <a:cxn ang="0">
                <a:pos x="330" y="326"/>
              </a:cxn>
              <a:cxn ang="0">
                <a:pos x="319" y="250"/>
              </a:cxn>
              <a:cxn ang="0">
                <a:pos x="331" y="202"/>
              </a:cxn>
              <a:cxn ang="0">
                <a:pos x="361" y="121"/>
              </a:cxn>
              <a:cxn ang="0">
                <a:pos x="244" y="88"/>
              </a:cxn>
              <a:cxn ang="0">
                <a:pos x="187" y="1"/>
              </a:cxn>
            </a:cxnLst>
            <a:rect l="0" t="0" r="r" b="b"/>
            <a:pathLst>
              <a:path w="366" h="461">
                <a:moveTo>
                  <a:pt x="180" y="1"/>
                </a:moveTo>
                <a:cubicBezTo>
                  <a:pt x="157" y="7"/>
                  <a:pt x="140" y="22"/>
                  <a:pt x="130" y="44"/>
                </a:cubicBezTo>
                <a:cubicBezTo>
                  <a:pt x="123" y="59"/>
                  <a:pt x="121" y="76"/>
                  <a:pt x="121" y="91"/>
                </a:cubicBezTo>
                <a:cubicBezTo>
                  <a:pt x="121" y="94"/>
                  <a:pt x="121" y="96"/>
                  <a:pt x="121" y="98"/>
                </a:cubicBezTo>
                <a:cubicBezTo>
                  <a:pt x="106" y="89"/>
                  <a:pt x="87" y="84"/>
                  <a:pt x="70" y="82"/>
                </a:cubicBezTo>
                <a:cubicBezTo>
                  <a:pt x="43" y="79"/>
                  <a:pt x="20" y="87"/>
                  <a:pt x="5" y="103"/>
                </a:cubicBezTo>
                <a:cubicBezTo>
                  <a:pt x="4" y="104"/>
                  <a:pt x="3" y="106"/>
                  <a:pt x="3" y="108"/>
                </a:cubicBezTo>
                <a:cubicBezTo>
                  <a:pt x="1" y="113"/>
                  <a:pt x="0" y="119"/>
                  <a:pt x="0" y="124"/>
                </a:cubicBezTo>
                <a:cubicBezTo>
                  <a:pt x="0" y="136"/>
                  <a:pt x="4" y="148"/>
                  <a:pt x="12" y="160"/>
                </a:cubicBezTo>
                <a:cubicBezTo>
                  <a:pt x="24" y="179"/>
                  <a:pt x="46" y="194"/>
                  <a:pt x="67" y="204"/>
                </a:cubicBezTo>
                <a:cubicBezTo>
                  <a:pt x="51" y="214"/>
                  <a:pt x="38" y="229"/>
                  <a:pt x="30" y="245"/>
                </a:cubicBezTo>
                <a:cubicBezTo>
                  <a:pt x="24" y="257"/>
                  <a:pt x="21" y="270"/>
                  <a:pt x="21" y="282"/>
                </a:cubicBezTo>
                <a:cubicBezTo>
                  <a:pt x="21" y="294"/>
                  <a:pt x="24" y="306"/>
                  <a:pt x="30" y="317"/>
                </a:cubicBezTo>
                <a:cubicBezTo>
                  <a:pt x="31" y="320"/>
                  <a:pt x="34" y="322"/>
                  <a:pt x="38" y="323"/>
                </a:cubicBezTo>
                <a:cubicBezTo>
                  <a:pt x="71" y="333"/>
                  <a:pt x="103" y="329"/>
                  <a:pt x="131" y="309"/>
                </a:cubicBezTo>
                <a:cubicBezTo>
                  <a:pt x="154" y="293"/>
                  <a:pt x="172" y="269"/>
                  <a:pt x="181" y="242"/>
                </a:cubicBezTo>
                <a:cubicBezTo>
                  <a:pt x="182" y="238"/>
                  <a:pt x="182" y="235"/>
                  <a:pt x="180" y="231"/>
                </a:cubicBezTo>
                <a:cubicBezTo>
                  <a:pt x="179" y="228"/>
                  <a:pt x="176" y="226"/>
                  <a:pt x="172" y="225"/>
                </a:cubicBezTo>
                <a:cubicBezTo>
                  <a:pt x="162" y="222"/>
                  <a:pt x="156" y="213"/>
                  <a:pt x="156" y="202"/>
                </a:cubicBezTo>
                <a:cubicBezTo>
                  <a:pt x="156" y="189"/>
                  <a:pt x="166" y="178"/>
                  <a:pt x="179" y="178"/>
                </a:cubicBezTo>
                <a:cubicBezTo>
                  <a:pt x="186" y="178"/>
                  <a:pt x="192" y="181"/>
                  <a:pt x="196" y="185"/>
                </a:cubicBezTo>
                <a:cubicBezTo>
                  <a:pt x="201" y="190"/>
                  <a:pt x="203" y="196"/>
                  <a:pt x="203" y="202"/>
                </a:cubicBezTo>
                <a:cubicBezTo>
                  <a:pt x="203" y="211"/>
                  <a:pt x="198" y="218"/>
                  <a:pt x="191" y="223"/>
                </a:cubicBezTo>
                <a:cubicBezTo>
                  <a:pt x="185" y="226"/>
                  <a:pt x="182" y="234"/>
                  <a:pt x="186" y="241"/>
                </a:cubicBezTo>
                <a:cubicBezTo>
                  <a:pt x="190" y="247"/>
                  <a:pt x="198" y="250"/>
                  <a:pt x="204" y="246"/>
                </a:cubicBezTo>
                <a:cubicBezTo>
                  <a:pt x="220" y="237"/>
                  <a:pt x="230" y="220"/>
                  <a:pt x="230" y="202"/>
                </a:cubicBezTo>
                <a:cubicBezTo>
                  <a:pt x="230" y="174"/>
                  <a:pt x="207" y="152"/>
                  <a:pt x="179" y="152"/>
                </a:cubicBezTo>
                <a:cubicBezTo>
                  <a:pt x="166" y="152"/>
                  <a:pt x="153" y="157"/>
                  <a:pt x="144" y="166"/>
                </a:cubicBezTo>
                <a:cubicBezTo>
                  <a:pt x="134" y="176"/>
                  <a:pt x="129" y="189"/>
                  <a:pt x="129" y="202"/>
                </a:cubicBezTo>
                <a:cubicBezTo>
                  <a:pt x="129" y="219"/>
                  <a:pt x="138" y="235"/>
                  <a:pt x="151" y="244"/>
                </a:cubicBezTo>
                <a:cubicBezTo>
                  <a:pt x="136" y="276"/>
                  <a:pt x="101" y="311"/>
                  <a:pt x="51" y="299"/>
                </a:cubicBezTo>
                <a:cubicBezTo>
                  <a:pt x="48" y="293"/>
                  <a:pt x="47" y="287"/>
                  <a:pt x="47" y="282"/>
                </a:cubicBezTo>
                <a:cubicBezTo>
                  <a:pt x="47" y="272"/>
                  <a:pt x="50" y="264"/>
                  <a:pt x="53" y="257"/>
                </a:cubicBezTo>
                <a:cubicBezTo>
                  <a:pt x="66" y="233"/>
                  <a:pt x="91" y="217"/>
                  <a:pt x="108" y="215"/>
                </a:cubicBezTo>
                <a:cubicBezTo>
                  <a:pt x="115" y="214"/>
                  <a:pt x="119" y="208"/>
                  <a:pt x="119" y="202"/>
                </a:cubicBezTo>
                <a:cubicBezTo>
                  <a:pt x="119" y="202"/>
                  <a:pt x="119" y="202"/>
                  <a:pt x="119" y="201"/>
                </a:cubicBezTo>
                <a:cubicBezTo>
                  <a:pt x="119" y="195"/>
                  <a:pt x="114" y="189"/>
                  <a:pt x="108" y="188"/>
                </a:cubicBezTo>
                <a:cubicBezTo>
                  <a:pt x="84" y="185"/>
                  <a:pt x="49" y="168"/>
                  <a:pt x="34" y="145"/>
                </a:cubicBezTo>
                <a:cubicBezTo>
                  <a:pt x="29" y="138"/>
                  <a:pt x="27" y="131"/>
                  <a:pt x="27" y="124"/>
                </a:cubicBezTo>
                <a:cubicBezTo>
                  <a:pt x="27" y="122"/>
                  <a:pt x="27" y="120"/>
                  <a:pt x="28" y="118"/>
                </a:cubicBezTo>
                <a:cubicBezTo>
                  <a:pt x="39" y="108"/>
                  <a:pt x="57" y="108"/>
                  <a:pt x="67" y="109"/>
                </a:cubicBezTo>
                <a:cubicBezTo>
                  <a:pt x="96" y="111"/>
                  <a:pt x="123" y="127"/>
                  <a:pt x="131" y="140"/>
                </a:cubicBezTo>
                <a:cubicBezTo>
                  <a:pt x="135" y="146"/>
                  <a:pt x="143" y="148"/>
                  <a:pt x="149" y="145"/>
                </a:cubicBezTo>
                <a:cubicBezTo>
                  <a:pt x="153" y="142"/>
                  <a:pt x="156" y="138"/>
                  <a:pt x="156" y="133"/>
                </a:cubicBezTo>
                <a:cubicBezTo>
                  <a:pt x="156" y="131"/>
                  <a:pt x="155" y="129"/>
                  <a:pt x="154" y="127"/>
                </a:cubicBezTo>
                <a:cubicBezTo>
                  <a:pt x="150" y="119"/>
                  <a:pt x="147" y="106"/>
                  <a:pt x="147" y="92"/>
                </a:cubicBezTo>
                <a:cubicBezTo>
                  <a:pt x="147" y="79"/>
                  <a:pt x="149" y="66"/>
                  <a:pt x="154" y="55"/>
                </a:cubicBezTo>
                <a:cubicBezTo>
                  <a:pt x="161" y="41"/>
                  <a:pt x="171" y="32"/>
                  <a:pt x="184" y="28"/>
                </a:cubicBezTo>
                <a:cubicBezTo>
                  <a:pt x="195" y="31"/>
                  <a:pt x="204" y="39"/>
                  <a:pt x="210" y="51"/>
                </a:cubicBezTo>
                <a:cubicBezTo>
                  <a:pt x="215" y="62"/>
                  <a:pt x="217" y="75"/>
                  <a:pt x="217" y="88"/>
                </a:cubicBezTo>
                <a:cubicBezTo>
                  <a:pt x="217" y="104"/>
                  <a:pt x="214" y="121"/>
                  <a:pt x="209" y="132"/>
                </a:cubicBezTo>
                <a:cubicBezTo>
                  <a:pt x="208" y="134"/>
                  <a:pt x="208" y="136"/>
                  <a:pt x="208" y="138"/>
                </a:cubicBezTo>
                <a:cubicBezTo>
                  <a:pt x="208" y="142"/>
                  <a:pt x="209" y="145"/>
                  <a:pt x="213" y="148"/>
                </a:cubicBezTo>
                <a:cubicBezTo>
                  <a:pt x="217" y="152"/>
                  <a:pt x="224" y="152"/>
                  <a:pt x="229" y="149"/>
                </a:cubicBezTo>
                <a:cubicBezTo>
                  <a:pt x="261" y="127"/>
                  <a:pt x="296" y="110"/>
                  <a:pt x="339" y="138"/>
                </a:cubicBezTo>
                <a:cubicBezTo>
                  <a:pt x="335" y="177"/>
                  <a:pt x="293" y="199"/>
                  <a:pt x="255" y="203"/>
                </a:cubicBezTo>
                <a:cubicBezTo>
                  <a:pt x="248" y="204"/>
                  <a:pt x="243" y="209"/>
                  <a:pt x="243" y="215"/>
                </a:cubicBezTo>
                <a:cubicBezTo>
                  <a:pt x="243" y="216"/>
                  <a:pt x="243" y="216"/>
                  <a:pt x="243" y="217"/>
                </a:cubicBezTo>
                <a:cubicBezTo>
                  <a:pt x="243" y="222"/>
                  <a:pt x="246" y="227"/>
                  <a:pt x="252" y="229"/>
                </a:cubicBezTo>
                <a:cubicBezTo>
                  <a:pt x="287" y="241"/>
                  <a:pt x="305" y="266"/>
                  <a:pt x="305" y="302"/>
                </a:cubicBezTo>
                <a:cubicBezTo>
                  <a:pt x="305" y="306"/>
                  <a:pt x="305" y="309"/>
                  <a:pt x="304" y="313"/>
                </a:cubicBezTo>
                <a:cubicBezTo>
                  <a:pt x="250" y="324"/>
                  <a:pt x="216" y="286"/>
                  <a:pt x="205" y="264"/>
                </a:cubicBezTo>
                <a:cubicBezTo>
                  <a:pt x="203" y="260"/>
                  <a:pt x="200" y="257"/>
                  <a:pt x="195" y="257"/>
                </a:cubicBezTo>
                <a:cubicBezTo>
                  <a:pt x="191" y="256"/>
                  <a:pt x="187" y="258"/>
                  <a:pt x="184" y="261"/>
                </a:cubicBezTo>
                <a:cubicBezTo>
                  <a:pt x="174" y="271"/>
                  <a:pt x="161" y="293"/>
                  <a:pt x="161" y="319"/>
                </a:cubicBezTo>
                <a:cubicBezTo>
                  <a:pt x="161" y="326"/>
                  <a:pt x="162" y="333"/>
                  <a:pt x="164" y="340"/>
                </a:cubicBezTo>
                <a:cubicBezTo>
                  <a:pt x="141" y="336"/>
                  <a:pt x="109" y="337"/>
                  <a:pt x="85" y="359"/>
                </a:cubicBezTo>
                <a:cubicBezTo>
                  <a:pt x="83" y="361"/>
                  <a:pt x="81" y="364"/>
                  <a:pt x="81" y="368"/>
                </a:cubicBezTo>
                <a:cubicBezTo>
                  <a:pt x="81" y="372"/>
                  <a:pt x="82" y="375"/>
                  <a:pt x="84" y="378"/>
                </a:cubicBezTo>
                <a:cubicBezTo>
                  <a:pt x="86" y="380"/>
                  <a:pt x="130" y="427"/>
                  <a:pt x="200" y="414"/>
                </a:cubicBezTo>
                <a:cubicBezTo>
                  <a:pt x="204" y="421"/>
                  <a:pt x="210" y="434"/>
                  <a:pt x="212" y="449"/>
                </a:cubicBezTo>
                <a:cubicBezTo>
                  <a:pt x="213" y="456"/>
                  <a:pt x="220" y="461"/>
                  <a:pt x="227" y="460"/>
                </a:cubicBezTo>
                <a:cubicBezTo>
                  <a:pt x="234" y="459"/>
                  <a:pt x="239" y="452"/>
                  <a:pt x="238" y="445"/>
                </a:cubicBezTo>
                <a:cubicBezTo>
                  <a:pt x="234" y="415"/>
                  <a:pt x="218" y="392"/>
                  <a:pt x="217" y="391"/>
                </a:cubicBezTo>
                <a:cubicBezTo>
                  <a:pt x="214" y="386"/>
                  <a:pt x="208" y="384"/>
                  <a:pt x="203" y="385"/>
                </a:cubicBezTo>
                <a:cubicBezTo>
                  <a:pt x="163" y="396"/>
                  <a:pt x="132" y="381"/>
                  <a:pt x="116" y="370"/>
                </a:cubicBezTo>
                <a:cubicBezTo>
                  <a:pt x="145" y="358"/>
                  <a:pt x="181" y="371"/>
                  <a:pt x="182" y="372"/>
                </a:cubicBezTo>
                <a:cubicBezTo>
                  <a:pt x="187" y="374"/>
                  <a:pt x="193" y="372"/>
                  <a:pt x="197" y="368"/>
                </a:cubicBezTo>
                <a:cubicBezTo>
                  <a:pt x="199" y="365"/>
                  <a:pt x="200" y="362"/>
                  <a:pt x="200" y="359"/>
                </a:cubicBezTo>
                <a:cubicBezTo>
                  <a:pt x="200" y="357"/>
                  <a:pt x="199" y="354"/>
                  <a:pt x="198" y="352"/>
                </a:cubicBezTo>
                <a:cubicBezTo>
                  <a:pt x="190" y="340"/>
                  <a:pt x="188" y="329"/>
                  <a:pt x="188" y="319"/>
                </a:cubicBezTo>
                <a:cubicBezTo>
                  <a:pt x="188" y="310"/>
                  <a:pt x="190" y="301"/>
                  <a:pt x="193" y="295"/>
                </a:cubicBezTo>
                <a:cubicBezTo>
                  <a:pt x="215" y="323"/>
                  <a:pt x="259" y="354"/>
                  <a:pt x="320" y="337"/>
                </a:cubicBezTo>
                <a:cubicBezTo>
                  <a:pt x="325" y="336"/>
                  <a:pt x="329" y="331"/>
                  <a:pt x="330" y="326"/>
                </a:cubicBezTo>
                <a:cubicBezTo>
                  <a:pt x="331" y="318"/>
                  <a:pt x="331" y="310"/>
                  <a:pt x="331" y="302"/>
                </a:cubicBezTo>
                <a:cubicBezTo>
                  <a:pt x="331" y="283"/>
                  <a:pt x="327" y="265"/>
                  <a:pt x="319" y="250"/>
                </a:cubicBezTo>
                <a:cubicBezTo>
                  <a:pt x="312" y="239"/>
                  <a:pt x="304" y="229"/>
                  <a:pt x="294" y="222"/>
                </a:cubicBezTo>
                <a:cubicBezTo>
                  <a:pt x="308" y="217"/>
                  <a:pt x="320" y="210"/>
                  <a:pt x="331" y="202"/>
                </a:cubicBezTo>
                <a:cubicBezTo>
                  <a:pt x="354" y="183"/>
                  <a:pt x="366" y="159"/>
                  <a:pt x="366" y="131"/>
                </a:cubicBezTo>
                <a:cubicBezTo>
                  <a:pt x="366" y="127"/>
                  <a:pt x="364" y="123"/>
                  <a:pt x="361" y="121"/>
                </a:cubicBezTo>
                <a:cubicBezTo>
                  <a:pt x="316" y="87"/>
                  <a:pt x="276" y="94"/>
                  <a:pt x="242" y="110"/>
                </a:cubicBezTo>
                <a:cubicBezTo>
                  <a:pt x="243" y="103"/>
                  <a:pt x="244" y="95"/>
                  <a:pt x="244" y="88"/>
                </a:cubicBezTo>
                <a:cubicBezTo>
                  <a:pt x="244" y="71"/>
                  <a:pt x="241" y="54"/>
                  <a:pt x="234" y="39"/>
                </a:cubicBezTo>
                <a:cubicBezTo>
                  <a:pt x="224" y="19"/>
                  <a:pt x="208" y="6"/>
                  <a:pt x="187" y="1"/>
                </a:cubicBezTo>
                <a:cubicBezTo>
                  <a:pt x="184" y="0"/>
                  <a:pt x="182" y="0"/>
                  <a:pt x="180" y="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7" name="Freeform 393"/>
          <p:cNvSpPr>
            <a:spLocks/>
          </p:cNvSpPr>
          <p:nvPr/>
        </p:nvSpPr>
        <p:spPr bwMode="auto">
          <a:xfrm>
            <a:off x="4424363" y="5181600"/>
            <a:ext cx="514350" cy="284163"/>
          </a:xfrm>
          <a:custGeom>
            <a:avLst/>
            <a:gdLst/>
            <a:ahLst/>
            <a:cxnLst>
              <a:cxn ang="0">
                <a:pos x="8" y="95"/>
              </a:cxn>
              <a:cxn ang="0">
                <a:pos x="0" y="107"/>
              </a:cxn>
              <a:cxn ang="0">
                <a:pos x="36" y="134"/>
              </a:cxn>
              <a:cxn ang="0">
                <a:pos x="61" y="146"/>
              </a:cxn>
              <a:cxn ang="0">
                <a:pos x="65" y="193"/>
              </a:cxn>
              <a:cxn ang="0">
                <a:pos x="65" y="193"/>
              </a:cxn>
              <a:cxn ang="0">
                <a:pos x="62" y="209"/>
              </a:cxn>
              <a:cxn ang="0">
                <a:pos x="51" y="220"/>
              </a:cxn>
              <a:cxn ang="0">
                <a:pos x="45" y="238"/>
              </a:cxn>
              <a:cxn ang="0">
                <a:pos x="59" y="251"/>
              </a:cxn>
              <a:cxn ang="0">
                <a:pos x="107" y="246"/>
              </a:cxn>
              <a:cxn ang="0">
                <a:pos x="110" y="236"/>
              </a:cxn>
              <a:cxn ang="0">
                <a:pos x="104" y="218"/>
              </a:cxn>
              <a:cxn ang="0">
                <a:pos x="92" y="206"/>
              </a:cxn>
              <a:cxn ang="0">
                <a:pos x="93" y="200"/>
              </a:cxn>
              <a:cxn ang="0">
                <a:pos x="92" y="184"/>
              </a:cxn>
              <a:cxn ang="0">
                <a:pos x="122" y="134"/>
              </a:cxn>
              <a:cxn ang="0">
                <a:pos x="265" y="109"/>
              </a:cxn>
              <a:cxn ang="0">
                <a:pos x="338" y="130"/>
              </a:cxn>
              <a:cxn ang="0">
                <a:pos x="350" y="106"/>
              </a:cxn>
              <a:cxn ang="0">
                <a:pos x="340" y="101"/>
              </a:cxn>
              <a:cxn ang="0">
                <a:pos x="110" y="110"/>
              </a:cxn>
              <a:cxn ang="0">
                <a:pos x="76" y="123"/>
              </a:cxn>
              <a:cxn ang="0">
                <a:pos x="45" y="108"/>
              </a:cxn>
              <a:cxn ang="0">
                <a:pos x="413" y="107"/>
              </a:cxn>
              <a:cxn ang="0">
                <a:pos x="329" y="160"/>
              </a:cxn>
              <a:cxn ang="0">
                <a:pos x="149" y="207"/>
              </a:cxn>
              <a:cxn ang="0">
                <a:pos x="134" y="141"/>
              </a:cxn>
              <a:cxn ang="0">
                <a:pos x="123" y="221"/>
              </a:cxn>
              <a:cxn ang="0">
                <a:pos x="343" y="234"/>
              </a:cxn>
              <a:cxn ang="0">
                <a:pos x="356" y="168"/>
              </a:cxn>
              <a:cxn ang="0">
                <a:pos x="457" y="106"/>
              </a:cxn>
              <a:cxn ang="0">
                <a:pos x="449" y="94"/>
              </a:cxn>
              <a:cxn ang="0">
                <a:pos x="235" y="1"/>
              </a:cxn>
            </a:cxnLst>
            <a:rect l="0" t="0" r="r" b="b"/>
            <a:pathLst>
              <a:path w="457" h="251">
                <a:moveTo>
                  <a:pt x="235" y="1"/>
                </a:moveTo>
                <a:cubicBezTo>
                  <a:pt x="8" y="95"/>
                  <a:pt x="8" y="95"/>
                  <a:pt x="8" y="95"/>
                </a:cubicBezTo>
                <a:cubicBezTo>
                  <a:pt x="3" y="97"/>
                  <a:pt x="0" y="101"/>
                  <a:pt x="0" y="106"/>
                </a:cubicBezTo>
                <a:cubicBezTo>
                  <a:pt x="0" y="107"/>
                  <a:pt x="0" y="107"/>
                  <a:pt x="0" y="107"/>
                </a:cubicBezTo>
                <a:cubicBezTo>
                  <a:pt x="0" y="112"/>
                  <a:pt x="3" y="116"/>
                  <a:pt x="7" y="119"/>
                </a:cubicBezTo>
                <a:cubicBezTo>
                  <a:pt x="36" y="134"/>
                  <a:pt x="36" y="134"/>
                  <a:pt x="36" y="134"/>
                </a:cubicBezTo>
                <a:cubicBezTo>
                  <a:pt x="57" y="144"/>
                  <a:pt x="57" y="144"/>
                  <a:pt x="57" y="144"/>
                </a:cubicBezTo>
                <a:cubicBezTo>
                  <a:pt x="58" y="145"/>
                  <a:pt x="60" y="146"/>
                  <a:pt x="61" y="146"/>
                </a:cubicBezTo>
                <a:cubicBezTo>
                  <a:pt x="61" y="155"/>
                  <a:pt x="62" y="171"/>
                  <a:pt x="62" y="185"/>
                </a:cubicBezTo>
                <a:cubicBezTo>
                  <a:pt x="63" y="188"/>
                  <a:pt x="63" y="191"/>
                  <a:pt x="65" y="193"/>
                </a:cubicBezTo>
                <a:cubicBezTo>
                  <a:pt x="65" y="193"/>
                  <a:pt x="65" y="193"/>
                  <a:pt x="65" y="193"/>
                </a:cubicBezTo>
                <a:cubicBezTo>
                  <a:pt x="65" y="193"/>
                  <a:pt x="65" y="193"/>
                  <a:pt x="65" y="193"/>
                </a:cubicBezTo>
                <a:cubicBezTo>
                  <a:pt x="63" y="195"/>
                  <a:pt x="62" y="198"/>
                  <a:pt x="62" y="201"/>
                </a:cubicBezTo>
                <a:cubicBezTo>
                  <a:pt x="62" y="201"/>
                  <a:pt x="62" y="205"/>
                  <a:pt x="62" y="209"/>
                </a:cubicBezTo>
                <a:cubicBezTo>
                  <a:pt x="59" y="212"/>
                  <a:pt x="55" y="215"/>
                  <a:pt x="55" y="215"/>
                </a:cubicBezTo>
                <a:cubicBezTo>
                  <a:pt x="53" y="217"/>
                  <a:pt x="52" y="218"/>
                  <a:pt x="51" y="220"/>
                </a:cubicBezTo>
                <a:cubicBezTo>
                  <a:pt x="46" y="233"/>
                  <a:pt x="46" y="233"/>
                  <a:pt x="46" y="233"/>
                </a:cubicBezTo>
                <a:cubicBezTo>
                  <a:pt x="46" y="234"/>
                  <a:pt x="45" y="236"/>
                  <a:pt x="45" y="238"/>
                </a:cubicBezTo>
                <a:cubicBezTo>
                  <a:pt x="45" y="240"/>
                  <a:pt x="46" y="243"/>
                  <a:pt x="48" y="245"/>
                </a:cubicBezTo>
                <a:cubicBezTo>
                  <a:pt x="50" y="249"/>
                  <a:pt x="54" y="251"/>
                  <a:pt x="59" y="251"/>
                </a:cubicBezTo>
                <a:cubicBezTo>
                  <a:pt x="96" y="251"/>
                  <a:pt x="96" y="251"/>
                  <a:pt x="96" y="251"/>
                </a:cubicBezTo>
                <a:cubicBezTo>
                  <a:pt x="100" y="251"/>
                  <a:pt x="104" y="249"/>
                  <a:pt x="107" y="246"/>
                </a:cubicBezTo>
                <a:cubicBezTo>
                  <a:pt x="109" y="244"/>
                  <a:pt x="110" y="241"/>
                  <a:pt x="110" y="238"/>
                </a:cubicBezTo>
                <a:cubicBezTo>
                  <a:pt x="110" y="237"/>
                  <a:pt x="110" y="236"/>
                  <a:pt x="110" y="236"/>
                </a:cubicBezTo>
                <a:cubicBezTo>
                  <a:pt x="108" y="226"/>
                  <a:pt x="108" y="226"/>
                  <a:pt x="108" y="226"/>
                </a:cubicBezTo>
                <a:cubicBezTo>
                  <a:pt x="107" y="223"/>
                  <a:pt x="106" y="220"/>
                  <a:pt x="104" y="218"/>
                </a:cubicBezTo>
                <a:cubicBezTo>
                  <a:pt x="104" y="218"/>
                  <a:pt x="97" y="212"/>
                  <a:pt x="93" y="208"/>
                </a:cubicBezTo>
                <a:cubicBezTo>
                  <a:pt x="93" y="207"/>
                  <a:pt x="93" y="207"/>
                  <a:pt x="92" y="206"/>
                </a:cubicBezTo>
                <a:cubicBezTo>
                  <a:pt x="93" y="205"/>
                  <a:pt x="93" y="203"/>
                  <a:pt x="93" y="202"/>
                </a:cubicBezTo>
                <a:cubicBezTo>
                  <a:pt x="93" y="201"/>
                  <a:pt x="93" y="200"/>
                  <a:pt x="93" y="200"/>
                </a:cubicBezTo>
                <a:cubicBezTo>
                  <a:pt x="93" y="200"/>
                  <a:pt x="92" y="191"/>
                  <a:pt x="92" y="189"/>
                </a:cubicBezTo>
                <a:cubicBezTo>
                  <a:pt x="92" y="187"/>
                  <a:pt x="92" y="186"/>
                  <a:pt x="92" y="184"/>
                </a:cubicBezTo>
                <a:cubicBezTo>
                  <a:pt x="92" y="184"/>
                  <a:pt x="93" y="157"/>
                  <a:pt x="93" y="145"/>
                </a:cubicBezTo>
                <a:cubicBezTo>
                  <a:pt x="101" y="142"/>
                  <a:pt x="113" y="138"/>
                  <a:pt x="122" y="134"/>
                </a:cubicBezTo>
                <a:cubicBezTo>
                  <a:pt x="122" y="134"/>
                  <a:pt x="122" y="134"/>
                  <a:pt x="122" y="134"/>
                </a:cubicBezTo>
                <a:cubicBezTo>
                  <a:pt x="166" y="111"/>
                  <a:pt x="214" y="103"/>
                  <a:pt x="265" y="109"/>
                </a:cubicBezTo>
                <a:cubicBezTo>
                  <a:pt x="302" y="113"/>
                  <a:pt x="327" y="124"/>
                  <a:pt x="328" y="125"/>
                </a:cubicBezTo>
                <a:cubicBezTo>
                  <a:pt x="329" y="125"/>
                  <a:pt x="338" y="130"/>
                  <a:pt x="338" y="130"/>
                </a:cubicBezTo>
                <a:cubicBezTo>
                  <a:pt x="344" y="133"/>
                  <a:pt x="352" y="130"/>
                  <a:pt x="356" y="124"/>
                </a:cubicBezTo>
                <a:cubicBezTo>
                  <a:pt x="359" y="117"/>
                  <a:pt x="356" y="109"/>
                  <a:pt x="350" y="106"/>
                </a:cubicBezTo>
                <a:cubicBezTo>
                  <a:pt x="340" y="101"/>
                  <a:pt x="340" y="101"/>
                  <a:pt x="340" y="101"/>
                </a:cubicBezTo>
                <a:cubicBezTo>
                  <a:pt x="340" y="101"/>
                  <a:pt x="340" y="101"/>
                  <a:pt x="340" y="101"/>
                </a:cubicBezTo>
                <a:cubicBezTo>
                  <a:pt x="338" y="100"/>
                  <a:pt x="311" y="88"/>
                  <a:pt x="269" y="82"/>
                </a:cubicBezTo>
                <a:cubicBezTo>
                  <a:pt x="230" y="78"/>
                  <a:pt x="171" y="79"/>
                  <a:pt x="110" y="110"/>
                </a:cubicBezTo>
                <a:cubicBezTo>
                  <a:pt x="110" y="110"/>
                  <a:pt x="110" y="110"/>
                  <a:pt x="110" y="110"/>
                </a:cubicBezTo>
                <a:cubicBezTo>
                  <a:pt x="98" y="116"/>
                  <a:pt x="76" y="123"/>
                  <a:pt x="76" y="123"/>
                </a:cubicBezTo>
                <a:cubicBezTo>
                  <a:pt x="76" y="123"/>
                  <a:pt x="75" y="123"/>
                  <a:pt x="75" y="123"/>
                </a:cubicBezTo>
                <a:cubicBezTo>
                  <a:pt x="71" y="122"/>
                  <a:pt x="59" y="116"/>
                  <a:pt x="45" y="108"/>
                </a:cubicBezTo>
                <a:cubicBezTo>
                  <a:pt x="85" y="92"/>
                  <a:pt x="231" y="32"/>
                  <a:pt x="240" y="28"/>
                </a:cubicBezTo>
                <a:cubicBezTo>
                  <a:pt x="249" y="32"/>
                  <a:pt x="376" y="90"/>
                  <a:pt x="413" y="107"/>
                </a:cubicBezTo>
                <a:cubicBezTo>
                  <a:pt x="385" y="122"/>
                  <a:pt x="336" y="148"/>
                  <a:pt x="336" y="148"/>
                </a:cubicBezTo>
                <a:cubicBezTo>
                  <a:pt x="332" y="150"/>
                  <a:pt x="329" y="155"/>
                  <a:pt x="329" y="160"/>
                </a:cubicBezTo>
                <a:cubicBezTo>
                  <a:pt x="329" y="160"/>
                  <a:pt x="329" y="191"/>
                  <a:pt x="329" y="207"/>
                </a:cubicBezTo>
                <a:cubicBezTo>
                  <a:pt x="308" y="207"/>
                  <a:pt x="170" y="207"/>
                  <a:pt x="149" y="207"/>
                </a:cubicBezTo>
                <a:cubicBezTo>
                  <a:pt x="148" y="190"/>
                  <a:pt x="148" y="154"/>
                  <a:pt x="148" y="154"/>
                </a:cubicBezTo>
                <a:cubicBezTo>
                  <a:pt x="147" y="146"/>
                  <a:pt x="141" y="140"/>
                  <a:pt x="134" y="141"/>
                </a:cubicBezTo>
                <a:cubicBezTo>
                  <a:pt x="127" y="141"/>
                  <a:pt x="121" y="147"/>
                  <a:pt x="121" y="154"/>
                </a:cubicBezTo>
                <a:cubicBezTo>
                  <a:pt x="123" y="221"/>
                  <a:pt x="123" y="221"/>
                  <a:pt x="123" y="221"/>
                </a:cubicBezTo>
                <a:cubicBezTo>
                  <a:pt x="123" y="228"/>
                  <a:pt x="129" y="234"/>
                  <a:pt x="136" y="234"/>
                </a:cubicBezTo>
                <a:cubicBezTo>
                  <a:pt x="343" y="234"/>
                  <a:pt x="343" y="234"/>
                  <a:pt x="343" y="234"/>
                </a:cubicBezTo>
                <a:cubicBezTo>
                  <a:pt x="350" y="234"/>
                  <a:pt x="356" y="228"/>
                  <a:pt x="356" y="220"/>
                </a:cubicBezTo>
                <a:cubicBezTo>
                  <a:pt x="356" y="220"/>
                  <a:pt x="356" y="180"/>
                  <a:pt x="356" y="168"/>
                </a:cubicBezTo>
                <a:cubicBezTo>
                  <a:pt x="368" y="161"/>
                  <a:pt x="450" y="118"/>
                  <a:pt x="450" y="118"/>
                </a:cubicBezTo>
                <a:cubicBezTo>
                  <a:pt x="454" y="116"/>
                  <a:pt x="457" y="111"/>
                  <a:pt x="457" y="106"/>
                </a:cubicBezTo>
                <a:cubicBezTo>
                  <a:pt x="457" y="106"/>
                  <a:pt x="457" y="106"/>
                  <a:pt x="457" y="106"/>
                </a:cubicBezTo>
                <a:cubicBezTo>
                  <a:pt x="457" y="101"/>
                  <a:pt x="453" y="96"/>
                  <a:pt x="449" y="94"/>
                </a:cubicBezTo>
                <a:cubicBezTo>
                  <a:pt x="246" y="1"/>
                  <a:pt x="246" y="1"/>
                  <a:pt x="246" y="1"/>
                </a:cubicBezTo>
                <a:cubicBezTo>
                  <a:pt x="242" y="0"/>
                  <a:pt x="239" y="0"/>
                  <a:pt x="235" y="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8" name="Freeform 433"/>
          <p:cNvSpPr>
            <a:spLocks/>
          </p:cNvSpPr>
          <p:nvPr/>
        </p:nvSpPr>
        <p:spPr bwMode="auto">
          <a:xfrm>
            <a:off x="4532313" y="3676650"/>
            <a:ext cx="298450" cy="520700"/>
          </a:xfrm>
          <a:custGeom>
            <a:avLst/>
            <a:gdLst/>
            <a:ahLst/>
            <a:cxnLst>
              <a:cxn ang="0">
                <a:pos x="251" y="293"/>
              </a:cxn>
              <a:cxn ang="0">
                <a:pos x="233" y="293"/>
              </a:cxn>
              <a:cxn ang="0">
                <a:pos x="241" y="274"/>
              </a:cxn>
              <a:cxn ang="0">
                <a:pos x="241" y="265"/>
              </a:cxn>
              <a:cxn ang="0">
                <a:pos x="195" y="115"/>
              </a:cxn>
              <a:cxn ang="0">
                <a:pos x="195" y="14"/>
              </a:cxn>
              <a:cxn ang="0">
                <a:pos x="182" y="0"/>
              </a:cxn>
              <a:cxn ang="0">
                <a:pos x="168" y="14"/>
              </a:cxn>
              <a:cxn ang="0">
                <a:pos x="168" y="36"/>
              </a:cxn>
              <a:cxn ang="0">
                <a:pos x="154" y="25"/>
              </a:cxn>
              <a:cxn ang="0">
                <a:pos x="136" y="29"/>
              </a:cxn>
              <a:cxn ang="0">
                <a:pos x="139" y="47"/>
              </a:cxn>
              <a:cxn ang="0">
                <a:pos x="168" y="68"/>
              </a:cxn>
              <a:cxn ang="0">
                <a:pos x="168" y="117"/>
              </a:cxn>
              <a:cxn ang="0">
                <a:pos x="169" y="121"/>
              </a:cxn>
              <a:cxn ang="0">
                <a:pos x="214" y="268"/>
              </a:cxn>
              <a:cxn ang="0">
                <a:pos x="169" y="384"/>
              </a:cxn>
              <a:cxn ang="0">
                <a:pos x="171" y="397"/>
              </a:cxn>
              <a:cxn ang="0">
                <a:pos x="201" y="434"/>
              </a:cxn>
              <a:cxn ang="0">
                <a:pos x="64" y="434"/>
              </a:cxn>
              <a:cxn ang="0">
                <a:pos x="94" y="397"/>
              </a:cxn>
              <a:cxn ang="0">
                <a:pos x="96" y="384"/>
              </a:cxn>
              <a:cxn ang="0">
                <a:pos x="51" y="268"/>
              </a:cxn>
              <a:cxn ang="0">
                <a:pos x="96" y="121"/>
              </a:cxn>
              <a:cxn ang="0">
                <a:pos x="96" y="117"/>
              </a:cxn>
              <a:cxn ang="0">
                <a:pos x="96" y="68"/>
              </a:cxn>
              <a:cxn ang="0">
                <a:pos x="126" y="47"/>
              </a:cxn>
              <a:cxn ang="0">
                <a:pos x="130" y="29"/>
              </a:cxn>
              <a:cxn ang="0">
                <a:pos x="111" y="25"/>
              </a:cxn>
              <a:cxn ang="0">
                <a:pos x="96" y="36"/>
              </a:cxn>
              <a:cxn ang="0">
                <a:pos x="96" y="14"/>
              </a:cxn>
              <a:cxn ang="0">
                <a:pos x="83" y="0"/>
              </a:cxn>
              <a:cxn ang="0">
                <a:pos x="70" y="14"/>
              </a:cxn>
              <a:cxn ang="0">
                <a:pos x="70" y="115"/>
              </a:cxn>
              <a:cxn ang="0">
                <a:pos x="24" y="265"/>
              </a:cxn>
              <a:cxn ang="0">
                <a:pos x="24" y="274"/>
              </a:cxn>
              <a:cxn ang="0">
                <a:pos x="32" y="293"/>
              </a:cxn>
              <a:cxn ang="0">
                <a:pos x="14" y="293"/>
              </a:cxn>
              <a:cxn ang="0">
                <a:pos x="0" y="307"/>
              </a:cxn>
              <a:cxn ang="0">
                <a:pos x="14" y="320"/>
              </a:cxn>
              <a:cxn ang="0">
                <a:pos x="42" y="320"/>
              </a:cxn>
              <a:cxn ang="0">
                <a:pos x="68" y="386"/>
              </a:cxn>
              <a:cxn ang="0">
                <a:pos x="26" y="440"/>
              </a:cxn>
              <a:cxn ang="0">
                <a:pos x="25" y="454"/>
              </a:cxn>
              <a:cxn ang="0">
                <a:pos x="37" y="461"/>
              </a:cxn>
              <a:cxn ang="0">
                <a:pos x="229" y="461"/>
              </a:cxn>
              <a:cxn ang="0">
                <a:pos x="240" y="454"/>
              </a:cxn>
              <a:cxn ang="0">
                <a:pos x="239" y="439"/>
              </a:cxn>
              <a:cxn ang="0">
                <a:pos x="197" y="386"/>
              </a:cxn>
              <a:cxn ang="0">
                <a:pos x="223" y="320"/>
              </a:cxn>
              <a:cxn ang="0">
                <a:pos x="251" y="320"/>
              </a:cxn>
              <a:cxn ang="0">
                <a:pos x="264" y="307"/>
              </a:cxn>
              <a:cxn ang="0">
                <a:pos x="251" y="293"/>
              </a:cxn>
            </a:cxnLst>
            <a:rect l="0" t="0" r="r" b="b"/>
            <a:pathLst>
              <a:path w="264" h="461">
                <a:moveTo>
                  <a:pt x="251" y="293"/>
                </a:moveTo>
                <a:cubicBezTo>
                  <a:pt x="233" y="293"/>
                  <a:pt x="233" y="293"/>
                  <a:pt x="233" y="293"/>
                </a:cubicBezTo>
                <a:cubicBezTo>
                  <a:pt x="241" y="274"/>
                  <a:pt x="241" y="274"/>
                  <a:pt x="241" y="274"/>
                </a:cubicBezTo>
                <a:cubicBezTo>
                  <a:pt x="242" y="271"/>
                  <a:pt x="242" y="268"/>
                  <a:pt x="241" y="265"/>
                </a:cubicBezTo>
                <a:cubicBezTo>
                  <a:pt x="195" y="115"/>
                  <a:pt x="195" y="115"/>
                  <a:pt x="195" y="115"/>
                </a:cubicBezTo>
                <a:cubicBezTo>
                  <a:pt x="195" y="14"/>
                  <a:pt x="195" y="14"/>
                  <a:pt x="195" y="14"/>
                </a:cubicBezTo>
                <a:cubicBezTo>
                  <a:pt x="195" y="6"/>
                  <a:pt x="189" y="0"/>
                  <a:pt x="182" y="0"/>
                </a:cubicBezTo>
                <a:cubicBezTo>
                  <a:pt x="174" y="0"/>
                  <a:pt x="168" y="6"/>
                  <a:pt x="168" y="14"/>
                </a:cubicBezTo>
                <a:cubicBezTo>
                  <a:pt x="168" y="36"/>
                  <a:pt x="168" y="36"/>
                  <a:pt x="168" y="36"/>
                </a:cubicBezTo>
                <a:cubicBezTo>
                  <a:pt x="154" y="25"/>
                  <a:pt x="154" y="25"/>
                  <a:pt x="154" y="25"/>
                </a:cubicBezTo>
                <a:cubicBezTo>
                  <a:pt x="148" y="21"/>
                  <a:pt x="140" y="23"/>
                  <a:pt x="136" y="29"/>
                </a:cubicBezTo>
                <a:cubicBezTo>
                  <a:pt x="131" y="35"/>
                  <a:pt x="133" y="43"/>
                  <a:pt x="139" y="47"/>
                </a:cubicBezTo>
                <a:cubicBezTo>
                  <a:pt x="168" y="68"/>
                  <a:pt x="168" y="68"/>
                  <a:pt x="168" y="68"/>
                </a:cubicBezTo>
                <a:cubicBezTo>
                  <a:pt x="168" y="117"/>
                  <a:pt x="168" y="117"/>
                  <a:pt x="168" y="117"/>
                </a:cubicBezTo>
                <a:cubicBezTo>
                  <a:pt x="168" y="118"/>
                  <a:pt x="169" y="120"/>
                  <a:pt x="169" y="121"/>
                </a:cubicBezTo>
                <a:cubicBezTo>
                  <a:pt x="214" y="268"/>
                  <a:pt x="214" y="268"/>
                  <a:pt x="214" y="268"/>
                </a:cubicBezTo>
                <a:cubicBezTo>
                  <a:pt x="169" y="384"/>
                  <a:pt x="169" y="384"/>
                  <a:pt x="169" y="384"/>
                </a:cubicBezTo>
                <a:cubicBezTo>
                  <a:pt x="168" y="388"/>
                  <a:pt x="168" y="393"/>
                  <a:pt x="171" y="397"/>
                </a:cubicBezTo>
                <a:cubicBezTo>
                  <a:pt x="201" y="434"/>
                  <a:pt x="201" y="434"/>
                  <a:pt x="201" y="434"/>
                </a:cubicBezTo>
                <a:cubicBezTo>
                  <a:pt x="64" y="434"/>
                  <a:pt x="64" y="434"/>
                  <a:pt x="64" y="434"/>
                </a:cubicBezTo>
                <a:cubicBezTo>
                  <a:pt x="94" y="397"/>
                  <a:pt x="94" y="397"/>
                  <a:pt x="94" y="397"/>
                </a:cubicBezTo>
                <a:cubicBezTo>
                  <a:pt x="96" y="393"/>
                  <a:pt x="97" y="388"/>
                  <a:pt x="96" y="384"/>
                </a:cubicBezTo>
                <a:cubicBezTo>
                  <a:pt x="51" y="268"/>
                  <a:pt x="51" y="268"/>
                  <a:pt x="51" y="268"/>
                </a:cubicBezTo>
                <a:cubicBezTo>
                  <a:pt x="96" y="121"/>
                  <a:pt x="96" y="121"/>
                  <a:pt x="96" y="121"/>
                </a:cubicBezTo>
                <a:cubicBezTo>
                  <a:pt x="96" y="120"/>
                  <a:pt x="96" y="118"/>
                  <a:pt x="96" y="117"/>
                </a:cubicBezTo>
                <a:cubicBezTo>
                  <a:pt x="96" y="68"/>
                  <a:pt x="96" y="68"/>
                  <a:pt x="96" y="68"/>
                </a:cubicBezTo>
                <a:cubicBezTo>
                  <a:pt x="126" y="47"/>
                  <a:pt x="126" y="47"/>
                  <a:pt x="126" y="47"/>
                </a:cubicBezTo>
                <a:cubicBezTo>
                  <a:pt x="132" y="43"/>
                  <a:pt x="134" y="35"/>
                  <a:pt x="130" y="29"/>
                </a:cubicBezTo>
                <a:cubicBezTo>
                  <a:pt x="125" y="23"/>
                  <a:pt x="117" y="21"/>
                  <a:pt x="111" y="25"/>
                </a:cubicBezTo>
                <a:cubicBezTo>
                  <a:pt x="96" y="36"/>
                  <a:pt x="96" y="36"/>
                  <a:pt x="96" y="36"/>
                </a:cubicBezTo>
                <a:cubicBezTo>
                  <a:pt x="96" y="14"/>
                  <a:pt x="96" y="14"/>
                  <a:pt x="96" y="14"/>
                </a:cubicBezTo>
                <a:cubicBezTo>
                  <a:pt x="96" y="6"/>
                  <a:pt x="90" y="0"/>
                  <a:pt x="83" y="0"/>
                </a:cubicBezTo>
                <a:cubicBezTo>
                  <a:pt x="76" y="0"/>
                  <a:pt x="70" y="6"/>
                  <a:pt x="70" y="14"/>
                </a:cubicBezTo>
                <a:cubicBezTo>
                  <a:pt x="70" y="115"/>
                  <a:pt x="70" y="115"/>
                  <a:pt x="70" y="115"/>
                </a:cubicBezTo>
                <a:cubicBezTo>
                  <a:pt x="24" y="265"/>
                  <a:pt x="24" y="265"/>
                  <a:pt x="24" y="265"/>
                </a:cubicBezTo>
                <a:cubicBezTo>
                  <a:pt x="23" y="268"/>
                  <a:pt x="23" y="271"/>
                  <a:pt x="24" y="274"/>
                </a:cubicBezTo>
                <a:cubicBezTo>
                  <a:pt x="32" y="293"/>
                  <a:pt x="32" y="293"/>
                  <a:pt x="32" y="293"/>
                </a:cubicBezTo>
                <a:cubicBezTo>
                  <a:pt x="14" y="293"/>
                  <a:pt x="14" y="293"/>
                  <a:pt x="14" y="293"/>
                </a:cubicBezTo>
                <a:cubicBezTo>
                  <a:pt x="6" y="293"/>
                  <a:pt x="0" y="299"/>
                  <a:pt x="0" y="307"/>
                </a:cubicBezTo>
                <a:cubicBezTo>
                  <a:pt x="0" y="314"/>
                  <a:pt x="6" y="320"/>
                  <a:pt x="14" y="320"/>
                </a:cubicBezTo>
                <a:cubicBezTo>
                  <a:pt x="42" y="320"/>
                  <a:pt x="42" y="320"/>
                  <a:pt x="42" y="320"/>
                </a:cubicBezTo>
                <a:cubicBezTo>
                  <a:pt x="68" y="386"/>
                  <a:pt x="68" y="386"/>
                  <a:pt x="68" y="386"/>
                </a:cubicBezTo>
                <a:cubicBezTo>
                  <a:pt x="26" y="440"/>
                  <a:pt x="26" y="440"/>
                  <a:pt x="26" y="440"/>
                </a:cubicBezTo>
                <a:cubicBezTo>
                  <a:pt x="23" y="444"/>
                  <a:pt x="23" y="449"/>
                  <a:pt x="25" y="454"/>
                </a:cubicBezTo>
                <a:cubicBezTo>
                  <a:pt x="27" y="458"/>
                  <a:pt x="32" y="461"/>
                  <a:pt x="37" y="461"/>
                </a:cubicBezTo>
                <a:cubicBezTo>
                  <a:pt x="229" y="461"/>
                  <a:pt x="229" y="461"/>
                  <a:pt x="229" y="461"/>
                </a:cubicBezTo>
                <a:cubicBezTo>
                  <a:pt x="234" y="461"/>
                  <a:pt x="238" y="458"/>
                  <a:pt x="240" y="454"/>
                </a:cubicBezTo>
                <a:cubicBezTo>
                  <a:pt x="243" y="449"/>
                  <a:pt x="242" y="443"/>
                  <a:pt x="239" y="439"/>
                </a:cubicBezTo>
                <a:cubicBezTo>
                  <a:pt x="197" y="386"/>
                  <a:pt x="197" y="386"/>
                  <a:pt x="197" y="386"/>
                </a:cubicBezTo>
                <a:cubicBezTo>
                  <a:pt x="223" y="320"/>
                  <a:pt x="223" y="320"/>
                  <a:pt x="223" y="320"/>
                </a:cubicBezTo>
                <a:cubicBezTo>
                  <a:pt x="251" y="320"/>
                  <a:pt x="251" y="320"/>
                  <a:pt x="251" y="320"/>
                </a:cubicBezTo>
                <a:cubicBezTo>
                  <a:pt x="258" y="320"/>
                  <a:pt x="264" y="314"/>
                  <a:pt x="264" y="307"/>
                </a:cubicBezTo>
                <a:cubicBezTo>
                  <a:pt x="264" y="299"/>
                  <a:pt x="258" y="293"/>
                  <a:pt x="251" y="293"/>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49" name="Freeform 251"/>
          <p:cNvSpPr>
            <a:spLocks/>
          </p:cNvSpPr>
          <p:nvPr/>
        </p:nvSpPr>
        <p:spPr bwMode="auto">
          <a:xfrm>
            <a:off x="5070475" y="1189038"/>
            <a:ext cx="514350" cy="465137"/>
          </a:xfrm>
          <a:custGeom>
            <a:avLst/>
            <a:gdLst/>
            <a:ahLst/>
            <a:cxnLst>
              <a:cxn ang="0">
                <a:pos x="113" y="0"/>
              </a:cxn>
              <a:cxn ang="0">
                <a:pos x="69" y="44"/>
              </a:cxn>
              <a:cxn ang="0">
                <a:pos x="69" y="298"/>
              </a:cxn>
              <a:cxn ang="0">
                <a:pos x="83" y="312"/>
              </a:cxn>
              <a:cxn ang="0">
                <a:pos x="96" y="298"/>
              </a:cxn>
              <a:cxn ang="0">
                <a:pos x="96" y="44"/>
              </a:cxn>
              <a:cxn ang="0">
                <a:pos x="113" y="27"/>
              </a:cxn>
              <a:cxn ang="0">
                <a:pos x="152" y="27"/>
              </a:cxn>
              <a:cxn ang="0">
                <a:pos x="169" y="44"/>
              </a:cxn>
              <a:cxn ang="0">
                <a:pos x="169" y="298"/>
              </a:cxn>
              <a:cxn ang="0">
                <a:pos x="183" y="312"/>
              </a:cxn>
              <a:cxn ang="0">
                <a:pos x="246" y="312"/>
              </a:cxn>
              <a:cxn ang="0">
                <a:pos x="259" y="298"/>
              </a:cxn>
              <a:cxn ang="0">
                <a:pos x="259" y="194"/>
              </a:cxn>
              <a:cxn ang="0">
                <a:pos x="301" y="194"/>
              </a:cxn>
              <a:cxn ang="0">
                <a:pos x="301" y="298"/>
              </a:cxn>
              <a:cxn ang="0">
                <a:pos x="314" y="312"/>
              </a:cxn>
              <a:cxn ang="0">
                <a:pos x="375" y="312"/>
              </a:cxn>
              <a:cxn ang="0">
                <a:pos x="388" y="298"/>
              </a:cxn>
              <a:cxn ang="0">
                <a:pos x="388" y="194"/>
              </a:cxn>
              <a:cxn ang="0">
                <a:pos x="430" y="194"/>
              </a:cxn>
              <a:cxn ang="0">
                <a:pos x="430" y="340"/>
              </a:cxn>
              <a:cxn ang="0">
                <a:pos x="42" y="340"/>
              </a:cxn>
              <a:cxn ang="0">
                <a:pos x="31" y="346"/>
              </a:cxn>
              <a:cxn ang="0">
                <a:pos x="3" y="390"/>
              </a:cxn>
              <a:cxn ang="0">
                <a:pos x="0" y="397"/>
              </a:cxn>
              <a:cxn ang="0">
                <a:pos x="6" y="408"/>
              </a:cxn>
              <a:cxn ang="0">
                <a:pos x="25" y="404"/>
              </a:cxn>
              <a:cxn ang="0">
                <a:pos x="50" y="367"/>
              </a:cxn>
              <a:cxn ang="0">
                <a:pos x="443" y="367"/>
              </a:cxn>
              <a:cxn ang="0">
                <a:pos x="456" y="354"/>
              </a:cxn>
              <a:cxn ang="0">
                <a:pos x="456" y="181"/>
              </a:cxn>
              <a:cxn ang="0">
                <a:pos x="443" y="168"/>
              </a:cxn>
              <a:cxn ang="0">
                <a:pos x="375" y="168"/>
              </a:cxn>
              <a:cxn ang="0">
                <a:pos x="362" y="181"/>
              </a:cxn>
              <a:cxn ang="0">
                <a:pos x="362" y="285"/>
              </a:cxn>
              <a:cxn ang="0">
                <a:pos x="327" y="285"/>
              </a:cxn>
              <a:cxn ang="0">
                <a:pos x="327" y="181"/>
              </a:cxn>
              <a:cxn ang="0">
                <a:pos x="314" y="168"/>
              </a:cxn>
              <a:cxn ang="0">
                <a:pos x="246" y="168"/>
              </a:cxn>
              <a:cxn ang="0">
                <a:pos x="233" y="181"/>
              </a:cxn>
              <a:cxn ang="0">
                <a:pos x="233" y="285"/>
              </a:cxn>
              <a:cxn ang="0">
                <a:pos x="196" y="285"/>
              </a:cxn>
              <a:cxn ang="0">
                <a:pos x="196" y="44"/>
              </a:cxn>
              <a:cxn ang="0">
                <a:pos x="152" y="0"/>
              </a:cxn>
              <a:cxn ang="0">
                <a:pos x="113" y="0"/>
              </a:cxn>
            </a:cxnLst>
            <a:rect l="0" t="0" r="r" b="b"/>
            <a:pathLst>
              <a:path w="456" h="412">
                <a:moveTo>
                  <a:pt x="113" y="0"/>
                </a:moveTo>
                <a:cubicBezTo>
                  <a:pt x="89" y="0"/>
                  <a:pt x="69" y="20"/>
                  <a:pt x="69" y="44"/>
                </a:cubicBezTo>
                <a:cubicBezTo>
                  <a:pt x="69" y="298"/>
                  <a:pt x="69" y="298"/>
                  <a:pt x="69" y="298"/>
                </a:cubicBezTo>
                <a:cubicBezTo>
                  <a:pt x="69" y="306"/>
                  <a:pt x="75" y="312"/>
                  <a:pt x="83" y="312"/>
                </a:cubicBezTo>
                <a:cubicBezTo>
                  <a:pt x="90" y="312"/>
                  <a:pt x="96" y="306"/>
                  <a:pt x="96" y="298"/>
                </a:cubicBezTo>
                <a:cubicBezTo>
                  <a:pt x="96" y="44"/>
                  <a:pt x="96" y="44"/>
                  <a:pt x="96" y="44"/>
                </a:cubicBezTo>
                <a:cubicBezTo>
                  <a:pt x="96" y="34"/>
                  <a:pt x="104" y="27"/>
                  <a:pt x="113" y="27"/>
                </a:cubicBezTo>
                <a:cubicBezTo>
                  <a:pt x="152" y="27"/>
                  <a:pt x="152" y="27"/>
                  <a:pt x="152" y="27"/>
                </a:cubicBezTo>
                <a:cubicBezTo>
                  <a:pt x="162" y="27"/>
                  <a:pt x="169" y="34"/>
                  <a:pt x="169" y="44"/>
                </a:cubicBezTo>
                <a:cubicBezTo>
                  <a:pt x="169" y="298"/>
                  <a:pt x="169" y="298"/>
                  <a:pt x="169" y="298"/>
                </a:cubicBezTo>
                <a:cubicBezTo>
                  <a:pt x="169" y="306"/>
                  <a:pt x="175" y="312"/>
                  <a:pt x="183" y="312"/>
                </a:cubicBezTo>
                <a:cubicBezTo>
                  <a:pt x="246" y="312"/>
                  <a:pt x="246" y="312"/>
                  <a:pt x="246" y="312"/>
                </a:cubicBezTo>
                <a:cubicBezTo>
                  <a:pt x="253" y="312"/>
                  <a:pt x="259" y="306"/>
                  <a:pt x="259" y="298"/>
                </a:cubicBezTo>
                <a:cubicBezTo>
                  <a:pt x="259" y="298"/>
                  <a:pt x="259" y="215"/>
                  <a:pt x="259" y="194"/>
                </a:cubicBezTo>
                <a:cubicBezTo>
                  <a:pt x="272" y="194"/>
                  <a:pt x="288" y="194"/>
                  <a:pt x="301" y="194"/>
                </a:cubicBezTo>
                <a:cubicBezTo>
                  <a:pt x="301" y="215"/>
                  <a:pt x="301" y="298"/>
                  <a:pt x="301" y="298"/>
                </a:cubicBezTo>
                <a:cubicBezTo>
                  <a:pt x="301" y="306"/>
                  <a:pt x="307" y="312"/>
                  <a:pt x="314" y="312"/>
                </a:cubicBezTo>
                <a:cubicBezTo>
                  <a:pt x="375" y="312"/>
                  <a:pt x="375" y="312"/>
                  <a:pt x="375" y="312"/>
                </a:cubicBezTo>
                <a:cubicBezTo>
                  <a:pt x="382" y="312"/>
                  <a:pt x="388" y="306"/>
                  <a:pt x="388" y="298"/>
                </a:cubicBezTo>
                <a:cubicBezTo>
                  <a:pt x="388" y="298"/>
                  <a:pt x="388" y="215"/>
                  <a:pt x="388" y="194"/>
                </a:cubicBezTo>
                <a:cubicBezTo>
                  <a:pt x="401" y="194"/>
                  <a:pt x="417" y="194"/>
                  <a:pt x="430" y="194"/>
                </a:cubicBezTo>
                <a:cubicBezTo>
                  <a:pt x="430" y="215"/>
                  <a:pt x="430" y="320"/>
                  <a:pt x="430" y="340"/>
                </a:cubicBezTo>
                <a:cubicBezTo>
                  <a:pt x="405" y="340"/>
                  <a:pt x="42" y="340"/>
                  <a:pt x="42" y="340"/>
                </a:cubicBezTo>
                <a:cubicBezTo>
                  <a:pt x="38" y="340"/>
                  <a:pt x="34" y="343"/>
                  <a:pt x="31" y="346"/>
                </a:cubicBezTo>
                <a:cubicBezTo>
                  <a:pt x="3" y="390"/>
                  <a:pt x="3" y="390"/>
                  <a:pt x="3" y="390"/>
                </a:cubicBezTo>
                <a:cubicBezTo>
                  <a:pt x="1" y="392"/>
                  <a:pt x="0" y="394"/>
                  <a:pt x="0" y="397"/>
                </a:cubicBezTo>
                <a:cubicBezTo>
                  <a:pt x="0" y="401"/>
                  <a:pt x="2" y="406"/>
                  <a:pt x="6" y="408"/>
                </a:cubicBezTo>
                <a:cubicBezTo>
                  <a:pt x="12" y="412"/>
                  <a:pt x="21" y="411"/>
                  <a:pt x="25" y="404"/>
                </a:cubicBezTo>
                <a:cubicBezTo>
                  <a:pt x="25" y="404"/>
                  <a:pt x="44" y="376"/>
                  <a:pt x="50" y="367"/>
                </a:cubicBezTo>
                <a:cubicBezTo>
                  <a:pt x="63" y="367"/>
                  <a:pt x="443" y="367"/>
                  <a:pt x="443" y="367"/>
                </a:cubicBezTo>
                <a:cubicBezTo>
                  <a:pt x="450" y="367"/>
                  <a:pt x="456" y="361"/>
                  <a:pt x="456" y="354"/>
                </a:cubicBezTo>
                <a:cubicBezTo>
                  <a:pt x="456" y="181"/>
                  <a:pt x="456" y="181"/>
                  <a:pt x="456" y="181"/>
                </a:cubicBezTo>
                <a:cubicBezTo>
                  <a:pt x="456" y="174"/>
                  <a:pt x="450" y="168"/>
                  <a:pt x="443" y="168"/>
                </a:cubicBezTo>
                <a:cubicBezTo>
                  <a:pt x="375" y="168"/>
                  <a:pt x="375" y="168"/>
                  <a:pt x="375" y="168"/>
                </a:cubicBezTo>
                <a:cubicBezTo>
                  <a:pt x="368" y="168"/>
                  <a:pt x="362" y="174"/>
                  <a:pt x="362" y="181"/>
                </a:cubicBezTo>
                <a:cubicBezTo>
                  <a:pt x="362" y="181"/>
                  <a:pt x="362" y="264"/>
                  <a:pt x="362" y="285"/>
                </a:cubicBezTo>
                <a:cubicBezTo>
                  <a:pt x="350" y="285"/>
                  <a:pt x="339" y="285"/>
                  <a:pt x="327" y="285"/>
                </a:cubicBezTo>
                <a:cubicBezTo>
                  <a:pt x="327" y="264"/>
                  <a:pt x="327" y="181"/>
                  <a:pt x="327" y="181"/>
                </a:cubicBezTo>
                <a:cubicBezTo>
                  <a:pt x="327" y="174"/>
                  <a:pt x="321" y="168"/>
                  <a:pt x="314" y="168"/>
                </a:cubicBezTo>
                <a:cubicBezTo>
                  <a:pt x="246" y="168"/>
                  <a:pt x="246" y="168"/>
                  <a:pt x="246" y="168"/>
                </a:cubicBezTo>
                <a:cubicBezTo>
                  <a:pt x="238" y="168"/>
                  <a:pt x="233" y="174"/>
                  <a:pt x="233" y="181"/>
                </a:cubicBezTo>
                <a:cubicBezTo>
                  <a:pt x="233" y="181"/>
                  <a:pt x="233" y="264"/>
                  <a:pt x="233" y="285"/>
                </a:cubicBezTo>
                <a:cubicBezTo>
                  <a:pt x="220" y="285"/>
                  <a:pt x="208" y="285"/>
                  <a:pt x="196" y="285"/>
                </a:cubicBezTo>
                <a:cubicBezTo>
                  <a:pt x="196" y="261"/>
                  <a:pt x="196" y="44"/>
                  <a:pt x="196" y="44"/>
                </a:cubicBezTo>
                <a:cubicBezTo>
                  <a:pt x="196" y="20"/>
                  <a:pt x="176" y="0"/>
                  <a:pt x="152" y="0"/>
                </a:cubicBezTo>
                <a:lnTo>
                  <a:pt x="113" y="0"/>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50" name="Freeform 345"/>
          <p:cNvSpPr>
            <a:spLocks/>
          </p:cNvSpPr>
          <p:nvPr/>
        </p:nvSpPr>
        <p:spPr bwMode="auto">
          <a:xfrm>
            <a:off x="5068888" y="3082925"/>
            <a:ext cx="515937" cy="330200"/>
          </a:xfrm>
          <a:custGeom>
            <a:avLst/>
            <a:gdLst/>
            <a:ahLst/>
            <a:cxnLst>
              <a:cxn ang="0">
                <a:pos x="0" y="15"/>
              </a:cxn>
              <a:cxn ang="0">
                <a:pos x="68" y="44"/>
              </a:cxn>
              <a:cxn ang="0">
                <a:pos x="21" y="69"/>
              </a:cxn>
              <a:cxn ang="0">
                <a:pos x="0" y="89"/>
              </a:cxn>
              <a:cxn ang="0">
                <a:pos x="14" y="102"/>
              </a:cxn>
              <a:cxn ang="0">
                <a:pos x="322" y="102"/>
              </a:cxn>
              <a:cxn ang="0">
                <a:pos x="430" y="213"/>
              </a:cxn>
              <a:cxn ang="0">
                <a:pos x="300" y="222"/>
              </a:cxn>
              <a:cxn ang="0">
                <a:pos x="291" y="245"/>
              </a:cxn>
              <a:cxn ang="0">
                <a:pos x="282" y="266"/>
              </a:cxn>
              <a:cxn ang="0">
                <a:pos x="274" y="245"/>
              </a:cxn>
              <a:cxn ang="0">
                <a:pos x="265" y="222"/>
              </a:cxn>
              <a:cxn ang="0">
                <a:pos x="187" y="230"/>
              </a:cxn>
              <a:cxn ang="0">
                <a:pos x="195" y="254"/>
              </a:cxn>
              <a:cxn ang="0">
                <a:pos x="170" y="254"/>
              </a:cxn>
              <a:cxn ang="0">
                <a:pos x="177" y="230"/>
              </a:cxn>
              <a:cxn ang="0">
                <a:pos x="101" y="222"/>
              </a:cxn>
              <a:cxn ang="0">
                <a:pos x="92" y="245"/>
              </a:cxn>
              <a:cxn ang="0">
                <a:pos x="83" y="266"/>
              </a:cxn>
              <a:cxn ang="0">
                <a:pos x="75" y="245"/>
              </a:cxn>
              <a:cxn ang="0">
                <a:pos x="65" y="222"/>
              </a:cxn>
              <a:cxn ang="0">
                <a:pos x="0" y="235"/>
              </a:cxn>
              <a:cxn ang="0">
                <a:pos x="45" y="248"/>
              </a:cxn>
              <a:cxn ang="0">
                <a:pos x="83" y="293"/>
              </a:cxn>
              <a:cxn ang="0">
                <a:pos x="122" y="248"/>
              </a:cxn>
              <a:cxn ang="0">
                <a:pos x="143" y="254"/>
              </a:cxn>
              <a:cxn ang="0">
                <a:pos x="221" y="254"/>
              </a:cxn>
              <a:cxn ang="0">
                <a:pos x="244" y="248"/>
              </a:cxn>
              <a:cxn ang="0">
                <a:pos x="282" y="293"/>
              </a:cxn>
              <a:cxn ang="0">
                <a:pos x="321" y="248"/>
              </a:cxn>
              <a:cxn ang="0">
                <a:pos x="434" y="248"/>
              </a:cxn>
              <a:cxn ang="0">
                <a:pos x="409" y="120"/>
              </a:cxn>
              <a:cxn ang="0">
                <a:pos x="322" y="76"/>
              </a:cxn>
              <a:cxn ang="0">
                <a:pos x="64" y="76"/>
              </a:cxn>
              <a:cxn ang="0">
                <a:pos x="118" y="40"/>
              </a:cxn>
              <a:cxn ang="0">
                <a:pos x="108" y="27"/>
              </a:cxn>
              <a:cxn ang="0">
                <a:pos x="1" y="12"/>
              </a:cxn>
            </a:cxnLst>
            <a:rect l="0" t="0" r="r" b="b"/>
            <a:pathLst>
              <a:path w="459" h="293">
                <a:moveTo>
                  <a:pt x="1" y="12"/>
                </a:moveTo>
                <a:cubicBezTo>
                  <a:pt x="1" y="13"/>
                  <a:pt x="0" y="14"/>
                  <a:pt x="0" y="15"/>
                </a:cubicBezTo>
                <a:cubicBezTo>
                  <a:pt x="0" y="21"/>
                  <a:pt x="4" y="26"/>
                  <a:pt x="10" y="28"/>
                </a:cubicBezTo>
                <a:cubicBezTo>
                  <a:pt x="10" y="28"/>
                  <a:pt x="41" y="36"/>
                  <a:pt x="68" y="44"/>
                </a:cubicBezTo>
                <a:cubicBezTo>
                  <a:pt x="63" y="46"/>
                  <a:pt x="58" y="49"/>
                  <a:pt x="53" y="52"/>
                </a:cubicBezTo>
                <a:cubicBezTo>
                  <a:pt x="39" y="59"/>
                  <a:pt x="29" y="64"/>
                  <a:pt x="21" y="69"/>
                </a:cubicBezTo>
                <a:cubicBezTo>
                  <a:pt x="10" y="75"/>
                  <a:pt x="10" y="75"/>
                  <a:pt x="10" y="75"/>
                </a:cubicBezTo>
                <a:cubicBezTo>
                  <a:pt x="7" y="77"/>
                  <a:pt x="0" y="81"/>
                  <a:pt x="0" y="89"/>
                </a:cubicBezTo>
                <a:cubicBezTo>
                  <a:pt x="0" y="89"/>
                  <a:pt x="0" y="90"/>
                  <a:pt x="0" y="90"/>
                </a:cubicBezTo>
                <a:cubicBezTo>
                  <a:pt x="1" y="97"/>
                  <a:pt x="7" y="102"/>
                  <a:pt x="14" y="102"/>
                </a:cubicBezTo>
                <a:cubicBezTo>
                  <a:pt x="27" y="102"/>
                  <a:pt x="160" y="102"/>
                  <a:pt x="249" y="102"/>
                </a:cubicBezTo>
                <a:cubicBezTo>
                  <a:pt x="249" y="102"/>
                  <a:pt x="322" y="102"/>
                  <a:pt x="322" y="102"/>
                </a:cubicBezTo>
                <a:cubicBezTo>
                  <a:pt x="367" y="102"/>
                  <a:pt x="422" y="167"/>
                  <a:pt x="429" y="206"/>
                </a:cubicBezTo>
                <a:cubicBezTo>
                  <a:pt x="430" y="209"/>
                  <a:pt x="430" y="211"/>
                  <a:pt x="430" y="213"/>
                </a:cubicBezTo>
                <a:cubicBezTo>
                  <a:pt x="430" y="219"/>
                  <a:pt x="428" y="221"/>
                  <a:pt x="426" y="222"/>
                </a:cubicBezTo>
                <a:cubicBezTo>
                  <a:pt x="421" y="222"/>
                  <a:pt x="300" y="222"/>
                  <a:pt x="300" y="222"/>
                </a:cubicBezTo>
                <a:cubicBezTo>
                  <a:pt x="295" y="222"/>
                  <a:pt x="290" y="225"/>
                  <a:pt x="288" y="230"/>
                </a:cubicBezTo>
                <a:cubicBezTo>
                  <a:pt x="286" y="235"/>
                  <a:pt x="287" y="241"/>
                  <a:pt x="291" y="245"/>
                </a:cubicBezTo>
                <a:cubicBezTo>
                  <a:pt x="293" y="247"/>
                  <a:pt x="295" y="250"/>
                  <a:pt x="295" y="254"/>
                </a:cubicBezTo>
                <a:cubicBezTo>
                  <a:pt x="295" y="261"/>
                  <a:pt x="289" y="266"/>
                  <a:pt x="282" y="266"/>
                </a:cubicBezTo>
                <a:cubicBezTo>
                  <a:pt x="276" y="266"/>
                  <a:pt x="270" y="261"/>
                  <a:pt x="270" y="254"/>
                </a:cubicBezTo>
                <a:cubicBezTo>
                  <a:pt x="270" y="250"/>
                  <a:pt x="271" y="247"/>
                  <a:pt x="274" y="245"/>
                </a:cubicBezTo>
                <a:cubicBezTo>
                  <a:pt x="278" y="241"/>
                  <a:pt x="279" y="235"/>
                  <a:pt x="277" y="230"/>
                </a:cubicBezTo>
                <a:cubicBezTo>
                  <a:pt x="275" y="225"/>
                  <a:pt x="270" y="222"/>
                  <a:pt x="265" y="222"/>
                </a:cubicBezTo>
                <a:cubicBezTo>
                  <a:pt x="200" y="222"/>
                  <a:pt x="200" y="222"/>
                  <a:pt x="200" y="222"/>
                </a:cubicBezTo>
                <a:cubicBezTo>
                  <a:pt x="194" y="222"/>
                  <a:pt x="189" y="225"/>
                  <a:pt x="187" y="230"/>
                </a:cubicBezTo>
                <a:cubicBezTo>
                  <a:pt x="185" y="235"/>
                  <a:pt x="187" y="241"/>
                  <a:pt x="191" y="245"/>
                </a:cubicBezTo>
                <a:cubicBezTo>
                  <a:pt x="193" y="247"/>
                  <a:pt x="195" y="250"/>
                  <a:pt x="195" y="254"/>
                </a:cubicBezTo>
                <a:cubicBezTo>
                  <a:pt x="195" y="261"/>
                  <a:pt x="189" y="266"/>
                  <a:pt x="182" y="266"/>
                </a:cubicBezTo>
                <a:cubicBezTo>
                  <a:pt x="175" y="266"/>
                  <a:pt x="170" y="261"/>
                  <a:pt x="170" y="254"/>
                </a:cubicBezTo>
                <a:cubicBezTo>
                  <a:pt x="170" y="250"/>
                  <a:pt x="171" y="247"/>
                  <a:pt x="173" y="245"/>
                </a:cubicBezTo>
                <a:cubicBezTo>
                  <a:pt x="177" y="241"/>
                  <a:pt x="179" y="235"/>
                  <a:pt x="177" y="230"/>
                </a:cubicBezTo>
                <a:cubicBezTo>
                  <a:pt x="174" y="225"/>
                  <a:pt x="170" y="222"/>
                  <a:pt x="164" y="222"/>
                </a:cubicBezTo>
                <a:cubicBezTo>
                  <a:pt x="101" y="222"/>
                  <a:pt x="101" y="222"/>
                  <a:pt x="101" y="222"/>
                </a:cubicBezTo>
                <a:cubicBezTo>
                  <a:pt x="96" y="222"/>
                  <a:pt x="91" y="225"/>
                  <a:pt x="89" y="230"/>
                </a:cubicBezTo>
                <a:cubicBezTo>
                  <a:pt x="87" y="235"/>
                  <a:pt x="88" y="241"/>
                  <a:pt x="92" y="245"/>
                </a:cubicBezTo>
                <a:cubicBezTo>
                  <a:pt x="94" y="247"/>
                  <a:pt x="96" y="250"/>
                  <a:pt x="96" y="254"/>
                </a:cubicBezTo>
                <a:cubicBezTo>
                  <a:pt x="96" y="261"/>
                  <a:pt x="90" y="266"/>
                  <a:pt x="83" y="266"/>
                </a:cubicBezTo>
                <a:cubicBezTo>
                  <a:pt x="76" y="266"/>
                  <a:pt x="71" y="261"/>
                  <a:pt x="71" y="254"/>
                </a:cubicBezTo>
                <a:cubicBezTo>
                  <a:pt x="71" y="250"/>
                  <a:pt x="72" y="247"/>
                  <a:pt x="75" y="245"/>
                </a:cubicBezTo>
                <a:cubicBezTo>
                  <a:pt x="79" y="241"/>
                  <a:pt x="80" y="235"/>
                  <a:pt x="78" y="230"/>
                </a:cubicBezTo>
                <a:cubicBezTo>
                  <a:pt x="76" y="225"/>
                  <a:pt x="71" y="222"/>
                  <a:pt x="65" y="222"/>
                </a:cubicBezTo>
                <a:cubicBezTo>
                  <a:pt x="14" y="222"/>
                  <a:pt x="14" y="222"/>
                  <a:pt x="14" y="222"/>
                </a:cubicBezTo>
                <a:cubicBezTo>
                  <a:pt x="6" y="222"/>
                  <a:pt x="0" y="228"/>
                  <a:pt x="0" y="235"/>
                </a:cubicBezTo>
                <a:cubicBezTo>
                  <a:pt x="0" y="243"/>
                  <a:pt x="6" y="248"/>
                  <a:pt x="14" y="248"/>
                </a:cubicBezTo>
                <a:cubicBezTo>
                  <a:pt x="14" y="248"/>
                  <a:pt x="30" y="248"/>
                  <a:pt x="45" y="248"/>
                </a:cubicBezTo>
                <a:cubicBezTo>
                  <a:pt x="44" y="250"/>
                  <a:pt x="44" y="252"/>
                  <a:pt x="44" y="254"/>
                </a:cubicBezTo>
                <a:cubicBezTo>
                  <a:pt x="44" y="275"/>
                  <a:pt x="62" y="293"/>
                  <a:pt x="83" y="293"/>
                </a:cubicBezTo>
                <a:cubicBezTo>
                  <a:pt x="105" y="293"/>
                  <a:pt x="122" y="275"/>
                  <a:pt x="122" y="254"/>
                </a:cubicBezTo>
                <a:cubicBezTo>
                  <a:pt x="122" y="252"/>
                  <a:pt x="122" y="250"/>
                  <a:pt x="122" y="248"/>
                </a:cubicBezTo>
                <a:cubicBezTo>
                  <a:pt x="131" y="248"/>
                  <a:pt x="134" y="248"/>
                  <a:pt x="143" y="248"/>
                </a:cubicBezTo>
                <a:cubicBezTo>
                  <a:pt x="143" y="250"/>
                  <a:pt x="143" y="252"/>
                  <a:pt x="143" y="254"/>
                </a:cubicBezTo>
                <a:cubicBezTo>
                  <a:pt x="143" y="275"/>
                  <a:pt x="161" y="293"/>
                  <a:pt x="182" y="293"/>
                </a:cubicBezTo>
                <a:cubicBezTo>
                  <a:pt x="204" y="293"/>
                  <a:pt x="221" y="275"/>
                  <a:pt x="221" y="254"/>
                </a:cubicBezTo>
                <a:cubicBezTo>
                  <a:pt x="221" y="252"/>
                  <a:pt x="221" y="250"/>
                  <a:pt x="221" y="248"/>
                </a:cubicBezTo>
                <a:cubicBezTo>
                  <a:pt x="231" y="248"/>
                  <a:pt x="234" y="248"/>
                  <a:pt x="244" y="248"/>
                </a:cubicBezTo>
                <a:cubicBezTo>
                  <a:pt x="243" y="250"/>
                  <a:pt x="243" y="252"/>
                  <a:pt x="243" y="254"/>
                </a:cubicBezTo>
                <a:cubicBezTo>
                  <a:pt x="243" y="275"/>
                  <a:pt x="261" y="293"/>
                  <a:pt x="282" y="293"/>
                </a:cubicBezTo>
                <a:cubicBezTo>
                  <a:pt x="304" y="293"/>
                  <a:pt x="322" y="275"/>
                  <a:pt x="322" y="254"/>
                </a:cubicBezTo>
                <a:cubicBezTo>
                  <a:pt x="322" y="252"/>
                  <a:pt x="321" y="250"/>
                  <a:pt x="321" y="248"/>
                </a:cubicBezTo>
                <a:cubicBezTo>
                  <a:pt x="351" y="248"/>
                  <a:pt x="429" y="249"/>
                  <a:pt x="429" y="249"/>
                </a:cubicBezTo>
                <a:cubicBezTo>
                  <a:pt x="431" y="249"/>
                  <a:pt x="432" y="248"/>
                  <a:pt x="434" y="248"/>
                </a:cubicBezTo>
                <a:cubicBezTo>
                  <a:pt x="451" y="241"/>
                  <a:pt x="459" y="224"/>
                  <a:pt x="455" y="201"/>
                </a:cubicBezTo>
                <a:cubicBezTo>
                  <a:pt x="451" y="177"/>
                  <a:pt x="433" y="146"/>
                  <a:pt x="409" y="120"/>
                </a:cubicBezTo>
                <a:cubicBezTo>
                  <a:pt x="392" y="103"/>
                  <a:pt x="359" y="75"/>
                  <a:pt x="322" y="76"/>
                </a:cubicBezTo>
                <a:cubicBezTo>
                  <a:pt x="322" y="76"/>
                  <a:pt x="322" y="76"/>
                  <a:pt x="322" y="76"/>
                </a:cubicBezTo>
                <a:cubicBezTo>
                  <a:pt x="249" y="76"/>
                  <a:pt x="249" y="76"/>
                  <a:pt x="249" y="76"/>
                </a:cubicBezTo>
                <a:cubicBezTo>
                  <a:pt x="191" y="76"/>
                  <a:pt x="114" y="76"/>
                  <a:pt x="64" y="76"/>
                </a:cubicBezTo>
                <a:cubicBezTo>
                  <a:pt x="79" y="68"/>
                  <a:pt x="95" y="60"/>
                  <a:pt x="110" y="51"/>
                </a:cubicBezTo>
                <a:cubicBezTo>
                  <a:pt x="115" y="49"/>
                  <a:pt x="118" y="45"/>
                  <a:pt x="118" y="40"/>
                </a:cubicBezTo>
                <a:cubicBezTo>
                  <a:pt x="118" y="39"/>
                  <a:pt x="118" y="39"/>
                  <a:pt x="118" y="38"/>
                </a:cubicBezTo>
                <a:cubicBezTo>
                  <a:pt x="117" y="33"/>
                  <a:pt x="113" y="28"/>
                  <a:pt x="108" y="27"/>
                </a:cubicBezTo>
                <a:cubicBezTo>
                  <a:pt x="17" y="2"/>
                  <a:pt x="17" y="2"/>
                  <a:pt x="17" y="2"/>
                </a:cubicBezTo>
                <a:cubicBezTo>
                  <a:pt x="10" y="0"/>
                  <a:pt x="3" y="5"/>
                  <a:pt x="1" y="12"/>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51" name="Freeform 349"/>
          <p:cNvSpPr>
            <a:spLocks/>
          </p:cNvSpPr>
          <p:nvPr/>
        </p:nvSpPr>
        <p:spPr bwMode="auto">
          <a:xfrm>
            <a:off x="5135563" y="4398963"/>
            <a:ext cx="382587" cy="525462"/>
          </a:xfrm>
          <a:custGeom>
            <a:avLst/>
            <a:gdLst/>
            <a:ahLst/>
            <a:cxnLst>
              <a:cxn ang="0">
                <a:pos x="299" y="75"/>
              </a:cxn>
              <a:cxn ang="0">
                <a:pos x="227" y="20"/>
              </a:cxn>
              <a:cxn ang="0">
                <a:pos x="170" y="0"/>
              </a:cxn>
              <a:cxn ang="0">
                <a:pos x="102" y="30"/>
              </a:cxn>
              <a:cxn ang="0">
                <a:pos x="56" y="67"/>
              </a:cxn>
              <a:cxn ang="0">
                <a:pos x="0" y="151"/>
              </a:cxn>
              <a:cxn ang="0">
                <a:pos x="35" y="222"/>
              </a:cxn>
              <a:cxn ang="0">
                <a:pos x="39" y="274"/>
              </a:cxn>
              <a:cxn ang="0">
                <a:pos x="116" y="325"/>
              </a:cxn>
              <a:cxn ang="0">
                <a:pos x="130" y="323"/>
              </a:cxn>
              <a:cxn ang="0">
                <a:pos x="95" y="440"/>
              </a:cxn>
              <a:cxn ang="0">
                <a:pos x="95" y="466"/>
              </a:cxn>
              <a:cxn ang="0">
                <a:pos x="152" y="462"/>
              </a:cxn>
              <a:cxn ang="0">
                <a:pos x="156" y="306"/>
              </a:cxn>
              <a:cxn ang="0">
                <a:pos x="139" y="293"/>
              </a:cxn>
              <a:cxn ang="0">
                <a:pos x="130" y="296"/>
              </a:cxn>
              <a:cxn ang="0">
                <a:pos x="118" y="298"/>
              </a:cxn>
              <a:cxn ang="0">
                <a:pos x="94" y="293"/>
              </a:cxn>
              <a:cxn ang="0">
                <a:pos x="59" y="241"/>
              </a:cxn>
              <a:cxn ang="0">
                <a:pos x="57" y="206"/>
              </a:cxn>
              <a:cxn ang="0">
                <a:pos x="27" y="151"/>
              </a:cxn>
              <a:cxn ang="0">
                <a:pos x="55" y="97"/>
              </a:cxn>
              <a:cxn ang="0">
                <a:pos x="93" y="86"/>
              </a:cxn>
              <a:cxn ang="0">
                <a:pos x="129" y="41"/>
              </a:cxn>
              <a:cxn ang="0">
                <a:pos x="170" y="26"/>
              </a:cxn>
              <a:cxn ang="0">
                <a:pos x="218" y="48"/>
              </a:cxn>
              <a:cxn ang="0">
                <a:pos x="246" y="86"/>
              </a:cxn>
              <a:cxn ang="0">
                <a:pos x="273" y="91"/>
              </a:cxn>
              <a:cxn ang="0">
                <a:pos x="313" y="151"/>
              </a:cxn>
              <a:cxn ang="0">
                <a:pos x="282" y="206"/>
              </a:cxn>
              <a:cxn ang="0">
                <a:pos x="280" y="241"/>
              </a:cxn>
              <a:cxn ang="0">
                <a:pos x="255" y="288"/>
              </a:cxn>
              <a:cxn ang="0">
                <a:pos x="221" y="298"/>
              </a:cxn>
              <a:cxn ang="0">
                <a:pos x="205" y="294"/>
              </a:cxn>
              <a:cxn ang="0">
                <a:pos x="201" y="293"/>
              </a:cxn>
              <a:cxn ang="0">
                <a:pos x="200" y="293"/>
              </a:cxn>
              <a:cxn ang="0">
                <a:pos x="189" y="296"/>
              </a:cxn>
              <a:cxn ang="0">
                <a:pos x="183" y="453"/>
              </a:cxn>
              <a:cxn ang="0">
                <a:pos x="197" y="466"/>
              </a:cxn>
              <a:cxn ang="0">
                <a:pos x="258" y="453"/>
              </a:cxn>
              <a:cxn ang="0">
                <a:pos x="210" y="440"/>
              </a:cxn>
              <a:cxn ang="0">
                <a:pos x="213" y="324"/>
              </a:cxn>
              <a:cxn ang="0">
                <a:pos x="224" y="324"/>
              </a:cxn>
              <a:cxn ang="0">
                <a:pos x="293" y="288"/>
              </a:cxn>
              <a:cxn ang="0">
                <a:pos x="305" y="222"/>
              </a:cxn>
              <a:cxn ang="0">
                <a:pos x="339" y="151"/>
              </a:cxn>
            </a:cxnLst>
            <a:rect l="0" t="0" r="r" b="b"/>
            <a:pathLst>
              <a:path w="339" h="466">
                <a:moveTo>
                  <a:pt x="332" y="115"/>
                </a:moveTo>
                <a:cubicBezTo>
                  <a:pt x="325" y="99"/>
                  <a:pt x="314" y="85"/>
                  <a:pt x="299" y="75"/>
                </a:cubicBezTo>
                <a:cubicBezTo>
                  <a:pt x="287" y="67"/>
                  <a:pt x="272" y="61"/>
                  <a:pt x="255" y="60"/>
                </a:cubicBezTo>
                <a:cubicBezTo>
                  <a:pt x="250" y="44"/>
                  <a:pt x="240" y="30"/>
                  <a:pt x="227" y="20"/>
                </a:cubicBezTo>
                <a:cubicBezTo>
                  <a:pt x="219" y="14"/>
                  <a:pt x="210" y="9"/>
                  <a:pt x="200" y="5"/>
                </a:cubicBezTo>
                <a:cubicBezTo>
                  <a:pt x="191" y="2"/>
                  <a:pt x="180" y="0"/>
                  <a:pt x="170" y="0"/>
                </a:cubicBezTo>
                <a:cubicBezTo>
                  <a:pt x="159" y="0"/>
                  <a:pt x="149" y="2"/>
                  <a:pt x="139" y="5"/>
                </a:cubicBezTo>
                <a:cubicBezTo>
                  <a:pt x="125" y="10"/>
                  <a:pt x="112" y="19"/>
                  <a:pt x="102" y="30"/>
                </a:cubicBezTo>
                <a:cubicBezTo>
                  <a:pt x="94" y="39"/>
                  <a:pt x="88" y="49"/>
                  <a:pt x="84" y="60"/>
                </a:cubicBezTo>
                <a:cubicBezTo>
                  <a:pt x="74" y="61"/>
                  <a:pt x="65" y="63"/>
                  <a:pt x="56" y="67"/>
                </a:cubicBezTo>
                <a:cubicBezTo>
                  <a:pt x="39" y="74"/>
                  <a:pt x="25" y="85"/>
                  <a:pt x="16" y="100"/>
                </a:cubicBezTo>
                <a:cubicBezTo>
                  <a:pt x="6" y="114"/>
                  <a:pt x="0" y="132"/>
                  <a:pt x="0" y="151"/>
                </a:cubicBezTo>
                <a:cubicBezTo>
                  <a:pt x="0" y="167"/>
                  <a:pt x="4" y="182"/>
                  <a:pt x="12" y="196"/>
                </a:cubicBezTo>
                <a:cubicBezTo>
                  <a:pt x="18" y="206"/>
                  <a:pt x="25" y="215"/>
                  <a:pt x="35" y="222"/>
                </a:cubicBezTo>
                <a:cubicBezTo>
                  <a:pt x="33" y="228"/>
                  <a:pt x="32" y="235"/>
                  <a:pt x="32" y="241"/>
                </a:cubicBezTo>
                <a:cubicBezTo>
                  <a:pt x="32" y="253"/>
                  <a:pt x="35" y="264"/>
                  <a:pt x="39" y="274"/>
                </a:cubicBezTo>
                <a:cubicBezTo>
                  <a:pt x="45" y="289"/>
                  <a:pt x="56" y="301"/>
                  <a:pt x="69" y="310"/>
                </a:cubicBezTo>
                <a:cubicBezTo>
                  <a:pt x="82" y="319"/>
                  <a:pt x="99" y="325"/>
                  <a:pt x="116" y="325"/>
                </a:cubicBezTo>
                <a:cubicBezTo>
                  <a:pt x="118" y="325"/>
                  <a:pt x="119" y="324"/>
                  <a:pt x="121" y="324"/>
                </a:cubicBezTo>
                <a:cubicBezTo>
                  <a:pt x="124" y="324"/>
                  <a:pt x="127" y="324"/>
                  <a:pt x="130" y="323"/>
                </a:cubicBezTo>
                <a:cubicBezTo>
                  <a:pt x="130" y="440"/>
                  <a:pt x="130" y="440"/>
                  <a:pt x="130" y="440"/>
                </a:cubicBezTo>
                <a:cubicBezTo>
                  <a:pt x="95" y="440"/>
                  <a:pt x="95" y="440"/>
                  <a:pt x="95" y="440"/>
                </a:cubicBezTo>
                <a:cubicBezTo>
                  <a:pt x="88" y="440"/>
                  <a:pt x="82" y="446"/>
                  <a:pt x="82" y="453"/>
                </a:cubicBezTo>
                <a:cubicBezTo>
                  <a:pt x="82" y="460"/>
                  <a:pt x="88" y="466"/>
                  <a:pt x="95" y="466"/>
                </a:cubicBezTo>
                <a:cubicBezTo>
                  <a:pt x="143" y="466"/>
                  <a:pt x="143" y="466"/>
                  <a:pt x="143" y="466"/>
                </a:cubicBezTo>
                <a:cubicBezTo>
                  <a:pt x="146" y="466"/>
                  <a:pt x="150" y="465"/>
                  <a:pt x="152" y="462"/>
                </a:cubicBezTo>
                <a:cubicBezTo>
                  <a:pt x="155" y="460"/>
                  <a:pt x="156" y="456"/>
                  <a:pt x="156" y="453"/>
                </a:cubicBezTo>
                <a:cubicBezTo>
                  <a:pt x="156" y="306"/>
                  <a:pt x="156" y="306"/>
                  <a:pt x="156" y="306"/>
                </a:cubicBezTo>
                <a:cubicBezTo>
                  <a:pt x="156" y="302"/>
                  <a:pt x="154" y="298"/>
                  <a:pt x="151" y="296"/>
                </a:cubicBezTo>
                <a:cubicBezTo>
                  <a:pt x="148" y="293"/>
                  <a:pt x="143" y="292"/>
                  <a:pt x="139" y="293"/>
                </a:cubicBezTo>
                <a:cubicBezTo>
                  <a:pt x="139" y="293"/>
                  <a:pt x="139" y="293"/>
                  <a:pt x="139" y="293"/>
                </a:cubicBezTo>
                <a:cubicBezTo>
                  <a:pt x="139" y="293"/>
                  <a:pt x="135" y="295"/>
                  <a:pt x="130" y="296"/>
                </a:cubicBezTo>
                <a:cubicBezTo>
                  <a:pt x="127" y="296"/>
                  <a:pt x="124" y="297"/>
                  <a:pt x="122" y="297"/>
                </a:cubicBezTo>
                <a:cubicBezTo>
                  <a:pt x="121" y="297"/>
                  <a:pt x="119" y="298"/>
                  <a:pt x="118" y="298"/>
                </a:cubicBezTo>
                <a:cubicBezTo>
                  <a:pt x="117" y="298"/>
                  <a:pt x="116" y="298"/>
                  <a:pt x="116" y="298"/>
                </a:cubicBezTo>
                <a:cubicBezTo>
                  <a:pt x="108" y="298"/>
                  <a:pt x="100" y="296"/>
                  <a:pt x="94" y="293"/>
                </a:cubicBezTo>
                <a:cubicBezTo>
                  <a:pt x="84" y="289"/>
                  <a:pt x="75" y="282"/>
                  <a:pt x="69" y="273"/>
                </a:cubicBezTo>
                <a:cubicBezTo>
                  <a:pt x="63" y="264"/>
                  <a:pt x="59" y="253"/>
                  <a:pt x="59" y="241"/>
                </a:cubicBezTo>
                <a:cubicBezTo>
                  <a:pt x="59" y="234"/>
                  <a:pt x="60" y="228"/>
                  <a:pt x="63" y="221"/>
                </a:cubicBezTo>
                <a:cubicBezTo>
                  <a:pt x="65" y="216"/>
                  <a:pt x="62" y="209"/>
                  <a:pt x="57" y="206"/>
                </a:cubicBezTo>
                <a:cubicBezTo>
                  <a:pt x="48" y="200"/>
                  <a:pt x="40" y="192"/>
                  <a:pt x="35" y="183"/>
                </a:cubicBezTo>
                <a:cubicBezTo>
                  <a:pt x="30" y="173"/>
                  <a:pt x="27" y="162"/>
                  <a:pt x="27" y="151"/>
                </a:cubicBezTo>
                <a:cubicBezTo>
                  <a:pt x="27" y="142"/>
                  <a:pt x="29" y="133"/>
                  <a:pt x="32" y="126"/>
                </a:cubicBezTo>
                <a:cubicBezTo>
                  <a:pt x="37" y="114"/>
                  <a:pt x="45" y="104"/>
                  <a:pt x="55" y="97"/>
                </a:cubicBezTo>
                <a:cubicBezTo>
                  <a:pt x="65" y="90"/>
                  <a:pt x="78" y="86"/>
                  <a:pt x="91" y="86"/>
                </a:cubicBezTo>
                <a:cubicBezTo>
                  <a:pt x="92" y="86"/>
                  <a:pt x="93" y="86"/>
                  <a:pt x="93" y="86"/>
                </a:cubicBezTo>
                <a:cubicBezTo>
                  <a:pt x="100" y="87"/>
                  <a:pt x="105" y="82"/>
                  <a:pt x="107" y="76"/>
                </a:cubicBezTo>
                <a:cubicBezTo>
                  <a:pt x="110" y="62"/>
                  <a:pt x="118" y="49"/>
                  <a:pt x="129" y="41"/>
                </a:cubicBezTo>
                <a:cubicBezTo>
                  <a:pt x="135" y="36"/>
                  <a:pt x="141" y="33"/>
                  <a:pt x="148" y="30"/>
                </a:cubicBezTo>
                <a:cubicBezTo>
                  <a:pt x="155" y="28"/>
                  <a:pt x="162" y="26"/>
                  <a:pt x="170" y="26"/>
                </a:cubicBezTo>
                <a:cubicBezTo>
                  <a:pt x="177" y="26"/>
                  <a:pt x="185" y="28"/>
                  <a:pt x="191" y="30"/>
                </a:cubicBezTo>
                <a:cubicBezTo>
                  <a:pt x="202" y="34"/>
                  <a:pt x="211" y="40"/>
                  <a:pt x="218" y="48"/>
                </a:cubicBezTo>
                <a:cubicBezTo>
                  <a:pt x="225" y="56"/>
                  <a:pt x="230" y="65"/>
                  <a:pt x="232" y="76"/>
                </a:cubicBezTo>
                <a:cubicBezTo>
                  <a:pt x="234" y="82"/>
                  <a:pt x="240" y="87"/>
                  <a:pt x="246" y="86"/>
                </a:cubicBezTo>
                <a:cubicBezTo>
                  <a:pt x="247" y="86"/>
                  <a:pt x="248" y="86"/>
                  <a:pt x="248" y="86"/>
                </a:cubicBezTo>
                <a:cubicBezTo>
                  <a:pt x="257" y="86"/>
                  <a:pt x="266" y="88"/>
                  <a:pt x="273" y="91"/>
                </a:cubicBezTo>
                <a:cubicBezTo>
                  <a:pt x="285" y="96"/>
                  <a:pt x="295" y="104"/>
                  <a:pt x="302" y="115"/>
                </a:cubicBezTo>
                <a:cubicBezTo>
                  <a:pt x="309" y="125"/>
                  <a:pt x="313" y="137"/>
                  <a:pt x="313" y="151"/>
                </a:cubicBezTo>
                <a:cubicBezTo>
                  <a:pt x="313" y="162"/>
                  <a:pt x="310" y="173"/>
                  <a:pt x="304" y="183"/>
                </a:cubicBezTo>
                <a:cubicBezTo>
                  <a:pt x="299" y="192"/>
                  <a:pt x="292" y="200"/>
                  <a:pt x="282" y="206"/>
                </a:cubicBezTo>
                <a:cubicBezTo>
                  <a:pt x="277" y="209"/>
                  <a:pt x="275" y="216"/>
                  <a:pt x="277" y="221"/>
                </a:cubicBezTo>
                <a:cubicBezTo>
                  <a:pt x="279" y="228"/>
                  <a:pt x="280" y="234"/>
                  <a:pt x="280" y="241"/>
                </a:cubicBezTo>
                <a:cubicBezTo>
                  <a:pt x="280" y="249"/>
                  <a:pt x="279" y="256"/>
                  <a:pt x="276" y="263"/>
                </a:cubicBezTo>
                <a:cubicBezTo>
                  <a:pt x="272" y="273"/>
                  <a:pt x="265" y="282"/>
                  <a:pt x="255" y="288"/>
                </a:cubicBezTo>
                <a:cubicBezTo>
                  <a:pt x="246" y="294"/>
                  <a:pt x="236" y="298"/>
                  <a:pt x="224" y="298"/>
                </a:cubicBezTo>
                <a:cubicBezTo>
                  <a:pt x="223" y="298"/>
                  <a:pt x="222" y="298"/>
                  <a:pt x="221" y="298"/>
                </a:cubicBezTo>
                <a:cubicBezTo>
                  <a:pt x="219" y="297"/>
                  <a:pt x="217" y="297"/>
                  <a:pt x="215" y="297"/>
                </a:cubicBezTo>
                <a:cubicBezTo>
                  <a:pt x="211" y="296"/>
                  <a:pt x="207" y="295"/>
                  <a:pt x="205" y="294"/>
                </a:cubicBezTo>
                <a:cubicBezTo>
                  <a:pt x="203" y="294"/>
                  <a:pt x="202" y="294"/>
                  <a:pt x="202" y="294"/>
                </a:cubicBezTo>
                <a:cubicBezTo>
                  <a:pt x="201" y="294"/>
                  <a:pt x="201" y="293"/>
                  <a:pt x="201" y="293"/>
                </a:cubicBezTo>
                <a:cubicBezTo>
                  <a:pt x="200" y="293"/>
                  <a:pt x="200" y="293"/>
                  <a:pt x="200" y="293"/>
                </a:cubicBezTo>
                <a:cubicBezTo>
                  <a:pt x="200" y="293"/>
                  <a:pt x="200" y="293"/>
                  <a:pt x="200" y="293"/>
                </a:cubicBezTo>
                <a:cubicBezTo>
                  <a:pt x="200" y="293"/>
                  <a:pt x="200" y="293"/>
                  <a:pt x="200" y="293"/>
                </a:cubicBezTo>
                <a:cubicBezTo>
                  <a:pt x="196" y="292"/>
                  <a:pt x="192" y="293"/>
                  <a:pt x="189" y="296"/>
                </a:cubicBezTo>
                <a:cubicBezTo>
                  <a:pt x="185" y="298"/>
                  <a:pt x="183" y="302"/>
                  <a:pt x="183" y="306"/>
                </a:cubicBezTo>
                <a:cubicBezTo>
                  <a:pt x="183" y="453"/>
                  <a:pt x="183" y="453"/>
                  <a:pt x="183" y="453"/>
                </a:cubicBezTo>
                <a:cubicBezTo>
                  <a:pt x="183" y="456"/>
                  <a:pt x="185" y="460"/>
                  <a:pt x="187" y="462"/>
                </a:cubicBezTo>
                <a:cubicBezTo>
                  <a:pt x="190" y="465"/>
                  <a:pt x="193" y="466"/>
                  <a:pt x="197" y="466"/>
                </a:cubicBezTo>
                <a:cubicBezTo>
                  <a:pt x="244" y="466"/>
                  <a:pt x="244" y="466"/>
                  <a:pt x="244" y="466"/>
                </a:cubicBezTo>
                <a:cubicBezTo>
                  <a:pt x="252" y="466"/>
                  <a:pt x="258" y="460"/>
                  <a:pt x="258" y="453"/>
                </a:cubicBezTo>
                <a:cubicBezTo>
                  <a:pt x="258" y="446"/>
                  <a:pt x="252" y="440"/>
                  <a:pt x="244" y="440"/>
                </a:cubicBezTo>
                <a:cubicBezTo>
                  <a:pt x="210" y="440"/>
                  <a:pt x="210" y="440"/>
                  <a:pt x="210" y="440"/>
                </a:cubicBezTo>
                <a:cubicBezTo>
                  <a:pt x="210" y="323"/>
                  <a:pt x="210" y="323"/>
                  <a:pt x="210" y="323"/>
                </a:cubicBezTo>
                <a:cubicBezTo>
                  <a:pt x="211" y="323"/>
                  <a:pt x="212" y="323"/>
                  <a:pt x="213" y="324"/>
                </a:cubicBezTo>
                <a:cubicBezTo>
                  <a:pt x="215" y="324"/>
                  <a:pt x="217" y="324"/>
                  <a:pt x="219" y="324"/>
                </a:cubicBezTo>
                <a:cubicBezTo>
                  <a:pt x="220" y="324"/>
                  <a:pt x="222" y="324"/>
                  <a:pt x="224" y="324"/>
                </a:cubicBezTo>
                <a:cubicBezTo>
                  <a:pt x="235" y="324"/>
                  <a:pt x="246" y="322"/>
                  <a:pt x="256" y="318"/>
                </a:cubicBezTo>
                <a:cubicBezTo>
                  <a:pt x="271" y="312"/>
                  <a:pt x="284" y="301"/>
                  <a:pt x="293" y="288"/>
                </a:cubicBezTo>
                <a:cubicBezTo>
                  <a:pt x="302" y="274"/>
                  <a:pt x="307" y="258"/>
                  <a:pt x="307" y="241"/>
                </a:cubicBezTo>
                <a:cubicBezTo>
                  <a:pt x="307" y="235"/>
                  <a:pt x="306" y="228"/>
                  <a:pt x="305" y="222"/>
                </a:cubicBezTo>
                <a:cubicBezTo>
                  <a:pt x="314" y="215"/>
                  <a:pt x="322" y="206"/>
                  <a:pt x="328" y="196"/>
                </a:cubicBezTo>
                <a:cubicBezTo>
                  <a:pt x="335" y="182"/>
                  <a:pt x="339" y="167"/>
                  <a:pt x="339" y="151"/>
                </a:cubicBezTo>
                <a:cubicBezTo>
                  <a:pt x="339" y="138"/>
                  <a:pt x="337" y="126"/>
                  <a:pt x="332" y="11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52" name="Freeform 369"/>
          <p:cNvSpPr>
            <a:spLocks/>
          </p:cNvSpPr>
          <p:nvPr/>
        </p:nvSpPr>
        <p:spPr bwMode="auto">
          <a:xfrm>
            <a:off x="5251450" y="2397125"/>
            <a:ext cx="152400" cy="488950"/>
          </a:xfrm>
          <a:custGeom>
            <a:avLst/>
            <a:gdLst/>
            <a:ahLst/>
            <a:cxnLst>
              <a:cxn ang="0">
                <a:pos x="80" y="356"/>
              </a:cxn>
              <a:cxn ang="0">
                <a:pos x="80" y="333"/>
              </a:cxn>
              <a:cxn ang="0">
                <a:pos x="131" y="280"/>
              </a:cxn>
              <a:cxn ang="0">
                <a:pos x="131" y="53"/>
              </a:cxn>
              <a:cxn ang="0">
                <a:pos x="78" y="0"/>
              </a:cxn>
              <a:cxn ang="0">
                <a:pos x="54" y="0"/>
              </a:cxn>
              <a:cxn ang="0">
                <a:pos x="0" y="53"/>
              </a:cxn>
              <a:cxn ang="0">
                <a:pos x="0" y="280"/>
              </a:cxn>
              <a:cxn ang="0">
                <a:pos x="16" y="318"/>
              </a:cxn>
              <a:cxn ang="0">
                <a:pos x="35" y="318"/>
              </a:cxn>
              <a:cxn ang="0">
                <a:pos x="35" y="299"/>
              </a:cxn>
              <a:cxn ang="0">
                <a:pos x="27" y="280"/>
              </a:cxn>
              <a:cxn ang="0">
                <a:pos x="27" y="255"/>
              </a:cxn>
              <a:cxn ang="0">
                <a:pos x="54" y="263"/>
              </a:cxn>
              <a:cxn ang="0">
                <a:pos x="77" y="263"/>
              </a:cxn>
              <a:cxn ang="0">
                <a:pos x="91" y="249"/>
              </a:cxn>
              <a:cxn ang="0">
                <a:pos x="77" y="236"/>
              </a:cxn>
              <a:cxn ang="0">
                <a:pos x="54" y="236"/>
              </a:cxn>
              <a:cxn ang="0">
                <a:pos x="35" y="228"/>
              </a:cxn>
              <a:cxn ang="0">
                <a:pos x="27" y="209"/>
              </a:cxn>
              <a:cxn ang="0">
                <a:pos x="27" y="206"/>
              </a:cxn>
              <a:cxn ang="0">
                <a:pos x="27" y="177"/>
              </a:cxn>
              <a:cxn ang="0">
                <a:pos x="54" y="184"/>
              </a:cxn>
              <a:cxn ang="0">
                <a:pos x="77" y="184"/>
              </a:cxn>
              <a:cxn ang="0">
                <a:pos x="91" y="171"/>
              </a:cxn>
              <a:cxn ang="0">
                <a:pos x="77" y="157"/>
              </a:cxn>
              <a:cxn ang="0">
                <a:pos x="54" y="157"/>
              </a:cxn>
              <a:cxn ang="0">
                <a:pos x="35" y="149"/>
              </a:cxn>
              <a:cxn ang="0">
                <a:pos x="27" y="131"/>
              </a:cxn>
              <a:cxn ang="0">
                <a:pos x="27" y="128"/>
              </a:cxn>
              <a:cxn ang="0">
                <a:pos x="27" y="97"/>
              </a:cxn>
              <a:cxn ang="0">
                <a:pos x="54" y="104"/>
              </a:cxn>
              <a:cxn ang="0">
                <a:pos x="77" y="104"/>
              </a:cxn>
              <a:cxn ang="0">
                <a:pos x="91" y="91"/>
              </a:cxn>
              <a:cxn ang="0">
                <a:pos x="77" y="77"/>
              </a:cxn>
              <a:cxn ang="0">
                <a:pos x="54" y="77"/>
              </a:cxn>
              <a:cxn ang="0">
                <a:pos x="35" y="69"/>
              </a:cxn>
              <a:cxn ang="0">
                <a:pos x="27" y="51"/>
              </a:cxn>
              <a:cxn ang="0">
                <a:pos x="27" y="50"/>
              </a:cxn>
              <a:cxn ang="0">
                <a:pos x="54" y="27"/>
              </a:cxn>
              <a:cxn ang="0">
                <a:pos x="78" y="27"/>
              </a:cxn>
              <a:cxn ang="0">
                <a:pos x="104" y="53"/>
              </a:cxn>
              <a:cxn ang="0">
                <a:pos x="104" y="280"/>
              </a:cxn>
              <a:cxn ang="0">
                <a:pos x="78" y="307"/>
              </a:cxn>
              <a:cxn ang="0">
                <a:pos x="71" y="307"/>
              </a:cxn>
              <a:cxn ang="0">
                <a:pos x="69" y="307"/>
              </a:cxn>
              <a:cxn ang="0">
                <a:pos x="67" y="307"/>
              </a:cxn>
              <a:cxn ang="0">
                <a:pos x="53" y="320"/>
              </a:cxn>
              <a:cxn ang="0">
                <a:pos x="53" y="368"/>
              </a:cxn>
              <a:cxn ang="0">
                <a:pos x="61" y="380"/>
              </a:cxn>
              <a:cxn ang="0">
                <a:pos x="68" y="382"/>
              </a:cxn>
              <a:cxn ang="0">
                <a:pos x="107" y="394"/>
              </a:cxn>
              <a:cxn ang="0">
                <a:pos x="68" y="406"/>
              </a:cxn>
              <a:cxn ang="0">
                <a:pos x="29" y="394"/>
              </a:cxn>
              <a:cxn ang="0">
                <a:pos x="39" y="387"/>
              </a:cxn>
              <a:cxn ang="0">
                <a:pos x="46" y="370"/>
              </a:cxn>
              <a:cxn ang="0">
                <a:pos x="29" y="362"/>
              </a:cxn>
              <a:cxn ang="0">
                <a:pos x="2" y="394"/>
              </a:cxn>
              <a:cxn ang="0">
                <a:pos x="68" y="433"/>
              </a:cxn>
              <a:cxn ang="0">
                <a:pos x="134" y="394"/>
              </a:cxn>
              <a:cxn ang="0">
                <a:pos x="80" y="356"/>
              </a:cxn>
            </a:cxnLst>
            <a:rect l="0" t="0" r="r" b="b"/>
            <a:pathLst>
              <a:path w="134" h="433">
                <a:moveTo>
                  <a:pt x="80" y="356"/>
                </a:moveTo>
                <a:cubicBezTo>
                  <a:pt x="80" y="333"/>
                  <a:pt x="80" y="333"/>
                  <a:pt x="80" y="333"/>
                </a:cubicBezTo>
                <a:cubicBezTo>
                  <a:pt x="108" y="332"/>
                  <a:pt x="131" y="309"/>
                  <a:pt x="131" y="280"/>
                </a:cubicBezTo>
                <a:cubicBezTo>
                  <a:pt x="131" y="53"/>
                  <a:pt x="131" y="53"/>
                  <a:pt x="131" y="53"/>
                </a:cubicBezTo>
                <a:cubicBezTo>
                  <a:pt x="131" y="24"/>
                  <a:pt x="107" y="0"/>
                  <a:pt x="78" y="0"/>
                </a:cubicBezTo>
                <a:cubicBezTo>
                  <a:pt x="54" y="0"/>
                  <a:pt x="54" y="0"/>
                  <a:pt x="54" y="0"/>
                </a:cubicBezTo>
                <a:cubicBezTo>
                  <a:pt x="24" y="0"/>
                  <a:pt x="0" y="24"/>
                  <a:pt x="0" y="53"/>
                </a:cubicBezTo>
                <a:cubicBezTo>
                  <a:pt x="0" y="280"/>
                  <a:pt x="0" y="280"/>
                  <a:pt x="0" y="280"/>
                </a:cubicBezTo>
                <a:cubicBezTo>
                  <a:pt x="0" y="294"/>
                  <a:pt x="6" y="308"/>
                  <a:pt x="16" y="318"/>
                </a:cubicBezTo>
                <a:cubicBezTo>
                  <a:pt x="21" y="323"/>
                  <a:pt x="30" y="323"/>
                  <a:pt x="35" y="318"/>
                </a:cubicBezTo>
                <a:cubicBezTo>
                  <a:pt x="40" y="313"/>
                  <a:pt x="40" y="304"/>
                  <a:pt x="35" y="299"/>
                </a:cubicBezTo>
                <a:cubicBezTo>
                  <a:pt x="29" y="294"/>
                  <a:pt x="27" y="287"/>
                  <a:pt x="27" y="280"/>
                </a:cubicBezTo>
                <a:cubicBezTo>
                  <a:pt x="27" y="255"/>
                  <a:pt x="27" y="255"/>
                  <a:pt x="27" y="255"/>
                </a:cubicBezTo>
                <a:cubicBezTo>
                  <a:pt x="35" y="260"/>
                  <a:pt x="44" y="263"/>
                  <a:pt x="54" y="263"/>
                </a:cubicBezTo>
                <a:cubicBezTo>
                  <a:pt x="77" y="263"/>
                  <a:pt x="77" y="263"/>
                  <a:pt x="77" y="263"/>
                </a:cubicBezTo>
                <a:cubicBezTo>
                  <a:pt x="85" y="263"/>
                  <a:pt x="91" y="257"/>
                  <a:pt x="91" y="249"/>
                </a:cubicBezTo>
                <a:cubicBezTo>
                  <a:pt x="91" y="242"/>
                  <a:pt x="85" y="236"/>
                  <a:pt x="77" y="236"/>
                </a:cubicBezTo>
                <a:cubicBezTo>
                  <a:pt x="54" y="236"/>
                  <a:pt x="54" y="236"/>
                  <a:pt x="54" y="236"/>
                </a:cubicBezTo>
                <a:cubicBezTo>
                  <a:pt x="47" y="236"/>
                  <a:pt x="40" y="233"/>
                  <a:pt x="35" y="228"/>
                </a:cubicBezTo>
                <a:cubicBezTo>
                  <a:pt x="30" y="223"/>
                  <a:pt x="27" y="216"/>
                  <a:pt x="27" y="209"/>
                </a:cubicBezTo>
                <a:cubicBezTo>
                  <a:pt x="27" y="208"/>
                  <a:pt x="27" y="207"/>
                  <a:pt x="27" y="206"/>
                </a:cubicBezTo>
                <a:cubicBezTo>
                  <a:pt x="27" y="177"/>
                  <a:pt x="27" y="177"/>
                  <a:pt x="27" y="177"/>
                </a:cubicBezTo>
                <a:cubicBezTo>
                  <a:pt x="35" y="181"/>
                  <a:pt x="44" y="184"/>
                  <a:pt x="54" y="184"/>
                </a:cubicBezTo>
                <a:cubicBezTo>
                  <a:pt x="77" y="184"/>
                  <a:pt x="77" y="184"/>
                  <a:pt x="77" y="184"/>
                </a:cubicBezTo>
                <a:cubicBezTo>
                  <a:pt x="85" y="184"/>
                  <a:pt x="91" y="178"/>
                  <a:pt x="91" y="171"/>
                </a:cubicBezTo>
                <a:cubicBezTo>
                  <a:pt x="91" y="163"/>
                  <a:pt x="85" y="157"/>
                  <a:pt x="77" y="157"/>
                </a:cubicBezTo>
                <a:cubicBezTo>
                  <a:pt x="54" y="157"/>
                  <a:pt x="54" y="157"/>
                  <a:pt x="54" y="157"/>
                </a:cubicBezTo>
                <a:cubicBezTo>
                  <a:pt x="47" y="157"/>
                  <a:pt x="40" y="155"/>
                  <a:pt x="35" y="149"/>
                </a:cubicBezTo>
                <a:cubicBezTo>
                  <a:pt x="30" y="144"/>
                  <a:pt x="27" y="138"/>
                  <a:pt x="27" y="131"/>
                </a:cubicBezTo>
                <a:cubicBezTo>
                  <a:pt x="27" y="130"/>
                  <a:pt x="27" y="129"/>
                  <a:pt x="27" y="128"/>
                </a:cubicBezTo>
                <a:cubicBezTo>
                  <a:pt x="27" y="97"/>
                  <a:pt x="27" y="97"/>
                  <a:pt x="27" y="97"/>
                </a:cubicBezTo>
                <a:cubicBezTo>
                  <a:pt x="35" y="101"/>
                  <a:pt x="44" y="104"/>
                  <a:pt x="54" y="104"/>
                </a:cubicBezTo>
                <a:cubicBezTo>
                  <a:pt x="77" y="104"/>
                  <a:pt x="77" y="104"/>
                  <a:pt x="77" y="104"/>
                </a:cubicBezTo>
                <a:cubicBezTo>
                  <a:pt x="85" y="104"/>
                  <a:pt x="91" y="98"/>
                  <a:pt x="91" y="91"/>
                </a:cubicBezTo>
                <a:cubicBezTo>
                  <a:pt x="91" y="83"/>
                  <a:pt x="85" y="77"/>
                  <a:pt x="77" y="77"/>
                </a:cubicBezTo>
                <a:cubicBezTo>
                  <a:pt x="54" y="77"/>
                  <a:pt x="54" y="77"/>
                  <a:pt x="54" y="77"/>
                </a:cubicBezTo>
                <a:cubicBezTo>
                  <a:pt x="47" y="77"/>
                  <a:pt x="40" y="75"/>
                  <a:pt x="35" y="69"/>
                </a:cubicBezTo>
                <a:cubicBezTo>
                  <a:pt x="30" y="64"/>
                  <a:pt x="27" y="58"/>
                  <a:pt x="27" y="51"/>
                </a:cubicBezTo>
                <a:cubicBezTo>
                  <a:pt x="27" y="50"/>
                  <a:pt x="27" y="50"/>
                  <a:pt x="27" y="50"/>
                </a:cubicBezTo>
                <a:cubicBezTo>
                  <a:pt x="29" y="37"/>
                  <a:pt x="40" y="27"/>
                  <a:pt x="54" y="27"/>
                </a:cubicBezTo>
                <a:cubicBezTo>
                  <a:pt x="78" y="27"/>
                  <a:pt x="78" y="27"/>
                  <a:pt x="78" y="27"/>
                </a:cubicBezTo>
                <a:cubicBezTo>
                  <a:pt x="93" y="27"/>
                  <a:pt x="104" y="38"/>
                  <a:pt x="104" y="53"/>
                </a:cubicBezTo>
                <a:cubicBezTo>
                  <a:pt x="104" y="280"/>
                  <a:pt x="104" y="280"/>
                  <a:pt x="104" y="280"/>
                </a:cubicBezTo>
                <a:cubicBezTo>
                  <a:pt x="104" y="295"/>
                  <a:pt x="93" y="307"/>
                  <a:pt x="78" y="307"/>
                </a:cubicBezTo>
                <a:cubicBezTo>
                  <a:pt x="71" y="307"/>
                  <a:pt x="71" y="307"/>
                  <a:pt x="71" y="307"/>
                </a:cubicBezTo>
                <a:cubicBezTo>
                  <a:pt x="70" y="307"/>
                  <a:pt x="69" y="307"/>
                  <a:pt x="69" y="307"/>
                </a:cubicBezTo>
                <a:cubicBezTo>
                  <a:pt x="68" y="307"/>
                  <a:pt x="67" y="307"/>
                  <a:pt x="67" y="307"/>
                </a:cubicBezTo>
                <a:cubicBezTo>
                  <a:pt x="59" y="307"/>
                  <a:pt x="53" y="313"/>
                  <a:pt x="53" y="320"/>
                </a:cubicBezTo>
                <a:cubicBezTo>
                  <a:pt x="53" y="368"/>
                  <a:pt x="53" y="368"/>
                  <a:pt x="53" y="368"/>
                </a:cubicBezTo>
                <a:cubicBezTo>
                  <a:pt x="53" y="374"/>
                  <a:pt x="57" y="378"/>
                  <a:pt x="61" y="380"/>
                </a:cubicBezTo>
                <a:cubicBezTo>
                  <a:pt x="63" y="381"/>
                  <a:pt x="66" y="382"/>
                  <a:pt x="68" y="382"/>
                </a:cubicBezTo>
                <a:cubicBezTo>
                  <a:pt x="92" y="382"/>
                  <a:pt x="106" y="391"/>
                  <a:pt x="107" y="394"/>
                </a:cubicBezTo>
                <a:cubicBezTo>
                  <a:pt x="106" y="397"/>
                  <a:pt x="92" y="406"/>
                  <a:pt x="68" y="406"/>
                </a:cubicBezTo>
                <a:cubicBezTo>
                  <a:pt x="44" y="406"/>
                  <a:pt x="30" y="398"/>
                  <a:pt x="29" y="394"/>
                </a:cubicBezTo>
                <a:cubicBezTo>
                  <a:pt x="29" y="393"/>
                  <a:pt x="32" y="390"/>
                  <a:pt x="39" y="387"/>
                </a:cubicBezTo>
                <a:cubicBezTo>
                  <a:pt x="46" y="384"/>
                  <a:pt x="49" y="376"/>
                  <a:pt x="46" y="370"/>
                </a:cubicBezTo>
                <a:cubicBezTo>
                  <a:pt x="43" y="363"/>
                  <a:pt x="36" y="360"/>
                  <a:pt x="29" y="362"/>
                </a:cubicBezTo>
                <a:cubicBezTo>
                  <a:pt x="12" y="369"/>
                  <a:pt x="2" y="381"/>
                  <a:pt x="2" y="394"/>
                </a:cubicBezTo>
                <a:cubicBezTo>
                  <a:pt x="2" y="416"/>
                  <a:pt x="30" y="433"/>
                  <a:pt x="68" y="433"/>
                </a:cubicBezTo>
                <a:cubicBezTo>
                  <a:pt x="106" y="433"/>
                  <a:pt x="134" y="416"/>
                  <a:pt x="134" y="394"/>
                </a:cubicBezTo>
                <a:cubicBezTo>
                  <a:pt x="134" y="374"/>
                  <a:pt x="112" y="359"/>
                  <a:pt x="80" y="356"/>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53" name="Group 54"/>
          <p:cNvGrpSpPr/>
          <p:nvPr/>
        </p:nvGrpSpPr>
        <p:grpSpPr>
          <a:xfrm>
            <a:off x="5093845" y="5090521"/>
            <a:ext cx="466725" cy="465138"/>
            <a:chOff x="5486401" y="5233988"/>
            <a:chExt cx="466725" cy="465138"/>
          </a:xfrm>
          <a:noFill/>
        </p:grpSpPr>
        <p:sp>
          <p:nvSpPr>
            <p:cNvPr id="54" name="Line 401"/>
            <p:cNvSpPr>
              <a:spLocks noChangeShapeType="1"/>
            </p:cNvSpPr>
            <p:nvPr/>
          </p:nvSpPr>
          <p:spPr bwMode="auto">
            <a:xfrm flipV="1">
              <a:off x="5943601" y="5319713"/>
              <a:ext cx="4763" cy="63500"/>
            </a:xfrm>
            <a:prstGeom prst="line">
              <a:avLst/>
            </a:prstGeom>
            <a:grpFill/>
            <a:ln w="31750"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55" name="Line 402"/>
            <p:cNvSpPr>
              <a:spLocks noChangeShapeType="1"/>
            </p:cNvSpPr>
            <p:nvPr/>
          </p:nvSpPr>
          <p:spPr bwMode="auto">
            <a:xfrm flipH="1" flipV="1">
              <a:off x="5884863" y="5362576"/>
              <a:ext cx="58738" cy="20638"/>
            </a:xfrm>
            <a:prstGeom prst="line">
              <a:avLst/>
            </a:prstGeom>
            <a:grpFill/>
            <a:ln w="31750"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56" name="Freeform 403"/>
            <p:cNvSpPr>
              <a:spLocks/>
            </p:cNvSpPr>
            <p:nvPr/>
          </p:nvSpPr>
          <p:spPr bwMode="auto">
            <a:xfrm>
              <a:off x="5486401" y="5233988"/>
              <a:ext cx="466725" cy="465138"/>
            </a:xfrm>
            <a:custGeom>
              <a:avLst/>
              <a:gdLst/>
              <a:ahLst/>
              <a:cxnLst>
                <a:cxn ang="0">
                  <a:pos x="20" y="297"/>
                </a:cxn>
                <a:cxn ang="0">
                  <a:pos x="207" y="414"/>
                </a:cxn>
                <a:cxn ang="0">
                  <a:pos x="414" y="208"/>
                </a:cxn>
                <a:cxn ang="0">
                  <a:pos x="332" y="208"/>
                </a:cxn>
                <a:cxn ang="0">
                  <a:pos x="274" y="304"/>
                </a:cxn>
                <a:cxn ang="0">
                  <a:pos x="209" y="208"/>
                </a:cxn>
                <a:cxn ang="0">
                  <a:pos x="144" y="96"/>
                </a:cxn>
                <a:cxn ang="0">
                  <a:pos x="82" y="208"/>
                </a:cxn>
                <a:cxn ang="0">
                  <a:pos x="0" y="208"/>
                </a:cxn>
                <a:cxn ang="0">
                  <a:pos x="0" y="207"/>
                </a:cxn>
                <a:cxn ang="0">
                  <a:pos x="207" y="0"/>
                </a:cxn>
                <a:cxn ang="0">
                  <a:pos x="393" y="117"/>
                </a:cxn>
              </a:cxnLst>
              <a:rect l="0" t="0" r="r" b="b"/>
              <a:pathLst>
                <a:path w="414" h="414">
                  <a:moveTo>
                    <a:pt x="20" y="297"/>
                  </a:moveTo>
                  <a:cubicBezTo>
                    <a:pt x="54" y="366"/>
                    <a:pt x="125" y="414"/>
                    <a:pt x="207" y="414"/>
                  </a:cubicBezTo>
                  <a:cubicBezTo>
                    <a:pt x="321" y="414"/>
                    <a:pt x="414" y="322"/>
                    <a:pt x="414" y="208"/>
                  </a:cubicBezTo>
                  <a:cubicBezTo>
                    <a:pt x="332" y="208"/>
                    <a:pt x="332" y="208"/>
                    <a:pt x="332" y="208"/>
                  </a:cubicBezTo>
                  <a:cubicBezTo>
                    <a:pt x="332" y="208"/>
                    <a:pt x="314" y="304"/>
                    <a:pt x="274" y="304"/>
                  </a:cubicBezTo>
                  <a:cubicBezTo>
                    <a:pt x="234" y="304"/>
                    <a:pt x="218" y="242"/>
                    <a:pt x="209" y="208"/>
                  </a:cubicBezTo>
                  <a:cubicBezTo>
                    <a:pt x="199" y="173"/>
                    <a:pt x="185" y="96"/>
                    <a:pt x="144" y="96"/>
                  </a:cubicBezTo>
                  <a:cubicBezTo>
                    <a:pt x="104" y="97"/>
                    <a:pt x="82" y="208"/>
                    <a:pt x="82" y="208"/>
                  </a:cubicBezTo>
                  <a:cubicBezTo>
                    <a:pt x="0" y="208"/>
                    <a:pt x="0" y="208"/>
                    <a:pt x="0" y="208"/>
                  </a:cubicBezTo>
                  <a:cubicBezTo>
                    <a:pt x="0" y="207"/>
                    <a:pt x="0" y="207"/>
                    <a:pt x="0" y="207"/>
                  </a:cubicBezTo>
                  <a:cubicBezTo>
                    <a:pt x="0" y="93"/>
                    <a:pt x="93" y="0"/>
                    <a:pt x="207" y="0"/>
                  </a:cubicBezTo>
                  <a:cubicBezTo>
                    <a:pt x="289" y="0"/>
                    <a:pt x="360" y="48"/>
                    <a:pt x="393" y="117"/>
                  </a:cubicBezTo>
                </a:path>
              </a:pathLst>
            </a:custGeom>
            <a:grpFill/>
            <a:ln w="31750"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57" name="Line 404"/>
            <p:cNvSpPr>
              <a:spLocks noChangeShapeType="1"/>
            </p:cNvSpPr>
            <p:nvPr/>
          </p:nvSpPr>
          <p:spPr bwMode="auto">
            <a:xfrm flipH="1">
              <a:off x="5492751" y="5551488"/>
              <a:ext cx="7938" cy="63500"/>
            </a:xfrm>
            <a:prstGeom prst="line">
              <a:avLst/>
            </a:prstGeom>
            <a:grpFill/>
            <a:ln w="31750"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58" name="Line 405"/>
            <p:cNvSpPr>
              <a:spLocks noChangeShapeType="1"/>
            </p:cNvSpPr>
            <p:nvPr/>
          </p:nvSpPr>
          <p:spPr bwMode="auto">
            <a:xfrm>
              <a:off x="5500688" y="5551488"/>
              <a:ext cx="57150" cy="25400"/>
            </a:xfrm>
            <a:prstGeom prst="line">
              <a:avLst/>
            </a:prstGeom>
            <a:grpFill/>
            <a:ln w="31750"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grpSp>
      <p:sp>
        <p:nvSpPr>
          <p:cNvPr id="59" name="Freeform 441"/>
          <p:cNvSpPr>
            <a:spLocks/>
          </p:cNvSpPr>
          <p:nvPr/>
        </p:nvSpPr>
        <p:spPr bwMode="auto">
          <a:xfrm>
            <a:off x="5183188" y="1746250"/>
            <a:ext cx="288925" cy="515938"/>
          </a:xfrm>
          <a:custGeom>
            <a:avLst/>
            <a:gdLst/>
            <a:ahLst/>
            <a:cxnLst>
              <a:cxn ang="0">
                <a:pos x="109" y="15"/>
              </a:cxn>
              <a:cxn ang="0">
                <a:pos x="84" y="49"/>
              </a:cxn>
              <a:cxn ang="0">
                <a:pos x="3" y="118"/>
              </a:cxn>
              <a:cxn ang="0">
                <a:pos x="0" y="142"/>
              </a:cxn>
              <a:cxn ang="0">
                <a:pos x="13" y="189"/>
              </a:cxn>
              <a:cxn ang="0">
                <a:pos x="65" y="230"/>
              </a:cxn>
              <a:cxn ang="0">
                <a:pos x="77" y="274"/>
              </a:cxn>
              <a:cxn ang="0">
                <a:pos x="77" y="283"/>
              </a:cxn>
              <a:cxn ang="0">
                <a:pos x="31" y="439"/>
              </a:cxn>
              <a:cxn ang="0">
                <a:pos x="30" y="445"/>
              </a:cxn>
              <a:cxn ang="0">
                <a:pos x="32" y="452"/>
              </a:cxn>
              <a:cxn ang="0">
                <a:pos x="43" y="458"/>
              </a:cxn>
              <a:cxn ang="0">
                <a:pos x="241" y="458"/>
              </a:cxn>
              <a:cxn ang="0">
                <a:pos x="252" y="452"/>
              </a:cxn>
              <a:cxn ang="0">
                <a:pos x="253" y="439"/>
              </a:cxn>
              <a:cxn ang="0">
                <a:pos x="221" y="226"/>
              </a:cxn>
              <a:cxn ang="0">
                <a:pos x="223" y="216"/>
              </a:cxn>
              <a:cxn ang="0">
                <a:pos x="217" y="208"/>
              </a:cxn>
              <a:cxn ang="0">
                <a:pos x="107" y="195"/>
              </a:cxn>
              <a:cxn ang="0">
                <a:pos x="97" y="210"/>
              </a:cxn>
              <a:cxn ang="0">
                <a:pos x="112" y="221"/>
              </a:cxn>
              <a:cxn ang="0">
                <a:pos x="192" y="225"/>
              </a:cxn>
              <a:cxn ang="0">
                <a:pos x="180" y="283"/>
              </a:cxn>
              <a:cxn ang="0">
                <a:pos x="219" y="432"/>
              </a:cxn>
              <a:cxn ang="0">
                <a:pos x="64" y="432"/>
              </a:cxn>
              <a:cxn ang="0">
                <a:pos x="104" y="284"/>
              </a:cxn>
              <a:cxn ang="0">
                <a:pos x="103" y="268"/>
              </a:cxn>
              <a:cxn ang="0">
                <a:pos x="85" y="213"/>
              </a:cxn>
              <a:cxn ang="0">
                <a:pos x="77" y="206"/>
              </a:cxn>
              <a:cxn ang="0">
                <a:pos x="36" y="175"/>
              </a:cxn>
              <a:cxn ang="0">
                <a:pos x="27" y="142"/>
              </a:cxn>
              <a:cxn ang="0">
                <a:pos x="29" y="125"/>
              </a:cxn>
              <a:cxn ang="0">
                <a:pos x="94" y="75"/>
              </a:cxn>
              <a:cxn ang="0">
                <a:pos x="98" y="75"/>
              </a:cxn>
              <a:cxn ang="0">
                <a:pos x="98" y="75"/>
              </a:cxn>
              <a:cxn ang="0">
                <a:pos x="108" y="64"/>
              </a:cxn>
              <a:cxn ang="0">
                <a:pos x="125" y="37"/>
              </a:cxn>
              <a:cxn ang="0">
                <a:pos x="156" y="30"/>
              </a:cxn>
              <a:cxn ang="0">
                <a:pos x="184" y="47"/>
              </a:cxn>
              <a:cxn ang="0">
                <a:pos x="191" y="78"/>
              </a:cxn>
              <a:cxn ang="0">
                <a:pos x="202" y="93"/>
              </a:cxn>
              <a:cxn ang="0">
                <a:pos x="217" y="83"/>
              </a:cxn>
              <a:cxn ang="0">
                <a:pos x="205" y="31"/>
              </a:cxn>
              <a:cxn ang="0">
                <a:pos x="161" y="3"/>
              </a:cxn>
              <a:cxn ang="0">
                <a:pos x="109" y="15"/>
              </a:cxn>
            </a:cxnLst>
            <a:rect l="0" t="0" r="r" b="b"/>
            <a:pathLst>
              <a:path w="255" h="458">
                <a:moveTo>
                  <a:pt x="109" y="15"/>
                </a:moveTo>
                <a:cubicBezTo>
                  <a:pt x="97" y="23"/>
                  <a:pt x="89" y="35"/>
                  <a:pt x="84" y="49"/>
                </a:cubicBezTo>
                <a:cubicBezTo>
                  <a:pt x="46" y="53"/>
                  <a:pt x="13" y="80"/>
                  <a:pt x="3" y="118"/>
                </a:cubicBezTo>
                <a:cubicBezTo>
                  <a:pt x="1" y="126"/>
                  <a:pt x="0" y="134"/>
                  <a:pt x="0" y="142"/>
                </a:cubicBezTo>
                <a:cubicBezTo>
                  <a:pt x="0" y="158"/>
                  <a:pt x="5" y="174"/>
                  <a:pt x="13" y="189"/>
                </a:cubicBezTo>
                <a:cubicBezTo>
                  <a:pt x="25" y="209"/>
                  <a:pt x="43" y="223"/>
                  <a:pt x="65" y="230"/>
                </a:cubicBezTo>
                <a:cubicBezTo>
                  <a:pt x="68" y="235"/>
                  <a:pt x="75" y="249"/>
                  <a:pt x="77" y="274"/>
                </a:cubicBezTo>
                <a:cubicBezTo>
                  <a:pt x="77" y="277"/>
                  <a:pt x="77" y="280"/>
                  <a:pt x="77" y="283"/>
                </a:cubicBezTo>
                <a:cubicBezTo>
                  <a:pt x="77" y="315"/>
                  <a:pt x="68" y="366"/>
                  <a:pt x="31" y="439"/>
                </a:cubicBezTo>
                <a:cubicBezTo>
                  <a:pt x="30" y="441"/>
                  <a:pt x="30" y="443"/>
                  <a:pt x="30" y="445"/>
                </a:cubicBezTo>
                <a:cubicBezTo>
                  <a:pt x="30" y="448"/>
                  <a:pt x="30" y="450"/>
                  <a:pt x="32" y="452"/>
                </a:cubicBezTo>
                <a:cubicBezTo>
                  <a:pt x="34" y="456"/>
                  <a:pt x="38" y="458"/>
                  <a:pt x="43" y="458"/>
                </a:cubicBezTo>
                <a:cubicBezTo>
                  <a:pt x="241" y="458"/>
                  <a:pt x="241" y="458"/>
                  <a:pt x="241" y="458"/>
                </a:cubicBezTo>
                <a:cubicBezTo>
                  <a:pt x="246" y="458"/>
                  <a:pt x="250" y="456"/>
                  <a:pt x="252" y="452"/>
                </a:cubicBezTo>
                <a:cubicBezTo>
                  <a:pt x="255" y="448"/>
                  <a:pt x="255" y="443"/>
                  <a:pt x="253" y="439"/>
                </a:cubicBezTo>
                <a:cubicBezTo>
                  <a:pt x="252" y="437"/>
                  <a:pt x="176" y="295"/>
                  <a:pt x="221" y="226"/>
                </a:cubicBezTo>
                <a:cubicBezTo>
                  <a:pt x="223" y="223"/>
                  <a:pt x="224" y="220"/>
                  <a:pt x="223" y="216"/>
                </a:cubicBezTo>
                <a:cubicBezTo>
                  <a:pt x="222" y="213"/>
                  <a:pt x="220" y="210"/>
                  <a:pt x="217" y="208"/>
                </a:cubicBezTo>
                <a:cubicBezTo>
                  <a:pt x="215" y="207"/>
                  <a:pt x="175" y="181"/>
                  <a:pt x="107" y="195"/>
                </a:cubicBezTo>
                <a:cubicBezTo>
                  <a:pt x="100" y="196"/>
                  <a:pt x="95" y="203"/>
                  <a:pt x="97" y="210"/>
                </a:cubicBezTo>
                <a:cubicBezTo>
                  <a:pt x="98" y="217"/>
                  <a:pt x="105" y="222"/>
                  <a:pt x="112" y="221"/>
                </a:cubicBezTo>
                <a:cubicBezTo>
                  <a:pt x="150" y="213"/>
                  <a:pt x="177" y="220"/>
                  <a:pt x="192" y="225"/>
                </a:cubicBezTo>
                <a:cubicBezTo>
                  <a:pt x="184" y="243"/>
                  <a:pt x="180" y="262"/>
                  <a:pt x="180" y="283"/>
                </a:cubicBezTo>
                <a:cubicBezTo>
                  <a:pt x="180" y="339"/>
                  <a:pt x="205" y="401"/>
                  <a:pt x="219" y="432"/>
                </a:cubicBezTo>
                <a:cubicBezTo>
                  <a:pt x="189" y="432"/>
                  <a:pt x="94" y="432"/>
                  <a:pt x="64" y="432"/>
                </a:cubicBezTo>
                <a:cubicBezTo>
                  <a:pt x="91" y="376"/>
                  <a:pt x="104" y="326"/>
                  <a:pt x="104" y="284"/>
                </a:cubicBezTo>
                <a:cubicBezTo>
                  <a:pt x="104" y="279"/>
                  <a:pt x="104" y="273"/>
                  <a:pt x="103" y="268"/>
                </a:cubicBezTo>
                <a:cubicBezTo>
                  <a:pt x="100" y="237"/>
                  <a:pt x="90" y="219"/>
                  <a:pt x="85" y="213"/>
                </a:cubicBezTo>
                <a:cubicBezTo>
                  <a:pt x="84" y="210"/>
                  <a:pt x="81" y="207"/>
                  <a:pt x="77" y="206"/>
                </a:cubicBezTo>
                <a:cubicBezTo>
                  <a:pt x="60" y="202"/>
                  <a:pt x="45" y="191"/>
                  <a:pt x="36" y="175"/>
                </a:cubicBezTo>
                <a:cubicBezTo>
                  <a:pt x="30" y="165"/>
                  <a:pt x="27" y="154"/>
                  <a:pt x="27" y="142"/>
                </a:cubicBezTo>
                <a:cubicBezTo>
                  <a:pt x="27" y="136"/>
                  <a:pt x="28" y="131"/>
                  <a:pt x="29" y="125"/>
                </a:cubicBezTo>
                <a:cubicBezTo>
                  <a:pt x="37" y="95"/>
                  <a:pt x="64" y="75"/>
                  <a:pt x="94" y="75"/>
                </a:cubicBezTo>
                <a:cubicBezTo>
                  <a:pt x="95" y="75"/>
                  <a:pt x="97" y="75"/>
                  <a:pt x="98" y="75"/>
                </a:cubicBezTo>
                <a:cubicBezTo>
                  <a:pt x="98" y="75"/>
                  <a:pt x="98" y="75"/>
                  <a:pt x="98" y="75"/>
                </a:cubicBezTo>
                <a:cubicBezTo>
                  <a:pt x="103" y="73"/>
                  <a:pt x="107" y="69"/>
                  <a:pt x="108" y="64"/>
                </a:cubicBezTo>
                <a:cubicBezTo>
                  <a:pt x="110" y="53"/>
                  <a:pt x="116" y="43"/>
                  <a:pt x="125" y="37"/>
                </a:cubicBezTo>
                <a:cubicBezTo>
                  <a:pt x="134" y="30"/>
                  <a:pt x="145" y="28"/>
                  <a:pt x="156" y="30"/>
                </a:cubicBezTo>
                <a:cubicBezTo>
                  <a:pt x="167" y="31"/>
                  <a:pt x="177" y="37"/>
                  <a:pt x="184" y="47"/>
                </a:cubicBezTo>
                <a:cubicBezTo>
                  <a:pt x="190" y="56"/>
                  <a:pt x="193" y="67"/>
                  <a:pt x="191" y="78"/>
                </a:cubicBezTo>
                <a:cubicBezTo>
                  <a:pt x="189" y="85"/>
                  <a:pt x="194" y="92"/>
                  <a:pt x="202" y="93"/>
                </a:cubicBezTo>
                <a:cubicBezTo>
                  <a:pt x="209" y="95"/>
                  <a:pt x="216" y="90"/>
                  <a:pt x="217" y="83"/>
                </a:cubicBezTo>
                <a:cubicBezTo>
                  <a:pt x="220" y="64"/>
                  <a:pt x="216" y="46"/>
                  <a:pt x="205" y="31"/>
                </a:cubicBezTo>
                <a:cubicBezTo>
                  <a:pt x="195" y="16"/>
                  <a:pt x="179" y="6"/>
                  <a:pt x="161" y="3"/>
                </a:cubicBezTo>
                <a:cubicBezTo>
                  <a:pt x="143" y="0"/>
                  <a:pt x="124" y="4"/>
                  <a:pt x="109" y="1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0" name="Freeform 497"/>
          <p:cNvSpPr>
            <a:spLocks noEditPoints="1"/>
          </p:cNvSpPr>
          <p:nvPr/>
        </p:nvSpPr>
        <p:spPr bwMode="auto">
          <a:xfrm>
            <a:off x="5073650" y="3771900"/>
            <a:ext cx="508000" cy="328613"/>
          </a:xfrm>
          <a:custGeom>
            <a:avLst/>
            <a:gdLst/>
            <a:ahLst/>
            <a:cxnLst>
              <a:cxn ang="0">
                <a:pos x="25" y="33"/>
              </a:cxn>
              <a:cxn ang="0">
                <a:pos x="0" y="87"/>
              </a:cxn>
              <a:cxn ang="0">
                <a:pos x="51" y="166"/>
              </a:cxn>
              <a:cxn ang="0">
                <a:pos x="12" y="178"/>
              </a:cxn>
              <a:cxn ang="0">
                <a:pos x="24" y="231"/>
              </a:cxn>
              <a:cxn ang="0">
                <a:pos x="32" y="241"/>
              </a:cxn>
              <a:cxn ang="0">
                <a:pos x="131" y="241"/>
              </a:cxn>
              <a:cxn ang="0">
                <a:pos x="140" y="231"/>
              </a:cxn>
              <a:cxn ang="0">
                <a:pos x="188" y="290"/>
              </a:cxn>
              <a:cxn ang="0">
                <a:pos x="205" y="194"/>
              </a:cxn>
              <a:cxn ang="0">
                <a:pos x="189" y="202"/>
              </a:cxn>
              <a:cxn ang="0">
                <a:pos x="213" y="241"/>
              </a:cxn>
              <a:cxn ang="0">
                <a:pos x="163" y="241"/>
              </a:cxn>
              <a:cxn ang="0">
                <a:pos x="169" y="213"/>
              </a:cxn>
              <a:cxn ang="0">
                <a:pos x="111" y="207"/>
              </a:cxn>
              <a:cxn ang="0">
                <a:pos x="101" y="226"/>
              </a:cxn>
              <a:cxn ang="0">
                <a:pos x="81" y="266"/>
              </a:cxn>
              <a:cxn ang="0">
                <a:pos x="61" y="226"/>
              </a:cxn>
              <a:cxn ang="0">
                <a:pos x="51" y="206"/>
              </a:cxn>
              <a:cxn ang="0">
                <a:pos x="36" y="207"/>
              </a:cxn>
              <a:cxn ang="0">
                <a:pos x="78" y="190"/>
              </a:cxn>
              <a:cxn ang="0">
                <a:pos x="89" y="183"/>
              </a:cxn>
              <a:cxn ang="0">
                <a:pos x="87" y="168"/>
              </a:cxn>
              <a:cxn ang="0">
                <a:pos x="44" y="49"/>
              </a:cxn>
              <a:cxn ang="0">
                <a:pos x="230" y="88"/>
              </a:cxn>
              <a:cxn ang="0">
                <a:pos x="229" y="138"/>
              </a:cxn>
              <a:cxn ang="0">
                <a:pos x="211" y="170"/>
              </a:cxn>
              <a:cxn ang="0">
                <a:pos x="220" y="190"/>
              </a:cxn>
              <a:cxn ang="0">
                <a:pos x="302" y="178"/>
              </a:cxn>
              <a:cxn ang="0">
                <a:pos x="339" y="105"/>
              </a:cxn>
              <a:cxn ang="0">
                <a:pos x="364" y="153"/>
              </a:cxn>
              <a:cxn ang="0">
                <a:pos x="425" y="207"/>
              </a:cxn>
              <a:cxn ang="0">
                <a:pos x="391" y="207"/>
              </a:cxn>
              <a:cxn ang="0">
                <a:pos x="378" y="213"/>
              </a:cxn>
              <a:cxn ang="0">
                <a:pos x="384" y="241"/>
              </a:cxn>
              <a:cxn ang="0">
                <a:pos x="334" y="241"/>
              </a:cxn>
              <a:cxn ang="0">
                <a:pos x="357" y="211"/>
              </a:cxn>
              <a:cxn ang="0">
                <a:pos x="351" y="195"/>
              </a:cxn>
              <a:cxn ang="0">
                <a:pos x="309" y="241"/>
              </a:cxn>
              <a:cxn ang="0">
                <a:pos x="408" y="241"/>
              </a:cxn>
              <a:cxn ang="0">
                <a:pos x="437" y="231"/>
              </a:cxn>
              <a:cxn ang="0">
                <a:pos x="449" y="157"/>
              </a:cxn>
              <a:cxn ang="0">
                <a:pos x="376" y="131"/>
              </a:cxn>
              <a:cxn ang="0">
                <a:pos x="348" y="81"/>
              </a:cxn>
              <a:cxn ang="0">
                <a:pos x="278" y="93"/>
              </a:cxn>
              <a:cxn ang="0">
                <a:pos x="243" y="166"/>
              </a:cxn>
              <a:cxn ang="0">
                <a:pos x="252" y="147"/>
              </a:cxn>
              <a:cxn ang="0">
                <a:pos x="260" y="105"/>
              </a:cxn>
              <a:cxn ang="0">
                <a:pos x="247" y="71"/>
              </a:cxn>
              <a:cxn ang="0">
                <a:pos x="33" y="26"/>
              </a:cxn>
              <a:cxn ang="0">
                <a:pos x="33" y="26"/>
              </a:cxn>
            </a:cxnLst>
            <a:rect l="0" t="0" r="r" b="b"/>
            <a:pathLst>
              <a:path w="449" h="290">
                <a:moveTo>
                  <a:pt x="33" y="26"/>
                </a:moveTo>
                <a:cubicBezTo>
                  <a:pt x="30" y="27"/>
                  <a:pt x="26" y="30"/>
                  <a:pt x="25" y="33"/>
                </a:cubicBezTo>
                <a:cubicBezTo>
                  <a:pt x="1" y="82"/>
                  <a:pt x="1" y="82"/>
                  <a:pt x="1" y="82"/>
                </a:cubicBezTo>
                <a:cubicBezTo>
                  <a:pt x="0" y="84"/>
                  <a:pt x="0" y="85"/>
                  <a:pt x="0" y="87"/>
                </a:cubicBezTo>
                <a:cubicBezTo>
                  <a:pt x="0" y="89"/>
                  <a:pt x="0" y="91"/>
                  <a:pt x="1" y="93"/>
                </a:cubicBezTo>
                <a:cubicBezTo>
                  <a:pt x="2" y="95"/>
                  <a:pt x="23" y="133"/>
                  <a:pt x="51" y="166"/>
                </a:cubicBezTo>
                <a:cubicBezTo>
                  <a:pt x="45" y="166"/>
                  <a:pt x="24" y="166"/>
                  <a:pt x="24" y="166"/>
                </a:cubicBezTo>
                <a:cubicBezTo>
                  <a:pt x="17" y="166"/>
                  <a:pt x="12" y="171"/>
                  <a:pt x="12" y="178"/>
                </a:cubicBezTo>
                <a:cubicBezTo>
                  <a:pt x="12" y="219"/>
                  <a:pt x="12" y="219"/>
                  <a:pt x="12" y="219"/>
                </a:cubicBezTo>
                <a:cubicBezTo>
                  <a:pt x="12" y="226"/>
                  <a:pt x="17" y="231"/>
                  <a:pt x="24" y="231"/>
                </a:cubicBezTo>
                <a:cubicBezTo>
                  <a:pt x="24" y="231"/>
                  <a:pt x="30" y="231"/>
                  <a:pt x="33" y="231"/>
                </a:cubicBezTo>
                <a:cubicBezTo>
                  <a:pt x="32" y="234"/>
                  <a:pt x="32" y="238"/>
                  <a:pt x="32" y="241"/>
                </a:cubicBezTo>
                <a:cubicBezTo>
                  <a:pt x="32" y="268"/>
                  <a:pt x="54" y="290"/>
                  <a:pt x="81" y="290"/>
                </a:cubicBezTo>
                <a:cubicBezTo>
                  <a:pt x="108" y="290"/>
                  <a:pt x="131" y="268"/>
                  <a:pt x="131" y="241"/>
                </a:cubicBezTo>
                <a:cubicBezTo>
                  <a:pt x="131" y="238"/>
                  <a:pt x="130" y="234"/>
                  <a:pt x="129" y="231"/>
                </a:cubicBezTo>
                <a:cubicBezTo>
                  <a:pt x="131" y="231"/>
                  <a:pt x="137" y="231"/>
                  <a:pt x="140" y="231"/>
                </a:cubicBezTo>
                <a:cubicBezTo>
                  <a:pt x="139" y="234"/>
                  <a:pt x="139" y="238"/>
                  <a:pt x="139" y="241"/>
                </a:cubicBezTo>
                <a:cubicBezTo>
                  <a:pt x="139" y="268"/>
                  <a:pt x="161" y="290"/>
                  <a:pt x="188" y="290"/>
                </a:cubicBezTo>
                <a:cubicBezTo>
                  <a:pt x="215" y="290"/>
                  <a:pt x="237" y="268"/>
                  <a:pt x="237" y="241"/>
                </a:cubicBezTo>
                <a:cubicBezTo>
                  <a:pt x="237" y="220"/>
                  <a:pt x="224" y="201"/>
                  <a:pt x="205" y="194"/>
                </a:cubicBezTo>
                <a:cubicBezTo>
                  <a:pt x="201" y="193"/>
                  <a:pt x="198" y="194"/>
                  <a:pt x="195" y="195"/>
                </a:cubicBezTo>
                <a:cubicBezTo>
                  <a:pt x="192" y="196"/>
                  <a:pt x="190" y="199"/>
                  <a:pt x="189" y="202"/>
                </a:cubicBezTo>
                <a:cubicBezTo>
                  <a:pt x="187" y="208"/>
                  <a:pt x="190" y="215"/>
                  <a:pt x="196" y="217"/>
                </a:cubicBezTo>
                <a:cubicBezTo>
                  <a:pt x="206" y="221"/>
                  <a:pt x="213" y="230"/>
                  <a:pt x="213" y="241"/>
                </a:cubicBezTo>
                <a:cubicBezTo>
                  <a:pt x="213" y="255"/>
                  <a:pt x="202" y="266"/>
                  <a:pt x="188" y="266"/>
                </a:cubicBezTo>
                <a:cubicBezTo>
                  <a:pt x="174" y="266"/>
                  <a:pt x="163" y="255"/>
                  <a:pt x="163" y="241"/>
                </a:cubicBezTo>
                <a:cubicBezTo>
                  <a:pt x="163" y="235"/>
                  <a:pt x="165" y="230"/>
                  <a:pt x="168" y="226"/>
                </a:cubicBezTo>
                <a:cubicBezTo>
                  <a:pt x="170" y="222"/>
                  <a:pt x="171" y="217"/>
                  <a:pt x="169" y="213"/>
                </a:cubicBezTo>
                <a:cubicBezTo>
                  <a:pt x="167" y="209"/>
                  <a:pt x="163" y="207"/>
                  <a:pt x="158" y="207"/>
                </a:cubicBezTo>
                <a:cubicBezTo>
                  <a:pt x="111" y="207"/>
                  <a:pt x="111" y="207"/>
                  <a:pt x="111" y="207"/>
                </a:cubicBezTo>
                <a:cubicBezTo>
                  <a:pt x="107" y="207"/>
                  <a:pt x="102" y="209"/>
                  <a:pt x="100" y="213"/>
                </a:cubicBezTo>
                <a:cubicBezTo>
                  <a:pt x="98" y="217"/>
                  <a:pt x="99" y="222"/>
                  <a:pt x="101" y="226"/>
                </a:cubicBezTo>
                <a:cubicBezTo>
                  <a:pt x="105" y="230"/>
                  <a:pt x="106" y="235"/>
                  <a:pt x="106" y="241"/>
                </a:cubicBezTo>
                <a:cubicBezTo>
                  <a:pt x="106" y="255"/>
                  <a:pt x="95" y="266"/>
                  <a:pt x="81" y="266"/>
                </a:cubicBezTo>
                <a:cubicBezTo>
                  <a:pt x="67" y="266"/>
                  <a:pt x="56" y="255"/>
                  <a:pt x="56" y="241"/>
                </a:cubicBezTo>
                <a:cubicBezTo>
                  <a:pt x="56" y="235"/>
                  <a:pt x="58" y="230"/>
                  <a:pt x="61" y="226"/>
                </a:cubicBezTo>
                <a:cubicBezTo>
                  <a:pt x="64" y="222"/>
                  <a:pt x="64" y="217"/>
                  <a:pt x="62" y="213"/>
                </a:cubicBezTo>
                <a:cubicBezTo>
                  <a:pt x="60" y="209"/>
                  <a:pt x="56" y="206"/>
                  <a:pt x="51" y="206"/>
                </a:cubicBezTo>
                <a:cubicBezTo>
                  <a:pt x="43" y="207"/>
                  <a:pt x="43" y="207"/>
                  <a:pt x="43" y="207"/>
                </a:cubicBezTo>
                <a:cubicBezTo>
                  <a:pt x="43" y="207"/>
                  <a:pt x="38" y="207"/>
                  <a:pt x="36" y="207"/>
                </a:cubicBezTo>
                <a:cubicBezTo>
                  <a:pt x="36" y="204"/>
                  <a:pt x="36" y="193"/>
                  <a:pt x="36" y="190"/>
                </a:cubicBezTo>
                <a:cubicBezTo>
                  <a:pt x="40" y="190"/>
                  <a:pt x="78" y="190"/>
                  <a:pt x="78" y="190"/>
                </a:cubicBezTo>
                <a:cubicBezTo>
                  <a:pt x="83" y="190"/>
                  <a:pt x="86" y="188"/>
                  <a:pt x="89" y="184"/>
                </a:cubicBezTo>
                <a:cubicBezTo>
                  <a:pt x="89" y="184"/>
                  <a:pt x="89" y="183"/>
                  <a:pt x="89" y="183"/>
                </a:cubicBezTo>
                <a:cubicBezTo>
                  <a:pt x="90" y="181"/>
                  <a:pt x="91" y="179"/>
                  <a:pt x="91" y="177"/>
                </a:cubicBezTo>
                <a:cubicBezTo>
                  <a:pt x="91" y="174"/>
                  <a:pt x="90" y="170"/>
                  <a:pt x="87" y="168"/>
                </a:cubicBezTo>
                <a:cubicBezTo>
                  <a:pt x="59" y="143"/>
                  <a:pt x="33" y="101"/>
                  <a:pt x="25" y="87"/>
                </a:cubicBezTo>
                <a:cubicBezTo>
                  <a:pt x="26" y="85"/>
                  <a:pt x="43" y="51"/>
                  <a:pt x="44" y="49"/>
                </a:cubicBezTo>
                <a:cubicBezTo>
                  <a:pt x="109" y="39"/>
                  <a:pt x="156" y="49"/>
                  <a:pt x="183" y="60"/>
                </a:cubicBezTo>
                <a:cubicBezTo>
                  <a:pt x="214" y="72"/>
                  <a:pt x="230" y="88"/>
                  <a:pt x="230" y="88"/>
                </a:cubicBezTo>
                <a:cubicBezTo>
                  <a:pt x="230" y="88"/>
                  <a:pt x="231" y="89"/>
                  <a:pt x="231" y="89"/>
                </a:cubicBezTo>
                <a:cubicBezTo>
                  <a:pt x="239" y="96"/>
                  <a:pt x="235" y="122"/>
                  <a:pt x="229" y="138"/>
                </a:cubicBezTo>
                <a:cubicBezTo>
                  <a:pt x="229" y="137"/>
                  <a:pt x="229" y="139"/>
                  <a:pt x="229" y="139"/>
                </a:cubicBezTo>
                <a:cubicBezTo>
                  <a:pt x="229" y="140"/>
                  <a:pt x="222" y="158"/>
                  <a:pt x="211" y="170"/>
                </a:cubicBezTo>
                <a:cubicBezTo>
                  <a:pt x="208" y="174"/>
                  <a:pt x="207" y="179"/>
                  <a:pt x="209" y="183"/>
                </a:cubicBezTo>
                <a:cubicBezTo>
                  <a:pt x="211" y="187"/>
                  <a:pt x="216" y="190"/>
                  <a:pt x="220" y="190"/>
                </a:cubicBezTo>
                <a:cubicBezTo>
                  <a:pt x="290" y="190"/>
                  <a:pt x="290" y="190"/>
                  <a:pt x="290" y="190"/>
                </a:cubicBezTo>
                <a:cubicBezTo>
                  <a:pt x="297" y="190"/>
                  <a:pt x="302" y="185"/>
                  <a:pt x="302" y="178"/>
                </a:cubicBezTo>
                <a:cubicBezTo>
                  <a:pt x="302" y="178"/>
                  <a:pt x="302" y="109"/>
                  <a:pt x="302" y="105"/>
                </a:cubicBezTo>
                <a:cubicBezTo>
                  <a:pt x="306" y="105"/>
                  <a:pt x="337" y="105"/>
                  <a:pt x="339" y="105"/>
                </a:cubicBezTo>
                <a:cubicBezTo>
                  <a:pt x="340" y="108"/>
                  <a:pt x="356" y="146"/>
                  <a:pt x="356" y="146"/>
                </a:cubicBezTo>
                <a:cubicBezTo>
                  <a:pt x="357" y="150"/>
                  <a:pt x="360" y="152"/>
                  <a:pt x="364" y="153"/>
                </a:cubicBezTo>
                <a:cubicBezTo>
                  <a:pt x="364" y="153"/>
                  <a:pt x="415" y="165"/>
                  <a:pt x="425" y="167"/>
                </a:cubicBezTo>
                <a:cubicBezTo>
                  <a:pt x="425" y="170"/>
                  <a:pt x="425" y="203"/>
                  <a:pt x="425" y="207"/>
                </a:cubicBezTo>
                <a:cubicBezTo>
                  <a:pt x="421" y="207"/>
                  <a:pt x="391" y="207"/>
                  <a:pt x="391" y="207"/>
                </a:cubicBezTo>
                <a:cubicBezTo>
                  <a:pt x="391" y="207"/>
                  <a:pt x="391" y="207"/>
                  <a:pt x="391" y="207"/>
                </a:cubicBezTo>
                <a:cubicBezTo>
                  <a:pt x="391" y="207"/>
                  <a:pt x="390" y="207"/>
                  <a:pt x="389" y="207"/>
                </a:cubicBezTo>
                <a:cubicBezTo>
                  <a:pt x="384" y="207"/>
                  <a:pt x="380" y="209"/>
                  <a:pt x="378" y="213"/>
                </a:cubicBezTo>
                <a:cubicBezTo>
                  <a:pt x="376" y="217"/>
                  <a:pt x="376" y="222"/>
                  <a:pt x="379" y="226"/>
                </a:cubicBezTo>
                <a:cubicBezTo>
                  <a:pt x="382" y="230"/>
                  <a:pt x="384" y="236"/>
                  <a:pt x="384" y="241"/>
                </a:cubicBezTo>
                <a:cubicBezTo>
                  <a:pt x="384" y="255"/>
                  <a:pt x="373" y="266"/>
                  <a:pt x="359" y="266"/>
                </a:cubicBezTo>
                <a:cubicBezTo>
                  <a:pt x="345" y="266"/>
                  <a:pt x="334" y="255"/>
                  <a:pt x="334" y="241"/>
                </a:cubicBezTo>
                <a:cubicBezTo>
                  <a:pt x="334" y="230"/>
                  <a:pt x="340" y="221"/>
                  <a:pt x="350" y="217"/>
                </a:cubicBezTo>
                <a:cubicBezTo>
                  <a:pt x="353" y="216"/>
                  <a:pt x="355" y="214"/>
                  <a:pt x="357" y="211"/>
                </a:cubicBezTo>
                <a:cubicBezTo>
                  <a:pt x="358" y="208"/>
                  <a:pt x="358" y="205"/>
                  <a:pt x="357" y="202"/>
                </a:cubicBezTo>
                <a:cubicBezTo>
                  <a:pt x="356" y="199"/>
                  <a:pt x="354" y="196"/>
                  <a:pt x="351" y="195"/>
                </a:cubicBezTo>
                <a:cubicBezTo>
                  <a:pt x="348" y="194"/>
                  <a:pt x="345" y="194"/>
                  <a:pt x="342" y="195"/>
                </a:cubicBezTo>
                <a:cubicBezTo>
                  <a:pt x="322" y="202"/>
                  <a:pt x="309" y="220"/>
                  <a:pt x="309" y="241"/>
                </a:cubicBezTo>
                <a:cubicBezTo>
                  <a:pt x="309" y="268"/>
                  <a:pt x="332" y="290"/>
                  <a:pt x="359" y="290"/>
                </a:cubicBezTo>
                <a:cubicBezTo>
                  <a:pt x="386" y="290"/>
                  <a:pt x="408" y="268"/>
                  <a:pt x="408" y="241"/>
                </a:cubicBezTo>
                <a:cubicBezTo>
                  <a:pt x="408" y="238"/>
                  <a:pt x="408" y="234"/>
                  <a:pt x="407" y="231"/>
                </a:cubicBezTo>
                <a:cubicBezTo>
                  <a:pt x="411" y="231"/>
                  <a:pt x="437" y="231"/>
                  <a:pt x="437" y="231"/>
                </a:cubicBezTo>
                <a:cubicBezTo>
                  <a:pt x="444" y="231"/>
                  <a:pt x="449" y="226"/>
                  <a:pt x="449" y="219"/>
                </a:cubicBezTo>
                <a:cubicBezTo>
                  <a:pt x="449" y="157"/>
                  <a:pt x="449" y="157"/>
                  <a:pt x="449" y="157"/>
                </a:cubicBezTo>
                <a:cubicBezTo>
                  <a:pt x="449" y="152"/>
                  <a:pt x="445" y="147"/>
                  <a:pt x="440" y="146"/>
                </a:cubicBezTo>
                <a:cubicBezTo>
                  <a:pt x="440" y="146"/>
                  <a:pt x="378" y="132"/>
                  <a:pt x="376" y="131"/>
                </a:cubicBezTo>
                <a:cubicBezTo>
                  <a:pt x="375" y="129"/>
                  <a:pt x="359" y="89"/>
                  <a:pt x="359" y="89"/>
                </a:cubicBezTo>
                <a:cubicBezTo>
                  <a:pt x="357" y="84"/>
                  <a:pt x="353" y="81"/>
                  <a:pt x="348" y="81"/>
                </a:cubicBezTo>
                <a:cubicBezTo>
                  <a:pt x="290" y="81"/>
                  <a:pt x="290" y="81"/>
                  <a:pt x="290" y="81"/>
                </a:cubicBezTo>
                <a:cubicBezTo>
                  <a:pt x="283" y="81"/>
                  <a:pt x="278" y="87"/>
                  <a:pt x="278" y="93"/>
                </a:cubicBezTo>
                <a:cubicBezTo>
                  <a:pt x="278" y="93"/>
                  <a:pt x="278" y="162"/>
                  <a:pt x="278" y="166"/>
                </a:cubicBezTo>
                <a:cubicBezTo>
                  <a:pt x="275" y="166"/>
                  <a:pt x="248" y="166"/>
                  <a:pt x="243" y="166"/>
                </a:cubicBezTo>
                <a:cubicBezTo>
                  <a:pt x="249" y="156"/>
                  <a:pt x="252" y="147"/>
                  <a:pt x="252" y="147"/>
                </a:cubicBezTo>
                <a:cubicBezTo>
                  <a:pt x="252" y="147"/>
                  <a:pt x="252" y="147"/>
                  <a:pt x="252" y="147"/>
                </a:cubicBezTo>
                <a:cubicBezTo>
                  <a:pt x="252" y="147"/>
                  <a:pt x="252" y="146"/>
                  <a:pt x="252" y="146"/>
                </a:cubicBezTo>
                <a:cubicBezTo>
                  <a:pt x="253" y="142"/>
                  <a:pt x="260" y="124"/>
                  <a:pt x="260" y="105"/>
                </a:cubicBezTo>
                <a:cubicBezTo>
                  <a:pt x="260" y="93"/>
                  <a:pt x="257" y="80"/>
                  <a:pt x="247" y="71"/>
                </a:cubicBezTo>
                <a:cubicBezTo>
                  <a:pt x="247" y="71"/>
                  <a:pt x="247" y="71"/>
                  <a:pt x="247" y="71"/>
                </a:cubicBezTo>
                <a:cubicBezTo>
                  <a:pt x="247" y="71"/>
                  <a:pt x="247" y="71"/>
                  <a:pt x="247" y="71"/>
                </a:cubicBezTo>
                <a:cubicBezTo>
                  <a:pt x="244" y="68"/>
                  <a:pt x="176" y="0"/>
                  <a:pt x="33" y="26"/>
                </a:cubicBezTo>
                <a:moveTo>
                  <a:pt x="33" y="26"/>
                </a:moveTo>
                <a:cubicBezTo>
                  <a:pt x="33" y="26"/>
                  <a:pt x="33" y="26"/>
                  <a:pt x="33" y="26"/>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1" name="Freeform 263"/>
          <p:cNvSpPr>
            <a:spLocks/>
          </p:cNvSpPr>
          <p:nvPr/>
        </p:nvSpPr>
        <p:spPr bwMode="auto">
          <a:xfrm>
            <a:off x="5732463" y="1160463"/>
            <a:ext cx="409575" cy="522287"/>
          </a:xfrm>
          <a:custGeom>
            <a:avLst/>
            <a:gdLst/>
            <a:ahLst/>
            <a:cxnLst>
              <a:cxn ang="0">
                <a:pos x="269" y="4"/>
              </a:cxn>
              <a:cxn ang="0">
                <a:pos x="259" y="0"/>
              </a:cxn>
              <a:cxn ang="0">
                <a:pos x="250" y="4"/>
              </a:cxn>
              <a:cxn ang="0">
                <a:pos x="184" y="70"/>
              </a:cxn>
              <a:cxn ang="0">
                <a:pos x="180" y="80"/>
              </a:cxn>
              <a:cxn ang="0">
                <a:pos x="184" y="89"/>
              </a:cxn>
              <a:cxn ang="0">
                <a:pos x="243" y="231"/>
              </a:cxn>
              <a:cxn ang="0">
                <a:pos x="193" y="362"/>
              </a:cxn>
              <a:cxn ang="0">
                <a:pos x="148" y="316"/>
              </a:cxn>
              <a:cxn ang="0">
                <a:pos x="178" y="230"/>
              </a:cxn>
              <a:cxn ang="0">
                <a:pos x="139" y="135"/>
              </a:cxn>
              <a:cxn ang="0">
                <a:pos x="120" y="134"/>
              </a:cxn>
              <a:cxn ang="0">
                <a:pos x="54" y="195"/>
              </a:cxn>
              <a:cxn ang="0">
                <a:pos x="44" y="193"/>
              </a:cxn>
              <a:cxn ang="0">
                <a:pos x="15" y="202"/>
              </a:cxn>
              <a:cxn ang="0">
                <a:pos x="2" y="229"/>
              </a:cxn>
              <a:cxn ang="0">
                <a:pos x="37" y="271"/>
              </a:cxn>
              <a:cxn ang="0">
                <a:pos x="66" y="262"/>
              </a:cxn>
              <a:cxn ang="0">
                <a:pos x="80" y="236"/>
              </a:cxn>
              <a:cxn ang="0">
                <a:pos x="74" y="213"/>
              </a:cxn>
              <a:cxn ang="0">
                <a:pos x="128" y="163"/>
              </a:cxn>
              <a:cxn ang="0">
                <a:pos x="152" y="230"/>
              </a:cxn>
              <a:cxn ang="0">
                <a:pos x="120" y="307"/>
              </a:cxn>
              <a:cxn ang="0">
                <a:pos x="116" y="317"/>
              </a:cxn>
              <a:cxn ang="0">
                <a:pos x="120" y="326"/>
              </a:cxn>
              <a:cxn ang="0">
                <a:pos x="184" y="391"/>
              </a:cxn>
              <a:cxn ang="0">
                <a:pos x="193" y="395"/>
              </a:cxn>
              <a:cxn ang="0">
                <a:pos x="203" y="391"/>
              </a:cxn>
              <a:cxn ang="0">
                <a:pos x="269" y="231"/>
              </a:cxn>
              <a:cxn ang="0">
                <a:pos x="269" y="231"/>
              </a:cxn>
              <a:cxn ang="0">
                <a:pos x="212" y="80"/>
              </a:cxn>
              <a:cxn ang="0">
                <a:pos x="259" y="32"/>
              </a:cxn>
              <a:cxn ang="0">
                <a:pos x="336" y="230"/>
              </a:cxn>
              <a:cxn ang="0">
                <a:pos x="336" y="230"/>
              </a:cxn>
              <a:cxn ang="0">
                <a:pos x="250" y="438"/>
              </a:cxn>
              <a:cxn ang="0">
                <a:pos x="246" y="448"/>
              </a:cxn>
              <a:cxn ang="0">
                <a:pos x="250" y="457"/>
              </a:cxn>
              <a:cxn ang="0">
                <a:pos x="269" y="457"/>
              </a:cxn>
              <a:cxn ang="0">
                <a:pos x="363" y="230"/>
              </a:cxn>
              <a:cxn ang="0">
                <a:pos x="269" y="4"/>
              </a:cxn>
            </a:cxnLst>
            <a:rect l="0" t="0" r="r" b="b"/>
            <a:pathLst>
              <a:path w="363" h="462">
                <a:moveTo>
                  <a:pt x="269" y="4"/>
                </a:moveTo>
                <a:cubicBezTo>
                  <a:pt x="266" y="1"/>
                  <a:pt x="263" y="0"/>
                  <a:pt x="259" y="0"/>
                </a:cubicBezTo>
                <a:cubicBezTo>
                  <a:pt x="255" y="0"/>
                  <a:pt x="252" y="1"/>
                  <a:pt x="250" y="4"/>
                </a:cubicBezTo>
                <a:cubicBezTo>
                  <a:pt x="184" y="70"/>
                  <a:pt x="184" y="70"/>
                  <a:pt x="184" y="70"/>
                </a:cubicBezTo>
                <a:cubicBezTo>
                  <a:pt x="181" y="73"/>
                  <a:pt x="180" y="76"/>
                  <a:pt x="180" y="80"/>
                </a:cubicBezTo>
                <a:cubicBezTo>
                  <a:pt x="180" y="83"/>
                  <a:pt x="181" y="87"/>
                  <a:pt x="184" y="89"/>
                </a:cubicBezTo>
                <a:cubicBezTo>
                  <a:pt x="222" y="127"/>
                  <a:pt x="243" y="177"/>
                  <a:pt x="243" y="231"/>
                </a:cubicBezTo>
                <a:cubicBezTo>
                  <a:pt x="243" y="280"/>
                  <a:pt x="225" y="326"/>
                  <a:pt x="193" y="362"/>
                </a:cubicBezTo>
                <a:cubicBezTo>
                  <a:pt x="181" y="350"/>
                  <a:pt x="158" y="327"/>
                  <a:pt x="148" y="316"/>
                </a:cubicBezTo>
                <a:cubicBezTo>
                  <a:pt x="168" y="291"/>
                  <a:pt x="178" y="261"/>
                  <a:pt x="178" y="230"/>
                </a:cubicBezTo>
                <a:cubicBezTo>
                  <a:pt x="178" y="196"/>
                  <a:pt x="165" y="161"/>
                  <a:pt x="139" y="135"/>
                </a:cubicBezTo>
                <a:cubicBezTo>
                  <a:pt x="134" y="130"/>
                  <a:pt x="126" y="129"/>
                  <a:pt x="120" y="134"/>
                </a:cubicBezTo>
                <a:cubicBezTo>
                  <a:pt x="54" y="195"/>
                  <a:pt x="54" y="195"/>
                  <a:pt x="54" y="195"/>
                </a:cubicBezTo>
                <a:cubicBezTo>
                  <a:pt x="51" y="194"/>
                  <a:pt x="48" y="193"/>
                  <a:pt x="44" y="193"/>
                </a:cubicBezTo>
                <a:cubicBezTo>
                  <a:pt x="33" y="193"/>
                  <a:pt x="24" y="195"/>
                  <a:pt x="15" y="202"/>
                </a:cubicBezTo>
                <a:cubicBezTo>
                  <a:pt x="8" y="209"/>
                  <a:pt x="3" y="218"/>
                  <a:pt x="2" y="229"/>
                </a:cubicBezTo>
                <a:cubicBezTo>
                  <a:pt x="0" y="248"/>
                  <a:pt x="16" y="271"/>
                  <a:pt x="37" y="271"/>
                </a:cubicBezTo>
                <a:cubicBezTo>
                  <a:pt x="48" y="271"/>
                  <a:pt x="57" y="269"/>
                  <a:pt x="66" y="262"/>
                </a:cubicBezTo>
                <a:cubicBezTo>
                  <a:pt x="74" y="256"/>
                  <a:pt x="79" y="246"/>
                  <a:pt x="80" y="236"/>
                </a:cubicBezTo>
                <a:cubicBezTo>
                  <a:pt x="80" y="228"/>
                  <a:pt x="78" y="220"/>
                  <a:pt x="74" y="213"/>
                </a:cubicBezTo>
                <a:cubicBezTo>
                  <a:pt x="84" y="203"/>
                  <a:pt x="116" y="174"/>
                  <a:pt x="128" y="163"/>
                </a:cubicBezTo>
                <a:cubicBezTo>
                  <a:pt x="144" y="183"/>
                  <a:pt x="152" y="207"/>
                  <a:pt x="152" y="230"/>
                </a:cubicBezTo>
                <a:cubicBezTo>
                  <a:pt x="152" y="258"/>
                  <a:pt x="141" y="286"/>
                  <a:pt x="120" y="307"/>
                </a:cubicBezTo>
                <a:cubicBezTo>
                  <a:pt x="117" y="310"/>
                  <a:pt x="116" y="313"/>
                  <a:pt x="116" y="317"/>
                </a:cubicBezTo>
                <a:cubicBezTo>
                  <a:pt x="116" y="320"/>
                  <a:pt x="117" y="323"/>
                  <a:pt x="120" y="326"/>
                </a:cubicBezTo>
                <a:cubicBezTo>
                  <a:pt x="184" y="391"/>
                  <a:pt x="184" y="391"/>
                  <a:pt x="184" y="391"/>
                </a:cubicBezTo>
                <a:cubicBezTo>
                  <a:pt x="186" y="394"/>
                  <a:pt x="190" y="395"/>
                  <a:pt x="193" y="395"/>
                </a:cubicBezTo>
                <a:cubicBezTo>
                  <a:pt x="197" y="395"/>
                  <a:pt x="200" y="394"/>
                  <a:pt x="203" y="391"/>
                </a:cubicBezTo>
                <a:cubicBezTo>
                  <a:pt x="246" y="348"/>
                  <a:pt x="269" y="291"/>
                  <a:pt x="269" y="231"/>
                </a:cubicBezTo>
                <a:cubicBezTo>
                  <a:pt x="269" y="231"/>
                  <a:pt x="269" y="231"/>
                  <a:pt x="269" y="231"/>
                </a:cubicBezTo>
                <a:cubicBezTo>
                  <a:pt x="269" y="175"/>
                  <a:pt x="249" y="122"/>
                  <a:pt x="212" y="80"/>
                </a:cubicBezTo>
                <a:cubicBezTo>
                  <a:pt x="223" y="69"/>
                  <a:pt x="247" y="44"/>
                  <a:pt x="259" y="32"/>
                </a:cubicBezTo>
                <a:cubicBezTo>
                  <a:pt x="309" y="86"/>
                  <a:pt x="336" y="156"/>
                  <a:pt x="336" y="230"/>
                </a:cubicBezTo>
                <a:cubicBezTo>
                  <a:pt x="336" y="230"/>
                  <a:pt x="336" y="230"/>
                  <a:pt x="336" y="230"/>
                </a:cubicBezTo>
                <a:cubicBezTo>
                  <a:pt x="336" y="309"/>
                  <a:pt x="305" y="383"/>
                  <a:pt x="250" y="438"/>
                </a:cubicBezTo>
                <a:cubicBezTo>
                  <a:pt x="247" y="441"/>
                  <a:pt x="246" y="444"/>
                  <a:pt x="246" y="448"/>
                </a:cubicBezTo>
                <a:cubicBezTo>
                  <a:pt x="246" y="451"/>
                  <a:pt x="247" y="454"/>
                  <a:pt x="250" y="457"/>
                </a:cubicBezTo>
                <a:cubicBezTo>
                  <a:pt x="255" y="462"/>
                  <a:pt x="263" y="462"/>
                  <a:pt x="269" y="457"/>
                </a:cubicBezTo>
                <a:cubicBezTo>
                  <a:pt x="329" y="396"/>
                  <a:pt x="363" y="316"/>
                  <a:pt x="363" y="230"/>
                </a:cubicBezTo>
                <a:cubicBezTo>
                  <a:pt x="363" y="145"/>
                  <a:pt x="329" y="64"/>
                  <a:pt x="269" y="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2" name="Freeform 357"/>
          <p:cNvSpPr>
            <a:spLocks/>
          </p:cNvSpPr>
          <p:nvPr/>
        </p:nvSpPr>
        <p:spPr bwMode="auto">
          <a:xfrm>
            <a:off x="5670550" y="4389438"/>
            <a:ext cx="533400" cy="542925"/>
          </a:xfrm>
          <a:custGeom>
            <a:avLst/>
            <a:gdLst/>
            <a:ahLst/>
            <a:cxnLst>
              <a:cxn ang="0">
                <a:pos x="470" y="225"/>
              </a:cxn>
              <a:cxn ang="0">
                <a:pos x="376" y="221"/>
              </a:cxn>
              <a:cxn ang="0">
                <a:pos x="392" y="271"/>
              </a:cxn>
              <a:cxn ang="0">
                <a:pos x="404" y="280"/>
              </a:cxn>
              <a:cxn ang="0">
                <a:pos x="362" y="365"/>
              </a:cxn>
              <a:cxn ang="0">
                <a:pos x="349" y="345"/>
              </a:cxn>
              <a:cxn ang="0">
                <a:pos x="302" y="280"/>
              </a:cxn>
              <a:cxn ang="0">
                <a:pos x="320" y="245"/>
              </a:cxn>
              <a:cxn ang="0">
                <a:pos x="361" y="188"/>
              </a:cxn>
              <a:cxn ang="0">
                <a:pos x="293" y="188"/>
              </a:cxn>
              <a:cxn ang="0">
                <a:pos x="320" y="146"/>
              </a:cxn>
              <a:cxn ang="0">
                <a:pos x="362" y="161"/>
              </a:cxn>
              <a:cxn ang="0">
                <a:pos x="404" y="143"/>
              </a:cxn>
              <a:cxn ang="0">
                <a:pos x="377" y="138"/>
              </a:cxn>
              <a:cxn ang="0">
                <a:pos x="354" y="129"/>
              </a:cxn>
              <a:cxn ang="0">
                <a:pos x="266" y="187"/>
              </a:cxn>
              <a:cxn ang="0">
                <a:pos x="340" y="205"/>
              </a:cxn>
              <a:cxn ang="0">
                <a:pos x="336" y="218"/>
              </a:cxn>
              <a:cxn ang="0">
                <a:pos x="261" y="260"/>
              </a:cxn>
              <a:cxn ang="0">
                <a:pos x="321" y="338"/>
              </a:cxn>
              <a:cxn ang="0">
                <a:pos x="353" y="394"/>
              </a:cxn>
              <a:cxn ang="0">
                <a:pos x="427" y="295"/>
              </a:cxn>
              <a:cxn ang="0">
                <a:pos x="409" y="251"/>
              </a:cxn>
              <a:cxn ang="0">
                <a:pos x="440" y="221"/>
              </a:cxn>
              <a:cxn ang="0">
                <a:pos x="445" y="245"/>
              </a:cxn>
              <a:cxn ang="0">
                <a:pos x="215" y="448"/>
              </a:cxn>
              <a:cxn ang="0">
                <a:pos x="266" y="335"/>
              </a:cxn>
              <a:cxn ang="0">
                <a:pos x="191" y="271"/>
              </a:cxn>
              <a:cxn ang="0">
                <a:pos x="148" y="236"/>
              </a:cxn>
              <a:cxn ang="0">
                <a:pos x="216" y="176"/>
              </a:cxn>
              <a:cxn ang="0">
                <a:pos x="102" y="117"/>
              </a:cxn>
              <a:cxn ang="0">
                <a:pos x="55" y="221"/>
              </a:cxn>
              <a:cxn ang="0">
                <a:pos x="126" y="313"/>
              </a:cxn>
              <a:cxn ang="0">
                <a:pos x="133" y="366"/>
              </a:cxn>
              <a:cxn ang="0">
                <a:pos x="127" y="416"/>
              </a:cxn>
              <a:cxn ang="0">
                <a:pos x="266" y="42"/>
              </a:cxn>
              <a:cxn ang="0">
                <a:pos x="316" y="86"/>
              </a:cxn>
              <a:cxn ang="0">
                <a:pos x="383" y="90"/>
              </a:cxn>
              <a:cxn ang="0">
                <a:pos x="384" y="24"/>
              </a:cxn>
              <a:cxn ang="0">
                <a:pos x="358" y="29"/>
              </a:cxn>
              <a:cxn ang="0">
                <a:pos x="269" y="16"/>
              </a:cxn>
              <a:cxn ang="0">
                <a:pos x="138" y="443"/>
              </a:cxn>
              <a:cxn ang="0">
                <a:pos x="144" y="334"/>
              </a:cxn>
              <a:cxn ang="0">
                <a:pos x="142" y="292"/>
              </a:cxn>
              <a:cxn ang="0">
                <a:pos x="85" y="194"/>
              </a:cxn>
              <a:cxn ang="0">
                <a:pos x="131" y="142"/>
              </a:cxn>
              <a:cxn ang="0">
                <a:pos x="186" y="188"/>
              </a:cxn>
              <a:cxn ang="0">
                <a:pos x="112" y="230"/>
              </a:cxn>
              <a:cxn ang="0">
                <a:pos x="176" y="294"/>
              </a:cxn>
              <a:cxn ang="0">
                <a:pos x="239" y="334"/>
              </a:cxn>
              <a:cxn ang="0">
                <a:pos x="184" y="393"/>
              </a:cxn>
              <a:cxn ang="0">
                <a:pos x="164" y="463"/>
              </a:cxn>
              <a:cxn ang="0">
                <a:pos x="470" y="274"/>
              </a:cxn>
            </a:cxnLst>
            <a:rect l="0" t="0" r="r" b="b"/>
            <a:pathLst>
              <a:path w="472" h="481">
                <a:moveTo>
                  <a:pt x="471" y="235"/>
                </a:moveTo>
                <a:cubicBezTo>
                  <a:pt x="471" y="234"/>
                  <a:pt x="471" y="234"/>
                  <a:pt x="471" y="234"/>
                </a:cubicBezTo>
                <a:cubicBezTo>
                  <a:pt x="470" y="225"/>
                  <a:pt x="470" y="225"/>
                  <a:pt x="470" y="225"/>
                </a:cubicBezTo>
                <a:cubicBezTo>
                  <a:pt x="470" y="224"/>
                  <a:pt x="470" y="224"/>
                  <a:pt x="470" y="224"/>
                </a:cubicBezTo>
                <a:cubicBezTo>
                  <a:pt x="467" y="207"/>
                  <a:pt x="458" y="200"/>
                  <a:pt x="450" y="197"/>
                </a:cubicBezTo>
                <a:cubicBezTo>
                  <a:pt x="426" y="187"/>
                  <a:pt x="390" y="210"/>
                  <a:pt x="376" y="221"/>
                </a:cubicBezTo>
                <a:cubicBezTo>
                  <a:pt x="370" y="225"/>
                  <a:pt x="367" y="231"/>
                  <a:pt x="367" y="238"/>
                </a:cubicBezTo>
                <a:cubicBezTo>
                  <a:pt x="367" y="238"/>
                  <a:pt x="367" y="238"/>
                  <a:pt x="367" y="238"/>
                </a:cubicBezTo>
                <a:cubicBezTo>
                  <a:pt x="367" y="252"/>
                  <a:pt x="380" y="262"/>
                  <a:pt x="392" y="271"/>
                </a:cubicBezTo>
                <a:cubicBezTo>
                  <a:pt x="393" y="272"/>
                  <a:pt x="393" y="272"/>
                  <a:pt x="393" y="272"/>
                </a:cubicBezTo>
                <a:cubicBezTo>
                  <a:pt x="393" y="272"/>
                  <a:pt x="400" y="277"/>
                  <a:pt x="400" y="277"/>
                </a:cubicBezTo>
                <a:cubicBezTo>
                  <a:pt x="401" y="278"/>
                  <a:pt x="403" y="279"/>
                  <a:pt x="404" y="280"/>
                </a:cubicBezTo>
                <a:cubicBezTo>
                  <a:pt x="404" y="280"/>
                  <a:pt x="404" y="281"/>
                  <a:pt x="403" y="282"/>
                </a:cubicBezTo>
                <a:cubicBezTo>
                  <a:pt x="397" y="293"/>
                  <a:pt x="393" y="305"/>
                  <a:pt x="388" y="316"/>
                </a:cubicBezTo>
                <a:cubicBezTo>
                  <a:pt x="381" y="334"/>
                  <a:pt x="374" y="352"/>
                  <a:pt x="362" y="365"/>
                </a:cubicBezTo>
                <a:cubicBezTo>
                  <a:pt x="360" y="367"/>
                  <a:pt x="357" y="368"/>
                  <a:pt x="356" y="368"/>
                </a:cubicBezTo>
                <a:cubicBezTo>
                  <a:pt x="355" y="368"/>
                  <a:pt x="355" y="367"/>
                  <a:pt x="354" y="366"/>
                </a:cubicBezTo>
                <a:cubicBezTo>
                  <a:pt x="351" y="361"/>
                  <a:pt x="350" y="353"/>
                  <a:pt x="349" y="345"/>
                </a:cubicBezTo>
                <a:cubicBezTo>
                  <a:pt x="348" y="341"/>
                  <a:pt x="348" y="337"/>
                  <a:pt x="347" y="333"/>
                </a:cubicBezTo>
                <a:cubicBezTo>
                  <a:pt x="342" y="305"/>
                  <a:pt x="323" y="294"/>
                  <a:pt x="305" y="282"/>
                </a:cubicBezTo>
                <a:cubicBezTo>
                  <a:pt x="302" y="280"/>
                  <a:pt x="302" y="280"/>
                  <a:pt x="302" y="280"/>
                </a:cubicBezTo>
                <a:cubicBezTo>
                  <a:pt x="294" y="275"/>
                  <a:pt x="288" y="266"/>
                  <a:pt x="287" y="259"/>
                </a:cubicBezTo>
                <a:cubicBezTo>
                  <a:pt x="287" y="255"/>
                  <a:pt x="289" y="252"/>
                  <a:pt x="292" y="250"/>
                </a:cubicBezTo>
                <a:cubicBezTo>
                  <a:pt x="299" y="245"/>
                  <a:pt x="307" y="245"/>
                  <a:pt x="320" y="245"/>
                </a:cubicBezTo>
                <a:cubicBezTo>
                  <a:pt x="326" y="245"/>
                  <a:pt x="333" y="245"/>
                  <a:pt x="340" y="245"/>
                </a:cubicBezTo>
                <a:cubicBezTo>
                  <a:pt x="350" y="243"/>
                  <a:pt x="359" y="235"/>
                  <a:pt x="364" y="224"/>
                </a:cubicBezTo>
                <a:cubicBezTo>
                  <a:pt x="370" y="211"/>
                  <a:pt x="368" y="197"/>
                  <a:pt x="361" y="188"/>
                </a:cubicBezTo>
                <a:cubicBezTo>
                  <a:pt x="349" y="172"/>
                  <a:pt x="327" y="179"/>
                  <a:pt x="312" y="184"/>
                </a:cubicBezTo>
                <a:cubicBezTo>
                  <a:pt x="306" y="186"/>
                  <a:pt x="298" y="188"/>
                  <a:pt x="296" y="188"/>
                </a:cubicBezTo>
                <a:cubicBezTo>
                  <a:pt x="294" y="188"/>
                  <a:pt x="293" y="188"/>
                  <a:pt x="293" y="188"/>
                </a:cubicBezTo>
                <a:cubicBezTo>
                  <a:pt x="293" y="187"/>
                  <a:pt x="293" y="187"/>
                  <a:pt x="293" y="186"/>
                </a:cubicBezTo>
                <a:cubicBezTo>
                  <a:pt x="293" y="184"/>
                  <a:pt x="294" y="179"/>
                  <a:pt x="297" y="173"/>
                </a:cubicBezTo>
                <a:cubicBezTo>
                  <a:pt x="304" y="158"/>
                  <a:pt x="316" y="147"/>
                  <a:pt x="320" y="146"/>
                </a:cubicBezTo>
                <a:cubicBezTo>
                  <a:pt x="325" y="145"/>
                  <a:pt x="332" y="148"/>
                  <a:pt x="339" y="152"/>
                </a:cubicBezTo>
                <a:cubicBezTo>
                  <a:pt x="342" y="153"/>
                  <a:pt x="342" y="153"/>
                  <a:pt x="342" y="153"/>
                </a:cubicBezTo>
                <a:cubicBezTo>
                  <a:pt x="348" y="156"/>
                  <a:pt x="355" y="159"/>
                  <a:pt x="362" y="161"/>
                </a:cubicBezTo>
                <a:cubicBezTo>
                  <a:pt x="362" y="161"/>
                  <a:pt x="365" y="162"/>
                  <a:pt x="365" y="162"/>
                </a:cubicBezTo>
                <a:cubicBezTo>
                  <a:pt x="371" y="164"/>
                  <a:pt x="382" y="168"/>
                  <a:pt x="391" y="162"/>
                </a:cubicBezTo>
                <a:cubicBezTo>
                  <a:pt x="398" y="157"/>
                  <a:pt x="401" y="150"/>
                  <a:pt x="404" y="143"/>
                </a:cubicBezTo>
                <a:cubicBezTo>
                  <a:pt x="406" y="136"/>
                  <a:pt x="403" y="129"/>
                  <a:pt x="396" y="126"/>
                </a:cubicBezTo>
                <a:cubicBezTo>
                  <a:pt x="389" y="123"/>
                  <a:pt x="381" y="127"/>
                  <a:pt x="379" y="134"/>
                </a:cubicBezTo>
                <a:cubicBezTo>
                  <a:pt x="378" y="136"/>
                  <a:pt x="377" y="137"/>
                  <a:pt x="377" y="138"/>
                </a:cubicBezTo>
                <a:cubicBezTo>
                  <a:pt x="376" y="138"/>
                  <a:pt x="375" y="137"/>
                  <a:pt x="374" y="137"/>
                </a:cubicBezTo>
                <a:cubicBezTo>
                  <a:pt x="371" y="136"/>
                  <a:pt x="371" y="136"/>
                  <a:pt x="371" y="136"/>
                </a:cubicBezTo>
                <a:cubicBezTo>
                  <a:pt x="364" y="134"/>
                  <a:pt x="359" y="131"/>
                  <a:pt x="354" y="129"/>
                </a:cubicBezTo>
                <a:cubicBezTo>
                  <a:pt x="350" y="128"/>
                  <a:pt x="350" y="128"/>
                  <a:pt x="350" y="128"/>
                </a:cubicBezTo>
                <a:cubicBezTo>
                  <a:pt x="341" y="123"/>
                  <a:pt x="329" y="117"/>
                  <a:pt x="314" y="120"/>
                </a:cubicBezTo>
                <a:cubicBezTo>
                  <a:pt x="293" y="125"/>
                  <a:pt x="266" y="162"/>
                  <a:pt x="266" y="187"/>
                </a:cubicBezTo>
                <a:cubicBezTo>
                  <a:pt x="267" y="202"/>
                  <a:pt x="276" y="212"/>
                  <a:pt x="292" y="215"/>
                </a:cubicBezTo>
                <a:cubicBezTo>
                  <a:pt x="300" y="216"/>
                  <a:pt x="310" y="213"/>
                  <a:pt x="320" y="209"/>
                </a:cubicBezTo>
                <a:cubicBezTo>
                  <a:pt x="326" y="208"/>
                  <a:pt x="337" y="204"/>
                  <a:pt x="340" y="205"/>
                </a:cubicBezTo>
                <a:cubicBezTo>
                  <a:pt x="341" y="205"/>
                  <a:pt x="341" y="206"/>
                  <a:pt x="341" y="207"/>
                </a:cubicBezTo>
                <a:cubicBezTo>
                  <a:pt x="341" y="209"/>
                  <a:pt x="341" y="212"/>
                  <a:pt x="340" y="214"/>
                </a:cubicBezTo>
                <a:cubicBezTo>
                  <a:pt x="338" y="217"/>
                  <a:pt x="337" y="218"/>
                  <a:pt x="336" y="218"/>
                </a:cubicBezTo>
                <a:cubicBezTo>
                  <a:pt x="332" y="219"/>
                  <a:pt x="326" y="218"/>
                  <a:pt x="321" y="218"/>
                </a:cubicBezTo>
                <a:cubicBezTo>
                  <a:pt x="307" y="218"/>
                  <a:pt x="290" y="217"/>
                  <a:pt x="276" y="229"/>
                </a:cubicBezTo>
                <a:cubicBezTo>
                  <a:pt x="265" y="237"/>
                  <a:pt x="260" y="248"/>
                  <a:pt x="261" y="260"/>
                </a:cubicBezTo>
                <a:cubicBezTo>
                  <a:pt x="262" y="279"/>
                  <a:pt x="275" y="295"/>
                  <a:pt x="288" y="303"/>
                </a:cubicBezTo>
                <a:cubicBezTo>
                  <a:pt x="290" y="305"/>
                  <a:pt x="290" y="305"/>
                  <a:pt x="290" y="305"/>
                </a:cubicBezTo>
                <a:cubicBezTo>
                  <a:pt x="308" y="316"/>
                  <a:pt x="318" y="323"/>
                  <a:pt x="321" y="338"/>
                </a:cubicBezTo>
                <a:cubicBezTo>
                  <a:pt x="321" y="341"/>
                  <a:pt x="322" y="345"/>
                  <a:pt x="322" y="348"/>
                </a:cubicBezTo>
                <a:cubicBezTo>
                  <a:pt x="324" y="358"/>
                  <a:pt x="325" y="370"/>
                  <a:pt x="331" y="380"/>
                </a:cubicBezTo>
                <a:cubicBezTo>
                  <a:pt x="336" y="388"/>
                  <a:pt x="344" y="393"/>
                  <a:pt x="353" y="394"/>
                </a:cubicBezTo>
                <a:cubicBezTo>
                  <a:pt x="363" y="395"/>
                  <a:pt x="374" y="391"/>
                  <a:pt x="381" y="383"/>
                </a:cubicBezTo>
                <a:cubicBezTo>
                  <a:pt x="397" y="366"/>
                  <a:pt x="405" y="345"/>
                  <a:pt x="413" y="325"/>
                </a:cubicBezTo>
                <a:cubicBezTo>
                  <a:pt x="418" y="315"/>
                  <a:pt x="422" y="304"/>
                  <a:pt x="427" y="295"/>
                </a:cubicBezTo>
                <a:cubicBezTo>
                  <a:pt x="430" y="288"/>
                  <a:pt x="432" y="283"/>
                  <a:pt x="432" y="279"/>
                </a:cubicBezTo>
                <a:cubicBezTo>
                  <a:pt x="432" y="266"/>
                  <a:pt x="421" y="259"/>
                  <a:pt x="415" y="254"/>
                </a:cubicBezTo>
                <a:cubicBezTo>
                  <a:pt x="409" y="251"/>
                  <a:pt x="409" y="251"/>
                  <a:pt x="409" y="251"/>
                </a:cubicBezTo>
                <a:cubicBezTo>
                  <a:pt x="407" y="249"/>
                  <a:pt x="407" y="249"/>
                  <a:pt x="407" y="249"/>
                </a:cubicBezTo>
                <a:cubicBezTo>
                  <a:pt x="401" y="245"/>
                  <a:pt x="398" y="242"/>
                  <a:pt x="396" y="240"/>
                </a:cubicBezTo>
                <a:cubicBezTo>
                  <a:pt x="414" y="227"/>
                  <a:pt x="434" y="219"/>
                  <a:pt x="440" y="221"/>
                </a:cubicBezTo>
                <a:cubicBezTo>
                  <a:pt x="442" y="222"/>
                  <a:pt x="443" y="225"/>
                  <a:pt x="444" y="228"/>
                </a:cubicBezTo>
                <a:cubicBezTo>
                  <a:pt x="444" y="229"/>
                  <a:pt x="445" y="235"/>
                  <a:pt x="445" y="236"/>
                </a:cubicBezTo>
                <a:cubicBezTo>
                  <a:pt x="445" y="239"/>
                  <a:pt x="445" y="242"/>
                  <a:pt x="445" y="245"/>
                </a:cubicBezTo>
                <a:cubicBezTo>
                  <a:pt x="445" y="254"/>
                  <a:pt x="444" y="262"/>
                  <a:pt x="443" y="271"/>
                </a:cubicBezTo>
                <a:cubicBezTo>
                  <a:pt x="436" y="325"/>
                  <a:pt x="409" y="373"/>
                  <a:pt x="366" y="406"/>
                </a:cubicBezTo>
                <a:cubicBezTo>
                  <a:pt x="323" y="439"/>
                  <a:pt x="269" y="454"/>
                  <a:pt x="215" y="448"/>
                </a:cubicBezTo>
                <a:cubicBezTo>
                  <a:pt x="201" y="447"/>
                  <a:pt x="188" y="443"/>
                  <a:pt x="180" y="440"/>
                </a:cubicBezTo>
                <a:cubicBezTo>
                  <a:pt x="185" y="431"/>
                  <a:pt x="203" y="409"/>
                  <a:pt x="246" y="372"/>
                </a:cubicBezTo>
                <a:cubicBezTo>
                  <a:pt x="259" y="360"/>
                  <a:pt x="266" y="347"/>
                  <a:pt x="266" y="335"/>
                </a:cubicBezTo>
                <a:cubicBezTo>
                  <a:pt x="266" y="333"/>
                  <a:pt x="266" y="332"/>
                  <a:pt x="266" y="330"/>
                </a:cubicBezTo>
                <a:cubicBezTo>
                  <a:pt x="262" y="304"/>
                  <a:pt x="229" y="289"/>
                  <a:pt x="202" y="276"/>
                </a:cubicBezTo>
                <a:cubicBezTo>
                  <a:pt x="191" y="271"/>
                  <a:pt x="191" y="271"/>
                  <a:pt x="191" y="271"/>
                </a:cubicBezTo>
                <a:cubicBezTo>
                  <a:pt x="185" y="269"/>
                  <a:pt x="185" y="269"/>
                  <a:pt x="185" y="269"/>
                </a:cubicBezTo>
                <a:cubicBezTo>
                  <a:pt x="147" y="255"/>
                  <a:pt x="137" y="247"/>
                  <a:pt x="135" y="244"/>
                </a:cubicBezTo>
                <a:cubicBezTo>
                  <a:pt x="137" y="242"/>
                  <a:pt x="140" y="239"/>
                  <a:pt x="148" y="236"/>
                </a:cubicBezTo>
                <a:cubicBezTo>
                  <a:pt x="152" y="235"/>
                  <a:pt x="157" y="233"/>
                  <a:pt x="161" y="232"/>
                </a:cubicBezTo>
                <a:cubicBezTo>
                  <a:pt x="178" y="227"/>
                  <a:pt x="199" y="220"/>
                  <a:pt x="210" y="200"/>
                </a:cubicBezTo>
                <a:cubicBezTo>
                  <a:pt x="214" y="192"/>
                  <a:pt x="216" y="184"/>
                  <a:pt x="216" y="176"/>
                </a:cubicBezTo>
                <a:cubicBezTo>
                  <a:pt x="216" y="161"/>
                  <a:pt x="209" y="147"/>
                  <a:pt x="196" y="138"/>
                </a:cubicBezTo>
                <a:cubicBezTo>
                  <a:pt x="178" y="126"/>
                  <a:pt x="157" y="118"/>
                  <a:pt x="134" y="115"/>
                </a:cubicBezTo>
                <a:cubicBezTo>
                  <a:pt x="122" y="114"/>
                  <a:pt x="111" y="114"/>
                  <a:pt x="102" y="117"/>
                </a:cubicBezTo>
                <a:cubicBezTo>
                  <a:pt x="74" y="123"/>
                  <a:pt x="65" y="161"/>
                  <a:pt x="60" y="184"/>
                </a:cubicBezTo>
                <a:cubicBezTo>
                  <a:pt x="59" y="188"/>
                  <a:pt x="59" y="188"/>
                  <a:pt x="59" y="188"/>
                </a:cubicBezTo>
                <a:cubicBezTo>
                  <a:pt x="56" y="200"/>
                  <a:pt x="55" y="211"/>
                  <a:pt x="55" y="221"/>
                </a:cubicBezTo>
                <a:cubicBezTo>
                  <a:pt x="55" y="237"/>
                  <a:pt x="58" y="250"/>
                  <a:pt x="65" y="261"/>
                </a:cubicBezTo>
                <a:cubicBezTo>
                  <a:pt x="77" y="281"/>
                  <a:pt x="97" y="294"/>
                  <a:pt x="114" y="306"/>
                </a:cubicBezTo>
                <a:cubicBezTo>
                  <a:pt x="114" y="306"/>
                  <a:pt x="125" y="313"/>
                  <a:pt x="126" y="313"/>
                </a:cubicBezTo>
                <a:cubicBezTo>
                  <a:pt x="122" y="318"/>
                  <a:pt x="118" y="324"/>
                  <a:pt x="118" y="334"/>
                </a:cubicBezTo>
                <a:cubicBezTo>
                  <a:pt x="118" y="334"/>
                  <a:pt x="118" y="334"/>
                  <a:pt x="118" y="335"/>
                </a:cubicBezTo>
                <a:cubicBezTo>
                  <a:pt x="118" y="349"/>
                  <a:pt x="126" y="358"/>
                  <a:pt x="133" y="366"/>
                </a:cubicBezTo>
                <a:cubicBezTo>
                  <a:pt x="139" y="373"/>
                  <a:pt x="142" y="377"/>
                  <a:pt x="142" y="384"/>
                </a:cubicBezTo>
                <a:cubicBezTo>
                  <a:pt x="142" y="385"/>
                  <a:pt x="142" y="385"/>
                  <a:pt x="142" y="386"/>
                </a:cubicBezTo>
                <a:cubicBezTo>
                  <a:pt x="142" y="397"/>
                  <a:pt x="134" y="408"/>
                  <a:pt x="127" y="416"/>
                </a:cubicBezTo>
                <a:cubicBezTo>
                  <a:pt x="70" y="377"/>
                  <a:pt x="36" y="313"/>
                  <a:pt x="36" y="245"/>
                </a:cubicBezTo>
                <a:cubicBezTo>
                  <a:pt x="36" y="237"/>
                  <a:pt x="36" y="228"/>
                  <a:pt x="37" y="220"/>
                </a:cubicBezTo>
                <a:cubicBezTo>
                  <a:pt x="52" y="108"/>
                  <a:pt x="154" y="28"/>
                  <a:pt x="266" y="42"/>
                </a:cubicBezTo>
                <a:cubicBezTo>
                  <a:pt x="294" y="46"/>
                  <a:pt x="321" y="55"/>
                  <a:pt x="345" y="70"/>
                </a:cubicBezTo>
                <a:cubicBezTo>
                  <a:pt x="335" y="72"/>
                  <a:pt x="327" y="73"/>
                  <a:pt x="327" y="73"/>
                </a:cubicBezTo>
                <a:cubicBezTo>
                  <a:pt x="320" y="74"/>
                  <a:pt x="316" y="80"/>
                  <a:pt x="316" y="86"/>
                </a:cubicBezTo>
                <a:cubicBezTo>
                  <a:pt x="316" y="87"/>
                  <a:pt x="316" y="88"/>
                  <a:pt x="316" y="89"/>
                </a:cubicBezTo>
                <a:cubicBezTo>
                  <a:pt x="317" y="96"/>
                  <a:pt x="324" y="101"/>
                  <a:pt x="332" y="99"/>
                </a:cubicBezTo>
                <a:cubicBezTo>
                  <a:pt x="383" y="90"/>
                  <a:pt x="383" y="90"/>
                  <a:pt x="383" y="90"/>
                </a:cubicBezTo>
                <a:cubicBezTo>
                  <a:pt x="386" y="89"/>
                  <a:pt x="389" y="87"/>
                  <a:pt x="391" y="84"/>
                </a:cubicBezTo>
                <a:cubicBezTo>
                  <a:pt x="393" y="81"/>
                  <a:pt x="394" y="78"/>
                  <a:pt x="394" y="74"/>
                </a:cubicBezTo>
                <a:cubicBezTo>
                  <a:pt x="384" y="24"/>
                  <a:pt x="384" y="24"/>
                  <a:pt x="384" y="24"/>
                </a:cubicBezTo>
                <a:cubicBezTo>
                  <a:pt x="383" y="16"/>
                  <a:pt x="376" y="12"/>
                  <a:pt x="368" y="13"/>
                </a:cubicBezTo>
                <a:cubicBezTo>
                  <a:pt x="362" y="14"/>
                  <a:pt x="357" y="20"/>
                  <a:pt x="357" y="26"/>
                </a:cubicBezTo>
                <a:cubicBezTo>
                  <a:pt x="357" y="27"/>
                  <a:pt x="358" y="28"/>
                  <a:pt x="358" y="29"/>
                </a:cubicBezTo>
                <a:cubicBezTo>
                  <a:pt x="358" y="29"/>
                  <a:pt x="360" y="38"/>
                  <a:pt x="362" y="48"/>
                </a:cubicBezTo>
                <a:cubicBezTo>
                  <a:pt x="361" y="48"/>
                  <a:pt x="361" y="48"/>
                  <a:pt x="361" y="48"/>
                </a:cubicBezTo>
                <a:cubicBezTo>
                  <a:pt x="333" y="31"/>
                  <a:pt x="302" y="20"/>
                  <a:pt x="269" y="16"/>
                </a:cubicBezTo>
                <a:cubicBezTo>
                  <a:pt x="143" y="0"/>
                  <a:pt x="27" y="90"/>
                  <a:pt x="11" y="216"/>
                </a:cubicBezTo>
                <a:cubicBezTo>
                  <a:pt x="0" y="307"/>
                  <a:pt x="43" y="397"/>
                  <a:pt x="122" y="444"/>
                </a:cubicBezTo>
                <a:cubicBezTo>
                  <a:pt x="127" y="447"/>
                  <a:pt x="133" y="447"/>
                  <a:pt x="138" y="443"/>
                </a:cubicBezTo>
                <a:cubicBezTo>
                  <a:pt x="141" y="440"/>
                  <a:pt x="167" y="417"/>
                  <a:pt x="169" y="388"/>
                </a:cubicBezTo>
                <a:cubicBezTo>
                  <a:pt x="171" y="368"/>
                  <a:pt x="160" y="356"/>
                  <a:pt x="153" y="348"/>
                </a:cubicBezTo>
                <a:cubicBezTo>
                  <a:pt x="147" y="342"/>
                  <a:pt x="144" y="339"/>
                  <a:pt x="144" y="334"/>
                </a:cubicBezTo>
                <a:cubicBezTo>
                  <a:pt x="144" y="333"/>
                  <a:pt x="145" y="332"/>
                  <a:pt x="148" y="329"/>
                </a:cubicBezTo>
                <a:cubicBezTo>
                  <a:pt x="151" y="325"/>
                  <a:pt x="156" y="319"/>
                  <a:pt x="155" y="310"/>
                </a:cubicBezTo>
                <a:cubicBezTo>
                  <a:pt x="154" y="302"/>
                  <a:pt x="147" y="296"/>
                  <a:pt x="142" y="292"/>
                </a:cubicBezTo>
                <a:cubicBezTo>
                  <a:pt x="142" y="292"/>
                  <a:pt x="129" y="283"/>
                  <a:pt x="129" y="283"/>
                </a:cubicBezTo>
                <a:cubicBezTo>
                  <a:pt x="113" y="273"/>
                  <a:pt x="97" y="262"/>
                  <a:pt x="88" y="248"/>
                </a:cubicBezTo>
                <a:cubicBezTo>
                  <a:pt x="81" y="235"/>
                  <a:pt x="80" y="218"/>
                  <a:pt x="85" y="194"/>
                </a:cubicBezTo>
                <a:cubicBezTo>
                  <a:pt x="86" y="190"/>
                  <a:pt x="86" y="190"/>
                  <a:pt x="86" y="190"/>
                </a:cubicBezTo>
                <a:cubicBezTo>
                  <a:pt x="89" y="178"/>
                  <a:pt x="96" y="145"/>
                  <a:pt x="108" y="142"/>
                </a:cubicBezTo>
                <a:cubicBezTo>
                  <a:pt x="115" y="141"/>
                  <a:pt x="122" y="141"/>
                  <a:pt x="131" y="142"/>
                </a:cubicBezTo>
                <a:cubicBezTo>
                  <a:pt x="150" y="144"/>
                  <a:pt x="166" y="150"/>
                  <a:pt x="181" y="160"/>
                </a:cubicBezTo>
                <a:cubicBezTo>
                  <a:pt x="188" y="165"/>
                  <a:pt x="190" y="170"/>
                  <a:pt x="190" y="175"/>
                </a:cubicBezTo>
                <a:cubicBezTo>
                  <a:pt x="190" y="180"/>
                  <a:pt x="188" y="185"/>
                  <a:pt x="186" y="188"/>
                </a:cubicBezTo>
                <a:cubicBezTo>
                  <a:pt x="181" y="198"/>
                  <a:pt x="168" y="202"/>
                  <a:pt x="153" y="206"/>
                </a:cubicBezTo>
                <a:cubicBezTo>
                  <a:pt x="148" y="208"/>
                  <a:pt x="143" y="210"/>
                  <a:pt x="138" y="211"/>
                </a:cubicBezTo>
                <a:cubicBezTo>
                  <a:pt x="125" y="217"/>
                  <a:pt x="117" y="222"/>
                  <a:pt x="112" y="230"/>
                </a:cubicBezTo>
                <a:cubicBezTo>
                  <a:pt x="109" y="234"/>
                  <a:pt x="108" y="239"/>
                  <a:pt x="108" y="243"/>
                </a:cubicBezTo>
                <a:cubicBezTo>
                  <a:pt x="108" y="246"/>
                  <a:pt x="108" y="248"/>
                  <a:pt x="109" y="251"/>
                </a:cubicBezTo>
                <a:cubicBezTo>
                  <a:pt x="114" y="266"/>
                  <a:pt x="134" y="279"/>
                  <a:pt x="176" y="294"/>
                </a:cubicBezTo>
                <a:cubicBezTo>
                  <a:pt x="176" y="294"/>
                  <a:pt x="179" y="295"/>
                  <a:pt x="179" y="295"/>
                </a:cubicBezTo>
                <a:cubicBezTo>
                  <a:pt x="181" y="296"/>
                  <a:pt x="191" y="301"/>
                  <a:pt x="191" y="301"/>
                </a:cubicBezTo>
                <a:cubicBezTo>
                  <a:pt x="208" y="309"/>
                  <a:pt x="238" y="322"/>
                  <a:pt x="239" y="334"/>
                </a:cubicBezTo>
                <a:cubicBezTo>
                  <a:pt x="239" y="334"/>
                  <a:pt x="239" y="335"/>
                  <a:pt x="239" y="335"/>
                </a:cubicBezTo>
                <a:cubicBezTo>
                  <a:pt x="239" y="339"/>
                  <a:pt x="235" y="345"/>
                  <a:pt x="228" y="352"/>
                </a:cubicBezTo>
                <a:cubicBezTo>
                  <a:pt x="211" y="367"/>
                  <a:pt x="196" y="381"/>
                  <a:pt x="184" y="393"/>
                </a:cubicBezTo>
                <a:cubicBezTo>
                  <a:pt x="157" y="422"/>
                  <a:pt x="151" y="435"/>
                  <a:pt x="151" y="444"/>
                </a:cubicBezTo>
                <a:cubicBezTo>
                  <a:pt x="151" y="446"/>
                  <a:pt x="151" y="447"/>
                  <a:pt x="151" y="448"/>
                </a:cubicBezTo>
                <a:cubicBezTo>
                  <a:pt x="152" y="455"/>
                  <a:pt x="157" y="461"/>
                  <a:pt x="164" y="463"/>
                </a:cubicBezTo>
                <a:cubicBezTo>
                  <a:pt x="165" y="464"/>
                  <a:pt x="189" y="472"/>
                  <a:pt x="212" y="475"/>
                </a:cubicBezTo>
                <a:cubicBezTo>
                  <a:pt x="273" y="481"/>
                  <a:pt x="334" y="464"/>
                  <a:pt x="382" y="427"/>
                </a:cubicBezTo>
                <a:cubicBezTo>
                  <a:pt x="431" y="389"/>
                  <a:pt x="462" y="335"/>
                  <a:pt x="470" y="274"/>
                </a:cubicBezTo>
                <a:cubicBezTo>
                  <a:pt x="471" y="261"/>
                  <a:pt x="472" y="248"/>
                  <a:pt x="471" y="23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3" name="Freeform 373"/>
          <p:cNvSpPr>
            <a:spLocks/>
          </p:cNvSpPr>
          <p:nvPr/>
        </p:nvSpPr>
        <p:spPr bwMode="auto">
          <a:xfrm>
            <a:off x="5751513" y="2381250"/>
            <a:ext cx="371475" cy="520700"/>
          </a:xfrm>
          <a:custGeom>
            <a:avLst/>
            <a:gdLst/>
            <a:ahLst/>
            <a:cxnLst>
              <a:cxn ang="0">
                <a:pos x="162" y="17"/>
              </a:cxn>
              <a:cxn ang="0">
                <a:pos x="162" y="19"/>
              </a:cxn>
              <a:cxn ang="0">
                <a:pos x="150" y="136"/>
              </a:cxn>
              <a:cxn ang="0">
                <a:pos x="47" y="205"/>
              </a:cxn>
              <a:cxn ang="0">
                <a:pos x="45" y="207"/>
              </a:cxn>
              <a:cxn ang="0">
                <a:pos x="38" y="223"/>
              </a:cxn>
              <a:cxn ang="0">
                <a:pos x="41" y="234"/>
              </a:cxn>
              <a:cxn ang="0">
                <a:pos x="67" y="244"/>
              </a:cxn>
              <a:cxn ang="0">
                <a:pos x="68" y="243"/>
              </a:cxn>
              <a:cxn ang="0">
                <a:pos x="152" y="210"/>
              </a:cxn>
              <a:cxn ang="0">
                <a:pos x="142" y="391"/>
              </a:cxn>
              <a:cxn ang="0">
                <a:pos x="142" y="392"/>
              </a:cxn>
              <a:cxn ang="0">
                <a:pos x="155" y="405"/>
              </a:cxn>
              <a:cxn ang="0">
                <a:pos x="169" y="393"/>
              </a:cxn>
              <a:cxn ang="0">
                <a:pos x="179" y="190"/>
              </a:cxn>
              <a:cxn ang="0">
                <a:pos x="174" y="179"/>
              </a:cxn>
              <a:cxn ang="0">
                <a:pos x="161" y="177"/>
              </a:cxn>
              <a:cxn ang="0">
                <a:pos x="99" y="202"/>
              </a:cxn>
              <a:cxn ang="0">
                <a:pos x="170" y="154"/>
              </a:cxn>
              <a:cxn ang="0">
                <a:pos x="176" y="145"/>
              </a:cxn>
              <a:cxn ang="0">
                <a:pos x="183" y="68"/>
              </a:cxn>
              <a:cxn ang="0">
                <a:pos x="191" y="144"/>
              </a:cxn>
              <a:cxn ang="0">
                <a:pos x="197" y="154"/>
              </a:cxn>
              <a:cxn ang="0">
                <a:pos x="268" y="203"/>
              </a:cxn>
              <a:cxn ang="0">
                <a:pos x="207" y="178"/>
              </a:cxn>
              <a:cxn ang="0">
                <a:pos x="194" y="179"/>
              </a:cxn>
              <a:cxn ang="0">
                <a:pos x="189" y="190"/>
              </a:cxn>
              <a:cxn ang="0">
                <a:pos x="189" y="191"/>
              </a:cxn>
              <a:cxn ang="0">
                <a:pos x="204" y="418"/>
              </a:cxn>
              <a:cxn ang="0">
                <a:pos x="42" y="418"/>
              </a:cxn>
              <a:cxn ang="0">
                <a:pos x="36" y="420"/>
              </a:cxn>
              <a:cxn ang="0">
                <a:pos x="7" y="434"/>
              </a:cxn>
              <a:cxn ang="0">
                <a:pos x="0" y="446"/>
              </a:cxn>
              <a:cxn ang="0">
                <a:pos x="1" y="451"/>
              </a:cxn>
              <a:cxn ang="0">
                <a:pos x="19" y="457"/>
              </a:cxn>
              <a:cxn ang="0">
                <a:pos x="45" y="445"/>
              </a:cxn>
              <a:cxn ang="0">
                <a:pos x="219" y="445"/>
              </a:cxn>
              <a:cxn ang="0">
                <a:pos x="228" y="440"/>
              </a:cxn>
              <a:cxn ang="0">
                <a:pos x="232" y="431"/>
              </a:cxn>
              <a:cxn ang="0">
                <a:pos x="232" y="430"/>
              </a:cxn>
              <a:cxn ang="0">
                <a:pos x="217" y="211"/>
              </a:cxn>
              <a:cxn ang="0">
                <a:pos x="299" y="245"/>
              </a:cxn>
              <a:cxn ang="0">
                <a:pos x="300" y="245"/>
              </a:cxn>
              <a:cxn ang="0">
                <a:pos x="326" y="235"/>
              </a:cxn>
              <a:cxn ang="0">
                <a:pos x="329" y="224"/>
              </a:cxn>
              <a:cxn ang="0">
                <a:pos x="322" y="208"/>
              </a:cxn>
              <a:cxn ang="0">
                <a:pos x="320" y="207"/>
              </a:cxn>
              <a:cxn ang="0">
                <a:pos x="217" y="135"/>
              </a:cxn>
              <a:cxn ang="0">
                <a:pos x="205" y="19"/>
              </a:cxn>
              <a:cxn ang="0">
                <a:pos x="205" y="17"/>
              </a:cxn>
              <a:cxn ang="0">
                <a:pos x="183" y="0"/>
              </a:cxn>
              <a:cxn ang="0">
                <a:pos x="162" y="17"/>
              </a:cxn>
            </a:cxnLst>
            <a:rect l="0" t="0" r="r" b="b"/>
            <a:pathLst>
              <a:path w="329" h="461">
                <a:moveTo>
                  <a:pt x="162" y="17"/>
                </a:moveTo>
                <a:cubicBezTo>
                  <a:pt x="162" y="18"/>
                  <a:pt x="162" y="18"/>
                  <a:pt x="162" y="19"/>
                </a:cubicBezTo>
                <a:cubicBezTo>
                  <a:pt x="162" y="19"/>
                  <a:pt x="151" y="124"/>
                  <a:pt x="150" y="136"/>
                </a:cubicBezTo>
                <a:cubicBezTo>
                  <a:pt x="140" y="142"/>
                  <a:pt x="47" y="205"/>
                  <a:pt x="47" y="205"/>
                </a:cubicBezTo>
                <a:cubicBezTo>
                  <a:pt x="46" y="206"/>
                  <a:pt x="46" y="206"/>
                  <a:pt x="45" y="207"/>
                </a:cubicBezTo>
                <a:cubicBezTo>
                  <a:pt x="41" y="210"/>
                  <a:pt x="38" y="216"/>
                  <a:pt x="38" y="223"/>
                </a:cubicBezTo>
                <a:cubicBezTo>
                  <a:pt x="38" y="226"/>
                  <a:pt x="39" y="230"/>
                  <a:pt x="41" y="234"/>
                </a:cubicBezTo>
                <a:cubicBezTo>
                  <a:pt x="47" y="244"/>
                  <a:pt x="59" y="246"/>
                  <a:pt x="67" y="244"/>
                </a:cubicBezTo>
                <a:cubicBezTo>
                  <a:pt x="67" y="243"/>
                  <a:pt x="68" y="243"/>
                  <a:pt x="68" y="243"/>
                </a:cubicBezTo>
                <a:cubicBezTo>
                  <a:pt x="68" y="243"/>
                  <a:pt x="126" y="220"/>
                  <a:pt x="152" y="210"/>
                </a:cubicBezTo>
                <a:cubicBezTo>
                  <a:pt x="150" y="243"/>
                  <a:pt x="142" y="391"/>
                  <a:pt x="142" y="391"/>
                </a:cubicBezTo>
                <a:cubicBezTo>
                  <a:pt x="142" y="391"/>
                  <a:pt x="142" y="392"/>
                  <a:pt x="142" y="392"/>
                </a:cubicBezTo>
                <a:cubicBezTo>
                  <a:pt x="142" y="399"/>
                  <a:pt x="148" y="405"/>
                  <a:pt x="155" y="405"/>
                </a:cubicBezTo>
                <a:cubicBezTo>
                  <a:pt x="162" y="406"/>
                  <a:pt x="168" y="400"/>
                  <a:pt x="169" y="393"/>
                </a:cubicBezTo>
                <a:cubicBezTo>
                  <a:pt x="179" y="190"/>
                  <a:pt x="179" y="190"/>
                  <a:pt x="179" y="190"/>
                </a:cubicBezTo>
                <a:cubicBezTo>
                  <a:pt x="180" y="186"/>
                  <a:pt x="178" y="181"/>
                  <a:pt x="174" y="179"/>
                </a:cubicBezTo>
                <a:cubicBezTo>
                  <a:pt x="170" y="176"/>
                  <a:pt x="165" y="176"/>
                  <a:pt x="161" y="177"/>
                </a:cubicBezTo>
                <a:cubicBezTo>
                  <a:pt x="161" y="177"/>
                  <a:pt x="129" y="190"/>
                  <a:pt x="99" y="202"/>
                </a:cubicBezTo>
                <a:cubicBezTo>
                  <a:pt x="131" y="181"/>
                  <a:pt x="170" y="154"/>
                  <a:pt x="170" y="154"/>
                </a:cubicBezTo>
                <a:cubicBezTo>
                  <a:pt x="173" y="152"/>
                  <a:pt x="175" y="148"/>
                  <a:pt x="176" y="145"/>
                </a:cubicBezTo>
                <a:cubicBezTo>
                  <a:pt x="176" y="145"/>
                  <a:pt x="180" y="104"/>
                  <a:pt x="183" y="68"/>
                </a:cubicBezTo>
                <a:cubicBezTo>
                  <a:pt x="187" y="104"/>
                  <a:pt x="191" y="144"/>
                  <a:pt x="191" y="144"/>
                </a:cubicBezTo>
                <a:cubicBezTo>
                  <a:pt x="192" y="148"/>
                  <a:pt x="194" y="152"/>
                  <a:pt x="197" y="154"/>
                </a:cubicBezTo>
                <a:cubicBezTo>
                  <a:pt x="197" y="154"/>
                  <a:pt x="236" y="181"/>
                  <a:pt x="268" y="203"/>
                </a:cubicBezTo>
                <a:cubicBezTo>
                  <a:pt x="239" y="191"/>
                  <a:pt x="207" y="178"/>
                  <a:pt x="207" y="178"/>
                </a:cubicBezTo>
                <a:cubicBezTo>
                  <a:pt x="203" y="176"/>
                  <a:pt x="198" y="177"/>
                  <a:pt x="194" y="179"/>
                </a:cubicBezTo>
                <a:cubicBezTo>
                  <a:pt x="191" y="182"/>
                  <a:pt x="189" y="186"/>
                  <a:pt x="189" y="190"/>
                </a:cubicBezTo>
                <a:cubicBezTo>
                  <a:pt x="189" y="191"/>
                  <a:pt x="189" y="191"/>
                  <a:pt x="189" y="191"/>
                </a:cubicBezTo>
                <a:cubicBezTo>
                  <a:pt x="189" y="191"/>
                  <a:pt x="203" y="393"/>
                  <a:pt x="204" y="418"/>
                </a:cubicBezTo>
                <a:cubicBezTo>
                  <a:pt x="180" y="418"/>
                  <a:pt x="42" y="418"/>
                  <a:pt x="42" y="418"/>
                </a:cubicBezTo>
                <a:cubicBezTo>
                  <a:pt x="40" y="418"/>
                  <a:pt x="38" y="419"/>
                  <a:pt x="36" y="420"/>
                </a:cubicBezTo>
                <a:cubicBezTo>
                  <a:pt x="7" y="434"/>
                  <a:pt x="7" y="434"/>
                  <a:pt x="7" y="434"/>
                </a:cubicBezTo>
                <a:cubicBezTo>
                  <a:pt x="3" y="436"/>
                  <a:pt x="0" y="441"/>
                  <a:pt x="0" y="446"/>
                </a:cubicBezTo>
                <a:cubicBezTo>
                  <a:pt x="0" y="447"/>
                  <a:pt x="0" y="449"/>
                  <a:pt x="1" y="451"/>
                </a:cubicBezTo>
                <a:cubicBezTo>
                  <a:pt x="4" y="458"/>
                  <a:pt x="12" y="461"/>
                  <a:pt x="19" y="457"/>
                </a:cubicBezTo>
                <a:cubicBezTo>
                  <a:pt x="19" y="457"/>
                  <a:pt x="40" y="447"/>
                  <a:pt x="45" y="445"/>
                </a:cubicBezTo>
                <a:cubicBezTo>
                  <a:pt x="51" y="445"/>
                  <a:pt x="219" y="445"/>
                  <a:pt x="219" y="445"/>
                </a:cubicBezTo>
                <a:cubicBezTo>
                  <a:pt x="222" y="445"/>
                  <a:pt x="226" y="443"/>
                  <a:pt x="228" y="440"/>
                </a:cubicBezTo>
                <a:cubicBezTo>
                  <a:pt x="231" y="438"/>
                  <a:pt x="232" y="435"/>
                  <a:pt x="232" y="431"/>
                </a:cubicBezTo>
                <a:cubicBezTo>
                  <a:pt x="232" y="431"/>
                  <a:pt x="232" y="431"/>
                  <a:pt x="232" y="430"/>
                </a:cubicBezTo>
                <a:cubicBezTo>
                  <a:pt x="232" y="430"/>
                  <a:pt x="219" y="246"/>
                  <a:pt x="217" y="211"/>
                </a:cubicBezTo>
                <a:cubicBezTo>
                  <a:pt x="243" y="221"/>
                  <a:pt x="299" y="245"/>
                  <a:pt x="299" y="245"/>
                </a:cubicBezTo>
                <a:cubicBezTo>
                  <a:pt x="299" y="245"/>
                  <a:pt x="300" y="245"/>
                  <a:pt x="300" y="245"/>
                </a:cubicBezTo>
                <a:cubicBezTo>
                  <a:pt x="308" y="248"/>
                  <a:pt x="320" y="246"/>
                  <a:pt x="326" y="235"/>
                </a:cubicBezTo>
                <a:cubicBezTo>
                  <a:pt x="328" y="232"/>
                  <a:pt x="329" y="228"/>
                  <a:pt x="329" y="224"/>
                </a:cubicBezTo>
                <a:cubicBezTo>
                  <a:pt x="329" y="218"/>
                  <a:pt x="326" y="212"/>
                  <a:pt x="322" y="208"/>
                </a:cubicBezTo>
                <a:cubicBezTo>
                  <a:pt x="321" y="208"/>
                  <a:pt x="321" y="207"/>
                  <a:pt x="320" y="207"/>
                </a:cubicBezTo>
                <a:cubicBezTo>
                  <a:pt x="320" y="207"/>
                  <a:pt x="226" y="142"/>
                  <a:pt x="217" y="135"/>
                </a:cubicBezTo>
                <a:cubicBezTo>
                  <a:pt x="216" y="124"/>
                  <a:pt x="205" y="19"/>
                  <a:pt x="205" y="19"/>
                </a:cubicBezTo>
                <a:cubicBezTo>
                  <a:pt x="205" y="18"/>
                  <a:pt x="205" y="17"/>
                  <a:pt x="205" y="17"/>
                </a:cubicBezTo>
                <a:cubicBezTo>
                  <a:pt x="203" y="9"/>
                  <a:pt x="195" y="0"/>
                  <a:pt x="183" y="0"/>
                </a:cubicBezTo>
                <a:cubicBezTo>
                  <a:pt x="171" y="0"/>
                  <a:pt x="164" y="9"/>
                  <a:pt x="162" y="1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4" name="Freeform 429"/>
          <p:cNvSpPr>
            <a:spLocks/>
          </p:cNvSpPr>
          <p:nvPr/>
        </p:nvSpPr>
        <p:spPr bwMode="auto">
          <a:xfrm>
            <a:off x="5722938" y="3090863"/>
            <a:ext cx="430212" cy="314325"/>
          </a:xfrm>
          <a:custGeom>
            <a:avLst/>
            <a:gdLst/>
            <a:ahLst/>
            <a:cxnLst>
              <a:cxn ang="0">
                <a:pos x="72" y="39"/>
              </a:cxn>
              <a:cxn ang="0">
                <a:pos x="3" y="134"/>
              </a:cxn>
              <a:cxn ang="0">
                <a:pos x="47" y="230"/>
              </a:cxn>
              <a:cxn ang="0">
                <a:pos x="172" y="276"/>
              </a:cxn>
              <a:cxn ang="0">
                <a:pos x="307" y="247"/>
              </a:cxn>
              <a:cxn ang="0">
                <a:pos x="365" y="188"/>
              </a:cxn>
              <a:cxn ang="0">
                <a:pos x="371" y="115"/>
              </a:cxn>
              <a:cxn ang="0">
                <a:pos x="356" y="106"/>
              </a:cxn>
              <a:cxn ang="0">
                <a:pos x="347" y="122"/>
              </a:cxn>
              <a:cxn ang="0">
                <a:pos x="294" y="225"/>
              </a:cxn>
              <a:cxn ang="0">
                <a:pos x="64" y="211"/>
              </a:cxn>
              <a:cxn ang="0">
                <a:pos x="28" y="137"/>
              </a:cxn>
              <a:cxn ang="0">
                <a:pos x="84" y="61"/>
              </a:cxn>
              <a:cxn ang="0">
                <a:pos x="297" y="63"/>
              </a:cxn>
              <a:cxn ang="0">
                <a:pos x="297" y="63"/>
              </a:cxn>
              <a:cxn ang="0">
                <a:pos x="311" y="64"/>
              </a:cxn>
              <a:cxn ang="0">
                <a:pos x="334" y="51"/>
              </a:cxn>
              <a:cxn ang="0">
                <a:pos x="346" y="61"/>
              </a:cxn>
              <a:cxn ang="0">
                <a:pos x="237" y="124"/>
              </a:cxn>
              <a:cxn ang="0">
                <a:pos x="230" y="135"/>
              </a:cxn>
              <a:cxn ang="0">
                <a:pos x="231" y="139"/>
              </a:cxn>
              <a:cxn ang="0">
                <a:pos x="232" y="143"/>
              </a:cxn>
              <a:cxn ang="0">
                <a:pos x="218" y="162"/>
              </a:cxn>
              <a:cxn ang="0">
                <a:pos x="171" y="166"/>
              </a:cxn>
              <a:cxn ang="0">
                <a:pos x="162" y="168"/>
              </a:cxn>
              <a:cxn ang="0">
                <a:pos x="154" y="172"/>
              </a:cxn>
              <a:cxn ang="0">
                <a:pos x="142" y="161"/>
              </a:cxn>
              <a:cxn ang="0">
                <a:pos x="148" y="151"/>
              </a:cxn>
              <a:cxn ang="0">
                <a:pos x="147" y="147"/>
              </a:cxn>
              <a:cxn ang="0">
                <a:pos x="147" y="143"/>
              </a:cxn>
              <a:cxn ang="0">
                <a:pos x="160" y="124"/>
              </a:cxn>
              <a:cxn ang="0">
                <a:pos x="206" y="120"/>
              </a:cxn>
              <a:cxn ang="0">
                <a:pos x="216" y="119"/>
              </a:cxn>
              <a:cxn ang="0">
                <a:pos x="241" y="104"/>
              </a:cxn>
              <a:cxn ang="0">
                <a:pos x="246" y="87"/>
              </a:cxn>
              <a:cxn ang="0">
                <a:pos x="228" y="82"/>
              </a:cxn>
              <a:cxn ang="0">
                <a:pos x="208" y="94"/>
              </a:cxn>
              <a:cxn ang="0">
                <a:pos x="148" y="103"/>
              </a:cxn>
              <a:cxn ang="0">
                <a:pos x="121" y="143"/>
              </a:cxn>
              <a:cxn ang="0">
                <a:pos x="121" y="144"/>
              </a:cxn>
              <a:cxn ang="0">
                <a:pos x="114" y="149"/>
              </a:cxn>
              <a:cxn ang="0">
                <a:pos x="107" y="158"/>
              </a:cxn>
              <a:cxn ang="0">
                <a:pos x="107" y="159"/>
              </a:cxn>
              <a:cxn ang="0">
                <a:pos x="112" y="169"/>
              </a:cxn>
              <a:cxn ang="0">
                <a:pos x="145" y="197"/>
              </a:cxn>
              <a:cxn ang="0">
                <a:pos x="159" y="198"/>
              </a:cxn>
              <a:cxn ang="0">
                <a:pos x="170" y="192"/>
              </a:cxn>
              <a:cxn ang="0">
                <a:pos x="231" y="184"/>
              </a:cxn>
              <a:cxn ang="0">
                <a:pos x="257" y="143"/>
              </a:cxn>
              <a:cxn ang="0">
                <a:pos x="257" y="142"/>
              </a:cxn>
              <a:cxn ang="0">
                <a:pos x="375" y="74"/>
              </a:cxn>
              <a:cxn ang="0">
                <a:pos x="381" y="64"/>
              </a:cxn>
              <a:cxn ang="0">
                <a:pos x="381" y="63"/>
              </a:cxn>
              <a:cxn ang="0">
                <a:pos x="376" y="53"/>
              </a:cxn>
              <a:cxn ang="0">
                <a:pos x="344" y="25"/>
              </a:cxn>
              <a:cxn ang="0">
                <a:pos x="329" y="24"/>
              </a:cxn>
              <a:cxn ang="0">
                <a:pos x="305" y="38"/>
              </a:cxn>
              <a:cxn ang="0">
                <a:pos x="72" y="39"/>
              </a:cxn>
            </a:cxnLst>
            <a:rect l="0" t="0" r="r" b="b"/>
            <a:pathLst>
              <a:path w="381" h="279">
                <a:moveTo>
                  <a:pt x="72" y="39"/>
                </a:moveTo>
                <a:cubicBezTo>
                  <a:pt x="31" y="62"/>
                  <a:pt x="6" y="97"/>
                  <a:pt x="3" y="134"/>
                </a:cubicBezTo>
                <a:cubicBezTo>
                  <a:pt x="0" y="169"/>
                  <a:pt x="16" y="203"/>
                  <a:pt x="47" y="230"/>
                </a:cubicBezTo>
                <a:cubicBezTo>
                  <a:pt x="79" y="257"/>
                  <a:pt x="123" y="273"/>
                  <a:pt x="172" y="276"/>
                </a:cubicBezTo>
                <a:cubicBezTo>
                  <a:pt x="221" y="279"/>
                  <a:pt x="269" y="269"/>
                  <a:pt x="307" y="247"/>
                </a:cubicBezTo>
                <a:cubicBezTo>
                  <a:pt x="334" y="232"/>
                  <a:pt x="354" y="211"/>
                  <a:pt x="365" y="188"/>
                </a:cubicBezTo>
                <a:cubicBezTo>
                  <a:pt x="377" y="164"/>
                  <a:pt x="379" y="139"/>
                  <a:pt x="371" y="115"/>
                </a:cubicBezTo>
                <a:cubicBezTo>
                  <a:pt x="369" y="108"/>
                  <a:pt x="362" y="104"/>
                  <a:pt x="356" y="106"/>
                </a:cubicBezTo>
                <a:cubicBezTo>
                  <a:pt x="349" y="108"/>
                  <a:pt x="345" y="115"/>
                  <a:pt x="347" y="122"/>
                </a:cubicBezTo>
                <a:cubicBezTo>
                  <a:pt x="359" y="160"/>
                  <a:pt x="338" y="200"/>
                  <a:pt x="294" y="225"/>
                </a:cubicBezTo>
                <a:cubicBezTo>
                  <a:pt x="224" y="266"/>
                  <a:pt x="121" y="259"/>
                  <a:pt x="64" y="211"/>
                </a:cubicBezTo>
                <a:cubicBezTo>
                  <a:pt x="38" y="190"/>
                  <a:pt x="26" y="163"/>
                  <a:pt x="28" y="137"/>
                </a:cubicBezTo>
                <a:cubicBezTo>
                  <a:pt x="31" y="107"/>
                  <a:pt x="51" y="80"/>
                  <a:pt x="84" y="61"/>
                </a:cubicBezTo>
                <a:cubicBezTo>
                  <a:pt x="146" y="25"/>
                  <a:pt x="237" y="26"/>
                  <a:pt x="297" y="63"/>
                </a:cubicBezTo>
                <a:cubicBezTo>
                  <a:pt x="297" y="63"/>
                  <a:pt x="297" y="63"/>
                  <a:pt x="297" y="63"/>
                </a:cubicBezTo>
                <a:cubicBezTo>
                  <a:pt x="301" y="66"/>
                  <a:pt x="307" y="66"/>
                  <a:pt x="311" y="64"/>
                </a:cubicBezTo>
                <a:cubicBezTo>
                  <a:pt x="311" y="64"/>
                  <a:pt x="325" y="56"/>
                  <a:pt x="334" y="51"/>
                </a:cubicBezTo>
                <a:cubicBezTo>
                  <a:pt x="338" y="54"/>
                  <a:pt x="340" y="56"/>
                  <a:pt x="346" y="61"/>
                </a:cubicBezTo>
                <a:cubicBezTo>
                  <a:pt x="322" y="75"/>
                  <a:pt x="237" y="124"/>
                  <a:pt x="237" y="124"/>
                </a:cubicBezTo>
                <a:cubicBezTo>
                  <a:pt x="233" y="126"/>
                  <a:pt x="230" y="131"/>
                  <a:pt x="230" y="135"/>
                </a:cubicBezTo>
                <a:cubicBezTo>
                  <a:pt x="230" y="136"/>
                  <a:pt x="231" y="138"/>
                  <a:pt x="231" y="139"/>
                </a:cubicBezTo>
                <a:cubicBezTo>
                  <a:pt x="231" y="140"/>
                  <a:pt x="232" y="142"/>
                  <a:pt x="232" y="143"/>
                </a:cubicBezTo>
                <a:cubicBezTo>
                  <a:pt x="232" y="150"/>
                  <a:pt x="227" y="157"/>
                  <a:pt x="218" y="162"/>
                </a:cubicBezTo>
                <a:cubicBezTo>
                  <a:pt x="205" y="169"/>
                  <a:pt x="187" y="171"/>
                  <a:pt x="171" y="166"/>
                </a:cubicBezTo>
                <a:cubicBezTo>
                  <a:pt x="168" y="165"/>
                  <a:pt x="165" y="166"/>
                  <a:pt x="162" y="168"/>
                </a:cubicBezTo>
                <a:cubicBezTo>
                  <a:pt x="162" y="168"/>
                  <a:pt x="158" y="170"/>
                  <a:pt x="154" y="172"/>
                </a:cubicBezTo>
                <a:cubicBezTo>
                  <a:pt x="150" y="168"/>
                  <a:pt x="148" y="166"/>
                  <a:pt x="142" y="161"/>
                </a:cubicBezTo>
                <a:cubicBezTo>
                  <a:pt x="146" y="159"/>
                  <a:pt x="148" y="155"/>
                  <a:pt x="148" y="151"/>
                </a:cubicBezTo>
                <a:cubicBezTo>
                  <a:pt x="148" y="150"/>
                  <a:pt x="148" y="148"/>
                  <a:pt x="147" y="147"/>
                </a:cubicBezTo>
                <a:cubicBezTo>
                  <a:pt x="147" y="146"/>
                  <a:pt x="147" y="144"/>
                  <a:pt x="147" y="143"/>
                </a:cubicBezTo>
                <a:cubicBezTo>
                  <a:pt x="147" y="136"/>
                  <a:pt x="152" y="130"/>
                  <a:pt x="160" y="124"/>
                </a:cubicBezTo>
                <a:cubicBezTo>
                  <a:pt x="173" y="117"/>
                  <a:pt x="191" y="115"/>
                  <a:pt x="206" y="120"/>
                </a:cubicBezTo>
                <a:cubicBezTo>
                  <a:pt x="210" y="121"/>
                  <a:pt x="213" y="120"/>
                  <a:pt x="216" y="119"/>
                </a:cubicBezTo>
                <a:cubicBezTo>
                  <a:pt x="241" y="104"/>
                  <a:pt x="241" y="104"/>
                  <a:pt x="241" y="104"/>
                </a:cubicBezTo>
                <a:cubicBezTo>
                  <a:pt x="247" y="101"/>
                  <a:pt x="249" y="93"/>
                  <a:pt x="246" y="87"/>
                </a:cubicBezTo>
                <a:cubicBezTo>
                  <a:pt x="242" y="81"/>
                  <a:pt x="234" y="79"/>
                  <a:pt x="228" y="82"/>
                </a:cubicBezTo>
                <a:cubicBezTo>
                  <a:pt x="228" y="82"/>
                  <a:pt x="214" y="91"/>
                  <a:pt x="208" y="94"/>
                </a:cubicBezTo>
                <a:cubicBezTo>
                  <a:pt x="187" y="90"/>
                  <a:pt x="165" y="93"/>
                  <a:pt x="148" y="103"/>
                </a:cubicBezTo>
                <a:cubicBezTo>
                  <a:pt x="131" y="112"/>
                  <a:pt x="121" y="127"/>
                  <a:pt x="121" y="143"/>
                </a:cubicBezTo>
                <a:cubicBezTo>
                  <a:pt x="121" y="143"/>
                  <a:pt x="121" y="144"/>
                  <a:pt x="121" y="144"/>
                </a:cubicBezTo>
                <a:cubicBezTo>
                  <a:pt x="118" y="146"/>
                  <a:pt x="114" y="149"/>
                  <a:pt x="114" y="149"/>
                </a:cubicBezTo>
                <a:cubicBezTo>
                  <a:pt x="110" y="151"/>
                  <a:pt x="108" y="154"/>
                  <a:pt x="107" y="158"/>
                </a:cubicBezTo>
                <a:cubicBezTo>
                  <a:pt x="107" y="159"/>
                  <a:pt x="107" y="159"/>
                  <a:pt x="107" y="159"/>
                </a:cubicBezTo>
                <a:cubicBezTo>
                  <a:pt x="107" y="163"/>
                  <a:pt x="109" y="167"/>
                  <a:pt x="112" y="169"/>
                </a:cubicBezTo>
                <a:cubicBezTo>
                  <a:pt x="145" y="197"/>
                  <a:pt x="145" y="197"/>
                  <a:pt x="145" y="197"/>
                </a:cubicBezTo>
                <a:cubicBezTo>
                  <a:pt x="149" y="200"/>
                  <a:pt x="155" y="201"/>
                  <a:pt x="159" y="198"/>
                </a:cubicBezTo>
                <a:cubicBezTo>
                  <a:pt x="159" y="198"/>
                  <a:pt x="165" y="195"/>
                  <a:pt x="170" y="192"/>
                </a:cubicBezTo>
                <a:cubicBezTo>
                  <a:pt x="191" y="197"/>
                  <a:pt x="214" y="194"/>
                  <a:pt x="231" y="184"/>
                </a:cubicBezTo>
                <a:cubicBezTo>
                  <a:pt x="247" y="174"/>
                  <a:pt x="257" y="159"/>
                  <a:pt x="257" y="143"/>
                </a:cubicBezTo>
                <a:cubicBezTo>
                  <a:pt x="257" y="143"/>
                  <a:pt x="257" y="142"/>
                  <a:pt x="257" y="142"/>
                </a:cubicBezTo>
                <a:cubicBezTo>
                  <a:pt x="270" y="134"/>
                  <a:pt x="375" y="74"/>
                  <a:pt x="375" y="74"/>
                </a:cubicBezTo>
                <a:cubicBezTo>
                  <a:pt x="378" y="72"/>
                  <a:pt x="381" y="68"/>
                  <a:pt x="381" y="64"/>
                </a:cubicBezTo>
                <a:cubicBezTo>
                  <a:pt x="381" y="63"/>
                  <a:pt x="381" y="63"/>
                  <a:pt x="381" y="63"/>
                </a:cubicBezTo>
                <a:cubicBezTo>
                  <a:pt x="381" y="59"/>
                  <a:pt x="379" y="55"/>
                  <a:pt x="376" y="53"/>
                </a:cubicBezTo>
                <a:cubicBezTo>
                  <a:pt x="344" y="25"/>
                  <a:pt x="344" y="25"/>
                  <a:pt x="344" y="25"/>
                </a:cubicBezTo>
                <a:cubicBezTo>
                  <a:pt x="339" y="22"/>
                  <a:pt x="334" y="21"/>
                  <a:pt x="329" y="24"/>
                </a:cubicBezTo>
                <a:cubicBezTo>
                  <a:pt x="329" y="24"/>
                  <a:pt x="313" y="34"/>
                  <a:pt x="305" y="38"/>
                </a:cubicBezTo>
                <a:cubicBezTo>
                  <a:pt x="237" y="0"/>
                  <a:pt x="140" y="0"/>
                  <a:pt x="72" y="39"/>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5" name="Freeform 445"/>
          <p:cNvSpPr>
            <a:spLocks noEditPoints="1"/>
          </p:cNvSpPr>
          <p:nvPr/>
        </p:nvSpPr>
        <p:spPr bwMode="auto">
          <a:xfrm>
            <a:off x="5686425" y="1744663"/>
            <a:ext cx="503238" cy="519112"/>
          </a:xfrm>
          <a:custGeom>
            <a:avLst/>
            <a:gdLst/>
            <a:ahLst/>
            <a:cxnLst>
              <a:cxn ang="0">
                <a:pos x="388" y="238"/>
              </a:cxn>
              <a:cxn ang="0">
                <a:pos x="429" y="217"/>
              </a:cxn>
              <a:cxn ang="0">
                <a:pos x="406" y="201"/>
              </a:cxn>
              <a:cxn ang="0">
                <a:pos x="388" y="161"/>
              </a:cxn>
              <a:cxn ang="0">
                <a:pos x="388" y="154"/>
              </a:cxn>
              <a:cxn ang="0">
                <a:pos x="366" y="147"/>
              </a:cxn>
              <a:cxn ang="0">
                <a:pos x="205" y="148"/>
              </a:cxn>
              <a:cxn ang="0">
                <a:pos x="283" y="139"/>
              </a:cxn>
              <a:cxn ang="0">
                <a:pos x="446" y="69"/>
              </a:cxn>
              <a:cxn ang="0">
                <a:pos x="283" y="0"/>
              </a:cxn>
              <a:cxn ang="0">
                <a:pos x="120" y="69"/>
              </a:cxn>
              <a:cxn ang="0">
                <a:pos x="178" y="123"/>
              </a:cxn>
              <a:cxn ang="0">
                <a:pos x="178" y="158"/>
              </a:cxn>
              <a:cxn ang="0">
                <a:pos x="178" y="243"/>
              </a:cxn>
              <a:cxn ang="0">
                <a:pos x="0" y="348"/>
              </a:cxn>
              <a:cxn ang="0">
                <a:pos x="157" y="449"/>
              </a:cxn>
              <a:cxn ang="0">
                <a:pos x="150" y="432"/>
              </a:cxn>
              <a:cxn ang="0">
                <a:pos x="27" y="347"/>
              </a:cxn>
              <a:cxn ang="0">
                <a:pos x="178" y="271"/>
              </a:cxn>
              <a:cxn ang="0">
                <a:pos x="120" y="331"/>
              </a:cxn>
              <a:cxn ang="0">
                <a:pos x="283" y="400"/>
              </a:cxn>
              <a:cxn ang="0">
                <a:pos x="446" y="331"/>
              </a:cxn>
              <a:cxn ang="0">
                <a:pos x="147" y="69"/>
              </a:cxn>
              <a:cxn ang="0">
                <a:pos x="283" y="27"/>
              </a:cxn>
              <a:cxn ang="0">
                <a:pos x="420" y="69"/>
              </a:cxn>
              <a:cxn ang="0">
                <a:pos x="283" y="112"/>
              </a:cxn>
              <a:cxn ang="0">
                <a:pos x="147" y="69"/>
              </a:cxn>
              <a:cxn ang="0">
                <a:pos x="361" y="175"/>
              </a:cxn>
              <a:cxn ang="0">
                <a:pos x="251" y="182"/>
              </a:cxn>
              <a:cxn ang="0">
                <a:pos x="221" y="198"/>
              </a:cxn>
              <a:cxn ang="0">
                <a:pos x="292" y="225"/>
              </a:cxn>
              <a:cxn ang="0">
                <a:pos x="205" y="189"/>
              </a:cxn>
              <a:cxn ang="0">
                <a:pos x="384" y="358"/>
              </a:cxn>
              <a:cxn ang="0">
                <a:pos x="182" y="358"/>
              </a:cxn>
              <a:cxn ang="0">
                <a:pos x="195" y="299"/>
              </a:cxn>
              <a:cxn ang="0">
                <a:pos x="205" y="265"/>
              </a:cxn>
              <a:cxn ang="0">
                <a:pos x="361" y="242"/>
              </a:cxn>
              <a:cxn ang="0">
                <a:pos x="371" y="299"/>
              </a:cxn>
              <a:cxn ang="0">
                <a:pos x="384" y="358"/>
              </a:cxn>
            </a:cxnLst>
            <a:rect l="0" t="0" r="r" b="b"/>
            <a:pathLst>
              <a:path w="446" h="459">
                <a:moveTo>
                  <a:pt x="388" y="277"/>
                </a:moveTo>
                <a:cubicBezTo>
                  <a:pt x="388" y="238"/>
                  <a:pt x="388" y="238"/>
                  <a:pt x="388" y="238"/>
                </a:cubicBezTo>
                <a:cubicBezTo>
                  <a:pt x="396" y="236"/>
                  <a:pt x="403" y="235"/>
                  <a:pt x="408" y="234"/>
                </a:cubicBezTo>
                <a:cubicBezTo>
                  <a:pt x="415" y="232"/>
                  <a:pt x="429" y="229"/>
                  <a:pt x="429" y="217"/>
                </a:cubicBezTo>
                <a:cubicBezTo>
                  <a:pt x="429" y="217"/>
                  <a:pt x="429" y="216"/>
                  <a:pt x="429" y="216"/>
                </a:cubicBezTo>
                <a:cubicBezTo>
                  <a:pt x="428" y="203"/>
                  <a:pt x="413" y="202"/>
                  <a:pt x="406" y="201"/>
                </a:cubicBezTo>
                <a:cubicBezTo>
                  <a:pt x="402" y="201"/>
                  <a:pt x="396" y="201"/>
                  <a:pt x="388" y="201"/>
                </a:cubicBezTo>
                <a:cubicBezTo>
                  <a:pt x="388" y="161"/>
                  <a:pt x="388" y="161"/>
                  <a:pt x="388" y="161"/>
                </a:cubicBezTo>
                <a:cubicBezTo>
                  <a:pt x="388" y="159"/>
                  <a:pt x="388" y="157"/>
                  <a:pt x="388" y="154"/>
                </a:cubicBezTo>
                <a:cubicBezTo>
                  <a:pt x="388" y="154"/>
                  <a:pt x="388" y="154"/>
                  <a:pt x="388" y="154"/>
                </a:cubicBezTo>
                <a:cubicBezTo>
                  <a:pt x="386" y="148"/>
                  <a:pt x="381" y="143"/>
                  <a:pt x="375" y="143"/>
                </a:cubicBezTo>
                <a:cubicBezTo>
                  <a:pt x="371" y="143"/>
                  <a:pt x="368" y="145"/>
                  <a:pt x="366" y="147"/>
                </a:cubicBezTo>
                <a:cubicBezTo>
                  <a:pt x="342" y="153"/>
                  <a:pt x="313" y="156"/>
                  <a:pt x="283" y="156"/>
                </a:cubicBezTo>
                <a:cubicBezTo>
                  <a:pt x="255" y="156"/>
                  <a:pt x="228" y="154"/>
                  <a:pt x="205" y="148"/>
                </a:cubicBezTo>
                <a:cubicBezTo>
                  <a:pt x="205" y="131"/>
                  <a:pt x="205" y="131"/>
                  <a:pt x="205" y="131"/>
                </a:cubicBezTo>
                <a:cubicBezTo>
                  <a:pt x="229" y="136"/>
                  <a:pt x="255" y="139"/>
                  <a:pt x="283" y="139"/>
                </a:cubicBezTo>
                <a:cubicBezTo>
                  <a:pt x="325" y="139"/>
                  <a:pt x="364" y="133"/>
                  <a:pt x="394" y="121"/>
                </a:cubicBezTo>
                <a:cubicBezTo>
                  <a:pt x="418" y="112"/>
                  <a:pt x="446" y="96"/>
                  <a:pt x="446" y="69"/>
                </a:cubicBezTo>
                <a:cubicBezTo>
                  <a:pt x="446" y="54"/>
                  <a:pt x="437" y="33"/>
                  <a:pt x="394" y="17"/>
                </a:cubicBezTo>
                <a:cubicBezTo>
                  <a:pt x="364" y="6"/>
                  <a:pt x="325" y="0"/>
                  <a:pt x="283" y="0"/>
                </a:cubicBezTo>
                <a:cubicBezTo>
                  <a:pt x="242" y="0"/>
                  <a:pt x="202" y="6"/>
                  <a:pt x="172" y="17"/>
                </a:cubicBezTo>
                <a:cubicBezTo>
                  <a:pt x="148" y="26"/>
                  <a:pt x="120" y="42"/>
                  <a:pt x="120" y="69"/>
                </a:cubicBezTo>
                <a:cubicBezTo>
                  <a:pt x="120" y="84"/>
                  <a:pt x="129" y="105"/>
                  <a:pt x="172" y="121"/>
                </a:cubicBezTo>
                <a:cubicBezTo>
                  <a:pt x="174" y="122"/>
                  <a:pt x="176" y="123"/>
                  <a:pt x="178" y="123"/>
                </a:cubicBezTo>
                <a:cubicBezTo>
                  <a:pt x="178" y="156"/>
                  <a:pt x="178" y="156"/>
                  <a:pt x="178" y="156"/>
                </a:cubicBezTo>
                <a:cubicBezTo>
                  <a:pt x="178" y="157"/>
                  <a:pt x="178" y="157"/>
                  <a:pt x="178" y="158"/>
                </a:cubicBezTo>
                <a:cubicBezTo>
                  <a:pt x="178" y="159"/>
                  <a:pt x="178" y="160"/>
                  <a:pt x="178" y="160"/>
                </a:cubicBezTo>
                <a:cubicBezTo>
                  <a:pt x="178" y="243"/>
                  <a:pt x="178" y="243"/>
                  <a:pt x="178" y="243"/>
                </a:cubicBezTo>
                <a:cubicBezTo>
                  <a:pt x="97" y="263"/>
                  <a:pt x="4" y="293"/>
                  <a:pt x="0" y="345"/>
                </a:cubicBezTo>
                <a:cubicBezTo>
                  <a:pt x="0" y="346"/>
                  <a:pt x="0" y="347"/>
                  <a:pt x="0" y="348"/>
                </a:cubicBezTo>
                <a:cubicBezTo>
                  <a:pt x="0" y="385"/>
                  <a:pt x="45" y="420"/>
                  <a:pt x="140" y="457"/>
                </a:cubicBezTo>
                <a:cubicBezTo>
                  <a:pt x="147" y="459"/>
                  <a:pt x="155" y="456"/>
                  <a:pt x="157" y="449"/>
                </a:cubicBezTo>
                <a:cubicBezTo>
                  <a:pt x="158" y="447"/>
                  <a:pt x="158" y="446"/>
                  <a:pt x="158" y="444"/>
                </a:cubicBezTo>
                <a:cubicBezTo>
                  <a:pt x="158" y="439"/>
                  <a:pt x="155" y="434"/>
                  <a:pt x="150" y="432"/>
                </a:cubicBezTo>
                <a:cubicBezTo>
                  <a:pt x="40" y="389"/>
                  <a:pt x="27" y="360"/>
                  <a:pt x="27" y="348"/>
                </a:cubicBezTo>
                <a:cubicBezTo>
                  <a:pt x="27" y="347"/>
                  <a:pt x="27" y="347"/>
                  <a:pt x="27" y="347"/>
                </a:cubicBezTo>
                <a:cubicBezTo>
                  <a:pt x="28" y="331"/>
                  <a:pt x="50" y="314"/>
                  <a:pt x="89" y="298"/>
                </a:cubicBezTo>
                <a:cubicBezTo>
                  <a:pt x="121" y="285"/>
                  <a:pt x="156" y="276"/>
                  <a:pt x="178" y="271"/>
                </a:cubicBezTo>
                <a:cubicBezTo>
                  <a:pt x="178" y="277"/>
                  <a:pt x="178" y="277"/>
                  <a:pt x="178" y="277"/>
                </a:cubicBezTo>
                <a:cubicBezTo>
                  <a:pt x="141" y="289"/>
                  <a:pt x="120" y="308"/>
                  <a:pt x="120" y="331"/>
                </a:cubicBezTo>
                <a:cubicBezTo>
                  <a:pt x="120" y="346"/>
                  <a:pt x="129" y="367"/>
                  <a:pt x="172" y="383"/>
                </a:cubicBezTo>
                <a:cubicBezTo>
                  <a:pt x="202" y="394"/>
                  <a:pt x="242" y="400"/>
                  <a:pt x="283" y="400"/>
                </a:cubicBezTo>
                <a:cubicBezTo>
                  <a:pt x="325" y="400"/>
                  <a:pt x="364" y="394"/>
                  <a:pt x="394" y="383"/>
                </a:cubicBezTo>
                <a:cubicBezTo>
                  <a:pt x="418" y="374"/>
                  <a:pt x="446" y="358"/>
                  <a:pt x="446" y="331"/>
                </a:cubicBezTo>
                <a:cubicBezTo>
                  <a:pt x="446" y="308"/>
                  <a:pt x="426" y="289"/>
                  <a:pt x="388" y="277"/>
                </a:cubicBezTo>
                <a:close/>
                <a:moveTo>
                  <a:pt x="147" y="69"/>
                </a:moveTo>
                <a:cubicBezTo>
                  <a:pt x="147" y="63"/>
                  <a:pt x="156" y="52"/>
                  <a:pt x="182" y="42"/>
                </a:cubicBezTo>
                <a:cubicBezTo>
                  <a:pt x="209" y="32"/>
                  <a:pt x="245" y="27"/>
                  <a:pt x="283" y="27"/>
                </a:cubicBezTo>
                <a:cubicBezTo>
                  <a:pt x="322" y="27"/>
                  <a:pt x="358" y="32"/>
                  <a:pt x="384" y="42"/>
                </a:cubicBezTo>
                <a:cubicBezTo>
                  <a:pt x="410" y="52"/>
                  <a:pt x="420" y="63"/>
                  <a:pt x="420" y="69"/>
                </a:cubicBezTo>
                <a:cubicBezTo>
                  <a:pt x="420" y="76"/>
                  <a:pt x="410" y="87"/>
                  <a:pt x="384" y="96"/>
                </a:cubicBezTo>
                <a:cubicBezTo>
                  <a:pt x="358" y="106"/>
                  <a:pt x="322" y="112"/>
                  <a:pt x="283" y="112"/>
                </a:cubicBezTo>
                <a:cubicBezTo>
                  <a:pt x="245" y="112"/>
                  <a:pt x="209" y="106"/>
                  <a:pt x="182" y="96"/>
                </a:cubicBezTo>
                <a:cubicBezTo>
                  <a:pt x="156" y="87"/>
                  <a:pt x="147" y="76"/>
                  <a:pt x="147" y="69"/>
                </a:cubicBezTo>
                <a:close/>
                <a:moveTo>
                  <a:pt x="283" y="183"/>
                </a:moveTo>
                <a:cubicBezTo>
                  <a:pt x="311" y="183"/>
                  <a:pt x="338" y="180"/>
                  <a:pt x="361" y="175"/>
                </a:cubicBezTo>
                <a:cubicBezTo>
                  <a:pt x="361" y="200"/>
                  <a:pt x="361" y="200"/>
                  <a:pt x="361" y="200"/>
                </a:cubicBezTo>
                <a:cubicBezTo>
                  <a:pt x="310" y="199"/>
                  <a:pt x="275" y="191"/>
                  <a:pt x="251" y="182"/>
                </a:cubicBezTo>
                <a:cubicBezTo>
                  <a:pt x="261" y="183"/>
                  <a:pt x="272" y="183"/>
                  <a:pt x="283" y="183"/>
                </a:cubicBezTo>
                <a:close/>
                <a:moveTo>
                  <a:pt x="221" y="198"/>
                </a:moveTo>
                <a:cubicBezTo>
                  <a:pt x="244" y="210"/>
                  <a:pt x="273" y="218"/>
                  <a:pt x="306" y="223"/>
                </a:cubicBezTo>
                <a:cubicBezTo>
                  <a:pt x="302" y="224"/>
                  <a:pt x="297" y="224"/>
                  <a:pt x="292" y="225"/>
                </a:cubicBezTo>
                <a:cubicBezTo>
                  <a:pt x="258" y="230"/>
                  <a:pt x="226" y="234"/>
                  <a:pt x="205" y="238"/>
                </a:cubicBezTo>
                <a:cubicBezTo>
                  <a:pt x="205" y="189"/>
                  <a:pt x="205" y="189"/>
                  <a:pt x="205" y="189"/>
                </a:cubicBezTo>
                <a:cubicBezTo>
                  <a:pt x="209" y="192"/>
                  <a:pt x="215" y="195"/>
                  <a:pt x="221" y="198"/>
                </a:cubicBezTo>
                <a:close/>
                <a:moveTo>
                  <a:pt x="384" y="358"/>
                </a:moveTo>
                <a:cubicBezTo>
                  <a:pt x="358" y="368"/>
                  <a:pt x="322" y="373"/>
                  <a:pt x="283" y="373"/>
                </a:cubicBezTo>
                <a:cubicBezTo>
                  <a:pt x="245" y="373"/>
                  <a:pt x="209" y="368"/>
                  <a:pt x="182" y="358"/>
                </a:cubicBezTo>
                <a:cubicBezTo>
                  <a:pt x="156" y="348"/>
                  <a:pt x="147" y="337"/>
                  <a:pt x="147" y="331"/>
                </a:cubicBezTo>
                <a:cubicBezTo>
                  <a:pt x="147" y="322"/>
                  <a:pt x="162" y="309"/>
                  <a:pt x="195" y="299"/>
                </a:cubicBezTo>
                <a:cubicBezTo>
                  <a:pt x="201" y="298"/>
                  <a:pt x="205" y="292"/>
                  <a:pt x="205" y="286"/>
                </a:cubicBezTo>
                <a:cubicBezTo>
                  <a:pt x="205" y="265"/>
                  <a:pt x="205" y="265"/>
                  <a:pt x="205" y="265"/>
                </a:cubicBezTo>
                <a:cubicBezTo>
                  <a:pt x="225" y="261"/>
                  <a:pt x="261" y="256"/>
                  <a:pt x="296" y="251"/>
                </a:cubicBezTo>
                <a:cubicBezTo>
                  <a:pt x="318" y="248"/>
                  <a:pt x="341" y="245"/>
                  <a:pt x="361" y="242"/>
                </a:cubicBezTo>
                <a:cubicBezTo>
                  <a:pt x="361" y="286"/>
                  <a:pt x="361" y="286"/>
                  <a:pt x="361" y="286"/>
                </a:cubicBezTo>
                <a:cubicBezTo>
                  <a:pt x="361" y="292"/>
                  <a:pt x="365" y="298"/>
                  <a:pt x="371" y="299"/>
                </a:cubicBezTo>
                <a:cubicBezTo>
                  <a:pt x="404" y="309"/>
                  <a:pt x="420" y="322"/>
                  <a:pt x="420" y="331"/>
                </a:cubicBezTo>
                <a:cubicBezTo>
                  <a:pt x="420" y="337"/>
                  <a:pt x="410" y="348"/>
                  <a:pt x="384" y="35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6" name="Freeform 485"/>
          <p:cNvSpPr>
            <a:spLocks/>
          </p:cNvSpPr>
          <p:nvPr/>
        </p:nvSpPr>
        <p:spPr bwMode="auto">
          <a:xfrm>
            <a:off x="5680075" y="3814763"/>
            <a:ext cx="514350" cy="242887"/>
          </a:xfrm>
          <a:custGeom>
            <a:avLst/>
            <a:gdLst/>
            <a:ahLst/>
            <a:cxnLst>
              <a:cxn ang="0">
                <a:pos x="109" y="12"/>
              </a:cxn>
              <a:cxn ang="0">
                <a:pos x="51" y="53"/>
              </a:cxn>
              <a:cxn ang="0">
                <a:pos x="109" y="93"/>
              </a:cxn>
              <a:cxn ang="0">
                <a:pos x="227" y="105"/>
              </a:cxn>
              <a:cxn ang="0">
                <a:pos x="227" y="105"/>
              </a:cxn>
              <a:cxn ang="0">
                <a:pos x="346" y="93"/>
              </a:cxn>
              <a:cxn ang="0">
                <a:pos x="388" y="77"/>
              </a:cxn>
              <a:cxn ang="0">
                <a:pos x="427" y="152"/>
              </a:cxn>
              <a:cxn ang="0">
                <a:pos x="227" y="188"/>
              </a:cxn>
              <a:cxn ang="0">
                <a:pos x="28" y="152"/>
              </a:cxn>
              <a:cxn ang="0">
                <a:pos x="56" y="94"/>
              </a:cxn>
              <a:cxn ang="0">
                <a:pos x="58" y="88"/>
              </a:cxn>
              <a:cxn ang="0">
                <a:pos x="50" y="76"/>
              </a:cxn>
              <a:cxn ang="0">
                <a:pos x="32" y="82"/>
              </a:cxn>
              <a:cxn ang="0">
                <a:pos x="1" y="146"/>
              </a:cxn>
              <a:cxn ang="0">
                <a:pos x="0" y="152"/>
              </a:cxn>
              <a:cxn ang="0">
                <a:pos x="34" y="189"/>
              </a:cxn>
              <a:cxn ang="0">
                <a:pos x="227" y="215"/>
              </a:cxn>
              <a:cxn ang="0">
                <a:pos x="420" y="189"/>
              </a:cxn>
              <a:cxn ang="0">
                <a:pos x="455" y="152"/>
              </a:cxn>
              <a:cxn ang="0">
                <a:pos x="454" y="146"/>
              </a:cxn>
              <a:cxn ang="0">
                <a:pos x="402" y="46"/>
              </a:cxn>
              <a:cxn ang="0">
                <a:pos x="387" y="40"/>
              </a:cxn>
              <a:cxn ang="0">
                <a:pos x="377" y="52"/>
              </a:cxn>
              <a:cxn ang="0">
                <a:pos x="333" y="69"/>
              </a:cxn>
              <a:cxn ang="0">
                <a:pos x="227" y="79"/>
              </a:cxn>
              <a:cxn ang="0">
                <a:pos x="122" y="69"/>
              </a:cxn>
              <a:cxn ang="0">
                <a:pos x="79" y="53"/>
              </a:cxn>
              <a:cxn ang="0">
                <a:pos x="122" y="36"/>
              </a:cxn>
              <a:cxn ang="0">
                <a:pos x="227" y="27"/>
              </a:cxn>
              <a:cxn ang="0">
                <a:pos x="241" y="13"/>
              </a:cxn>
              <a:cxn ang="0">
                <a:pos x="227" y="0"/>
              </a:cxn>
              <a:cxn ang="0">
                <a:pos x="109" y="12"/>
              </a:cxn>
            </a:cxnLst>
            <a:rect l="0" t="0" r="r" b="b"/>
            <a:pathLst>
              <a:path w="455" h="215">
                <a:moveTo>
                  <a:pt x="109" y="12"/>
                </a:moveTo>
                <a:cubicBezTo>
                  <a:pt x="70" y="21"/>
                  <a:pt x="51" y="35"/>
                  <a:pt x="51" y="53"/>
                </a:cubicBezTo>
                <a:cubicBezTo>
                  <a:pt x="51" y="71"/>
                  <a:pt x="70" y="84"/>
                  <a:pt x="109" y="93"/>
                </a:cubicBezTo>
                <a:cubicBezTo>
                  <a:pt x="141" y="101"/>
                  <a:pt x="183" y="105"/>
                  <a:pt x="227" y="105"/>
                </a:cubicBezTo>
                <a:cubicBezTo>
                  <a:pt x="227" y="105"/>
                  <a:pt x="227" y="105"/>
                  <a:pt x="227" y="105"/>
                </a:cubicBezTo>
                <a:cubicBezTo>
                  <a:pt x="272" y="105"/>
                  <a:pt x="314" y="101"/>
                  <a:pt x="346" y="93"/>
                </a:cubicBezTo>
                <a:cubicBezTo>
                  <a:pt x="365" y="89"/>
                  <a:pt x="379" y="83"/>
                  <a:pt x="388" y="77"/>
                </a:cubicBezTo>
                <a:cubicBezTo>
                  <a:pt x="400" y="99"/>
                  <a:pt x="419" y="135"/>
                  <a:pt x="427" y="152"/>
                </a:cubicBezTo>
                <a:cubicBezTo>
                  <a:pt x="421" y="160"/>
                  <a:pt x="388" y="188"/>
                  <a:pt x="227" y="188"/>
                </a:cubicBezTo>
                <a:cubicBezTo>
                  <a:pt x="67" y="188"/>
                  <a:pt x="34" y="160"/>
                  <a:pt x="28" y="152"/>
                </a:cubicBezTo>
                <a:cubicBezTo>
                  <a:pt x="37" y="131"/>
                  <a:pt x="56" y="95"/>
                  <a:pt x="56" y="94"/>
                </a:cubicBezTo>
                <a:cubicBezTo>
                  <a:pt x="57" y="92"/>
                  <a:pt x="58" y="90"/>
                  <a:pt x="58" y="88"/>
                </a:cubicBezTo>
                <a:cubicBezTo>
                  <a:pt x="58" y="83"/>
                  <a:pt x="55" y="79"/>
                  <a:pt x="50" y="76"/>
                </a:cubicBezTo>
                <a:cubicBezTo>
                  <a:pt x="44" y="73"/>
                  <a:pt x="36" y="75"/>
                  <a:pt x="32" y="82"/>
                </a:cubicBezTo>
                <a:cubicBezTo>
                  <a:pt x="32" y="84"/>
                  <a:pt x="9" y="127"/>
                  <a:pt x="1" y="146"/>
                </a:cubicBezTo>
                <a:cubicBezTo>
                  <a:pt x="0" y="148"/>
                  <a:pt x="0" y="150"/>
                  <a:pt x="0" y="152"/>
                </a:cubicBezTo>
                <a:cubicBezTo>
                  <a:pt x="0" y="157"/>
                  <a:pt x="2" y="174"/>
                  <a:pt x="34" y="189"/>
                </a:cubicBezTo>
                <a:cubicBezTo>
                  <a:pt x="72" y="206"/>
                  <a:pt x="137" y="215"/>
                  <a:pt x="227" y="215"/>
                </a:cubicBezTo>
                <a:cubicBezTo>
                  <a:pt x="318" y="215"/>
                  <a:pt x="383" y="206"/>
                  <a:pt x="420" y="189"/>
                </a:cubicBezTo>
                <a:cubicBezTo>
                  <a:pt x="452" y="174"/>
                  <a:pt x="455" y="157"/>
                  <a:pt x="455" y="152"/>
                </a:cubicBezTo>
                <a:cubicBezTo>
                  <a:pt x="455" y="150"/>
                  <a:pt x="455" y="148"/>
                  <a:pt x="454" y="146"/>
                </a:cubicBezTo>
                <a:cubicBezTo>
                  <a:pt x="445" y="127"/>
                  <a:pt x="404" y="50"/>
                  <a:pt x="402" y="46"/>
                </a:cubicBezTo>
                <a:cubicBezTo>
                  <a:pt x="399" y="41"/>
                  <a:pt x="393" y="38"/>
                  <a:pt x="387" y="40"/>
                </a:cubicBezTo>
                <a:cubicBezTo>
                  <a:pt x="381" y="41"/>
                  <a:pt x="378" y="46"/>
                  <a:pt x="377" y="52"/>
                </a:cubicBezTo>
                <a:cubicBezTo>
                  <a:pt x="375" y="54"/>
                  <a:pt x="365" y="62"/>
                  <a:pt x="333" y="69"/>
                </a:cubicBezTo>
                <a:cubicBezTo>
                  <a:pt x="304" y="75"/>
                  <a:pt x="266" y="79"/>
                  <a:pt x="227" y="79"/>
                </a:cubicBezTo>
                <a:cubicBezTo>
                  <a:pt x="188" y="79"/>
                  <a:pt x="151" y="75"/>
                  <a:pt x="122" y="69"/>
                </a:cubicBezTo>
                <a:cubicBezTo>
                  <a:pt x="94" y="63"/>
                  <a:pt x="82" y="56"/>
                  <a:pt x="79" y="53"/>
                </a:cubicBezTo>
                <a:cubicBezTo>
                  <a:pt x="82" y="49"/>
                  <a:pt x="94" y="42"/>
                  <a:pt x="122" y="36"/>
                </a:cubicBezTo>
                <a:cubicBezTo>
                  <a:pt x="151" y="30"/>
                  <a:pt x="188" y="27"/>
                  <a:pt x="227" y="27"/>
                </a:cubicBezTo>
                <a:cubicBezTo>
                  <a:pt x="235" y="27"/>
                  <a:pt x="241" y="21"/>
                  <a:pt x="241" y="13"/>
                </a:cubicBezTo>
                <a:cubicBezTo>
                  <a:pt x="241" y="6"/>
                  <a:pt x="235" y="0"/>
                  <a:pt x="227" y="0"/>
                </a:cubicBezTo>
                <a:cubicBezTo>
                  <a:pt x="183" y="0"/>
                  <a:pt x="141" y="4"/>
                  <a:pt x="109" y="12"/>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7" name="Freeform 505"/>
          <p:cNvSpPr>
            <a:spLocks/>
          </p:cNvSpPr>
          <p:nvPr/>
        </p:nvSpPr>
        <p:spPr bwMode="auto">
          <a:xfrm>
            <a:off x="5688013" y="5100638"/>
            <a:ext cx="498475" cy="446087"/>
          </a:xfrm>
          <a:custGeom>
            <a:avLst/>
            <a:gdLst/>
            <a:ahLst/>
            <a:cxnLst>
              <a:cxn ang="0">
                <a:pos x="273" y="396"/>
              </a:cxn>
              <a:cxn ang="0">
                <a:pos x="15" y="396"/>
              </a:cxn>
              <a:cxn ang="0">
                <a:pos x="5" y="374"/>
              </a:cxn>
              <a:cxn ang="0">
                <a:pos x="91" y="278"/>
              </a:cxn>
              <a:cxn ang="0">
                <a:pos x="224" y="283"/>
              </a:cxn>
              <a:cxn ang="0">
                <a:pos x="341" y="240"/>
              </a:cxn>
              <a:cxn ang="0">
                <a:pos x="248" y="270"/>
              </a:cxn>
              <a:cxn ang="0">
                <a:pos x="109" y="274"/>
              </a:cxn>
              <a:cxn ang="0">
                <a:pos x="99" y="252"/>
              </a:cxn>
              <a:cxn ang="0">
                <a:pos x="182" y="167"/>
              </a:cxn>
              <a:cxn ang="0">
                <a:pos x="282" y="181"/>
              </a:cxn>
              <a:cxn ang="0">
                <a:pos x="188" y="194"/>
              </a:cxn>
              <a:cxn ang="0">
                <a:pos x="233" y="248"/>
              </a:cxn>
              <a:cxn ang="0">
                <a:pos x="306" y="172"/>
              </a:cxn>
              <a:cxn ang="0">
                <a:pos x="369" y="231"/>
              </a:cxn>
              <a:cxn ang="0">
                <a:pos x="272" y="352"/>
              </a:cxn>
              <a:cxn ang="0">
                <a:pos x="262" y="356"/>
              </a:cxn>
              <a:cxn ang="0">
                <a:pos x="209" y="305"/>
              </a:cxn>
              <a:cxn ang="0">
                <a:pos x="43" y="369"/>
              </a:cxn>
              <a:cxn ang="0">
                <a:pos x="361" y="337"/>
              </a:cxn>
              <a:cxn ang="0">
                <a:pos x="412" y="66"/>
              </a:cxn>
              <a:cxn ang="0">
                <a:pos x="343" y="51"/>
              </a:cxn>
              <a:cxn ang="0">
                <a:pos x="262" y="51"/>
              </a:cxn>
              <a:cxn ang="0">
                <a:pos x="181" y="51"/>
              </a:cxn>
              <a:cxn ang="0">
                <a:pos x="101" y="51"/>
              </a:cxn>
              <a:cxn ang="0">
                <a:pos x="6" y="17"/>
              </a:cxn>
              <a:cxn ang="0">
                <a:pos x="32" y="12"/>
              </a:cxn>
              <a:cxn ang="0">
                <a:pos x="87" y="13"/>
              </a:cxn>
              <a:cxn ang="0">
                <a:pos x="113" y="11"/>
              </a:cxn>
              <a:cxn ang="0">
                <a:pos x="168" y="12"/>
              </a:cxn>
              <a:cxn ang="0">
                <a:pos x="194" y="11"/>
              </a:cxn>
              <a:cxn ang="0">
                <a:pos x="249" y="12"/>
              </a:cxn>
              <a:cxn ang="0">
                <a:pos x="262" y="1"/>
              </a:cxn>
              <a:cxn ang="0">
                <a:pos x="303" y="51"/>
              </a:cxn>
              <a:cxn ang="0">
                <a:pos x="343" y="1"/>
              </a:cxn>
              <a:cxn ang="0">
                <a:pos x="356" y="11"/>
              </a:cxn>
              <a:cxn ang="0">
                <a:pos x="411" y="12"/>
              </a:cxn>
              <a:cxn ang="0">
                <a:pos x="437" y="14"/>
              </a:cxn>
              <a:cxn ang="0">
                <a:pos x="379" y="357"/>
              </a:cxn>
              <a:cxn ang="0">
                <a:pos x="290" y="396"/>
              </a:cxn>
            </a:cxnLst>
            <a:rect l="0" t="0" r="r" b="b"/>
            <a:pathLst>
              <a:path w="441" h="396">
                <a:moveTo>
                  <a:pt x="279" y="396"/>
                </a:moveTo>
                <a:cubicBezTo>
                  <a:pt x="275" y="396"/>
                  <a:pt x="273" y="396"/>
                  <a:pt x="273" y="396"/>
                </a:cubicBezTo>
                <a:cubicBezTo>
                  <a:pt x="272" y="396"/>
                  <a:pt x="271" y="396"/>
                  <a:pt x="271" y="396"/>
                </a:cubicBezTo>
                <a:cubicBezTo>
                  <a:pt x="15" y="396"/>
                  <a:pt x="15" y="396"/>
                  <a:pt x="15" y="396"/>
                </a:cubicBezTo>
                <a:cubicBezTo>
                  <a:pt x="10" y="396"/>
                  <a:pt x="5" y="393"/>
                  <a:pt x="3" y="388"/>
                </a:cubicBezTo>
                <a:cubicBezTo>
                  <a:pt x="0" y="383"/>
                  <a:pt x="1" y="378"/>
                  <a:pt x="5" y="374"/>
                </a:cubicBezTo>
                <a:cubicBezTo>
                  <a:pt x="81" y="283"/>
                  <a:pt x="81" y="283"/>
                  <a:pt x="81" y="283"/>
                </a:cubicBezTo>
                <a:cubicBezTo>
                  <a:pt x="83" y="280"/>
                  <a:pt x="87" y="278"/>
                  <a:pt x="91" y="278"/>
                </a:cubicBezTo>
                <a:cubicBezTo>
                  <a:pt x="214" y="278"/>
                  <a:pt x="214" y="278"/>
                  <a:pt x="214" y="278"/>
                </a:cubicBezTo>
                <a:cubicBezTo>
                  <a:pt x="218" y="278"/>
                  <a:pt x="222" y="280"/>
                  <a:pt x="224" y="283"/>
                </a:cubicBezTo>
                <a:cubicBezTo>
                  <a:pt x="263" y="323"/>
                  <a:pt x="263" y="323"/>
                  <a:pt x="263" y="323"/>
                </a:cubicBezTo>
                <a:cubicBezTo>
                  <a:pt x="341" y="240"/>
                  <a:pt x="341" y="240"/>
                  <a:pt x="341" y="240"/>
                </a:cubicBezTo>
                <a:cubicBezTo>
                  <a:pt x="307" y="205"/>
                  <a:pt x="307" y="205"/>
                  <a:pt x="307" y="205"/>
                </a:cubicBezTo>
                <a:cubicBezTo>
                  <a:pt x="248" y="270"/>
                  <a:pt x="248" y="270"/>
                  <a:pt x="248" y="270"/>
                </a:cubicBezTo>
                <a:cubicBezTo>
                  <a:pt x="246" y="273"/>
                  <a:pt x="242" y="274"/>
                  <a:pt x="238" y="274"/>
                </a:cubicBezTo>
                <a:cubicBezTo>
                  <a:pt x="109" y="274"/>
                  <a:pt x="109" y="274"/>
                  <a:pt x="109" y="274"/>
                </a:cubicBezTo>
                <a:cubicBezTo>
                  <a:pt x="104" y="274"/>
                  <a:pt x="99" y="271"/>
                  <a:pt x="97" y="266"/>
                </a:cubicBezTo>
                <a:cubicBezTo>
                  <a:pt x="95" y="262"/>
                  <a:pt x="96" y="256"/>
                  <a:pt x="99" y="252"/>
                </a:cubicBezTo>
                <a:cubicBezTo>
                  <a:pt x="172" y="172"/>
                  <a:pt x="172" y="172"/>
                  <a:pt x="172" y="172"/>
                </a:cubicBezTo>
                <a:cubicBezTo>
                  <a:pt x="175" y="169"/>
                  <a:pt x="178" y="167"/>
                  <a:pt x="182" y="167"/>
                </a:cubicBezTo>
                <a:cubicBezTo>
                  <a:pt x="268" y="167"/>
                  <a:pt x="268" y="167"/>
                  <a:pt x="268" y="167"/>
                </a:cubicBezTo>
                <a:cubicBezTo>
                  <a:pt x="276" y="167"/>
                  <a:pt x="282" y="173"/>
                  <a:pt x="282" y="181"/>
                </a:cubicBezTo>
                <a:cubicBezTo>
                  <a:pt x="282" y="188"/>
                  <a:pt x="276" y="194"/>
                  <a:pt x="268" y="194"/>
                </a:cubicBezTo>
                <a:cubicBezTo>
                  <a:pt x="188" y="194"/>
                  <a:pt x="188" y="194"/>
                  <a:pt x="188" y="194"/>
                </a:cubicBezTo>
                <a:cubicBezTo>
                  <a:pt x="139" y="248"/>
                  <a:pt x="139" y="248"/>
                  <a:pt x="139" y="248"/>
                </a:cubicBezTo>
                <a:cubicBezTo>
                  <a:pt x="233" y="248"/>
                  <a:pt x="233" y="248"/>
                  <a:pt x="233" y="248"/>
                </a:cubicBezTo>
                <a:cubicBezTo>
                  <a:pt x="297" y="176"/>
                  <a:pt x="297" y="176"/>
                  <a:pt x="297" y="176"/>
                </a:cubicBezTo>
                <a:cubicBezTo>
                  <a:pt x="299" y="174"/>
                  <a:pt x="302" y="172"/>
                  <a:pt x="306" y="172"/>
                </a:cubicBezTo>
                <a:cubicBezTo>
                  <a:pt x="310" y="172"/>
                  <a:pt x="313" y="173"/>
                  <a:pt x="316" y="176"/>
                </a:cubicBezTo>
                <a:cubicBezTo>
                  <a:pt x="369" y="231"/>
                  <a:pt x="369" y="231"/>
                  <a:pt x="369" y="231"/>
                </a:cubicBezTo>
                <a:cubicBezTo>
                  <a:pt x="374" y="236"/>
                  <a:pt x="374" y="244"/>
                  <a:pt x="369" y="250"/>
                </a:cubicBezTo>
                <a:cubicBezTo>
                  <a:pt x="272" y="352"/>
                  <a:pt x="272" y="352"/>
                  <a:pt x="272" y="352"/>
                </a:cubicBezTo>
                <a:cubicBezTo>
                  <a:pt x="270" y="355"/>
                  <a:pt x="266" y="356"/>
                  <a:pt x="262" y="356"/>
                </a:cubicBezTo>
                <a:cubicBezTo>
                  <a:pt x="262" y="356"/>
                  <a:pt x="262" y="356"/>
                  <a:pt x="262" y="356"/>
                </a:cubicBezTo>
                <a:cubicBezTo>
                  <a:pt x="259" y="356"/>
                  <a:pt x="255" y="355"/>
                  <a:pt x="253" y="352"/>
                </a:cubicBezTo>
                <a:cubicBezTo>
                  <a:pt x="209" y="305"/>
                  <a:pt x="209" y="305"/>
                  <a:pt x="209" y="305"/>
                </a:cubicBezTo>
                <a:cubicBezTo>
                  <a:pt x="97" y="305"/>
                  <a:pt x="97" y="305"/>
                  <a:pt x="97" y="305"/>
                </a:cubicBezTo>
                <a:cubicBezTo>
                  <a:pt x="43" y="369"/>
                  <a:pt x="43" y="369"/>
                  <a:pt x="43" y="369"/>
                </a:cubicBezTo>
                <a:cubicBezTo>
                  <a:pt x="288" y="369"/>
                  <a:pt x="288" y="369"/>
                  <a:pt x="288" y="369"/>
                </a:cubicBezTo>
                <a:cubicBezTo>
                  <a:pt x="305" y="368"/>
                  <a:pt x="335" y="361"/>
                  <a:pt x="361" y="337"/>
                </a:cubicBezTo>
                <a:cubicBezTo>
                  <a:pt x="396" y="306"/>
                  <a:pt x="413" y="253"/>
                  <a:pt x="414" y="181"/>
                </a:cubicBezTo>
                <a:cubicBezTo>
                  <a:pt x="414" y="141"/>
                  <a:pt x="413" y="98"/>
                  <a:pt x="412" y="66"/>
                </a:cubicBezTo>
                <a:cubicBezTo>
                  <a:pt x="405" y="73"/>
                  <a:pt x="395" y="78"/>
                  <a:pt x="384" y="78"/>
                </a:cubicBezTo>
                <a:cubicBezTo>
                  <a:pt x="366" y="78"/>
                  <a:pt x="352" y="65"/>
                  <a:pt x="343" y="51"/>
                </a:cubicBezTo>
                <a:cubicBezTo>
                  <a:pt x="335" y="65"/>
                  <a:pt x="321" y="78"/>
                  <a:pt x="303" y="78"/>
                </a:cubicBezTo>
                <a:cubicBezTo>
                  <a:pt x="285" y="78"/>
                  <a:pt x="271" y="65"/>
                  <a:pt x="262" y="51"/>
                </a:cubicBezTo>
                <a:cubicBezTo>
                  <a:pt x="254" y="65"/>
                  <a:pt x="240" y="78"/>
                  <a:pt x="222" y="78"/>
                </a:cubicBezTo>
                <a:cubicBezTo>
                  <a:pt x="204" y="78"/>
                  <a:pt x="190" y="65"/>
                  <a:pt x="181" y="51"/>
                </a:cubicBezTo>
                <a:cubicBezTo>
                  <a:pt x="173" y="65"/>
                  <a:pt x="160" y="78"/>
                  <a:pt x="141" y="78"/>
                </a:cubicBezTo>
                <a:cubicBezTo>
                  <a:pt x="123" y="78"/>
                  <a:pt x="110" y="65"/>
                  <a:pt x="101" y="51"/>
                </a:cubicBezTo>
                <a:cubicBezTo>
                  <a:pt x="92" y="66"/>
                  <a:pt x="79" y="78"/>
                  <a:pt x="60" y="78"/>
                </a:cubicBezTo>
                <a:cubicBezTo>
                  <a:pt x="28" y="78"/>
                  <a:pt x="11" y="40"/>
                  <a:pt x="6" y="17"/>
                </a:cubicBezTo>
                <a:cubicBezTo>
                  <a:pt x="5" y="10"/>
                  <a:pt x="9" y="3"/>
                  <a:pt x="16" y="2"/>
                </a:cubicBezTo>
                <a:cubicBezTo>
                  <a:pt x="24" y="0"/>
                  <a:pt x="31" y="5"/>
                  <a:pt x="32" y="12"/>
                </a:cubicBezTo>
                <a:cubicBezTo>
                  <a:pt x="35" y="25"/>
                  <a:pt x="46" y="51"/>
                  <a:pt x="60" y="51"/>
                </a:cubicBezTo>
                <a:cubicBezTo>
                  <a:pt x="76" y="51"/>
                  <a:pt x="85" y="22"/>
                  <a:pt x="87" y="13"/>
                </a:cubicBezTo>
                <a:cubicBezTo>
                  <a:pt x="88" y="7"/>
                  <a:pt x="92" y="2"/>
                  <a:pt x="99" y="1"/>
                </a:cubicBezTo>
                <a:cubicBezTo>
                  <a:pt x="105" y="0"/>
                  <a:pt x="112" y="5"/>
                  <a:pt x="113" y="11"/>
                </a:cubicBezTo>
                <a:cubicBezTo>
                  <a:pt x="116" y="24"/>
                  <a:pt x="127" y="51"/>
                  <a:pt x="141" y="51"/>
                </a:cubicBezTo>
                <a:cubicBezTo>
                  <a:pt x="157" y="51"/>
                  <a:pt x="166" y="20"/>
                  <a:pt x="168" y="12"/>
                </a:cubicBezTo>
                <a:cubicBezTo>
                  <a:pt x="169" y="6"/>
                  <a:pt x="175" y="1"/>
                  <a:pt x="181" y="1"/>
                </a:cubicBezTo>
                <a:cubicBezTo>
                  <a:pt x="187" y="1"/>
                  <a:pt x="193" y="5"/>
                  <a:pt x="194" y="11"/>
                </a:cubicBezTo>
                <a:cubicBezTo>
                  <a:pt x="197" y="24"/>
                  <a:pt x="208" y="51"/>
                  <a:pt x="222" y="51"/>
                </a:cubicBezTo>
                <a:cubicBezTo>
                  <a:pt x="238" y="51"/>
                  <a:pt x="247" y="20"/>
                  <a:pt x="249" y="12"/>
                </a:cubicBezTo>
                <a:cubicBezTo>
                  <a:pt x="250" y="6"/>
                  <a:pt x="255" y="1"/>
                  <a:pt x="262" y="1"/>
                </a:cubicBezTo>
                <a:cubicBezTo>
                  <a:pt x="262" y="1"/>
                  <a:pt x="262" y="1"/>
                  <a:pt x="262" y="1"/>
                </a:cubicBezTo>
                <a:cubicBezTo>
                  <a:pt x="268" y="1"/>
                  <a:pt x="274" y="5"/>
                  <a:pt x="275" y="11"/>
                </a:cubicBezTo>
                <a:cubicBezTo>
                  <a:pt x="278" y="24"/>
                  <a:pt x="289" y="51"/>
                  <a:pt x="303" y="51"/>
                </a:cubicBezTo>
                <a:cubicBezTo>
                  <a:pt x="319" y="51"/>
                  <a:pt x="328" y="20"/>
                  <a:pt x="330" y="12"/>
                </a:cubicBezTo>
                <a:cubicBezTo>
                  <a:pt x="331" y="6"/>
                  <a:pt x="336" y="1"/>
                  <a:pt x="343" y="1"/>
                </a:cubicBezTo>
                <a:cubicBezTo>
                  <a:pt x="343" y="1"/>
                  <a:pt x="343" y="1"/>
                  <a:pt x="343" y="1"/>
                </a:cubicBezTo>
                <a:cubicBezTo>
                  <a:pt x="349" y="1"/>
                  <a:pt x="355" y="5"/>
                  <a:pt x="356" y="11"/>
                </a:cubicBezTo>
                <a:cubicBezTo>
                  <a:pt x="359" y="24"/>
                  <a:pt x="369" y="51"/>
                  <a:pt x="384" y="51"/>
                </a:cubicBezTo>
                <a:cubicBezTo>
                  <a:pt x="400" y="51"/>
                  <a:pt x="409" y="20"/>
                  <a:pt x="411" y="12"/>
                </a:cubicBezTo>
                <a:cubicBezTo>
                  <a:pt x="412" y="5"/>
                  <a:pt x="418" y="1"/>
                  <a:pt x="425" y="1"/>
                </a:cubicBezTo>
                <a:cubicBezTo>
                  <a:pt x="432" y="2"/>
                  <a:pt x="437" y="7"/>
                  <a:pt x="437" y="14"/>
                </a:cubicBezTo>
                <a:cubicBezTo>
                  <a:pt x="437" y="15"/>
                  <a:pt x="441" y="103"/>
                  <a:pt x="441" y="181"/>
                </a:cubicBezTo>
                <a:cubicBezTo>
                  <a:pt x="440" y="261"/>
                  <a:pt x="419" y="320"/>
                  <a:pt x="379" y="357"/>
                </a:cubicBezTo>
                <a:cubicBezTo>
                  <a:pt x="348" y="386"/>
                  <a:pt x="313" y="394"/>
                  <a:pt x="292" y="396"/>
                </a:cubicBezTo>
                <a:cubicBezTo>
                  <a:pt x="291" y="396"/>
                  <a:pt x="291" y="396"/>
                  <a:pt x="290" y="396"/>
                </a:cubicBezTo>
                <a:cubicBezTo>
                  <a:pt x="285" y="396"/>
                  <a:pt x="282" y="396"/>
                  <a:pt x="279" y="396"/>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8" name="Freeform 167"/>
          <p:cNvSpPr>
            <a:spLocks/>
          </p:cNvSpPr>
          <p:nvPr/>
        </p:nvSpPr>
        <p:spPr bwMode="auto">
          <a:xfrm>
            <a:off x="6303963" y="1163638"/>
            <a:ext cx="490537" cy="517525"/>
          </a:xfrm>
          <a:custGeom>
            <a:avLst/>
            <a:gdLst/>
            <a:ahLst/>
            <a:cxnLst>
              <a:cxn ang="0">
                <a:pos x="114" y="13"/>
              </a:cxn>
              <a:cxn ang="0">
                <a:pos x="128" y="71"/>
              </a:cxn>
              <a:cxn ang="0">
                <a:pos x="150" y="112"/>
              </a:cxn>
              <a:cxn ang="0">
                <a:pos x="153" y="123"/>
              </a:cxn>
              <a:cxn ang="0">
                <a:pos x="160" y="137"/>
              </a:cxn>
              <a:cxn ang="0">
                <a:pos x="141" y="181"/>
              </a:cxn>
              <a:cxn ang="0">
                <a:pos x="145" y="193"/>
              </a:cxn>
              <a:cxn ang="0">
                <a:pos x="146" y="217"/>
              </a:cxn>
              <a:cxn ang="0">
                <a:pos x="118" y="299"/>
              </a:cxn>
              <a:cxn ang="0">
                <a:pos x="129" y="314"/>
              </a:cxn>
              <a:cxn ang="0">
                <a:pos x="157" y="244"/>
              </a:cxn>
              <a:cxn ang="0">
                <a:pos x="220" y="236"/>
              </a:cxn>
              <a:cxn ang="0">
                <a:pos x="216" y="221"/>
              </a:cxn>
              <a:cxn ang="0">
                <a:pos x="171" y="163"/>
              </a:cxn>
              <a:cxn ang="0">
                <a:pos x="209" y="156"/>
              </a:cxn>
              <a:cxn ang="0">
                <a:pos x="206" y="141"/>
              </a:cxn>
              <a:cxn ang="0">
                <a:pos x="186" y="60"/>
              </a:cxn>
              <a:cxn ang="0">
                <a:pos x="183" y="49"/>
              </a:cxn>
              <a:cxn ang="0">
                <a:pos x="141" y="44"/>
              </a:cxn>
              <a:cxn ang="0">
                <a:pos x="244" y="26"/>
              </a:cxn>
              <a:cxn ang="0">
                <a:pos x="214" y="44"/>
              </a:cxn>
              <a:cxn ang="0">
                <a:pos x="201" y="57"/>
              </a:cxn>
              <a:cxn ang="0">
                <a:pos x="246" y="321"/>
              </a:cxn>
              <a:cxn ang="0">
                <a:pos x="0" y="334"/>
              </a:cxn>
              <a:cxn ang="0">
                <a:pos x="13" y="411"/>
              </a:cxn>
              <a:cxn ang="0">
                <a:pos x="145" y="445"/>
              </a:cxn>
              <a:cxn ang="0">
                <a:pos x="213" y="459"/>
              </a:cxn>
              <a:cxn ang="0">
                <a:pos x="254" y="423"/>
              </a:cxn>
              <a:cxn ang="0">
                <a:pos x="295" y="459"/>
              </a:cxn>
              <a:cxn ang="0">
                <a:pos x="337" y="423"/>
              </a:cxn>
              <a:cxn ang="0">
                <a:pos x="378" y="459"/>
              </a:cxn>
              <a:cxn ang="0">
                <a:pos x="432" y="397"/>
              </a:cxn>
              <a:cxn ang="0">
                <a:pos x="407" y="388"/>
              </a:cxn>
              <a:cxn ang="0">
                <a:pos x="349" y="388"/>
              </a:cxn>
              <a:cxn ang="0">
                <a:pos x="324" y="388"/>
              </a:cxn>
              <a:cxn ang="0">
                <a:pos x="267" y="387"/>
              </a:cxn>
              <a:cxn ang="0">
                <a:pos x="242" y="387"/>
              </a:cxn>
              <a:cxn ang="0">
                <a:pos x="172" y="432"/>
              </a:cxn>
              <a:cxn ang="0">
                <a:pos x="158" y="384"/>
              </a:cxn>
              <a:cxn ang="0">
                <a:pos x="26" y="347"/>
              </a:cxn>
              <a:cxn ang="0">
                <a:pos x="272" y="343"/>
              </a:cxn>
              <a:cxn ang="0">
                <a:pos x="275" y="332"/>
              </a:cxn>
              <a:cxn ang="0">
                <a:pos x="258" y="71"/>
              </a:cxn>
              <a:cxn ang="0">
                <a:pos x="271" y="13"/>
              </a:cxn>
              <a:cxn ang="0">
                <a:pos x="128" y="0"/>
              </a:cxn>
            </a:cxnLst>
            <a:rect l="0" t="0" r="r" b="b"/>
            <a:pathLst>
              <a:path w="435" h="459">
                <a:moveTo>
                  <a:pt x="128" y="0"/>
                </a:moveTo>
                <a:cubicBezTo>
                  <a:pt x="120" y="0"/>
                  <a:pt x="114" y="6"/>
                  <a:pt x="114" y="13"/>
                </a:cubicBezTo>
                <a:cubicBezTo>
                  <a:pt x="114" y="57"/>
                  <a:pt x="114" y="57"/>
                  <a:pt x="114" y="57"/>
                </a:cubicBezTo>
                <a:cubicBezTo>
                  <a:pt x="114" y="65"/>
                  <a:pt x="120" y="71"/>
                  <a:pt x="128" y="71"/>
                </a:cubicBezTo>
                <a:cubicBezTo>
                  <a:pt x="128" y="71"/>
                  <a:pt x="144" y="71"/>
                  <a:pt x="157" y="71"/>
                </a:cubicBezTo>
                <a:cubicBezTo>
                  <a:pt x="154" y="87"/>
                  <a:pt x="150" y="112"/>
                  <a:pt x="150" y="112"/>
                </a:cubicBezTo>
                <a:cubicBezTo>
                  <a:pt x="150" y="113"/>
                  <a:pt x="150" y="113"/>
                  <a:pt x="150" y="114"/>
                </a:cubicBezTo>
                <a:cubicBezTo>
                  <a:pt x="150" y="117"/>
                  <a:pt x="151" y="121"/>
                  <a:pt x="153" y="123"/>
                </a:cubicBezTo>
                <a:cubicBezTo>
                  <a:pt x="153" y="123"/>
                  <a:pt x="160" y="130"/>
                  <a:pt x="166" y="137"/>
                </a:cubicBezTo>
                <a:cubicBezTo>
                  <a:pt x="164" y="137"/>
                  <a:pt x="160" y="137"/>
                  <a:pt x="160" y="137"/>
                </a:cubicBezTo>
                <a:cubicBezTo>
                  <a:pt x="153" y="137"/>
                  <a:pt x="147" y="141"/>
                  <a:pt x="146" y="148"/>
                </a:cubicBezTo>
                <a:cubicBezTo>
                  <a:pt x="141" y="181"/>
                  <a:pt x="141" y="181"/>
                  <a:pt x="141" y="181"/>
                </a:cubicBezTo>
                <a:cubicBezTo>
                  <a:pt x="141" y="181"/>
                  <a:pt x="141" y="182"/>
                  <a:pt x="141" y="183"/>
                </a:cubicBezTo>
                <a:cubicBezTo>
                  <a:pt x="141" y="186"/>
                  <a:pt x="142" y="190"/>
                  <a:pt x="145" y="193"/>
                </a:cubicBezTo>
                <a:cubicBezTo>
                  <a:pt x="145" y="193"/>
                  <a:pt x="159" y="205"/>
                  <a:pt x="173" y="217"/>
                </a:cubicBezTo>
                <a:cubicBezTo>
                  <a:pt x="160" y="217"/>
                  <a:pt x="146" y="217"/>
                  <a:pt x="146" y="217"/>
                </a:cubicBezTo>
                <a:cubicBezTo>
                  <a:pt x="140" y="217"/>
                  <a:pt x="134" y="222"/>
                  <a:pt x="133" y="228"/>
                </a:cubicBezTo>
                <a:cubicBezTo>
                  <a:pt x="118" y="299"/>
                  <a:pt x="118" y="299"/>
                  <a:pt x="118" y="299"/>
                </a:cubicBezTo>
                <a:cubicBezTo>
                  <a:pt x="118" y="300"/>
                  <a:pt x="118" y="300"/>
                  <a:pt x="118" y="301"/>
                </a:cubicBezTo>
                <a:cubicBezTo>
                  <a:pt x="118" y="308"/>
                  <a:pt x="122" y="313"/>
                  <a:pt x="129" y="314"/>
                </a:cubicBezTo>
                <a:cubicBezTo>
                  <a:pt x="136" y="316"/>
                  <a:pt x="143" y="311"/>
                  <a:pt x="145" y="304"/>
                </a:cubicBezTo>
                <a:cubicBezTo>
                  <a:pt x="145" y="304"/>
                  <a:pt x="154" y="260"/>
                  <a:pt x="157" y="244"/>
                </a:cubicBezTo>
                <a:cubicBezTo>
                  <a:pt x="171" y="244"/>
                  <a:pt x="207" y="244"/>
                  <a:pt x="207" y="244"/>
                </a:cubicBezTo>
                <a:cubicBezTo>
                  <a:pt x="213" y="244"/>
                  <a:pt x="218" y="241"/>
                  <a:pt x="220" y="236"/>
                </a:cubicBezTo>
                <a:cubicBezTo>
                  <a:pt x="221" y="234"/>
                  <a:pt x="221" y="232"/>
                  <a:pt x="221" y="231"/>
                </a:cubicBezTo>
                <a:cubicBezTo>
                  <a:pt x="221" y="227"/>
                  <a:pt x="219" y="224"/>
                  <a:pt x="216" y="221"/>
                </a:cubicBezTo>
                <a:cubicBezTo>
                  <a:pt x="216" y="221"/>
                  <a:pt x="177" y="186"/>
                  <a:pt x="168" y="178"/>
                </a:cubicBezTo>
                <a:cubicBezTo>
                  <a:pt x="169" y="173"/>
                  <a:pt x="170" y="170"/>
                  <a:pt x="171" y="163"/>
                </a:cubicBezTo>
                <a:cubicBezTo>
                  <a:pt x="182" y="163"/>
                  <a:pt x="197" y="163"/>
                  <a:pt x="197" y="163"/>
                </a:cubicBezTo>
                <a:cubicBezTo>
                  <a:pt x="202" y="164"/>
                  <a:pt x="207" y="160"/>
                  <a:pt x="209" y="156"/>
                </a:cubicBezTo>
                <a:cubicBezTo>
                  <a:pt x="210" y="154"/>
                  <a:pt x="210" y="152"/>
                  <a:pt x="210" y="150"/>
                </a:cubicBezTo>
                <a:cubicBezTo>
                  <a:pt x="210" y="147"/>
                  <a:pt x="209" y="144"/>
                  <a:pt x="206" y="141"/>
                </a:cubicBezTo>
                <a:cubicBezTo>
                  <a:pt x="206" y="141"/>
                  <a:pt x="184" y="117"/>
                  <a:pt x="177" y="110"/>
                </a:cubicBezTo>
                <a:cubicBezTo>
                  <a:pt x="179" y="100"/>
                  <a:pt x="186" y="60"/>
                  <a:pt x="186" y="60"/>
                </a:cubicBezTo>
                <a:cubicBezTo>
                  <a:pt x="186" y="59"/>
                  <a:pt x="186" y="58"/>
                  <a:pt x="186" y="57"/>
                </a:cubicBezTo>
                <a:cubicBezTo>
                  <a:pt x="186" y="54"/>
                  <a:pt x="185" y="51"/>
                  <a:pt x="183" y="49"/>
                </a:cubicBezTo>
                <a:cubicBezTo>
                  <a:pt x="181" y="46"/>
                  <a:pt x="177" y="44"/>
                  <a:pt x="173" y="44"/>
                </a:cubicBezTo>
                <a:cubicBezTo>
                  <a:pt x="173" y="44"/>
                  <a:pt x="154" y="44"/>
                  <a:pt x="141" y="44"/>
                </a:cubicBezTo>
                <a:cubicBezTo>
                  <a:pt x="141" y="37"/>
                  <a:pt x="141" y="34"/>
                  <a:pt x="141" y="26"/>
                </a:cubicBezTo>
                <a:cubicBezTo>
                  <a:pt x="160" y="26"/>
                  <a:pt x="225" y="26"/>
                  <a:pt x="244" y="26"/>
                </a:cubicBezTo>
                <a:cubicBezTo>
                  <a:pt x="244" y="34"/>
                  <a:pt x="244" y="37"/>
                  <a:pt x="244" y="44"/>
                </a:cubicBezTo>
                <a:cubicBezTo>
                  <a:pt x="232" y="44"/>
                  <a:pt x="214" y="44"/>
                  <a:pt x="214" y="44"/>
                </a:cubicBezTo>
                <a:cubicBezTo>
                  <a:pt x="210" y="44"/>
                  <a:pt x="207" y="46"/>
                  <a:pt x="204" y="49"/>
                </a:cubicBezTo>
                <a:cubicBezTo>
                  <a:pt x="202" y="51"/>
                  <a:pt x="201" y="54"/>
                  <a:pt x="201" y="57"/>
                </a:cubicBezTo>
                <a:cubicBezTo>
                  <a:pt x="201" y="58"/>
                  <a:pt x="201" y="59"/>
                  <a:pt x="201" y="60"/>
                </a:cubicBezTo>
                <a:cubicBezTo>
                  <a:pt x="201" y="60"/>
                  <a:pt x="241" y="293"/>
                  <a:pt x="246" y="321"/>
                </a:cubicBezTo>
                <a:cubicBezTo>
                  <a:pt x="218" y="321"/>
                  <a:pt x="13" y="321"/>
                  <a:pt x="13" y="321"/>
                </a:cubicBezTo>
                <a:cubicBezTo>
                  <a:pt x="6" y="321"/>
                  <a:pt x="0" y="327"/>
                  <a:pt x="0" y="334"/>
                </a:cubicBezTo>
                <a:cubicBezTo>
                  <a:pt x="0" y="397"/>
                  <a:pt x="0" y="397"/>
                  <a:pt x="0" y="397"/>
                </a:cubicBezTo>
                <a:cubicBezTo>
                  <a:pt x="0" y="405"/>
                  <a:pt x="6" y="411"/>
                  <a:pt x="13" y="411"/>
                </a:cubicBezTo>
                <a:cubicBezTo>
                  <a:pt x="13" y="411"/>
                  <a:pt x="123" y="411"/>
                  <a:pt x="145" y="411"/>
                </a:cubicBezTo>
                <a:cubicBezTo>
                  <a:pt x="145" y="425"/>
                  <a:pt x="145" y="445"/>
                  <a:pt x="145" y="445"/>
                </a:cubicBezTo>
                <a:cubicBezTo>
                  <a:pt x="145" y="453"/>
                  <a:pt x="151" y="459"/>
                  <a:pt x="158" y="459"/>
                </a:cubicBezTo>
                <a:cubicBezTo>
                  <a:pt x="213" y="459"/>
                  <a:pt x="213" y="459"/>
                  <a:pt x="213" y="459"/>
                </a:cubicBezTo>
                <a:cubicBezTo>
                  <a:pt x="226" y="459"/>
                  <a:pt x="240" y="448"/>
                  <a:pt x="253" y="426"/>
                </a:cubicBezTo>
                <a:cubicBezTo>
                  <a:pt x="253" y="425"/>
                  <a:pt x="254" y="424"/>
                  <a:pt x="254" y="423"/>
                </a:cubicBezTo>
                <a:cubicBezTo>
                  <a:pt x="254" y="424"/>
                  <a:pt x="255" y="425"/>
                  <a:pt x="255" y="426"/>
                </a:cubicBezTo>
                <a:cubicBezTo>
                  <a:pt x="268" y="448"/>
                  <a:pt x="281" y="459"/>
                  <a:pt x="295" y="459"/>
                </a:cubicBezTo>
                <a:cubicBezTo>
                  <a:pt x="309" y="459"/>
                  <a:pt x="322" y="448"/>
                  <a:pt x="335" y="426"/>
                </a:cubicBezTo>
                <a:cubicBezTo>
                  <a:pt x="336" y="425"/>
                  <a:pt x="336" y="424"/>
                  <a:pt x="337" y="423"/>
                </a:cubicBezTo>
                <a:cubicBezTo>
                  <a:pt x="337" y="424"/>
                  <a:pt x="338" y="425"/>
                  <a:pt x="338" y="426"/>
                </a:cubicBezTo>
                <a:cubicBezTo>
                  <a:pt x="351" y="448"/>
                  <a:pt x="364" y="459"/>
                  <a:pt x="378" y="459"/>
                </a:cubicBezTo>
                <a:cubicBezTo>
                  <a:pt x="392" y="459"/>
                  <a:pt x="405" y="448"/>
                  <a:pt x="418" y="426"/>
                </a:cubicBezTo>
                <a:cubicBezTo>
                  <a:pt x="426" y="412"/>
                  <a:pt x="432" y="398"/>
                  <a:pt x="432" y="397"/>
                </a:cubicBezTo>
                <a:cubicBezTo>
                  <a:pt x="435" y="391"/>
                  <a:pt x="431" y="383"/>
                  <a:pt x="424" y="380"/>
                </a:cubicBezTo>
                <a:cubicBezTo>
                  <a:pt x="418" y="378"/>
                  <a:pt x="410" y="381"/>
                  <a:pt x="407" y="388"/>
                </a:cubicBezTo>
                <a:cubicBezTo>
                  <a:pt x="398" y="411"/>
                  <a:pt x="384" y="431"/>
                  <a:pt x="378" y="432"/>
                </a:cubicBezTo>
                <a:cubicBezTo>
                  <a:pt x="372" y="431"/>
                  <a:pt x="358" y="411"/>
                  <a:pt x="349" y="388"/>
                </a:cubicBezTo>
                <a:cubicBezTo>
                  <a:pt x="347" y="383"/>
                  <a:pt x="342" y="379"/>
                  <a:pt x="337" y="379"/>
                </a:cubicBezTo>
                <a:cubicBezTo>
                  <a:pt x="331" y="379"/>
                  <a:pt x="326" y="382"/>
                  <a:pt x="324" y="388"/>
                </a:cubicBezTo>
                <a:cubicBezTo>
                  <a:pt x="315" y="411"/>
                  <a:pt x="301" y="431"/>
                  <a:pt x="295" y="432"/>
                </a:cubicBezTo>
                <a:cubicBezTo>
                  <a:pt x="290" y="431"/>
                  <a:pt x="276" y="411"/>
                  <a:pt x="267" y="387"/>
                </a:cubicBezTo>
                <a:cubicBezTo>
                  <a:pt x="265" y="382"/>
                  <a:pt x="260" y="379"/>
                  <a:pt x="254" y="379"/>
                </a:cubicBezTo>
                <a:cubicBezTo>
                  <a:pt x="249" y="379"/>
                  <a:pt x="244" y="382"/>
                  <a:pt x="242" y="387"/>
                </a:cubicBezTo>
                <a:cubicBezTo>
                  <a:pt x="232" y="411"/>
                  <a:pt x="218" y="431"/>
                  <a:pt x="213" y="432"/>
                </a:cubicBezTo>
                <a:cubicBezTo>
                  <a:pt x="213" y="432"/>
                  <a:pt x="187" y="432"/>
                  <a:pt x="172" y="432"/>
                </a:cubicBezTo>
                <a:cubicBezTo>
                  <a:pt x="172" y="418"/>
                  <a:pt x="172" y="397"/>
                  <a:pt x="172" y="397"/>
                </a:cubicBezTo>
                <a:cubicBezTo>
                  <a:pt x="172" y="390"/>
                  <a:pt x="166" y="384"/>
                  <a:pt x="158" y="384"/>
                </a:cubicBezTo>
                <a:cubicBezTo>
                  <a:pt x="158" y="384"/>
                  <a:pt x="48" y="384"/>
                  <a:pt x="26" y="384"/>
                </a:cubicBezTo>
                <a:cubicBezTo>
                  <a:pt x="26" y="372"/>
                  <a:pt x="26" y="359"/>
                  <a:pt x="26" y="347"/>
                </a:cubicBezTo>
                <a:cubicBezTo>
                  <a:pt x="50" y="347"/>
                  <a:pt x="261" y="347"/>
                  <a:pt x="261" y="347"/>
                </a:cubicBezTo>
                <a:cubicBezTo>
                  <a:pt x="265" y="347"/>
                  <a:pt x="269" y="346"/>
                  <a:pt x="272" y="343"/>
                </a:cubicBezTo>
                <a:cubicBezTo>
                  <a:pt x="274" y="340"/>
                  <a:pt x="275" y="337"/>
                  <a:pt x="275" y="334"/>
                </a:cubicBezTo>
                <a:cubicBezTo>
                  <a:pt x="275" y="333"/>
                  <a:pt x="275" y="332"/>
                  <a:pt x="275" y="332"/>
                </a:cubicBezTo>
                <a:cubicBezTo>
                  <a:pt x="275" y="332"/>
                  <a:pt x="235" y="99"/>
                  <a:pt x="230" y="71"/>
                </a:cubicBezTo>
                <a:cubicBezTo>
                  <a:pt x="243" y="71"/>
                  <a:pt x="258" y="71"/>
                  <a:pt x="258" y="71"/>
                </a:cubicBezTo>
                <a:cubicBezTo>
                  <a:pt x="265" y="71"/>
                  <a:pt x="271" y="65"/>
                  <a:pt x="271" y="57"/>
                </a:cubicBezTo>
                <a:cubicBezTo>
                  <a:pt x="271" y="13"/>
                  <a:pt x="271" y="13"/>
                  <a:pt x="271" y="13"/>
                </a:cubicBezTo>
                <a:cubicBezTo>
                  <a:pt x="271" y="6"/>
                  <a:pt x="265" y="0"/>
                  <a:pt x="258" y="0"/>
                </a:cubicBezTo>
                <a:lnTo>
                  <a:pt x="128" y="0"/>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9" name="Freeform 385"/>
          <p:cNvSpPr>
            <a:spLocks noEditPoints="1"/>
          </p:cNvSpPr>
          <p:nvPr/>
        </p:nvSpPr>
        <p:spPr bwMode="auto">
          <a:xfrm>
            <a:off x="6292850" y="4427538"/>
            <a:ext cx="512763" cy="468312"/>
          </a:xfrm>
          <a:custGeom>
            <a:avLst/>
            <a:gdLst/>
            <a:ahLst/>
            <a:cxnLst>
              <a:cxn ang="0">
                <a:pos x="67" y="59"/>
              </a:cxn>
              <a:cxn ang="0">
                <a:pos x="67" y="61"/>
              </a:cxn>
              <a:cxn ang="0">
                <a:pos x="79" y="147"/>
              </a:cxn>
              <a:cxn ang="0">
                <a:pos x="23" y="157"/>
              </a:cxn>
              <a:cxn ang="0">
                <a:pos x="0" y="192"/>
              </a:cxn>
              <a:cxn ang="0">
                <a:pos x="0" y="202"/>
              </a:cxn>
              <a:cxn ang="0">
                <a:pos x="53" y="280"/>
              </a:cxn>
              <a:cxn ang="0">
                <a:pos x="103" y="308"/>
              </a:cxn>
              <a:cxn ang="0">
                <a:pos x="108" y="347"/>
              </a:cxn>
              <a:cxn ang="0">
                <a:pos x="157" y="398"/>
              </a:cxn>
              <a:cxn ang="0">
                <a:pos x="261" y="415"/>
              </a:cxn>
              <a:cxn ang="0">
                <a:pos x="365" y="398"/>
              </a:cxn>
              <a:cxn ang="0">
                <a:pos x="415" y="347"/>
              </a:cxn>
              <a:cxn ang="0">
                <a:pos x="455" y="64"/>
              </a:cxn>
              <a:cxn ang="0">
                <a:pos x="455" y="62"/>
              </a:cxn>
              <a:cxn ang="0">
                <a:pos x="449" y="51"/>
              </a:cxn>
              <a:cxn ang="0">
                <a:pos x="434" y="51"/>
              </a:cxn>
              <a:cxn ang="0">
                <a:pos x="261" y="92"/>
              </a:cxn>
              <a:cxn ang="0">
                <a:pos x="141" y="80"/>
              </a:cxn>
              <a:cxn ang="0">
                <a:pos x="93" y="59"/>
              </a:cxn>
              <a:cxn ang="0">
                <a:pos x="93" y="59"/>
              </a:cxn>
              <a:cxn ang="0">
                <a:pos x="141" y="39"/>
              </a:cxn>
              <a:cxn ang="0">
                <a:pos x="261" y="27"/>
              </a:cxn>
              <a:cxn ang="0">
                <a:pos x="367" y="36"/>
              </a:cxn>
              <a:cxn ang="0">
                <a:pos x="383" y="25"/>
              </a:cxn>
              <a:cxn ang="0">
                <a:pos x="372" y="9"/>
              </a:cxn>
              <a:cxn ang="0">
                <a:pos x="261" y="0"/>
              </a:cxn>
              <a:cxn ang="0">
                <a:pos x="67" y="59"/>
              </a:cxn>
              <a:cxn ang="0">
                <a:pos x="425" y="86"/>
              </a:cxn>
              <a:cxn ang="0">
                <a:pos x="388" y="344"/>
              </a:cxn>
              <a:cxn ang="0">
                <a:pos x="388" y="346"/>
              </a:cxn>
              <a:cxn ang="0">
                <a:pos x="261" y="388"/>
              </a:cxn>
              <a:cxn ang="0">
                <a:pos x="134" y="346"/>
              </a:cxn>
              <a:cxn ang="0">
                <a:pos x="134" y="344"/>
              </a:cxn>
              <a:cxn ang="0">
                <a:pos x="128" y="297"/>
              </a:cxn>
              <a:cxn ang="0">
                <a:pos x="120" y="287"/>
              </a:cxn>
              <a:cxn ang="0">
                <a:pos x="27" y="196"/>
              </a:cxn>
              <a:cxn ang="0">
                <a:pos x="37" y="179"/>
              </a:cxn>
              <a:cxn ang="0">
                <a:pos x="91" y="176"/>
              </a:cxn>
              <a:cxn ang="0">
                <a:pos x="104" y="173"/>
              </a:cxn>
              <a:cxn ang="0">
                <a:pos x="108" y="163"/>
              </a:cxn>
              <a:cxn ang="0">
                <a:pos x="108" y="161"/>
              </a:cxn>
              <a:cxn ang="0">
                <a:pos x="98" y="94"/>
              </a:cxn>
              <a:cxn ang="0">
                <a:pos x="261" y="119"/>
              </a:cxn>
              <a:cxn ang="0">
                <a:pos x="425" y="86"/>
              </a:cxn>
            </a:cxnLst>
            <a:rect l="0" t="0" r="r" b="b"/>
            <a:pathLst>
              <a:path w="455" h="415">
                <a:moveTo>
                  <a:pt x="67" y="59"/>
                </a:moveTo>
                <a:cubicBezTo>
                  <a:pt x="67" y="60"/>
                  <a:pt x="67" y="61"/>
                  <a:pt x="67" y="61"/>
                </a:cubicBezTo>
                <a:cubicBezTo>
                  <a:pt x="67" y="61"/>
                  <a:pt x="75" y="122"/>
                  <a:pt x="79" y="147"/>
                </a:cubicBezTo>
                <a:cubicBezTo>
                  <a:pt x="63" y="145"/>
                  <a:pt x="40" y="146"/>
                  <a:pt x="23" y="157"/>
                </a:cubicBezTo>
                <a:cubicBezTo>
                  <a:pt x="11" y="165"/>
                  <a:pt x="3" y="177"/>
                  <a:pt x="0" y="192"/>
                </a:cubicBezTo>
                <a:cubicBezTo>
                  <a:pt x="0" y="195"/>
                  <a:pt x="0" y="198"/>
                  <a:pt x="0" y="202"/>
                </a:cubicBezTo>
                <a:cubicBezTo>
                  <a:pt x="0" y="222"/>
                  <a:pt x="10" y="250"/>
                  <a:pt x="53" y="280"/>
                </a:cubicBezTo>
                <a:cubicBezTo>
                  <a:pt x="72" y="294"/>
                  <a:pt x="92" y="304"/>
                  <a:pt x="103" y="308"/>
                </a:cubicBezTo>
                <a:cubicBezTo>
                  <a:pt x="104" y="319"/>
                  <a:pt x="108" y="347"/>
                  <a:pt x="108" y="347"/>
                </a:cubicBezTo>
                <a:cubicBezTo>
                  <a:pt x="108" y="367"/>
                  <a:pt x="126" y="385"/>
                  <a:pt x="157" y="398"/>
                </a:cubicBezTo>
                <a:cubicBezTo>
                  <a:pt x="185" y="409"/>
                  <a:pt x="222" y="415"/>
                  <a:pt x="261" y="415"/>
                </a:cubicBezTo>
                <a:cubicBezTo>
                  <a:pt x="300" y="415"/>
                  <a:pt x="337" y="409"/>
                  <a:pt x="365" y="398"/>
                </a:cubicBezTo>
                <a:cubicBezTo>
                  <a:pt x="396" y="385"/>
                  <a:pt x="414" y="367"/>
                  <a:pt x="415" y="347"/>
                </a:cubicBezTo>
                <a:cubicBezTo>
                  <a:pt x="415" y="347"/>
                  <a:pt x="455" y="64"/>
                  <a:pt x="455" y="64"/>
                </a:cubicBezTo>
                <a:cubicBezTo>
                  <a:pt x="455" y="64"/>
                  <a:pt x="455" y="63"/>
                  <a:pt x="455" y="62"/>
                </a:cubicBezTo>
                <a:cubicBezTo>
                  <a:pt x="455" y="58"/>
                  <a:pt x="453" y="53"/>
                  <a:pt x="449" y="51"/>
                </a:cubicBezTo>
                <a:cubicBezTo>
                  <a:pt x="445" y="48"/>
                  <a:pt x="439" y="48"/>
                  <a:pt x="434" y="51"/>
                </a:cubicBezTo>
                <a:cubicBezTo>
                  <a:pt x="434" y="52"/>
                  <a:pt x="372" y="92"/>
                  <a:pt x="261" y="92"/>
                </a:cubicBezTo>
                <a:cubicBezTo>
                  <a:pt x="216" y="92"/>
                  <a:pt x="173" y="88"/>
                  <a:pt x="141" y="80"/>
                </a:cubicBezTo>
                <a:cubicBezTo>
                  <a:pt x="106" y="72"/>
                  <a:pt x="95" y="62"/>
                  <a:pt x="93" y="59"/>
                </a:cubicBezTo>
                <a:cubicBezTo>
                  <a:pt x="93" y="59"/>
                  <a:pt x="93" y="59"/>
                  <a:pt x="93" y="59"/>
                </a:cubicBezTo>
                <a:cubicBezTo>
                  <a:pt x="95" y="56"/>
                  <a:pt x="106" y="47"/>
                  <a:pt x="141" y="39"/>
                </a:cubicBezTo>
                <a:cubicBezTo>
                  <a:pt x="173" y="31"/>
                  <a:pt x="216" y="27"/>
                  <a:pt x="261" y="27"/>
                </a:cubicBezTo>
                <a:cubicBezTo>
                  <a:pt x="300" y="27"/>
                  <a:pt x="337" y="30"/>
                  <a:pt x="367" y="36"/>
                </a:cubicBezTo>
                <a:cubicBezTo>
                  <a:pt x="375" y="37"/>
                  <a:pt x="382" y="32"/>
                  <a:pt x="383" y="25"/>
                </a:cubicBezTo>
                <a:cubicBezTo>
                  <a:pt x="384" y="18"/>
                  <a:pt x="380" y="11"/>
                  <a:pt x="372" y="9"/>
                </a:cubicBezTo>
                <a:cubicBezTo>
                  <a:pt x="340" y="3"/>
                  <a:pt x="302" y="0"/>
                  <a:pt x="261" y="0"/>
                </a:cubicBezTo>
                <a:cubicBezTo>
                  <a:pt x="189" y="0"/>
                  <a:pt x="67" y="12"/>
                  <a:pt x="67" y="59"/>
                </a:cubicBezTo>
                <a:close/>
                <a:moveTo>
                  <a:pt x="425" y="86"/>
                </a:moveTo>
                <a:cubicBezTo>
                  <a:pt x="419" y="129"/>
                  <a:pt x="388" y="344"/>
                  <a:pt x="388" y="344"/>
                </a:cubicBezTo>
                <a:cubicBezTo>
                  <a:pt x="388" y="345"/>
                  <a:pt x="388" y="345"/>
                  <a:pt x="388" y="346"/>
                </a:cubicBezTo>
                <a:cubicBezTo>
                  <a:pt x="388" y="363"/>
                  <a:pt x="339" y="388"/>
                  <a:pt x="261" y="388"/>
                </a:cubicBezTo>
                <a:cubicBezTo>
                  <a:pt x="184" y="388"/>
                  <a:pt x="134" y="363"/>
                  <a:pt x="134" y="346"/>
                </a:cubicBezTo>
                <a:cubicBezTo>
                  <a:pt x="134" y="345"/>
                  <a:pt x="134" y="345"/>
                  <a:pt x="134" y="344"/>
                </a:cubicBezTo>
                <a:cubicBezTo>
                  <a:pt x="128" y="297"/>
                  <a:pt x="128" y="297"/>
                  <a:pt x="128" y="297"/>
                </a:cubicBezTo>
                <a:cubicBezTo>
                  <a:pt x="128" y="293"/>
                  <a:pt x="125" y="289"/>
                  <a:pt x="120" y="287"/>
                </a:cubicBezTo>
                <a:cubicBezTo>
                  <a:pt x="92" y="275"/>
                  <a:pt x="20" y="236"/>
                  <a:pt x="27" y="196"/>
                </a:cubicBezTo>
                <a:cubicBezTo>
                  <a:pt x="28" y="189"/>
                  <a:pt x="31" y="183"/>
                  <a:pt x="37" y="179"/>
                </a:cubicBezTo>
                <a:cubicBezTo>
                  <a:pt x="53" y="169"/>
                  <a:pt x="82" y="173"/>
                  <a:pt x="91" y="176"/>
                </a:cubicBezTo>
                <a:cubicBezTo>
                  <a:pt x="96" y="177"/>
                  <a:pt x="100" y="175"/>
                  <a:pt x="104" y="173"/>
                </a:cubicBezTo>
                <a:cubicBezTo>
                  <a:pt x="106" y="170"/>
                  <a:pt x="108" y="166"/>
                  <a:pt x="108" y="163"/>
                </a:cubicBezTo>
                <a:cubicBezTo>
                  <a:pt x="108" y="162"/>
                  <a:pt x="108" y="161"/>
                  <a:pt x="108" y="161"/>
                </a:cubicBezTo>
                <a:cubicBezTo>
                  <a:pt x="108" y="161"/>
                  <a:pt x="103" y="124"/>
                  <a:pt x="98" y="94"/>
                </a:cubicBezTo>
                <a:cubicBezTo>
                  <a:pt x="140" y="113"/>
                  <a:pt x="213" y="119"/>
                  <a:pt x="261" y="119"/>
                </a:cubicBezTo>
                <a:cubicBezTo>
                  <a:pt x="340" y="119"/>
                  <a:pt x="395" y="100"/>
                  <a:pt x="425" y="86"/>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0" name="Freeform 437"/>
          <p:cNvSpPr>
            <a:spLocks/>
          </p:cNvSpPr>
          <p:nvPr/>
        </p:nvSpPr>
        <p:spPr bwMode="auto">
          <a:xfrm>
            <a:off x="6342063" y="2392363"/>
            <a:ext cx="414337" cy="500062"/>
          </a:xfrm>
          <a:custGeom>
            <a:avLst/>
            <a:gdLst/>
            <a:ahLst/>
            <a:cxnLst>
              <a:cxn ang="0">
                <a:pos x="0" y="183"/>
              </a:cxn>
              <a:cxn ang="0">
                <a:pos x="0" y="183"/>
              </a:cxn>
              <a:cxn ang="0">
                <a:pos x="0" y="199"/>
              </a:cxn>
              <a:cxn ang="0">
                <a:pos x="14" y="212"/>
              </a:cxn>
              <a:cxn ang="0">
                <a:pos x="27" y="199"/>
              </a:cxn>
              <a:cxn ang="0">
                <a:pos x="55" y="170"/>
              </a:cxn>
              <a:cxn ang="0">
                <a:pos x="84" y="199"/>
              </a:cxn>
              <a:cxn ang="0">
                <a:pos x="97" y="212"/>
              </a:cxn>
              <a:cxn ang="0">
                <a:pos x="110" y="199"/>
              </a:cxn>
              <a:cxn ang="0">
                <a:pos x="55" y="144"/>
              </a:cxn>
              <a:cxn ang="0">
                <a:pos x="30" y="150"/>
              </a:cxn>
              <a:cxn ang="0">
                <a:pos x="183" y="26"/>
              </a:cxn>
              <a:cxn ang="0">
                <a:pos x="335" y="149"/>
              </a:cxn>
              <a:cxn ang="0">
                <a:pos x="312" y="144"/>
              </a:cxn>
              <a:cxn ang="0">
                <a:pos x="271" y="163"/>
              </a:cxn>
              <a:cxn ang="0">
                <a:pos x="229" y="144"/>
              </a:cxn>
              <a:cxn ang="0">
                <a:pos x="174" y="199"/>
              </a:cxn>
              <a:cxn ang="0">
                <a:pos x="174" y="388"/>
              </a:cxn>
              <a:cxn ang="0">
                <a:pos x="146" y="416"/>
              </a:cxn>
              <a:cxn ang="0">
                <a:pos x="132" y="430"/>
              </a:cxn>
              <a:cxn ang="0">
                <a:pos x="146" y="443"/>
              </a:cxn>
              <a:cxn ang="0">
                <a:pos x="201" y="388"/>
              </a:cxn>
              <a:cxn ang="0">
                <a:pos x="201" y="199"/>
              </a:cxn>
              <a:cxn ang="0">
                <a:pos x="229" y="170"/>
              </a:cxn>
              <a:cxn ang="0">
                <a:pos x="257" y="199"/>
              </a:cxn>
              <a:cxn ang="0">
                <a:pos x="271" y="212"/>
              </a:cxn>
              <a:cxn ang="0">
                <a:pos x="284" y="199"/>
              </a:cxn>
              <a:cxn ang="0">
                <a:pos x="312" y="170"/>
              </a:cxn>
              <a:cxn ang="0">
                <a:pos x="340" y="198"/>
              </a:cxn>
              <a:cxn ang="0">
                <a:pos x="340" y="199"/>
              </a:cxn>
              <a:cxn ang="0">
                <a:pos x="354" y="212"/>
              </a:cxn>
              <a:cxn ang="0">
                <a:pos x="367" y="199"/>
              </a:cxn>
              <a:cxn ang="0">
                <a:pos x="367" y="197"/>
              </a:cxn>
              <a:cxn ang="0">
                <a:pos x="367" y="198"/>
              </a:cxn>
              <a:cxn ang="0">
                <a:pos x="367" y="197"/>
              </a:cxn>
              <a:cxn ang="0">
                <a:pos x="367" y="192"/>
              </a:cxn>
              <a:cxn ang="0">
                <a:pos x="366" y="182"/>
              </a:cxn>
              <a:cxn ang="0">
                <a:pos x="183" y="0"/>
              </a:cxn>
              <a:cxn ang="0">
                <a:pos x="0" y="183"/>
              </a:cxn>
            </a:cxnLst>
            <a:rect l="0" t="0" r="r" b="b"/>
            <a:pathLst>
              <a:path w="367" h="443">
                <a:moveTo>
                  <a:pt x="0" y="183"/>
                </a:moveTo>
                <a:cubicBezTo>
                  <a:pt x="0" y="183"/>
                  <a:pt x="0" y="183"/>
                  <a:pt x="0" y="183"/>
                </a:cubicBezTo>
                <a:cubicBezTo>
                  <a:pt x="0" y="199"/>
                  <a:pt x="0" y="199"/>
                  <a:pt x="0" y="199"/>
                </a:cubicBezTo>
                <a:cubicBezTo>
                  <a:pt x="1" y="206"/>
                  <a:pt x="7" y="212"/>
                  <a:pt x="14" y="212"/>
                </a:cubicBezTo>
                <a:cubicBezTo>
                  <a:pt x="21" y="212"/>
                  <a:pt x="27" y="206"/>
                  <a:pt x="27" y="199"/>
                </a:cubicBezTo>
                <a:cubicBezTo>
                  <a:pt x="27" y="183"/>
                  <a:pt x="40" y="170"/>
                  <a:pt x="55" y="170"/>
                </a:cubicBezTo>
                <a:cubicBezTo>
                  <a:pt x="71" y="170"/>
                  <a:pt x="84" y="183"/>
                  <a:pt x="84" y="199"/>
                </a:cubicBezTo>
                <a:cubicBezTo>
                  <a:pt x="84" y="206"/>
                  <a:pt x="90" y="212"/>
                  <a:pt x="97" y="212"/>
                </a:cubicBezTo>
                <a:cubicBezTo>
                  <a:pt x="104" y="212"/>
                  <a:pt x="110" y="206"/>
                  <a:pt x="110" y="199"/>
                </a:cubicBezTo>
                <a:cubicBezTo>
                  <a:pt x="110" y="168"/>
                  <a:pt x="86" y="144"/>
                  <a:pt x="55" y="144"/>
                </a:cubicBezTo>
                <a:cubicBezTo>
                  <a:pt x="46" y="144"/>
                  <a:pt x="38" y="146"/>
                  <a:pt x="30" y="150"/>
                </a:cubicBezTo>
                <a:cubicBezTo>
                  <a:pt x="45" y="79"/>
                  <a:pt x="108" y="26"/>
                  <a:pt x="183" y="26"/>
                </a:cubicBezTo>
                <a:cubicBezTo>
                  <a:pt x="257" y="26"/>
                  <a:pt x="320" y="79"/>
                  <a:pt x="335" y="149"/>
                </a:cubicBezTo>
                <a:cubicBezTo>
                  <a:pt x="328" y="145"/>
                  <a:pt x="320" y="144"/>
                  <a:pt x="312" y="144"/>
                </a:cubicBezTo>
                <a:cubicBezTo>
                  <a:pt x="295" y="144"/>
                  <a:pt x="281" y="151"/>
                  <a:pt x="271" y="163"/>
                </a:cubicBezTo>
                <a:cubicBezTo>
                  <a:pt x="261" y="151"/>
                  <a:pt x="246" y="144"/>
                  <a:pt x="229" y="144"/>
                </a:cubicBezTo>
                <a:cubicBezTo>
                  <a:pt x="199" y="144"/>
                  <a:pt x="174" y="168"/>
                  <a:pt x="174" y="199"/>
                </a:cubicBezTo>
                <a:cubicBezTo>
                  <a:pt x="174" y="388"/>
                  <a:pt x="174" y="388"/>
                  <a:pt x="174" y="388"/>
                </a:cubicBezTo>
                <a:cubicBezTo>
                  <a:pt x="174" y="404"/>
                  <a:pt x="161" y="416"/>
                  <a:pt x="146" y="416"/>
                </a:cubicBezTo>
                <a:cubicBezTo>
                  <a:pt x="138" y="416"/>
                  <a:pt x="132" y="422"/>
                  <a:pt x="132" y="430"/>
                </a:cubicBezTo>
                <a:cubicBezTo>
                  <a:pt x="132" y="437"/>
                  <a:pt x="138" y="443"/>
                  <a:pt x="146" y="443"/>
                </a:cubicBezTo>
                <a:cubicBezTo>
                  <a:pt x="176" y="443"/>
                  <a:pt x="201" y="418"/>
                  <a:pt x="201" y="388"/>
                </a:cubicBezTo>
                <a:cubicBezTo>
                  <a:pt x="201" y="199"/>
                  <a:pt x="201" y="199"/>
                  <a:pt x="201" y="199"/>
                </a:cubicBezTo>
                <a:cubicBezTo>
                  <a:pt x="201" y="183"/>
                  <a:pt x="213" y="170"/>
                  <a:pt x="229" y="170"/>
                </a:cubicBezTo>
                <a:cubicBezTo>
                  <a:pt x="245" y="170"/>
                  <a:pt x="257" y="183"/>
                  <a:pt x="257" y="199"/>
                </a:cubicBezTo>
                <a:cubicBezTo>
                  <a:pt x="257" y="206"/>
                  <a:pt x="263" y="212"/>
                  <a:pt x="271" y="212"/>
                </a:cubicBezTo>
                <a:cubicBezTo>
                  <a:pt x="278" y="212"/>
                  <a:pt x="284" y="206"/>
                  <a:pt x="284" y="199"/>
                </a:cubicBezTo>
                <a:cubicBezTo>
                  <a:pt x="284" y="183"/>
                  <a:pt x="296" y="170"/>
                  <a:pt x="312" y="170"/>
                </a:cubicBezTo>
                <a:cubicBezTo>
                  <a:pt x="327" y="170"/>
                  <a:pt x="340" y="182"/>
                  <a:pt x="340" y="198"/>
                </a:cubicBezTo>
                <a:cubicBezTo>
                  <a:pt x="340" y="198"/>
                  <a:pt x="340" y="199"/>
                  <a:pt x="340" y="199"/>
                </a:cubicBezTo>
                <a:cubicBezTo>
                  <a:pt x="341" y="207"/>
                  <a:pt x="347" y="212"/>
                  <a:pt x="354" y="212"/>
                </a:cubicBezTo>
                <a:cubicBezTo>
                  <a:pt x="361" y="212"/>
                  <a:pt x="367" y="206"/>
                  <a:pt x="367" y="199"/>
                </a:cubicBezTo>
                <a:cubicBezTo>
                  <a:pt x="367" y="198"/>
                  <a:pt x="367" y="198"/>
                  <a:pt x="367" y="197"/>
                </a:cubicBezTo>
                <a:cubicBezTo>
                  <a:pt x="367" y="198"/>
                  <a:pt x="367" y="198"/>
                  <a:pt x="367" y="198"/>
                </a:cubicBezTo>
                <a:cubicBezTo>
                  <a:pt x="367" y="198"/>
                  <a:pt x="367" y="197"/>
                  <a:pt x="367" y="197"/>
                </a:cubicBezTo>
                <a:cubicBezTo>
                  <a:pt x="367" y="195"/>
                  <a:pt x="367" y="194"/>
                  <a:pt x="367" y="192"/>
                </a:cubicBezTo>
                <a:cubicBezTo>
                  <a:pt x="366" y="188"/>
                  <a:pt x="366" y="182"/>
                  <a:pt x="366" y="182"/>
                </a:cubicBezTo>
                <a:cubicBezTo>
                  <a:pt x="365" y="81"/>
                  <a:pt x="284" y="0"/>
                  <a:pt x="183" y="0"/>
                </a:cubicBezTo>
                <a:cubicBezTo>
                  <a:pt x="82" y="0"/>
                  <a:pt x="0" y="82"/>
                  <a:pt x="0" y="183"/>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1" name="Freeform 453"/>
          <p:cNvSpPr>
            <a:spLocks/>
          </p:cNvSpPr>
          <p:nvPr/>
        </p:nvSpPr>
        <p:spPr bwMode="auto">
          <a:xfrm>
            <a:off x="6289675" y="1835150"/>
            <a:ext cx="517525" cy="338138"/>
          </a:xfrm>
          <a:custGeom>
            <a:avLst/>
            <a:gdLst/>
            <a:ahLst/>
            <a:cxnLst>
              <a:cxn ang="0">
                <a:pos x="10" y="68"/>
              </a:cxn>
              <a:cxn ang="0">
                <a:pos x="0" y="165"/>
              </a:cxn>
              <a:cxn ang="0">
                <a:pos x="48" y="198"/>
              </a:cxn>
              <a:cxn ang="0">
                <a:pos x="68" y="186"/>
              </a:cxn>
              <a:cxn ang="0">
                <a:pos x="73" y="136"/>
              </a:cxn>
              <a:cxn ang="0">
                <a:pos x="79" y="215"/>
              </a:cxn>
              <a:cxn ang="0">
                <a:pos x="125" y="234"/>
              </a:cxn>
              <a:cxn ang="0">
                <a:pos x="132" y="168"/>
              </a:cxn>
              <a:cxn ang="0">
                <a:pos x="137" y="240"/>
              </a:cxn>
              <a:cxn ang="0">
                <a:pos x="226" y="297"/>
              </a:cxn>
              <a:cxn ang="0">
                <a:pos x="375" y="219"/>
              </a:cxn>
              <a:cxn ang="0">
                <a:pos x="382" y="196"/>
              </a:cxn>
              <a:cxn ang="0">
                <a:pos x="404" y="144"/>
              </a:cxn>
              <a:cxn ang="0">
                <a:pos x="331" y="145"/>
              </a:cxn>
              <a:cxn ang="0">
                <a:pos x="346" y="171"/>
              </a:cxn>
              <a:cxn ang="0">
                <a:pos x="358" y="147"/>
              </a:cxn>
              <a:cxn ang="0">
                <a:pos x="377" y="144"/>
              </a:cxn>
              <a:cxn ang="0">
                <a:pos x="366" y="174"/>
              </a:cxn>
              <a:cxn ang="0">
                <a:pos x="355" y="200"/>
              </a:cxn>
              <a:cxn ang="0">
                <a:pos x="164" y="232"/>
              </a:cxn>
              <a:cxn ang="0">
                <a:pos x="157" y="151"/>
              </a:cxn>
              <a:cxn ang="0">
                <a:pos x="112" y="135"/>
              </a:cxn>
              <a:cxn ang="0">
                <a:pos x="105" y="199"/>
              </a:cxn>
              <a:cxn ang="0">
                <a:pos x="99" y="128"/>
              </a:cxn>
              <a:cxn ang="0">
                <a:pos x="60" y="100"/>
              </a:cxn>
              <a:cxn ang="0">
                <a:pos x="41" y="112"/>
              </a:cxn>
              <a:cxn ang="0">
                <a:pos x="27" y="157"/>
              </a:cxn>
              <a:cxn ang="0">
                <a:pos x="242" y="27"/>
              </a:cxn>
              <a:cxn ang="0">
                <a:pos x="432" y="163"/>
              </a:cxn>
              <a:cxn ang="0">
                <a:pos x="459" y="163"/>
              </a:cxn>
              <a:cxn ang="0">
                <a:pos x="449" y="61"/>
              </a:cxn>
              <a:cxn ang="0">
                <a:pos x="238" y="0"/>
              </a:cxn>
            </a:cxnLst>
            <a:rect l="0" t="0" r="r" b="b"/>
            <a:pathLst>
              <a:path w="459" h="299">
                <a:moveTo>
                  <a:pt x="238" y="0"/>
                </a:moveTo>
                <a:cubicBezTo>
                  <a:pt x="10" y="68"/>
                  <a:pt x="10" y="68"/>
                  <a:pt x="10" y="68"/>
                </a:cubicBezTo>
                <a:cubicBezTo>
                  <a:pt x="4" y="70"/>
                  <a:pt x="0" y="75"/>
                  <a:pt x="0" y="81"/>
                </a:cubicBezTo>
                <a:cubicBezTo>
                  <a:pt x="0" y="165"/>
                  <a:pt x="0" y="165"/>
                  <a:pt x="0" y="165"/>
                </a:cubicBezTo>
                <a:cubicBezTo>
                  <a:pt x="0" y="170"/>
                  <a:pt x="3" y="175"/>
                  <a:pt x="7" y="177"/>
                </a:cubicBezTo>
                <a:cubicBezTo>
                  <a:pt x="48" y="198"/>
                  <a:pt x="48" y="198"/>
                  <a:pt x="48" y="198"/>
                </a:cubicBezTo>
                <a:cubicBezTo>
                  <a:pt x="52" y="200"/>
                  <a:pt x="57" y="200"/>
                  <a:pt x="61" y="198"/>
                </a:cubicBezTo>
                <a:cubicBezTo>
                  <a:pt x="65" y="195"/>
                  <a:pt x="68" y="191"/>
                  <a:pt x="68" y="186"/>
                </a:cubicBezTo>
                <a:cubicBezTo>
                  <a:pt x="68" y="186"/>
                  <a:pt x="68" y="155"/>
                  <a:pt x="68" y="133"/>
                </a:cubicBezTo>
                <a:cubicBezTo>
                  <a:pt x="70" y="135"/>
                  <a:pt x="71" y="135"/>
                  <a:pt x="73" y="136"/>
                </a:cubicBezTo>
                <a:cubicBezTo>
                  <a:pt x="73" y="149"/>
                  <a:pt x="73" y="203"/>
                  <a:pt x="73" y="203"/>
                </a:cubicBezTo>
                <a:cubicBezTo>
                  <a:pt x="73" y="208"/>
                  <a:pt x="75" y="212"/>
                  <a:pt x="79" y="215"/>
                </a:cubicBezTo>
                <a:cubicBezTo>
                  <a:pt x="112" y="234"/>
                  <a:pt x="112" y="234"/>
                  <a:pt x="112" y="234"/>
                </a:cubicBezTo>
                <a:cubicBezTo>
                  <a:pt x="116" y="236"/>
                  <a:pt x="121" y="236"/>
                  <a:pt x="125" y="234"/>
                </a:cubicBezTo>
                <a:cubicBezTo>
                  <a:pt x="129" y="231"/>
                  <a:pt x="132" y="227"/>
                  <a:pt x="132" y="222"/>
                </a:cubicBezTo>
                <a:cubicBezTo>
                  <a:pt x="132" y="222"/>
                  <a:pt x="132" y="190"/>
                  <a:pt x="132" y="168"/>
                </a:cubicBezTo>
                <a:cubicBezTo>
                  <a:pt x="134" y="170"/>
                  <a:pt x="135" y="170"/>
                  <a:pt x="137" y="171"/>
                </a:cubicBezTo>
                <a:cubicBezTo>
                  <a:pt x="137" y="184"/>
                  <a:pt x="137" y="240"/>
                  <a:pt x="137" y="240"/>
                </a:cubicBezTo>
                <a:cubicBezTo>
                  <a:pt x="137" y="245"/>
                  <a:pt x="140" y="249"/>
                  <a:pt x="144" y="252"/>
                </a:cubicBezTo>
                <a:cubicBezTo>
                  <a:pt x="226" y="297"/>
                  <a:pt x="226" y="297"/>
                  <a:pt x="226" y="297"/>
                </a:cubicBezTo>
                <a:cubicBezTo>
                  <a:pt x="230" y="299"/>
                  <a:pt x="235" y="299"/>
                  <a:pt x="239" y="297"/>
                </a:cubicBezTo>
                <a:cubicBezTo>
                  <a:pt x="375" y="219"/>
                  <a:pt x="375" y="219"/>
                  <a:pt x="375" y="219"/>
                </a:cubicBezTo>
                <a:cubicBezTo>
                  <a:pt x="380" y="217"/>
                  <a:pt x="382" y="213"/>
                  <a:pt x="382" y="208"/>
                </a:cubicBezTo>
                <a:cubicBezTo>
                  <a:pt x="382" y="208"/>
                  <a:pt x="382" y="202"/>
                  <a:pt x="382" y="196"/>
                </a:cubicBezTo>
                <a:cubicBezTo>
                  <a:pt x="394" y="187"/>
                  <a:pt x="402" y="171"/>
                  <a:pt x="404" y="150"/>
                </a:cubicBezTo>
                <a:cubicBezTo>
                  <a:pt x="404" y="148"/>
                  <a:pt x="404" y="146"/>
                  <a:pt x="404" y="144"/>
                </a:cubicBezTo>
                <a:cubicBezTo>
                  <a:pt x="404" y="117"/>
                  <a:pt x="390" y="96"/>
                  <a:pt x="371" y="94"/>
                </a:cubicBezTo>
                <a:cubicBezTo>
                  <a:pt x="350" y="93"/>
                  <a:pt x="333" y="115"/>
                  <a:pt x="331" y="145"/>
                </a:cubicBezTo>
                <a:cubicBezTo>
                  <a:pt x="331" y="150"/>
                  <a:pt x="331" y="155"/>
                  <a:pt x="331" y="159"/>
                </a:cubicBezTo>
                <a:cubicBezTo>
                  <a:pt x="332" y="166"/>
                  <a:pt x="338" y="172"/>
                  <a:pt x="346" y="171"/>
                </a:cubicBezTo>
                <a:cubicBezTo>
                  <a:pt x="353" y="170"/>
                  <a:pt x="358" y="164"/>
                  <a:pt x="358" y="156"/>
                </a:cubicBezTo>
                <a:cubicBezTo>
                  <a:pt x="357" y="153"/>
                  <a:pt x="357" y="150"/>
                  <a:pt x="358" y="147"/>
                </a:cubicBezTo>
                <a:cubicBezTo>
                  <a:pt x="359" y="129"/>
                  <a:pt x="367" y="121"/>
                  <a:pt x="369" y="121"/>
                </a:cubicBezTo>
                <a:cubicBezTo>
                  <a:pt x="371" y="121"/>
                  <a:pt x="377" y="129"/>
                  <a:pt x="377" y="144"/>
                </a:cubicBezTo>
                <a:cubicBezTo>
                  <a:pt x="377" y="146"/>
                  <a:pt x="377" y="147"/>
                  <a:pt x="377" y="148"/>
                </a:cubicBezTo>
                <a:cubicBezTo>
                  <a:pt x="376" y="164"/>
                  <a:pt x="369" y="174"/>
                  <a:pt x="366" y="174"/>
                </a:cubicBezTo>
                <a:cubicBezTo>
                  <a:pt x="360" y="176"/>
                  <a:pt x="355" y="181"/>
                  <a:pt x="355" y="187"/>
                </a:cubicBezTo>
                <a:cubicBezTo>
                  <a:pt x="355" y="187"/>
                  <a:pt x="355" y="194"/>
                  <a:pt x="355" y="200"/>
                </a:cubicBezTo>
                <a:cubicBezTo>
                  <a:pt x="344" y="207"/>
                  <a:pt x="243" y="264"/>
                  <a:pt x="232" y="270"/>
                </a:cubicBezTo>
                <a:cubicBezTo>
                  <a:pt x="222" y="265"/>
                  <a:pt x="175" y="238"/>
                  <a:pt x="164" y="232"/>
                </a:cubicBezTo>
                <a:cubicBezTo>
                  <a:pt x="164" y="220"/>
                  <a:pt x="164" y="163"/>
                  <a:pt x="164" y="163"/>
                </a:cubicBezTo>
                <a:cubicBezTo>
                  <a:pt x="164" y="158"/>
                  <a:pt x="161" y="154"/>
                  <a:pt x="157" y="151"/>
                </a:cubicBezTo>
                <a:cubicBezTo>
                  <a:pt x="125" y="134"/>
                  <a:pt x="125" y="134"/>
                  <a:pt x="125" y="134"/>
                </a:cubicBezTo>
                <a:cubicBezTo>
                  <a:pt x="121" y="132"/>
                  <a:pt x="116" y="132"/>
                  <a:pt x="112" y="135"/>
                </a:cubicBezTo>
                <a:cubicBezTo>
                  <a:pt x="108" y="137"/>
                  <a:pt x="105" y="142"/>
                  <a:pt x="105" y="146"/>
                </a:cubicBezTo>
                <a:cubicBezTo>
                  <a:pt x="105" y="146"/>
                  <a:pt x="105" y="177"/>
                  <a:pt x="105" y="199"/>
                </a:cubicBezTo>
                <a:cubicBezTo>
                  <a:pt x="102" y="197"/>
                  <a:pt x="101" y="197"/>
                  <a:pt x="99" y="196"/>
                </a:cubicBezTo>
                <a:cubicBezTo>
                  <a:pt x="99" y="183"/>
                  <a:pt x="99" y="128"/>
                  <a:pt x="99" y="128"/>
                </a:cubicBezTo>
                <a:cubicBezTo>
                  <a:pt x="99" y="123"/>
                  <a:pt x="96" y="118"/>
                  <a:pt x="92" y="116"/>
                </a:cubicBezTo>
                <a:cubicBezTo>
                  <a:pt x="60" y="100"/>
                  <a:pt x="60" y="100"/>
                  <a:pt x="60" y="100"/>
                </a:cubicBezTo>
                <a:cubicBezTo>
                  <a:pt x="56" y="98"/>
                  <a:pt x="51" y="98"/>
                  <a:pt x="47" y="101"/>
                </a:cubicBezTo>
                <a:cubicBezTo>
                  <a:pt x="44" y="103"/>
                  <a:pt x="41" y="107"/>
                  <a:pt x="41" y="112"/>
                </a:cubicBezTo>
                <a:cubicBezTo>
                  <a:pt x="41" y="112"/>
                  <a:pt x="41" y="143"/>
                  <a:pt x="41" y="164"/>
                </a:cubicBezTo>
                <a:cubicBezTo>
                  <a:pt x="34" y="161"/>
                  <a:pt x="31" y="159"/>
                  <a:pt x="27" y="157"/>
                </a:cubicBezTo>
                <a:cubicBezTo>
                  <a:pt x="27" y="145"/>
                  <a:pt x="27" y="105"/>
                  <a:pt x="27" y="91"/>
                </a:cubicBezTo>
                <a:cubicBezTo>
                  <a:pt x="44" y="86"/>
                  <a:pt x="235" y="29"/>
                  <a:pt x="242" y="27"/>
                </a:cubicBezTo>
                <a:cubicBezTo>
                  <a:pt x="249" y="29"/>
                  <a:pt x="415" y="78"/>
                  <a:pt x="432" y="83"/>
                </a:cubicBezTo>
                <a:cubicBezTo>
                  <a:pt x="432" y="99"/>
                  <a:pt x="432" y="163"/>
                  <a:pt x="432" y="163"/>
                </a:cubicBezTo>
                <a:cubicBezTo>
                  <a:pt x="432" y="171"/>
                  <a:pt x="438" y="176"/>
                  <a:pt x="445" y="176"/>
                </a:cubicBezTo>
                <a:cubicBezTo>
                  <a:pt x="453" y="176"/>
                  <a:pt x="459" y="171"/>
                  <a:pt x="459" y="163"/>
                </a:cubicBezTo>
                <a:cubicBezTo>
                  <a:pt x="459" y="73"/>
                  <a:pt x="459" y="73"/>
                  <a:pt x="459" y="73"/>
                </a:cubicBezTo>
                <a:cubicBezTo>
                  <a:pt x="459" y="68"/>
                  <a:pt x="455" y="62"/>
                  <a:pt x="449" y="61"/>
                </a:cubicBezTo>
                <a:cubicBezTo>
                  <a:pt x="246" y="0"/>
                  <a:pt x="246" y="0"/>
                  <a:pt x="246" y="0"/>
                </a:cubicBezTo>
                <a:cubicBezTo>
                  <a:pt x="243" y="0"/>
                  <a:pt x="240" y="0"/>
                  <a:pt x="238" y="0"/>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2" name="Freeform 461"/>
          <p:cNvSpPr>
            <a:spLocks noEditPoints="1"/>
          </p:cNvSpPr>
          <p:nvPr/>
        </p:nvSpPr>
        <p:spPr bwMode="auto">
          <a:xfrm>
            <a:off x="6392863" y="2995613"/>
            <a:ext cx="312737" cy="504825"/>
          </a:xfrm>
          <a:custGeom>
            <a:avLst/>
            <a:gdLst/>
            <a:ahLst/>
            <a:cxnLst>
              <a:cxn ang="0">
                <a:pos x="85" y="1"/>
              </a:cxn>
              <a:cxn ang="0">
                <a:pos x="71" y="7"/>
              </a:cxn>
              <a:cxn ang="0">
                <a:pos x="64" y="24"/>
              </a:cxn>
              <a:cxn ang="0">
                <a:pos x="81" y="31"/>
              </a:cxn>
              <a:cxn ang="0">
                <a:pos x="92" y="27"/>
              </a:cxn>
              <a:cxn ang="0">
                <a:pos x="220" y="43"/>
              </a:cxn>
              <a:cxn ang="0">
                <a:pos x="180" y="63"/>
              </a:cxn>
              <a:cxn ang="0">
                <a:pos x="15" y="40"/>
              </a:cxn>
              <a:cxn ang="0">
                <a:pos x="5" y="43"/>
              </a:cxn>
              <a:cxn ang="0">
                <a:pos x="0" y="53"/>
              </a:cxn>
              <a:cxn ang="0">
                <a:pos x="0" y="385"/>
              </a:cxn>
              <a:cxn ang="0">
                <a:pos x="10" y="397"/>
              </a:cxn>
              <a:cxn ang="0">
                <a:pos x="121" y="432"/>
              </a:cxn>
              <a:cxn ang="0">
                <a:pos x="137" y="423"/>
              </a:cxn>
              <a:cxn ang="0">
                <a:pos x="138" y="419"/>
              </a:cxn>
              <a:cxn ang="0">
                <a:pos x="129" y="407"/>
              </a:cxn>
              <a:cxn ang="0">
                <a:pos x="27" y="375"/>
              </a:cxn>
              <a:cxn ang="0">
                <a:pos x="27" y="68"/>
              </a:cxn>
              <a:cxn ang="0">
                <a:pos x="169" y="88"/>
              </a:cxn>
              <a:cxn ang="0">
                <a:pos x="170" y="435"/>
              </a:cxn>
              <a:cxn ang="0">
                <a:pos x="177" y="447"/>
              </a:cxn>
              <a:cxn ang="0">
                <a:pos x="191" y="446"/>
              </a:cxn>
              <a:cxn ang="0">
                <a:pos x="273" y="391"/>
              </a:cxn>
              <a:cxn ang="0">
                <a:pos x="278" y="380"/>
              </a:cxn>
              <a:cxn ang="0">
                <a:pos x="278" y="35"/>
              </a:cxn>
              <a:cxn ang="0">
                <a:pos x="278" y="35"/>
              </a:cxn>
              <a:cxn ang="0">
                <a:pos x="278" y="33"/>
              </a:cxn>
              <a:cxn ang="0">
                <a:pos x="278" y="32"/>
              </a:cxn>
              <a:cxn ang="0">
                <a:pos x="277" y="30"/>
              </a:cxn>
              <a:cxn ang="0">
                <a:pos x="277" y="29"/>
              </a:cxn>
              <a:cxn ang="0">
                <a:pos x="276" y="28"/>
              </a:cxn>
              <a:cxn ang="0">
                <a:pos x="276" y="27"/>
              </a:cxn>
              <a:cxn ang="0">
                <a:pos x="274" y="26"/>
              </a:cxn>
              <a:cxn ang="0">
                <a:pos x="274" y="25"/>
              </a:cxn>
              <a:cxn ang="0">
                <a:pos x="274" y="25"/>
              </a:cxn>
              <a:cxn ang="0">
                <a:pos x="273" y="24"/>
              </a:cxn>
              <a:cxn ang="0">
                <a:pos x="272" y="24"/>
              </a:cxn>
              <a:cxn ang="0">
                <a:pos x="271" y="23"/>
              </a:cxn>
              <a:cxn ang="0">
                <a:pos x="270" y="23"/>
              </a:cxn>
              <a:cxn ang="0">
                <a:pos x="268" y="22"/>
              </a:cxn>
              <a:cxn ang="0">
                <a:pos x="267" y="22"/>
              </a:cxn>
              <a:cxn ang="0">
                <a:pos x="267" y="22"/>
              </a:cxn>
              <a:cxn ang="0">
                <a:pos x="91" y="0"/>
              </a:cxn>
              <a:cxn ang="0">
                <a:pos x="85" y="1"/>
              </a:cxn>
              <a:cxn ang="0">
                <a:pos x="240" y="63"/>
              </a:cxn>
              <a:cxn ang="0">
                <a:pos x="225" y="102"/>
              </a:cxn>
              <a:cxn ang="0">
                <a:pos x="204" y="80"/>
              </a:cxn>
              <a:cxn ang="0">
                <a:pos x="240" y="63"/>
              </a:cxn>
              <a:cxn ang="0">
                <a:pos x="232" y="140"/>
              </a:cxn>
              <a:cxn ang="0">
                <a:pos x="242" y="132"/>
              </a:cxn>
              <a:cxn ang="0">
                <a:pos x="252" y="106"/>
              </a:cxn>
              <a:cxn ang="0">
                <a:pos x="252" y="373"/>
              </a:cxn>
              <a:cxn ang="0">
                <a:pos x="196" y="410"/>
              </a:cxn>
              <a:cxn ang="0">
                <a:pos x="196" y="110"/>
              </a:cxn>
              <a:cxn ang="0">
                <a:pos x="219" y="136"/>
              </a:cxn>
              <a:cxn ang="0">
                <a:pos x="232" y="140"/>
              </a:cxn>
            </a:cxnLst>
            <a:rect l="0" t="0" r="r" b="b"/>
            <a:pathLst>
              <a:path w="278" h="449">
                <a:moveTo>
                  <a:pt x="85" y="1"/>
                </a:moveTo>
                <a:cubicBezTo>
                  <a:pt x="71" y="7"/>
                  <a:pt x="71" y="7"/>
                  <a:pt x="71" y="7"/>
                </a:cubicBezTo>
                <a:cubicBezTo>
                  <a:pt x="64" y="10"/>
                  <a:pt x="61" y="18"/>
                  <a:pt x="64" y="24"/>
                </a:cubicBezTo>
                <a:cubicBezTo>
                  <a:pt x="67" y="31"/>
                  <a:pt x="74" y="34"/>
                  <a:pt x="81" y="31"/>
                </a:cubicBezTo>
                <a:cubicBezTo>
                  <a:pt x="81" y="31"/>
                  <a:pt x="88" y="29"/>
                  <a:pt x="92" y="27"/>
                </a:cubicBezTo>
                <a:cubicBezTo>
                  <a:pt x="97" y="28"/>
                  <a:pt x="172" y="37"/>
                  <a:pt x="220" y="43"/>
                </a:cubicBezTo>
                <a:cubicBezTo>
                  <a:pt x="200" y="53"/>
                  <a:pt x="184" y="61"/>
                  <a:pt x="180" y="63"/>
                </a:cubicBezTo>
                <a:cubicBezTo>
                  <a:pt x="173" y="62"/>
                  <a:pt x="15" y="40"/>
                  <a:pt x="15" y="40"/>
                </a:cubicBezTo>
                <a:cubicBezTo>
                  <a:pt x="12" y="39"/>
                  <a:pt x="8" y="40"/>
                  <a:pt x="5" y="43"/>
                </a:cubicBezTo>
                <a:cubicBezTo>
                  <a:pt x="2" y="45"/>
                  <a:pt x="0" y="49"/>
                  <a:pt x="0" y="53"/>
                </a:cubicBezTo>
                <a:cubicBezTo>
                  <a:pt x="0" y="385"/>
                  <a:pt x="0" y="385"/>
                  <a:pt x="0" y="385"/>
                </a:cubicBezTo>
                <a:cubicBezTo>
                  <a:pt x="0" y="390"/>
                  <a:pt x="4" y="396"/>
                  <a:pt x="10" y="397"/>
                </a:cubicBezTo>
                <a:cubicBezTo>
                  <a:pt x="121" y="432"/>
                  <a:pt x="121" y="432"/>
                  <a:pt x="121" y="432"/>
                </a:cubicBezTo>
                <a:cubicBezTo>
                  <a:pt x="128" y="434"/>
                  <a:pt x="135" y="430"/>
                  <a:pt x="137" y="423"/>
                </a:cubicBezTo>
                <a:cubicBezTo>
                  <a:pt x="138" y="422"/>
                  <a:pt x="138" y="421"/>
                  <a:pt x="138" y="419"/>
                </a:cubicBezTo>
                <a:cubicBezTo>
                  <a:pt x="138" y="414"/>
                  <a:pt x="134" y="408"/>
                  <a:pt x="129" y="407"/>
                </a:cubicBezTo>
                <a:cubicBezTo>
                  <a:pt x="129" y="407"/>
                  <a:pt x="43" y="380"/>
                  <a:pt x="27" y="375"/>
                </a:cubicBezTo>
                <a:cubicBezTo>
                  <a:pt x="27" y="357"/>
                  <a:pt x="27" y="95"/>
                  <a:pt x="27" y="68"/>
                </a:cubicBezTo>
                <a:cubicBezTo>
                  <a:pt x="50" y="71"/>
                  <a:pt x="151" y="85"/>
                  <a:pt x="169" y="88"/>
                </a:cubicBezTo>
                <a:cubicBezTo>
                  <a:pt x="169" y="110"/>
                  <a:pt x="170" y="435"/>
                  <a:pt x="170" y="435"/>
                </a:cubicBezTo>
                <a:cubicBezTo>
                  <a:pt x="170" y="440"/>
                  <a:pt x="173" y="445"/>
                  <a:pt x="177" y="447"/>
                </a:cubicBezTo>
                <a:cubicBezTo>
                  <a:pt x="181" y="449"/>
                  <a:pt x="187" y="449"/>
                  <a:pt x="191" y="446"/>
                </a:cubicBezTo>
                <a:cubicBezTo>
                  <a:pt x="273" y="391"/>
                  <a:pt x="273" y="391"/>
                  <a:pt x="273" y="391"/>
                </a:cubicBezTo>
                <a:cubicBezTo>
                  <a:pt x="276" y="389"/>
                  <a:pt x="278" y="384"/>
                  <a:pt x="278" y="380"/>
                </a:cubicBezTo>
                <a:cubicBezTo>
                  <a:pt x="278" y="380"/>
                  <a:pt x="278" y="35"/>
                  <a:pt x="278" y="35"/>
                </a:cubicBezTo>
                <a:cubicBezTo>
                  <a:pt x="278" y="35"/>
                  <a:pt x="278" y="35"/>
                  <a:pt x="278" y="35"/>
                </a:cubicBezTo>
                <a:cubicBezTo>
                  <a:pt x="278" y="34"/>
                  <a:pt x="278" y="33"/>
                  <a:pt x="278" y="33"/>
                </a:cubicBezTo>
                <a:cubicBezTo>
                  <a:pt x="278" y="32"/>
                  <a:pt x="278" y="32"/>
                  <a:pt x="278" y="32"/>
                </a:cubicBezTo>
                <a:cubicBezTo>
                  <a:pt x="278" y="31"/>
                  <a:pt x="278" y="31"/>
                  <a:pt x="277" y="30"/>
                </a:cubicBezTo>
                <a:cubicBezTo>
                  <a:pt x="277" y="30"/>
                  <a:pt x="277" y="29"/>
                  <a:pt x="277" y="29"/>
                </a:cubicBezTo>
                <a:cubicBezTo>
                  <a:pt x="277" y="29"/>
                  <a:pt x="276" y="28"/>
                  <a:pt x="276" y="28"/>
                </a:cubicBezTo>
                <a:cubicBezTo>
                  <a:pt x="276" y="27"/>
                  <a:pt x="276" y="27"/>
                  <a:pt x="276" y="27"/>
                </a:cubicBezTo>
                <a:cubicBezTo>
                  <a:pt x="275" y="27"/>
                  <a:pt x="275" y="26"/>
                  <a:pt x="274" y="26"/>
                </a:cubicBezTo>
                <a:cubicBezTo>
                  <a:pt x="274" y="26"/>
                  <a:pt x="274" y="25"/>
                  <a:pt x="274" y="25"/>
                </a:cubicBezTo>
                <a:cubicBezTo>
                  <a:pt x="274" y="25"/>
                  <a:pt x="274" y="25"/>
                  <a:pt x="274" y="25"/>
                </a:cubicBezTo>
                <a:cubicBezTo>
                  <a:pt x="273" y="25"/>
                  <a:pt x="273" y="24"/>
                  <a:pt x="273" y="24"/>
                </a:cubicBezTo>
                <a:cubicBezTo>
                  <a:pt x="272" y="24"/>
                  <a:pt x="272" y="24"/>
                  <a:pt x="272" y="24"/>
                </a:cubicBezTo>
                <a:cubicBezTo>
                  <a:pt x="271" y="23"/>
                  <a:pt x="271" y="23"/>
                  <a:pt x="271" y="23"/>
                </a:cubicBezTo>
                <a:cubicBezTo>
                  <a:pt x="270" y="23"/>
                  <a:pt x="270" y="23"/>
                  <a:pt x="270" y="23"/>
                </a:cubicBezTo>
                <a:cubicBezTo>
                  <a:pt x="269" y="22"/>
                  <a:pt x="269" y="22"/>
                  <a:pt x="268" y="22"/>
                </a:cubicBezTo>
                <a:cubicBezTo>
                  <a:pt x="268" y="22"/>
                  <a:pt x="268" y="22"/>
                  <a:pt x="267" y="22"/>
                </a:cubicBezTo>
                <a:cubicBezTo>
                  <a:pt x="267" y="22"/>
                  <a:pt x="267" y="22"/>
                  <a:pt x="267" y="22"/>
                </a:cubicBezTo>
                <a:cubicBezTo>
                  <a:pt x="91" y="0"/>
                  <a:pt x="91" y="0"/>
                  <a:pt x="91" y="0"/>
                </a:cubicBezTo>
                <a:cubicBezTo>
                  <a:pt x="89" y="0"/>
                  <a:pt x="87" y="0"/>
                  <a:pt x="85" y="1"/>
                </a:cubicBezTo>
                <a:close/>
                <a:moveTo>
                  <a:pt x="240" y="63"/>
                </a:moveTo>
                <a:cubicBezTo>
                  <a:pt x="233" y="81"/>
                  <a:pt x="230" y="89"/>
                  <a:pt x="225" y="102"/>
                </a:cubicBezTo>
                <a:cubicBezTo>
                  <a:pt x="216" y="93"/>
                  <a:pt x="212" y="89"/>
                  <a:pt x="204" y="80"/>
                </a:cubicBezTo>
                <a:cubicBezTo>
                  <a:pt x="216" y="75"/>
                  <a:pt x="223" y="71"/>
                  <a:pt x="240" y="63"/>
                </a:cubicBezTo>
                <a:close/>
                <a:moveTo>
                  <a:pt x="232" y="140"/>
                </a:moveTo>
                <a:cubicBezTo>
                  <a:pt x="236" y="139"/>
                  <a:pt x="240" y="136"/>
                  <a:pt x="242" y="132"/>
                </a:cubicBezTo>
                <a:cubicBezTo>
                  <a:pt x="242" y="132"/>
                  <a:pt x="248" y="116"/>
                  <a:pt x="252" y="106"/>
                </a:cubicBezTo>
                <a:cubicBezTo>
                  <a:pt x="252" y="193"/>
                  <a:pt x="252" y="362"/>
                  <a:pt x="252" y="373"/>
                </a:cubicBezTo>
                <a:cubicBezTo>
                  <a:pt x="244" y="378"/>
                  <a:pt x="217" y="396"/>
                  <a:pt x="196" y="410"/>
                </a:cubicBezTo>
                <a:cubicBezTo>
                  <a:pt x="196" y="371"/>
                  <a:pt x="196" y="162"/>
                  <a:pt x="196" y="110"/>
                </a:cubicBezTo>
                <a:cubicBezTo>
                  <a:pt x="208" y="123"/>
                  <a:pt x="219" y="136"/>
                  <a:pt x="219" y="136"/>
                </a:cubicBezTo>
                <a:cubicBezTo>
                  <a:pt x="223" y="139"/>
                  <a:pt x="227" y="141"/>
                  <a:pt x="232" y="140"/>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3" name="Freeform 489"/>
          <p:cNvSpPr>
            <a:spLocks/>
          </p:cNvSpPr>
          <p:nvPr/>
        </p:nvSpPr>
        <p:spPr bwMode="auto">
          <a:xfrm>
            <a:off x="6289675" y="3765550"/>
            <a:ext cx="517525" cy="342900"/>
          </a:xfrm>
          <a:custGeom>
            <a:avLst/>
            <a:gdLst/>
            <a:ahLst/>
            <a:cxnLst>
              <a:cxn ang="0">
                <a:pos x="223" y="2"/>
              </a:cxn>
              <a:cxn ang="0">
                <a:pos x="115" y="55"/>
              </a:cxn>
              <a:cxn ang="0">
                <a:pos x="26" y="68"/>
              </a:cxn>
              <a:cxn ang="0">
                <a:pos x="13" y="112"/>
              </a:cxn>
              <a:cxn ang="0">
                <a:pos x="13" y="139"/>
              </a:cxn>
              <a:cxn ang="0">
                <a:pos x="53" y="126"/>
              </a:cxn>
              <a:cxn ang="0">
                <a:pos x="102" y="82"/>
              </a:cxn>
              <a:cxn ang="0">
                <a:pos x="109" y="103"/>
              </a:cxn>
              <a:cxn ang="0">
                <a:pos x="234" y="26"/>
              </a:cxn>
              <a:cxn ang="0">
                <a:pos x="315" y="51"/>
              </a:cxn>
              <a:cxn ang="0">
                <a:pos x="432" y="64"/>
              </a:cxn>
              <a:cxn ang="0">
                <a:pos x="328" y="87"/>
              </a:cxn>
              <a:cxn ang="0">
                <a:pos x="315" y="101"/>
              </a:cxn>
              <a:cxn ang="0">
                <a:pos x="328" y="214"/>
              </a:cxn>
              <a:cxn ang="0">
                <a:pos x="432" y="237"/>
              </a:cxn>
              <a:cxn ang="0">
                <a:pos x="315" y="250"/>
              </a:cxn>
              <a:cxn ang="0">
                <a:pos x="234" y="278"/>
              </a:cxn>
              <a:cxn ang="0">
                <a:pos x="109" y="197"/>
              </a:cxn>
              <a:cxn ang="0">
                <a:pos x="102" y="219"/>
              </a:cxn>
              <a:cxn ang="0">
                <a:pos x="53" y="177"/>
              </a:cxn>
              <a:cxn ang="0">
                <a:pos x="39" y="164"/>
              </a:cxn>
              <a:cxn ang="0">
                <a:pos x="0" y="177"/>
              </a:cxn>
              <a:cxn ang="0">
                <a:pos x="26" y="190"/>
              </a:cxn>
              <a:cxn ang="0">
                <a:pos x="30" y="242"/>
              </a:cxn>
              <a:cxn ang="0">
                <a:pos x="115" y="246"/>
              </a:cxn>
              <a:cxn ang="0">
                <a:pos x="222" y="302"/>
              </a:cxn>
              <a:cxn ang="0">
                <a:pos x="328" y="305"/>
              </a:cxn>
              <a:cxn ang="0">
                <a:pos x="342" y="263"/>
              </a:cxn>
              <a:cxn ang="0">
                <a:pos x="459" y="250"/>
              </a:cxn>
              <a:cxn ang="0">
                <a:pos x="445" y="187"/>
              </a:cxn>
              <a:cxn ang="0">
                <a:pos x="342" y="114"/>
              </a:cxn>
              <a:cxn ang="0">
                <a:pos x="455" y="110"/>
              </a:cxn>
              <a:cxn ang="0">
                <a:pos x="459" y="51"/>
              </a:cxn>
              <a:cxn ang="0">
                <a:pos x="342" y="37"/>
              </a:cxn>
              <a:cxn ang="0">
                <a:pos x="328" y="0"/>
              </a:cxn>
            </a:cxnLst>
            <a:rect l="0" t="0" r="r" b="b"/>
            <a:pathLst>
              <a:path w="459" h="305">
                <a:moveTo>
                  <a:pt x="230" y="0"/>
                </a:moveTo>
                <a:cubicBezTo>
                  <a:pt x="227" y="0"/>
                  <a:pt x="225" y="1"/>
                  <a:pt x="223" y="2"/>
                </a:cubicBezTo>
                <a:cubicBezTo>
                  <a:pt x="223" y="2"/>
                  <a:pt x="156" y="47"/>
                  <a:pt x="128" y="66"/>
                </a:cubicBezTo>
                <a:cubicBezTo>
                  <a:pt x="127" y="60"/>
                  <a:pt x="122" y="55"/>
                  <a:pt x="115" y="55"/>
                </a:cubicBezTo>
                <a:cubicBezTo>
                  <a:pt x="39" y="55"/>
                  <a:pt x="39" y="55"/>
                  <a:pt x="39" y="55"/>
                </a:cubicBezTo>
                <a:cubicBezTo>
                  <a:pt x="32" y="55"/>
                  <a:pt x="26" y="61"/>
                  <a:pt x="26" y="68"/>
                </a:cubicBezTo>
                <a:cubicBezTo>
                  <a:pt x="26" y="68"/>
                  <a:pt x="26" y="97"/>
                  <a:pt x="26" y="112"/>
                </a:cubicBezTo>
                <a:cubicBezTo>
                  <a:pt x="20" y="112"/>
                  <a:pt x="13" y="112"/>
                  <a:pt x="13" y="112"/>
                </a:cubicBezTo>
                <a:cubicBezTo>
                  <a:pt x="6" y="112"/>
                  <a:pt x="0" y="118"/>
                  <a:pt x="0" y="126"/>
                </a:cubicBezTo>
                <a:cubicBezTo>
                  <a:pt x="0" y="133"/>
                  <a:pt x="6" y="139"/>
                  <a:pt x="13" y="139"/>
                </a:cubicBezTo>
                <a:cubicBezTo>
                  <a:pt x="39" y="139"/>
                  <a:pt x="39" y="139"/>
                  <a:pt x="39" y="139"/>
                </a:cubicBezTo>
                <a:cubicBezTo>
                  <a:pt x="47" y="139"/>
                  <a:pt x="53" y="133"/>
                  <a:pt x="53" y="126"/>
                </a:cubicBezTo>
                <a:cubicBezTo>
                  <a:pt x="53" y="126"/>
                  <a:pt x="53" y="97"/>
                  <a:pt x="53" y="82"/>
                </a:cubicBezTo>
                <a:cubicBezTo>
                  <a:pt x="67" y="82"/>
                  <a:pt x="88" y="82"/>
                  <a:pt x="102" y="82"/>
                </a:cubicBezTo>
                <a:cubicBezTo>
                  <a:pt x="102" y="86"/>
                  <a:pt x="102" y="91"/>
                  <a:pt x="102" y="91"/>
                </a:cubicBezTo>
                <a:cubicBezTo>
                  <a:pt x="102" y="96"/>
                  <a:pt x="105" y="101"/>
                  <a:pt x="109" y="103"/>
                </a:cubicBezTo>
                <a:cubicBezTo>
                  <a:pt x="113" y="105"/>
                  <a:pt x="119" y="105"/>
                  <a:pt x="123" y="102"/>
                </a:cubicBezTo>
                <a:cubicBezTo>
                  <a:pt x="123" y="102"/>
                  <a:pt x="228" y="31"/>
                  <a:pt x="234" y="26"/>
                </a:cubicBezTo>
                <a:cubicBezTo>
                  <a:pt x="241" y="26"/>
                  <a:pt x="296" y="26"/>
                  <a:pt x="315" y="26"/>
                </a:cubicBezTo>
                <a:cubicBezTo>
                  <a:pt x="315" y="38"/>
                  <a:pt x="315" y="51"/>
                  <a:pt x="315" y="51"/>
                </a:cubicBezTo>
                <a:cubicBezTo>
                  <a:pt x="315" y="58"/>
                  <a:pt x="321" y="64"/>
                  <a:pt x="328" y="64"/>
                </a:cubicBezTo>
                <a:cubicBezTo>
                  <a:pt x="328" y="64"/>
                  <a:pt x="411" y="64"/>
                  <a:pt x="432" y="64"/>
                </a:cubicBezTo>
                <a:cubicBezTo>
                  <a:pt x="432" y="73"/>
                  <a:pt x="432" y="78"/>
                  <a:pt x="432" y="87"/>
                </a:cubicBezTo>
                <a:cubicBezTo>
                  <a:pt x="411" y="87"/>
                  <a:pt x="328" y="87"/>
                  <a:pt x="328" y="87"/>
                </a:cubicBezTo>
                <a:cubicBezTo>
                  <a:pt x="325" y="87"/>
                  <a:pt x="321" y="89"/>
                  <a:pt x="319" y="91"/>
                </a:cubicBezTo>
                <a:cubicBezTo>
                  <a:pt x="316" y="94"/>
                  <a:pt x="315" y="97"/>
                  <a:pt x="315" y="101"/>
                </a:cubicBezTo>
                <a:cubicBezTo>
                  <a:pt x="315" y="200"/>
                  <a:pt x="315" y="200"/>
                  <a:pt x="315" y="200"/>
                </a:cubicBezTo>
                <a:cubicBezTo>
                  <a:pt x="315" y="208"/>
                  <a:pt x="321" y="214"/>
                  <a:pt x="328" y="214"/>
                </a:cubicBezTo>
                <a:cubicBezTo>
                  <a:pt x="328" y="214"/>
                  <a:pt x="411" y="214"/>
                  <a:pt x="432" y="214"/>
                </a:cubicBezTo>
                <a:cubicBezTo>
                  <a:pt x="432" y="223"/>
                  <a:pt x="432" y="228"/>
                  <a:pt x="432" y="237"/>
                </a:cubicBezTo>
                <a:cubicBezTo>
                  <a:pt x="411" y="237"/>
                  <a:pt x="328" y="237"/>
                  <a:pt x="328" y="237"/>
                </a:cubicBezTo>
                <a:cubicBezTo>
                  <a:pt x="321" y="237"/>
                  <a:pt x="315" y="243"/>
                  <a:pt x="315" y="250"/>
                </a:cubicBezTo>
                <a:cubicBezTo>
                  <a:pt x="315" y="250"/>
                  <a:pt x="315" y="266"/>
                  <a:pt x="315" y="278"/>
                </a:cubicBezTo>
                <a:cubicBezTo>
                  <a:pt x="296" y="278"/>
                  <a:pt x="241" y="278"/>
                  <a:pt x="234" y="278"/>
                </a:cubicBezTo>
                <a:cubicBezTo>
                  <a:pt x="228" y="274"/>
                  <a:pt x="123" y="198"/>
                  <a:pt x="123" y="198"/>
                </a:cubicBezTo>
                <a:cubicBezTo>
                  <a:pt x="119" y="195"/>
                  <a:pt x="114" y="195"/>
                  <a:pt x="109" y="197"/>
                </a:cubicBezTo>
                <a:cubicBezTo>
                  <a:pt x="105" y="200"/>
                  <a:pt x="102" y="204"/>
                  <a:pt x="102" y="209"/>
                </a:cubicBezTo>
                <a:cubicBezTo>
                  <a:pt x="102" y="209"/>
                  <a:pt x="102" y="214"/>
                  <a:pt x="102" y="219"/>
                </a:cubicBezTo>
                <a:cubicBezTo>
                  <a:pt x="88" y="219"/>
                  <a:pt x="67" y="219"/>
                  <a:pt x="53" y="219"/>
                </a:cubicBezTo>
                <a:cubicBezTo>
                  <a:pt x="53" y="204"/>
                  <a:pt x="53" y="177"/>
                  <a:pt x="53" y="177"/>
                </a:cubicBezTo>
                <a:cubicBezTo>
                  <a:pt x="53" y="174"/>
                  <a:pt x="51" y="170"/>
                  <a:pt x="49" y="168"/>
                </a:cubicBezTo>
                <a:cubicBezTo>
                  <a:pt x="46" y="165"/>
                  <a:pt x="43" y="164"/>
                  <a:pt x="39" y="164"/>
                </a:cubicBezTo>
                <a:cubicBezTo>
                  <a:pt x="13" y="164"/>
                  <a:pt x="13" y="164"/>
                  <a:pt x="13" y="164"/>
                </a:cubicBezTo>
                <a:cubicBezTo>
                  <a:pt x="6" y="164"/>
                  <a:pt x="0" y="170"/>
                  <a:pt x="0" y="177"/>
                </a:cubicBezTo>
                <a:cubicBezTo>
                  <a:pt x="0" y="185"/>
                  <a:pt x="6" y="191"/>
                  <a:pt x="13" y="190"/>
                </a:cubicBezTo>
                <a:cubicBezTo>
                  <a:pt x="13" y="190"/>
                  <a:pt x="20" y="190"/>
                  <a:pt x="26" y="190"/>
                </a:cubicBezTo>
                <a:cubicBezTo>
                  <a:pt x="26" y="206"/>
                  <a:pt x="26" y="233"/>
                  <a:pt x="26" y="233"/>
                </a:cubicBezTo>
                <a:cubicBezTo>
                  <a:pt x="26" y="236"/>
                  <a:pt x="27" y="240"/>
                  <a:pt x="30" y="242"/>
                </a:cubicBezTo>
                <a:cubicBezTo>
                  <a:pt x="32" y="245"/>
                  <a:pt x="36" y="246"/>
                  <a:pt x="39" y="246"/>
                </a:cubicBezTo>
                <a:cubicBezTo>
                  <a:pt x="115" y="246"/>
                  <a:pt x="115" y="246"/>
                  <a:pt x="115" y="246"/>
                </a:cubicBezTo>
                <a:cubicBezTo>
                  <a:pt x="122" y="246"/>
                  <a:pt x="127" y="241"/>
                  <a:pt x="128" y="235"/>
                </a:cubicBezTo>
                <a:cubicBezTo>
                  <a:pt x="156" y="255"/>
                  <a:pt x="222" y="302"/>
                  <a:pt x="222" y="302"/>
                </a:cubicBezTo>
                <a:cubicBezTo>
                  <a:pt x="225" y="304"/>
                  <a:pt x="227" y="305"/>
                  <a:pt x="230" y="305"/>
                </a:cubicBezTo>
                <a:cubicBezTo>
                  <a:pt x="328" y="305"/>
                  <a:pt x="328" y="305"/>
                  <a:pt x="328" y="305"/>
                </a:cubicBezTo>
                <a:cubicBezTo>
                  <a:pt x="336" y="305"/>
                  <a:pt x="342" y="299"/>
                  <a:pt x="342" y="292"/>
                </a:cubicBezTo>
                <a:cubicBezTo>
                  <a:pt x="342" y="292"/>
                  <a:pt x="342" y="276"/>
                  <a:pt x="342" y="263"/>
                </a:cubicBezTo>
                <a:cubicBezTo>
                  <a:pt x="363" y="263"/>
                  <a:pt x="445" y="263"/>
                  <a:pt x="445" y="263"/>
                </a:cubicBezTo>
                <a:cubicBezTo>
                  <a:pt x="453" y="263"/>
                  <a:pt x="459" y="257"/>
                  <a:pt x="459" y="250"/>
                </a:cubicBezTo>
                <a:cubicBezTo>
                  <a:pt x="459" y="200"/>
                  <a:pt x="459" y="200"/>
                  <a:pt x="459" y="200"/>
                </a:cubicBezTo>
                <a:cubicBezTo>
                  <a:pt x="459" y="193"/>
                  <a:pt x="453" y="187"/>
                  <a:pt x="445" y="187"/>
                </a:cubicBezTo>
                <a:cubicBezTo>
                  <a:pt x="445" y="187"/>
                  <a:pt x="363" y="187"/>
                  <a:pt x="342" y="187"/>
                </a:cubicBezTo>
                <a:cubicBezTo>
                  <a:pt x="342" y="170"/>
                  <a:pt x="342" y="131"/>
                  <a:pt x="342" y="114"/>
                </a:cubicBezTo>
                <a:cubicBezTo>
                  <a:pt x="363" y="114"/>
                  <a:pt x="445" y="114"/>
                  <a:pt x="445" y="114"/>
                </a:cubicBezTo>
                <a:cubicBezTo>
                  <a:pt x="449" y="114"/>
                  <a:pt x="452" y="113"/>
                  <a:pt x="455" y="110"/>
                </a:cubicBezTo>
                <a:cubicBezTo>
                  <a:pt x="457" y="108"/>
                  <a:pt x="459" y="104"/>
                  <a:pt x="459" y="101"/>
                </a:cubicBezTo>
                <a:cubicBezTo>
                  <a:pt x="459" y="51"/>
                  <a:pt x="459" y="51"/>
                  <a:pt x="459" y="51"/>
                </a:cubicBezTo>
                <a:cubicBezTo>
                  <a:pt x="459" y="43"/>
                  <a:pt x="453" y="37"/>
                  <a:pt x="445" y="37"/>
                </a:cubicBezTo>
                <a:cubicBezTo>
                  <a:pt x="445" y="37"/>
                  <a:pt x="363" y="37"/>
                  <a:pt x="342" y="37"/>
                </a:cubicBezTo>
                <a:cubicBezTo>
                  <a:pt x="342" y="26"/>
                  <a:pt x="342" y="13"/>
                  <a:pt x="342" y="13"/>
                </a:cubicBezTo>
                <a:cubicBezTo>
                  <a:pt x="342" y="6"/>
                  <a:pt x="336" y="0"/>
                  <a:pt x="328" y="0"/>
                </a:cubicBezTo>
                <a:lnTo>
                  <a:pt x="230" y="0"/>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4" name="Freeform 509"/>
          <p:cNvSpPr>
            <a:spLocks/>
          </p:cNvSpPr>
          <p:nvPr/>
        </p:nvSpPr>
        <p:spPr bwMode="auto">
          <a:xfrm>
            <a:off x="6327775" y="5200650"/>
            <a:ext cx="441325" cy="244475"/>
          </a:xfrm>
          <a:custGeom>
            <a:avLst/>
            <a:gdLst/>
            <a:ahLst/>
            <a:cxnLst>
              <a:cxn ang="0">
                <a:pos x="278" y="38"/>
              </a:cxn>
              <a:cxn ang="0">
                <a:pos x="278" y="154"/>
              </a:cxn>
              <a:cxn ang="0">
                <a:pos x="0" y="154"/>
              </a:cxn>
              <a:cxn ang="0">
                <a:pos x="0" y="0"/>
              </a:cxn>
              <a:cxn ang="0">
                <a:pos x="275" y="0"/>
              </a:cxn>
              <a:cxn ang="0">
                <a:pos x="146" y="115"/>
              </a:cxn>
              <a:cxn ang="0">
                <a:pos x="29" y="28"/>
              </a:cxn>
            </a:cxnLst>
            <a:rect l="0" t="0" r="r" b="b"/>
            <a:pathLst>
              <a:path w="278" h="154">
                <a:moveTo>
                  <a:pt x="278" y="38"/>
                </a:moveTo>
                <a:lnTo>
                  <a:pt x="278" y="154"/>
                </a:lnTo>
                <a:lnTo>
                  <a:pt x="0" y="154"/>
                </a:lnTo>
                <a:lnTo>
                  <a:pt x="0" y="0"/>
                </a:lnTo>
                <a:lnTo>
                  <a:pt x="275" y="0"/>
                </a:lnTo>
                <a:lnTo>
                  <a:pt x="146" y="115"/>
                </a:lnTo>
                <a:lnTo>
                  <a:pt x="29" y="28"/>
                </a:lnTo>
              </a:path>
            </a:pathLst>
          </a:custGeom>
          <a:noFill/>
          <a:ln w="30163"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75" name="Freeform 296"/>
          <p:cNvSpPr>
            <a:spLocks/>
          </p:cNvSpPr>
          <p:nvPr/>
        </p:nvSpPr>
        <p:spPr bwMode="auto">
          <a:xfrm>
            <a:off x="6892925" y="1160463"/>
            <a:ext cx="525463" cy="522287"/>
          </a:xfrm>
          <a:custGeom>
            <a:avLst/>
            <a:gdLst/>
            <a:ahLst/>
            <a:cxnLst>
              <a:cxn ang="0">
                <a:pos x="28" y="139"/>
              </a:cxn>
              <a:cxn ang="0">
                <a:pos x="97" y="174"/>
              </a:cxn>
              <a:cxn ang="0">
                <a:pos x="159" y="111"/>
              </a:cxn>
              <a:cxn ang="0">
                <a:pos x="181" y="104"/>
              </a:cxn>
              <a:cxn ang="0">
                <a:pos x="236" y="147"/>
              </a:cxn>
              <a:cxn ang="0">
                <a:pos x="263" y="100"/>
              </a:cxn>
              <a:cxn ang="0">
                <a:pos x="289" y="156"/>
              </a:cxn>
              <a:cxn ang="0">
                <a:pos x="303" y="239"/>
              </a:cxn>
              <a:cxn ang="0">
                <a:pos x="265" y="309"/>
              </a:cxn>
              <a:cxn ang="0">
                <a:pos x="230" y="305"/>
              </a:cxn>
              <a:cxn ang="0">
                <a:pos x="219" y="276"/>
              </a:cxn>
              <a:cxn ang="0">
                <a:pos x="119" y="263"/>
              </a:cxn>
              <a:cxn ang="0">
                <a:pos x="60" y="198"/>
              </a:cxn>
              <a:cxn ang="0">
                <a:pos x="10" y="287"/>
              </a:cxn>
              <a:cxn ang="0">
                <a:pos x="321" y="444"/>
              </a:cxn>
              <a:cxn ang="0">
                <a:pos x="164" y="379"/>
              </a:cxn>
              <a:cxn ang="0">
                <a:pos x="293" y="402"/>
              </a:cxn>
              <a:cxn ang="0">
                <a:pos x="306" y="421"/>
              </a:cxn>
              <a:cxn ang="0">
                <a:pos x="36" y="281"/>
              </a:cxn>
              <a:cxn ang="0">
                <a:pos x="37" y="212"/>
              </a:cxn>
              <a:cxn ang="0">
                <a:pos x="132" y="287"/>
              </a:cxn>
              <a:cxn ang="0">
                <a:pos x="196" y="289"/>
              </a:cxn>
              <a:cxn ang="0">
                <a:pos x="206" y="317"/>
              </a:cxn>
              <a:cxn ang="0">
                <a:pos x="250" y="332"/>
              </a:cxn>
              <a:cxn ang="0">
                <a:pos x="315" y="276"/>
              </a:cxn>
              <a:cxn ang="0">
                <a:pos x="305" y="133"/>
              </a:cxn>
              <a:cxn ang="0">
                <a:pos x="283" y="73"/>
              </a:cxn>
              <a:cxn ang="0">
                <a:pos x="221" y="118"/>
              </a:cxn>
              <a:cxn ang="0">
                <a:pos x="197" y="78"/>
              </a:cxn>
              <a:cxn ang="0">
                <a:pos x="124" y="109"/>
              </a:cxn>
              <a:cxn ang="0">
                <a:pos x="64" y="152"/>
              </a:cxn>
              <a:cxn ang="0">
                <a:pos x="177" y="45"/>
              </a:cxn>
              <a:cxn ang="0">
                <a:pos x="435" y="207"/>
              </a:cxn>
              <a:cxn ang="0">
                <a:pos x="421" y="243"/>
              </a:cxn>
              <a:cxn ang="0">
                <a:pos x="355" y="228"/>
              </a:cxn>
              <a:cxn ang="0">
                <a:pos x="334" y="277"/>
              </a:cxn>
              <a:cxn ang="0">
                <a:pos x="344" y="348"/>
              </a:cxn>
              <a:cxn ang="0">
                <a:pos x="407" y="308"/>
              </a:cxn>
              <a:cxn ang="0">
                <a:pos x="395" y="358"/>
              </a:cxn>
              <a:cxn ang="0">
                <a:pos x="353" y="416"/>
              </a:cxn>
              <a:cxn ang="0">
                <a:pos x="446" y="325"/>
              </a:cxn>
              <a:cxn ang="0">
                <a:pos x="405" y="281"/>
              </a:cxn>
              <a:cxn ang="0">
                <a:pos x="348" y="321"/>
              </a:cxn>
              <a:cxn ang="0">
                <a:pos x="368" y="282"/>
              </a:cxn>
              <a:cxn ang="0">
                <a:pos x="378" y="243"/>
              </a:cxn>
              <a:cxn ang="0">
                <a:pos x="402" y="263"/>
              </a:cxn>
              <a:cxn ang="0">
                <a:pos x="462" y="203"/>
              </a:cxn>
              <a:cxn ang="0">
                <a:pos x="168" y="19"/>
              </a:cxn>
            </a:cxnLst>
            <a:rect l="0" t="0" r="r" b="b"/>
            <a:pathLst>
              <a:path w="465" h="463">
                <a:moveTo>
                  <a:pt x="168" y="19"/>
                </a:moveTo>
                <a:cubicBezTo>
                  <a:pt x="158" y="22"/>
                  <a:pt x="75" y="46"/>
                  <a:pt x="30" y="133"/>
                </a:cubicBezTo>
                <a:cubicBezTo>
                  <a:pt x="29" y="135"/>
                  <a:pt x="28" y="137"/>
                  <a:pt x="28" y="139"/>
                </a:cubicBezTo>
                <a:cubicBezTo>
                  <a:pt x="28" y="141"/>
                  <a:pt x="29" y="157"/>
                  <a:pt x="46" y="172"/>
                </a:cubicBezTo>
                <a:cubicBezTo>
                  <a:pt x="62" y="186"/>
                  <a:pt x="84" y="181"/>
                  <a:pt x="94" y="175"/>
                </a:cubicBezTo>
                <a:cubicBezTo>
                  <a:pt x="95" y="175"/>
                  <a:pt x="96" y="174"/>
                  <a:pt x="97" y="174"/>
                </a:cubicBezTo>
                <a:cubicBezTo>
                  <a:pt x="105" y="168"/>
                  <a:pt x="110" y="160"/>
                  <a:pt x="116" y="152"/>
                </a:cubicBezTo>
                <a:cubicBezTo>
                  <a:pt x="121" y="145"/>
                  <a:pt x="127" y="136"/>
                  <a:pt x="131" y="135"/>
                </a:cubicBezTo>
                <a:cubicBezTo>
                  <a:pt x="146" y="132"/>
                  <a:pt x="153" y="120"/>
                  <a:pt x="159" y="111"/>
                </a:cubicBezTo>
                <a:cubicBezTo>
                  <a:pt x="161" y="108"/>
                  <a:pt x="163" y="104"/>
                  <a:pt x="164" y="103"/>
                </a:cubicBezTo>
                <a:cubicBezTo>
                  <a:pt x="168" y="100"/>
                  <a:pt x="175" y="100"/>
                  <a:pt x="181" y="101"/>
                </a:cubicBezTo>
                <a:cubicBezTo>
                  <a:pt x="181" y="102"/>
                  <a:pt x="181" y="103"/>
                  <a:pt x="181" y="104"/>
                </a:cubicBezTo>
                <a:cubicBezTo>
                  <a:pt x="184" y="117"/>
                  <a:pt x="188" y="134"/>
                  <a:pt x="202" y="138"/>
                </a:cubicBezTo>
                <a:cubicBezTo>
                  <a:pt x="203" y="139"/>
                  <a:pt x="206" y="141"/>
                  <a:pt x="209" y="142"/>
                </a:cubicBezTo>
                <a:cubicBezTo>
                  <a:pt x="217" y="146"/>
                  <a:pt x="227" y="151"/>
                  <a:pt x="236" y="147"/>
                </a:cubicBezTo>
                <a:cubicBezTo>
                  <a:pt x="239" y="145"/>
                  <a:pt x="244" y="141"/>
                  <a:pt x="246" y="133"/>
                </a:cubicBezTo>
                <a:cubicBezTo>
                  <a:pt x="249" y="112"/>
                  <a:pt x="255" y="93"/>
                  <a:pt x="260" y="86"/>
                </a:cubicBezTo>
                <a:cubicBezTo>
                  <a:pt x="261" y="90"/>
                  <a:pt x="262" y="96"/>
                  <a:pt x="263" y="100"/>
                </a:cubicBezTo>
                <a:cubicBezTo>
                  <a:pt x="264" y="105"/>
                  <a:pt x="265" y="110"/>
                  <a:pt x="266" y="114"/>
                </a:cubicBezTo>
                <a:cubicBezTo>
                  <a:pt x="272" y="131"/>
                  <a:pt x="277" y="142"/>
                  <a:pt x="285" y="151"/>
                </a:cubicBezTo>
                <a:cubicBezTo>
                  <a:pt x="285" y="151"/>
                  <a:pt x="289" y="156"/>
                  <a:pt x="289" y="156"/>
                </a:cubicBezTo>
                <a:cubicBezTo>
                  <a:pt x="301" y="169"/>
                  <a:pt x="311" y="180"/>
                  <a:pt x="314" y="191"/>
                </a:cubicBezTo>
                <a:cubicBezTo>
                  <a:pt x="315" y="194"/>
                  <a:pt x="315" y="197"/>
                  <a:pt x="315" y="200"/>
                </a:cubicBezTo>
                <a:cubicBezTo>
                  <a:pt x="315" y="209"/>
                  <a:pt x="312" y="220"/>
                  <a:pt x="303" y="239"/>
                </a:cubicBezTo>
                <a:cubicBezTo>
                  <a:pt x="299" y="246"/>
                  <a:pt x="295" y="255"/>
                  <a:pt x="290" y="265"/>
                </a:cubicBezTo>
                <a:cubicBezTo>
                  <a:pt x="284" y="278"/>
                  <a:pt x="274" y="301"/>
                  <a:pt x="267" y="310"/>
                </a:cubicBezTo>
                <a:cubicBezTo>
                  <a:pt x="266" y="310"/>
                  <a:pt x="266" y="310"/>
                  <a:pt x="265" y="309"/>
                </a:cubicBezTo>
                <a:cubicBezTo>
                  <a:pt x="261" y="307"/>
                  <a:pt x="257" y="305"/>
                  <a:pt x="250" y="305"/>
                </a:cubicBezTo>
                <a:cubicBezTo>
                  <a:pt x="244" y="305"/>
                  <a:pt x="244" y="305"/>
                  <a:pt x="244" y="305"/>
                </a:cubicBezTo>
                <a:cubicBezTo>
                  <a:pt x="241" y="305"/>
                  <a:pt x="234" y="306"/>
                  <a:pt x="230" y="305"/>
                </a:cubicBezTo>
                <a:cubicBezTo>
                  <a:pt x="230" y="303"/>
                  <a:pt x="229" y="301"/>
                  <a:pt x="229" y="300"/>
                </a:cubicBezTo>
                <a:cubicBezTo>
                  <a:pt x="228" y="294"/>
                  <a:pt x="227" y="288"/>
                  <a:pt x="223" y="282"/>
                </a:cubicBezTo>
                <a:cubicBezTo>
                  <a:pt x="223" y="282"/>
                  <a:pt x="219" y="276"/>
                  <a:pt x="219" y="276"/>
                </a:cubicBezTo>
                <a:cubicBezTo>
                  <a:pt x="216" y="270"/>
                  <a:pt x="213" y="265"/>
                  <a:pt x="204" y="258"/>
                </a:cubicBezTo>
                <a:cubicBezTo>
                  <a:pt x="189" y="243"/>
                  <a:pt x="167" y="246"/>
                  <a:pt x="148" y="250"/>
                </a:cubicBezTo>
                <a:cubicBezTo>
                  <a:pt x="141" y="252"/>
                  <a:pt x="132" y="256"/>
                  <a:pt x="119" y="263"/>
                </a:cubicBezTo>
                <a:cubicBezTo>
                  <a:pt x="111" y="268"/>
                  <a:pt x="94" y="277"/>
                  <a:pt x="87" y="278"/>
                </a:cubicBezTo>
                <a:cubicBezTo>
                  <a:pt x="84" y="275"/>
                  <a:pt x="77" y="264"/>
                  <a:pt x="77" y="255"/>
                </a:cubicBezTo>
                <a:cubicBezTo>
                  <a:pt x="76" y="240"/>
                  <a:pt x="74" y="218"/>
                  <a:pt x="60" y="198"/>
                </a:cubicBezTo>
                <a:cubicBezTo>
                  <a:pt x="49" y="181"/>
                  <a:pt x="36" y="180"/>
                  <a:pt x="24" y="180"/>
                </a:cubicBezTo>
                <a:cubicBezTo>
                  <a:pt x="20" y="180"/>
                  <a:pt x="16" y="182"/>
                  <a:pt x="13" y="185"/>
                </a:cubicBezTo>
                <a:cubicBezTo>
                  <a:pt x="4" y="196"/>
                  <a:pt x="0" y="240"/>
                  <a:pt x="10" y="287"/>
                </a:cubicBezTo>
                <a:cubicBezTo>
                  <a:pt x="15" y="313"/>
                  <a:pt x="29" y="343"/>
                  <a:pt x="48" y="370"/>
                </a:cubicBezTo>
                <a:cubicBezTo>
                  <a:pt x="79" y="412"/>
                  <a:pt x="145" y="463"/>
                  <a:pt x="231" y="463"/>
                </a:cubicBezTo>
                <a:cubicBezTo>
                  <a:pt x="272" y="463"/>
                  <a:pt x="302" y="456"/>
                  <a:pt x="321" y="444"/>
                </a:cubicBezTo>
                <a:cubicBezTo>
                  <a:pt x="330" y="438"/>
                  <a:pt x="334" y="429"/>
                  <a:pt x="333" y="418"/>
                </a:cubicBezTo>
                <a:cubicBezTo>
                  <a:pt x="332" y="400"/>
                  <a:pt x="315" y="383"/>
                  <a:pt x="304" y="378"/>
                </a:cubicBezTo>
                <a:cubicBezTo>
                  <a:pt x="282" y="368"/>
                  <a:pt x="211" y="353"/>
                  <a:pt x="164" y="379"/>
                </a:cubicBezTo>
                <a:cubicBezTo>
                  <a:pt x="157" y="383"/>
                  <a:pt x="155" y="391"/>
                  <a:pt x="159" y="397"/>
                </a:cubicBezTo>
                <a:cubicBezTo>
                  <a:pt x="162" y="404"/>
                  <a:pt x="171" y="406"/>
                  <a:pt x="177" y="403"/>
                </a:cubicBezTo>
                <a:cubicBezTo>
                  <a:pt x="214" y="382"/>
                  <a:pt x="276" y="394"/>
                  <a:pt x="293" y="402"/>
                </a:cubicBezTo>
                <a:cubicBezTo>
                  <a:pt x="298" y="405"/>
                  <a:pt x="306" y="416"/>
                  <a:pt x="306" y="421"/>
                </a:cubicBezTo>
                <a:cubicBezTo>
                  <a:pt x="306" y="421"/>
                  <a:pt x="306" y="421"/>
                  <a:pt x="306" y="421"/>
                </a:cubicBezTo>
                <a:cubicBezTo>
                  <a:pt x="306" y="421"/>
                  <a:pt x="306" y="421"/>
                  <a:pt x="306" y="421"/>
                </a:cubicBezTo>
                <a:cubicBezTo>
                  <a:pt x="298" y="427"/>
                  <a:pt x="278" y="436"/>
                  <a:pt x="231" y="436"/>
                </a:cubicBezTo>
                <a:cubicBezTo>
                  <a:pt x="160" y="435"/>
                  <a:pt x="99" y="394"/>
                  <a:pt x="70" y="354"/>
                </a:cubicBezTo>
                <a:cubicBezTo>
                  <a:pt x="53" y="330"/>
                  <a:pt x="41" y="304"/>
                  <a:pt x="36" y="281"/>
                </a:cubicBezTo>
                <a:cubicBezTo>
                  <a:pt x="33" y="262"/>
                  <a:pt x="31" y="246"/>
                  <a:pt x="31" y="234"/>
                </a:cubicBezTo>
                <a:cubicBezTo>
                  <a:pt x="31" y="222"/>
                  <a:pt x="32" y="214"/>
                  <a:pt x="33" y="208"/>
                </a:cubicBezTo>
                <a:cubicBezTo>
                  <a:pt x="35" y="209"/>
                  <a:pt x="36" y="210"/>
                  <a:pt x="37" y="212"/>
                </a:cubicBezTo>
                <a:cubicBezTo>
                  <a:pt x="47" y="227"/>
                  <a:pt x="49" y="244"/>
                  <a:pt x="50" y="256"/>
                </a:cubicBezTo>
                <a:cubicBezTo>
                  <a:pt x="51" y="272"/>
                  <a:pt x="63" y="303"/>
                  <a:pt x="84" y="305"/>
                </a:cubicBezTo>
                <a:cubicBezTo>
                  <a:pt x="96" y="306"/>
                  <a:pt x="110" y="299"/>
                  <a:pt x="132" y="287"/>
                </a:cubicBezTo>
                <a:cubicBezTo>
                  <a:pt x="140" y="283"/>
                  <a:pt x="150" y="277"/>
                  <a:pt x="154" y="277"/>
                </a:cubicBezTo>
                <a:cubicBezTo>
                  <a:pt x="165" y="274"/>
                  <a:pt x="180" y="272"/>
                  <a:pt x="186" y="277"/>
                </a:cubicBezTo>
                <a:cubicBezTo>
                  <a:pt x="192" y="283"/>
                  <a:pt x="193" y="285"/>
                  <a:pt x="196" y="289"/>
                </a:cubicBezTo>
                <a:cubicBezTo>
                  <a:pt x="200" y="297"/>
                  <a:pt x="200" y="297"/>
                  <a:pt x="200" y="297"/>
                </a:cubicBezTo>
                <a:cubicBezTo>
                  <a:pt x="201" y="298"/>
                  <a:pt x="202" y="302"/>
                  <a:pt x="202" y="305"/>
                </a:cubicBezTo>
                <a:cubicBezTo>
                  <a:pt x="203" y="309"/>
                  <a:pt x="204" y="313"/>
                  <a:pt x="206" y="317"/>
                </a:cubicBezTo>
                <a:cubicBezTo>
                  <a:pt x="213" y="334"/>
                  <a:pt x="234" y="333"/>
                  <a:pt x="246" y="332"/>
                </a:cubicBezTo>
                <a:cubicBezTo>
                  <a:pt x="246" y="332"/>
                  <a:pt x="249" y="332"/>
                  <a:pt x="250" y="332"/>
                </a:cubicBezTo>
                <a:cubicBezTo>
                  <a:pt x="250" y="332"/>
                  <a:pt x="250" y="332"/>
                  <a:pt x="250" y="332"/>
                </a:cubicBezTo>
                <a:cubicBezTo>
                  <a:pt x="253" y="333"/>
                  <a:pt x="256" y="336"/>
                  <a:pt x="261" y="338"/>
                </a:cubicBezTo>
                <a:cubicBezTo>
                  <a:pt x="278" y="346"/>
                  <a:pt x="290" y="325"/>
                  <a:pt x="295" y="317"/>
                </a:cubicBezTo>
                <a:cubicBezTo>
                  <a:pt x="302" y="305"/>
                  <a:pt x="308" y="290"/>
                  <a:pt x="315" y="276"/>
                </a:cubicBezTo>
                <a:cubicBezTo>
                  <a:pt x="319" y="267"/>
                  <a:pt x="323" y="258"/>
                  <a:pt x="327" y="251"/>
                </a:cubicBezTo>
                <a:cubicBezTo>
                  <a:pt x="358" y="192"/>
                  <a:pt x="336" y="168"/>
                  <a:pt x="309" y="138"/>
                </a:cubicBezTo>
                <a:cubicBezTo>
                  <a:pt x="305" y="133"/>
                  <a:pt x="305" y="133"/>
                  <a:pt x="305" y="133"/>
                </a:cubicBezTo>
                <a:cubicBezTo>
                  <a:pt x="300" y="127"/>
                  <a:pt x="296" y="119"/>
                  <a:pt x="292" y="106"/>
                </a:cubicBezTo>
                <a:cubicBezTo>
                  <a:pt x="291" y="103"/>
                  <a:pt x="291" y="99"/>
                  <a:pt x="290" y="95"/>
                </a:cubicBezTo>
                <a:cubicBezTo>
                  <a:pt x="288" y="88"/>
                  <a:pt x="287" y="80"/>
                  <a:pt x="283" y="73"/>
                </a:cubicBezTo>
                <a:cubicBezTo>
                  <a:pt x="278" y="62"/>
                  <a:pt x="268" y="57"/>
                  <a:pt x="257" y="58"/>
                </a:cubicBezTo>
                <a:cubicBezTo>
                  <a:pt x="240" y="59"/>
                  <a:pt x="232" y="79"/>
                  <a:pt x="227" y="93"/>
                </a:cubicBezTo>
                <a:cubicBezTo>
                  <a:pt x="224" y="102"/>
                  <a:pt x="222" y="111"/>
                  <a:pt x="221" y="118"/>
                </a:cubicBezTo>
                <a:cubicBezTo>
                  <a:pt x="218" y="116"/>
                  <a:pt x="215" y="115"/>
                  <a:pt x="213" y="114"/>
                </a:cubicBezTo>
                <a:cubicBezTo>
                  <a:pt x="211" y="111"/>
                  <a:pt x="209" y="102"/>
                  <a:pt x="208" y="98"/>
                </a:cubicBezTo>
                <a:cubicBezTo>
                  <a:pt x="206" y="89"/>
                  <a:pt x="204" y="82"/>
                  <a:pt x="197" y="78"/>
                </a:cubicBezTo>
                <a:cubicBezTo>
                  <a:pt x="190" y="75"/>
                  <a:pt x="164" y="68"/>
                  <a:pt x="147" y="82"/>
                </a:cubicBezTo>
                <a:cubicBezTo>
                  <a:pt x="142" y="86"/>
                  <a:pt x="139" y="92"/>
                  <a:pt x="136" y="97"/>
                </a:cubicBezTo>
                <a:cubicBezTo>
                  <a:pt x="131" y="104"/>
                  <a:pt x="128" y="108"/>
                  <a:pt x="124" y="109"/>
                </a:cubicBezTo>
                <a:cubicBezTo>
                  <a:pt x="111" y="112"/>
                  <a:pt x="102" y="124"/>
                  <a:pt x="94" y="136"/>
                </a:cubicBezTo>
                <a:cubicBezTo>
                  <a:pt x="90" y="142"/>
                  <a:pt x="85" y="148"/>
                  <a:pt x="81" y="152"/>
                </a:cubicBezTo>
                <a:cubicBezTo>
                  <a:pt x="77" y="153"/>
                  <a:pt x="68" y="155"/>
                  <a:pt x="64" y="152"/>
                </a:cubicBezTo>
                <a:cubicBezTo>
                  <a:pt x="59" y="147"/>
                  <a:pt x="57" y="144"/>
                  <a:pt x="56" y="141"/>
                </a:cubicBezTo>
                <a:cubicBezTo>
                  <a:pt x="98" y="65"/>
                  <a:pt x="175" y="46"/>
                  <a:pt x="176" y="46"/>
                </a:cubicBezTo>
                <a:cubicBezTo>
                  <a:pt x="176" y="45"/>
                  <a:pt x="177" y="45"/>
                  <a:pt x="177" y="45"/>
                </a:cubicBezTo>
                <a:cubicBezTo>
                  <a:pt x="178" y="45"/>
                  <a:pt x="223" y="28"/>
                  <a:pt x="288" y="44"/>
                </a:cubicBezTo>
                <a:cubicBezTo>
                  <a:pt x="312" y="50"/>
                  <a:pt x="371" y="71"/>
                  <a:pt x="410" y="136"/>
                </a:cubicBezTo>
                <a:cubicBezTo>
                  <a:pt x="424" y="161"/>
                  <a:pt x="433" y="190"/>
                  <a:pt x="435" y="207"/>
                </a:cubicBezTo>
                <a:cubicBezTo>
                  <a:pt x="437" y="220"/>
                  <a:pt x="437" y="231"/>
                  <a:pt x="437" y="240"/>
                </a:cubicBezTo>
                <a:cubicBezTo>
                  <a:pt x="437" y="243"/>
                  <a:pt x="437" y="245"/>
                  <a:pt x="437" y="247"/>
                </a:cubicBezTo>
                <a:cubicBezTo>
                  <a:pt x="432" y="247"/>
                  <a:pt x="425" y="245"/>
                  <a:pt x="421" y="243"/>
                </a:cubicBezTo>
                <a:cubicBezTo>
                  <a:pt x="421" y="243"/>
                  <a:pt x="421" y="242"/>
                  <a:pt x="421" y="242"/>
                </a:cubicBezTo>
                <a:cubicBezTo>
                  <a:pt x="421" y="230"/>
                  <a:pt x="414" y="219"/>
                  <a:pt x="402" y="214"/>
                </a:cubicBezTo>
                <a:cubicBezTo>
                  <a:pt x="387" y="209"/>
                  <a:pt x="365" y="212"/>
                  <a:pt x="355" y="228"/>
                </a:cubicBezTo>
                <a:cubicBezTo>
                  <a:pt x="351" y="234"/>
                  <a:pt x="350" y="240"/>
                  <a:pt x="350" y="245"/>
                </a:cubicBezTo>
                <a:cubicBezTo>
                  <a:pt x="350" y="250"/>
                  <a:pt x="351" y="255"/>
                  <a:pt x="353" y="260"/>
                </a:cubicBezTo>
                <a:cubicBezTo>
                  <a:pt x="346" y="264"/>
                  <a:pt x="339" y="271"/>
                  <a:pt x="334" y="277"/>
                </a:cubicBezTo>
                <a:cubicBezTo>
                  <a:pt x="329" y="283"/>
                  <a:pt x="316" y="301"/>
                  <a:pt x="316" y="318"/>
                </a:cubicBezTo>
                <a:cubicBezTo>
                  <a:pt x="316" y="322"/>
                  <a:pt x="316" y="326"/>
                  <a:pt x="318" y="329"/>
                </a:cubicBezTo>
                <a:cubicBezTo>
                  <a:pt x="322" y="339"/>
                  <a:pt x="332" y="346"/>
                  <a:pt x="344" y="348"/>
                </a:cubicBezTo>
                <a:cubicBezTo>
                  <a:pt x="361" y="350"/>
                  <a:pt x="378" y="343"/>
                  <a:pt x="390" y="329"/>
                </a:cubicBezTo>
                <a:cubicBezTo>
                  <a:pt x="399" y="317"/>
                  <a:pt x="399" y="317"/>
                  <a:pt x="399" y="317"/>
                </a:cubicBezTo>
                <a:cubicBezTo>
                  <a:pt x="402" y="314"/>
                  <a:pt x="405" y="310"/>
                  <a:pt x="407" y="308"/>
                </a:cubicBezTo>
                <a:cubicBezTo>
                  <a:pt x="413" y="308"/>
                  <a:pt x="420" y="309"/>
                  <a:pt x="423" y="310"/>
                </a:cubicBezTo>
                <a:cubicBezTo>
                  <a:pt x="422" y="311"/>
                  <a:pt x="422" y="312"/>
                  <a:pt x="421" y="314"/>
                </a:cubicBezTo>
                <a:cubicBezTo>
                  <a:pt x="415" y="327"/>
                  <a:pt x="405" y="346"/>
                  <a:pt x="395" y="358"/>
                </a:cubicBezTo>
                <a:cubicBezTo>
                  <a:pt x="381" y="376"/>
                  <a:pt x="361" y="392"/>
                  <a:pt x="355" y="397"/>
                </a:cubicBezTo>
                <a:cubicBezTo>
                  <a:pt x="352" y="400"/>
                  <a:pt x="350" y="404"/>
                  <a:pt x="350" y="408"/>
                </a:cubicBezTo>
                <a:cubicBezTo>
                  <a:pt x="350" y="411"/>
                  <a:pt x="351" y="413"/>
                  <a:pt x="353" y="416"/>
                </a:cubicBezTo>
                <a:cubicBezTo>
                  <a:pt x="357" y="422"/>
                  <a:pt x="366" y="423"/>
                  <a:pt x="372" y="418"/>
                </a:cubicBezTo>
                <a:cubicBezTo>
                  <a:pt x="384" y="408"/>
                  <a:pt x="402" y="393"/>
                  <a:pt x="416" y="375"/>
                </a:cubicBezTo>
                <a:cubicBezTo>
                  <a:pt x="430" y="357"/>
                  <a:pt x="442" y="332"/>
                  <a:pt x="446" y="325"/>
                </a:cubicBezTo>
                <a:cubicBezTo>
                  <a:pt x="453" y="311"/>
                  <a:pt x="450" y="301"/>
                  <a:pt x="446" y="296"/>
                </a:cubicBezTo>
                <a:cubicBezTo>
                  <a:pt x="437" y="281"/>
                  <a:pt x="417" y="281"/>
                  <a:pt x="406" y="281"/>
                </a:cubicBezTo>
                <a:cubicBezTo>
                  <a:pt x="405" y="281"/>
                  <a:pt x="405" y="281"/>
                  <a:pt x="405" y="281"/>
                </a:cubicBezTo>
                <a:cubicBezTo>
                  <a:pt x="393" y="281"/>
                  <a:pt x="387" y="290"/>
                  <a:pt x="378" y="301"/>
                </a:cubicBezTo>
                <a:cubicBezTo>
                  <a:pt x="369" y="312"/>
                  <a:pt x="369" y="312"/>
                  <a:pt x="369" y="312"/>
                </a:cubicBezTo>
                <a:cubicBezTo>
                  <a:pt x="363" y="319"/>
                  <a:pt x="354" y="322"/>
                  <a:pt x="348" y="321"/>
                </a:cubicBezTo>
                <a:cubicBezTo>
                  <a:pt x="347" y="320"/>
                  <a:pt x="344" y="320"/>
                  <a:pt x="343" y="318"/>
                </a:cubicBezTo>
                <a:cubicBezTo>
                  <a:pt x="343" y="318"/>
                  <a:pt x="343" y="318"/>
                  <a:pt x="343" y="318"/>
                </a:cubicBezTo>
                <a:cubicBezTo>
                  <a:pt x="343" y="309"/>
                  <a:pt x="360" y="285"/>
                  <a:pt x="368" y="282"/>
                </a:cubicBezTo>
                <a:cubicBezTo>
                  <a:pt x="373" y="283"/>
                  <a:pt x="378" y="281"/>
                  <a:pt x="381" y="277"/>
                </a:cubicBezTo>
                <a:cubicBezTo>
                  <a:pt x="387" y="270"/>
                  <a:pt x="383" y="262"/>
                  <a:pt x="381" y="257"/>
                </a:cubicBezTo>
                <a:cubicBezTo>
                  <a:pt x="379" y="253"/>
                  <a:pt x="376" y="246"/>
                  <a:pt x="378" y="243"/>
                </a:cubicBezTo>
                <a:cubicBezTo>
                  <a:pt x="380" y="239"/>
                  <a:pt x="387" y="238"/>
                  <a:pt x="392" y="240"/>
                </a:cubicBezTo>
                <a:cubicBezTo>
                  <a:pt x="394" y="241"/>
                  <a:pt x="394" y="241"/>
                  <a:pt x="394" y="243"/>
                </a:cubicBezTo>
                <a:cubicBezTo>
                  <a:pt x="393" y="250"/>
                  <a:pt x="396" y="258"/>
                  <a:pt x="402" y="263"/>
                </a:cubicBezTo>
                <a:cubicBezTo>
                  <a:pt x="414" y="272"/>
                  <a:pt x="440" y="277"/>
                  <a:pt x="453" y="273"/>
                </a:cubicBezTo>
                <a:cubicBezTo>
                  <a:pt x="459" y="270"/>
                  <a:pt x="463" y="265"/>
                  <a:pt x="463" y="259"/>
                </a:cubicBezTo>
                <a:cubicBezTo>
                  <a:pt x="464" y="251"/>
                  <a:pt x="465" y="230"/>
                  <a:pt x="462" y="203"/>
                </a:cubicBezTo>
                <a:cubicBezTo>
                  <a:pt x="459" y="183"/>
                  <a:pt x="450" y="150"/>
                  <a:pt x="433" y="123"/>
                </a:cubicBezTo>
                <a:cubicBezTo>
                  <a:pt x="389" y="48"/>
                  <a:pt x="322" y="24"/>
                  <a:pt x="295" y="18"/>
                </a:cubicBezTo>
                <a:cubicBezTo>
                  <a:pt x="225" y="0"/>
                  <a:pt x="176" y="17"/>
                  <a:pt x="168" y="19"/>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6" name="Freeform 397"/>
          <p:cNvSpPr>
            <a:spLocks noEditPoints="1"/>
          </p:cNvSpPr>
          <p:nvPr/>
        </p:nvSpPr>
        <p:spPr bwMode="auto">
          <a:xfrm>
            <a:off x="6964363" y="4400550"/>
            <a:ext cx="384175" cy="522288"/>
          </a:xfrm>
          <a:custGeom>
            <a:avLst/>
            <a:gdLst/>
            <a:ahLst/>
            <a:cxnLst>
              <a:cxn ang="0">
                <a:pos x="58" y="26"/>
              </a:cxn>
              <a:cxn ang="0">
                <a:pos x="35" y="72"/>
              </a:cxn>
              <a:cxn ang="0">
                <a:pos x="39" y="96"/>
              </a:cxn>
              <a:cxn ang="0">
                <a:pos x="130" y="182"/>
              </a:cxn>
              <a:cxn ang="0">
                <a:pos x="15" y="202"/>
              </a:cxn>
              <a:cxn ang="0">
                <a:pos x="4" y="205"/>
              </a:cxn>
              <a:cxn ang="0">
                <a:pos x="0" y="215"/>
              </a:cxn>
              <a:cxn ang="0">
                <a:pos x="0" y="379"/>
              </a:cxn>
              <a:cxn ang="0">
                <a:pos x="8" y="392"/>
              </a:cxn>
              <a:cxn ang="0">
                <a:pos x="170" y="461"/>
              </a:cxn>
              <a:cxn ang="0">
                <a:pos x="183" y="460"/>
              </a:cxn>
              <a:cxn ang="0">
                <a:pos x="189" y="449"/>
              </a:cxn>
              <a:cxn ang="0">
                <a:pos x="189" y="286"/>
              </a:cxn>
              <a:cxn ang="0">
                <a:pos x="175" y="273"/>
              </a:cxn>
              <a:cxn ang="0">
                <a:pos x="162" y="286"/>
              </a:cxn>
              <a:cxn ang="0">
                <a:pos x="162" y="428"/>
              </a:cxn>
              <a:cxn ang="0">
                <a:pos x="27" y="371"/>
              </a:cxn>
              <a:cxn ang="0">
                <a:pos x="27" y="228"/>
              </a:cxn>
              <a:cxn ang="0">
                <a:pos x="163" y="201"/>
              </a:cxn>
              <a:cxn ang="0">
                <a:pos x="171" y="199"/>
              </a:cxn>
              <a:cxn ang="0">
                <a:pos x="312" y="220"/>
              </a:cxn>
              <a:cxn ang="0">
                <a:pos x="312" y="358"/>
              </a:cxn>
              <a:cxn ang="0">
                <a:pos x="218" y="413"/>
              </a:cxn>
              <a:cxn ang="0">
                <a:pos x="211" y="424"/>
              </a:cxn>
              <a:cxn ang="0">
                <a:pos x="213" y="431"/>
              </a:cxn>
              <a:cxn ang="0">
                <a:pos x="231" y="436"/>
              </a:cxn>
              <a:cxn ang="0">
                <a:pos x="332" y="378"/>
              </a:cxn>
              <a:cxn ang="0">
                <a:pos x="339" y="366"/>
              </a:cxn>
              <a:cxn ang="0">
                <a:pos x="339" y="206"/>
              </a:cxn>
              <a:cxn ang="0">
                <a:pos x="335" y="197"/>
              </a:cxn>
              <a:cxn ang="0">
                <a:pos x="325" y="193"/>
              </a:cxn>
              <a:cxn ang="0">
                <a:pos x="216" y="184"/>
              </a:cxn>
              <a:cxn ang="0">
                <a:pos x="304" y="121"/>
              </a:cxn>
              <a:cxn ang="0">
                <a:pos x="307" y="107"/>
              </a:cxn>
              <a:cxn ang="0">
                <a:pos x="285" y="69"/>
              </a:cxn>
              <a:cxn ang="0">
                <a:pos x="225" y="56"/>
              </a:cxn>
              <a:cxn ang="0">
                <a:pos x="187" y="103"/>
              </a:cxn>
              <a:cxn ang="0">
                <a:pos x="131" y="9"/>
              </a:cxn>
              <a:cxn ang="0">
                <a:pos x="58" y="26"/>
              </a:cxn>
              <a:cxn ang="0">
                <a:pos x="64" y="87"/>
              </a:cxn>
              <a:cxn ang="0">
                <a:pos x="61" y="72"/>
              </a:cxn>
              <a:cxn ang="0">
                <a:pos x="74" y="47"/>
              </a:cxn>
              <a:cxn ang="0">
                <a:pos x="120" y="34"/>
              </a:cxn>
              <a:cxn ang="0">
                <a:pos x="170" y="170"/>
              </a:cxn>
              <a:cxn ang="0">
                <a:pos x="64" y="87"/>
              </a:cxn>
              <a:cxn ang="0">
                <a:pos x="236" y="81"/>
              </a:cxn>
              <a:cxn ang="0">
                <a:pos x="268" y="90"/>
              </a:cxn>
              <a:cxn ang="0">
                <a:pos x="281" y="107"/>
              </a:cxn>
              <a:cxn ang="0">
                <a:pos x="280" y="112"/>
              </a:cxn>
              <a:cxn ang="0">
                <a:pos x="199" y="161"/>
              </a:cxn>
              <a:cxn ang="0">
                <a:pos x="236" y="81"/>
              </a:cxn>
            </a:cxnLst>
            <a:rect l="0" t="0" r="r" b="b"/>
            <a:pathLst>
              <a:path w="339" h="463">
                <a:moveTo>
                  <a:pt x="58" y="26"/>
                </a:moveTo>
                <a:cubicBezTo>
                  <a:pt x="43" y="38"/>
                  <a:pt x="35" y="54"/>
                  <a:pt x="35" y="72"/>
                </a:cubicBezTo>
                <a:cubicBezTo>
                  <a:pt x="35" y="79"/>
                  <a:pt x="36" y="88"/>
                  <a:pt x="39" y="96"/>
                </a:cubicBezTo>
                <a:cubicBezTo>
                  <a:pt x="50" y="127"/>
                  <a:pt x="82" y="159"/>
                  <a:pt x="130" y="182"/>
                </a:cubicBezTo>
                <a:cubicBezTo>
                  <a:pt x="77" y="196"/>
                  <a:pt x="29" y="203"/>
                  <a:pt x="15" y="202"/>
                </a:cubicBezTo>
                <a:cubicBezTo>
                  <a:pt x="11" y="201"/>
                  <a:pt x="7" y="203"/>
                  <a:pt x="4" y="205"/>
                </a:cubicBezTo>
                <a:cubicBezTo>
                  <a:pt x="2" y="208"/>
                  <a:pt x="0" y="211"/>
                  <a:pt x="0" y="215"/>
                </a:cubicBezTo>
                <a:cubicBezTo>
                  <a:pt x="0" y="379"/>
                  <a:pt x="0" y="379"/>
                  <a:pt x="0" y="379"/>
                </a:cubicBezTo>
                <a:cubicBezTo>
                  <a:pt x="0" y="385"/>
                  <a:pt x="3" y="390"/>
                  <a:pt x="8" y="392"/>
                </a:cubicBezTo>
                <a:cubicBezTo>
                  <a:pt x="170" y="461"/>
                  <a:pt x="170" y="461"/>
                  <a:pt x="170" y="461"/>
                </a:cubicBezTo>
                <a:cubicBezTo>
                  <a:pt x="174" y="463"/>
                  <a:pt x="179" y="462"/>
                  <a:pt x="183" y="460"/>
                </a:cubicBezTo>
                <a:cubicBezTo>
                  <a:pt x="187" y="457"/>
                  <a:pt x="189" y="453"/>
                  <a:pt x="189" y="449"/>
                </a:cubicBezTo>
                <a:cubicBezTo>
                  <a:pt x="189" y="286"/>
                  <a:pt x="189" y="286"/>
                  <a:pt x="189" y="286"/>
                </a:cubicBezTo>
                <a:cubicBezTo>
                  <a:pt x="189" y="279"/>
                  <a:pt x="183" y="273"/>
                  <a:pt x="175" y="273"/>
                </a:cubicBezTo>
                <a:cubicBezTo>
                  <a:pt x="168" y="273"/>
                  <a:pt x="162" y="279"/>
                  <a:pt x="162" y="286"/>
                </a:cubicBezTo>
                <a:cubicBezTo>
                  <a:pt x="162" y="286"/>
                  <a:pt x="162" y="397"/>
                  <a:pt x="162" y="428"/>
                </a:cubicBezTo>
                <a:cubicBezTo>
                  <a:pt x="135" y="417"/>
                  <a:pt x="40" y="376"/>
                  <a:pt x="27" y="371"/>
                </a:cubicBezTo>
                <a:cubicBezTo>
                  <a:pt x="27" y="356"/>
                  <a:pt x="27" y="249"/>
                  <a:pt x="27" y="228"/>
                </a:cubicBezTo>
                <a:cubicBezTo>
                  <a:pt x="57" y="227"/>
                  <a:pt x="113" y="216"/>
                  <a:pt x="163" y="201"/>
                </a:cubicBezTo>
                <a:cubicBezTo>
                  <a:pt x="166" y="200"/>
                  <a:pt x="168" y="200"/>
                  <a:pt x="171" y="199"/>
                </a:cubicBezTo>
                <a:cubicBezTo>
                  <a:pt x="211" y="212"/>
                  <a:pt x="258" y="220"/>
                  <a:pt x="312" y="220"/>
                </a:cubicBezTo>
                <a:cubicBezTo>
                  <a:pt x="312" y="241"/>
                  <a:pt x="312" y="346"/>
                  <a:pt x="312" y="358"/>
                </a:cubicBezTo>
                <a:cubicBezTo>
                  <a:pt x="300" y="365"/>
                  <a:pt x="218" y="413"/>
                  <a:pt x="218" y="413"/>
                </a:cubicBezTo>
                <a:cubicBezTo>
                  <a:pt x="214" y="415"/>
                  <a:pt x="211" y="420"/>
                  <a:pt x="211" y="424"/>
                </a:cubicBezTo>
                <a:cubicBezTo>
                  <a:pt x="211" y="426"/>
                  <a:pt x="212" y="429"/>
                  <a:pt x="213" y="431"/>
                </a:cubicBezTo>
                <a:cubicBezTo>
                  <a:pt x="217" y="437"/>
                  <a:pt x="225" y="439"/>
                  <a:pt x="231" y="436"/>
                </a:cubicBezTo>
                <a:cubicBezTo>
                  <a:pt x="332" y="378"/>
                  <a:pt x="332" y="378"/>
                  <a:pt x="332" y="378"/>
                </a:cubicBezTo>
                <a:cubicBezTo>
                  <a:pt x="336" y="375"/>
                  <a:pt x="339" y="371"/>
                  <a:pt x="339" y="366"/>
                </a:cubicBezTo>
                <a:cubicBezTo>
                  <a:pt x="339" y="206"/>
                  <a:pt x="339" y="206"/>
                  <a:pt x="339" y="206"/>
                </a:cubicBezTo>
                <a:cubicBezTo>
                  <a:pt x="339" y="203"/>
                  <a:pt x="337" y="199"/>
                  <a:pt x="335" y="197"/>
                </a:cubicBezTo>
                <a:cubicBezTo>
                  <a:pt x="332" y="194"/>
                  <a:pt x="328" y="193"/>
                  <a:pt x="325" y="193"/>
                </a:cubicBezTo>
                <a:cubicBezTo>
                  <a:pt x="284" y="194"/>
                  <a:pt x="247" y="191"/>
                  <a:pt x="216" y="184"/>
                </a:cubicBezTo>
                <a:cubicBezTo>
                  <a:pt x="266" y="164"/>
                  <a:pt x="296" y="143"/>
                  <a:pt x="304" y="121"/>
                </a:cubicBezTo>
                <a:cubicBezTo>
                  <a:pt x="306" y="118"/>
                  <a:pt x="307" y="113"/>
                  <a:pt x="307" y="107"/>
                </a:cubicBezTo>
                <a:cubicBezTo>
                  <a:pt x="307" y="97"/>
                  <a:pt x="302" y="83"/>
                  <a:pt x="285" y="69"/>
                </a:cubicBezTo>
                <a:cubicBezTo>
                  <a:pt x="263" y="53"/>
                  <a:pt x="243" y="48"/>
                  <a:pt x="225" y="56"/>
                </a:cubicBezTo>
                <a:cubicBezTo>
                  <a:pt x="207" y="64"/>
                  <a:pt x="195" y="83"/>
                  <a:pt x="187" y="103"/>
                </a:cubicBezTo>
                <a:cubicBezTo>
                  <a:pt x="177" y="63"/>
                  <a:pt x="161" y="22"/>
                  <a:pt x="131" y="9"/>
                </a:cubicBezTo>
                <a:cubicBezTo>
                  <a:pt x="109" y="0"/>
                  <a:pt x="85" y="5"/>
                  <a:pt x="58" y="26"/>
                </a:cubicBezTo>
                <a:close/>
                <a:moveTo>
                  <a:pt x="64" y="87"/>
                </a:moveTo>
                <a:cubicBezTo>
                  <a:pt x="62" y="81"/>
                  <a:pt x="61" y="76"/>
                  <a:pt x="61" y="72"/>
                </a:cubicBezTo>
                <a:cubicBezTo>
                  <a:pt x="61" y="62"/>
                  <a:pt x="66" y="53"/>
                  <a:pt x="74" y="47"/>
                </a:cubicBezTo>
                <a:cubicBezTo>
                  <a:pt x="93" y="33"/>
                  <a:pt x="108" y="28"/>
                  <a:pt x="120" y="34"/>
                </a:cubicBezTo>
                <a:cubicBezTo>
                  <a:pt x="144" y="45"/>
                  <a:pt x="163" y="97"/>
                  <a:pt x="170" y="170"/>
                </a:cubicBezTo>
                <a:cubicBezTo>
                  <a:pt x="111" y="148"/>
                  <a:pt x="74" y="115"/>
                  <a:pt x="64" y="87"/>
                </a:cubicBezTo>
                <a:close/>
                <a:moveTo>
                  <a:pt x="236" y="81"/>
                </a:moveTo>
                <a:cubicBezTo>
                  <a:pt x="244" y="77"/>
                  <a:pt x="255" y="80"/>
                  <a:pt x="268" y="90"/>
                </a:cubicBezTo>
                <a:cubicBezTo>
                  <a:pt x="278" y="98"/>
                  <a:pt x="281" y="104"/>
                  <a:pt x="281" y="107"/>
                </a:cubicBezTo>
                <a:cubicBezTo>
                  <a:pt x="281" y="109"/>
                  <a:pt x="280" y="111"/>
                  <a:pt x="280" y="112"/>
                </a:cubicBezTo>
                <a:cubicBezTo>
                  <a:pt x="275" y="124"/>
                  <a:pt x="251" y="142"/>
                  <a:pt x="199" y="161"/>
                </a:cubicBezTo>
                <a:cubicBezTo>
                  <a:pt x="204" y="130"/>
                  <a:pt x="216" y="89"/>
                  <a:pt x="236" y="8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7" name="Freeform 449"/>
          <p:cNvSpPr>
            <a:spLocks/>
          </p:cNvSpPr>
          <p:nvPr/>
        </p:nvSpPr>
        <p:spPr bwMode="auto">
          <a:xfrm>
            <a:off x="7021513" y="2386013"/>
            <a:ext cx="269875" cy="511175"/>
          </a:xfrm>
          <a:custGeom>
            <a:avLst/>
            <a:gdLst/>
            <a:ahLst/>
            <a:cxnLst>
              <a:cxn ang="0">
                <a:pos x="129" y="2"/>
              </a:cxn>
              <a:cxn ang="0">
                <a:pos x="16" y="54"/>
              </a:cxn>
              <a:cxn ang="0">
                <a:pos x="16" y="77"/>
              </a:cxn>
              <a:cxn ang="0">
                <a:pos x="128" y="127"/>
              </a:cxn>
              <a:cxn ang="0">
                <a:pos x="176" y="119"/>
              </a:cxn>
              <a:cxn ang="0">
                <a:pos x="118" y="143"/>
              </a:cxn>
              <a:cxn ang="0">
                <a:pos x="115" y="145"/>
              </a:cxn>
              <a:cxn ang="0">
                <a:pos x="114" y="146"/>
              </a:cxn>
              <a:cxn ang="0">
                <a:pos x="113" y="147"/>
              </a:cxn>
              <a:cxn ang="0">
                <a:pos x="112" y="148"/>
              </a:cxn>
              <a:cxn ang="0">
                <a:pos x="112" y="148"/>
              </a:cxn>
              <a:cxn ang="0">
                <a:pos x="111" y="149"/>
              </a:cxn>
              <a:cxn ang="0">
                <a:pos x="111" y="150"/>
              </a:cxn>
              <a:cxn ang="0">
                <a:pos x="110" y="155"/>
              </a:cxn>
              <a:cxn ang="0">
                <a:pos x="110" y="196"/>
              </a:cxn>
              <a:cxn ang="0">
                <a:pos x="128" y="208"/>
              </a:cxn>
              <a:cxn ang="0">
                <a:pos x="177" y="200"/>
              </a:cxn>
              <a:cxn ang="0">
                <a:pos x="110" y="236"/>
              </a:cxn>
              <a:cxn ang="0">
                <a:pos x="116" y="288"/>
              </a:cxn>
              <a:cxn ang="0">
                <a:pos x="177" y="270"/>
              </a:cxn>
              <a:cxn ang="0">
                <a:pos x="119" y="305"/>
              </a:cxn>
              <a:cxn ang="0">
                <a:pos x="110" y="358"/>
              </a:cxn>
              <a:cxn ang="0">
                <a:pos x="128" y="370"/>
              </a:cxn>
              <a:cxn ang="0">
                <a:pos x="177" y="362"/>
              </a:cxn>
              <a:cxn ang="0">
                <a:pos x="111" y="404"/>
              </a:cxn>
              <a:cxn ang="0">
                <a:pos x="128" y="411"/>
              </a:cxn>
              <a:cxn ang="0">
                <a:pos x="203" y="371"/>
              </a:cxn>
              <a:cxn ang="0">
                <a:pos x="197" y="320"/>
              </a:cxn>
              <a:cxn ang="0">
                <a:pos x="136" y="338"/>
              </a:cxn>
              <a:cxn ang="0">
                <a:pos x="195" y="302"/>
              </a:cxn>
              <a:cxn ang="0">
                <a:pos x="203" y="250"/>
              </a:cxn>
              <a:cxn ang="0">
                <a:pos x="185" y="237"/>
              </a:cxn>
              <a:cxn ang="0">
                <a:pos x="136" y="245"/>
              </a:cxn>
              <a:cxn ang="0">
                <a:pos x="203" y="209"/>
              </a:cxn>
              <a:cxn ang="0">
                <a:pos x="197" y="158"/>
              </a:cxn>
              <a:cxn ang="0">
                <a:pos x="136" y="176"/>
              </a:cxn>
              <a:cxn ang="0">
                <a:pos x="195" y="140"/>
              </a:cxn>
              <a:cxn ang="0">
                <a:pos x="203" y="88"/>
              </a:cxn>
              <a:cxn ang="0">
                <a:pos x="185" y="75"/>
              </a:cxn>
              <a:cxn ang="0">
                <a:pos x="52" y="65"/>
              </a:cxn>
              <a:cxn ang="0">
                <a:pos x="212" y="74"/>
              </a:cxn>
              <a:cxn ang="0">
                <a:pos x="123" y="424"/>
              </a:cxn>
              <a:cxn ang="0">
                <a:pos x="27" y="129"/>
              </a:cxn>
              <a:cxn ang="0">
                <a:pos x="0" y="129"/>
              </a:cxn>
              <a:cxn ang="0">
                <a:pos x="7" y="398"/>
              </a:cxn>
              <a:cxn ang="0">
                <a:pos x="123" y="452"/>
              </a:cxn>
              <a:cxn ang="0">
                <a:pos x="231" y="406"/>
              </a:cxn>
              <a:cxn ang="0">
                <a:pos x="239" y="65"/>
              </a:cxn>
            </a:cxnLst>
            <a:rect l="0" t="0" r="r" b="b"/>
            <a:pathLst>
              <a:path w="239" h="452">
                <a:moveTo>
                  <a:pt x="231" y="54"/>
                </a:moveTo>
                <a:cubicBezTo>
                  <a:pt x="129" y="2"/>
                  <a:pt x="129" y="2"/>
                  <a:pt x="129" y="2"/>
                </a:cubicBezTo>
                <a:cubicBezTo>
                  <a:pt x="125" y="0"/>
                  <a:pt x="120" y="1"/>
                  <a:pt x="117" y="2"/>
                </a:cubicBezTo>
                <a:cubicBezTo>
                  <a:pt x="16" y="54"/>
                  <a:pt x="16" y="54"/>
                  <a:pt x="16" y="54"/>
                </a:cubicBezTo>
                <a:cubicBezTo>
                  <a:pt x="12" y="56"/>
                  <a:pt x="9" y="61"/>
                  <a:pt x="9" y="66"/>
                </a:cubicBezTo>
                <a:cubicBezTo>
                  <a:pt x="9" y="71"/>
                  <a:pt x="12" y="75"/>
                  <a:pt x="16" y="77"/>
                </a:cubicBezTo>
                <a:cubicBezTo>
                  <a:pt x="117" y="127"/>
                  <a:pt x="117" y="127"/>
                  <a:pt x="117" y="127"/>
                </a:cubicBezTo>
                <a:cubicBezTo>
                  <a:pt x="120" y="128"/>
                  <a:pt x="124" y="128"/>
                  <a:pt x="128" y="127"/>
                </a:cubicBezTo>
                <a:cubicBezTo>
                  <a:pt x="176" y="108"/>
                  <a:pt x="176" y="108"/>
                  <a:pt x="176" y="108"/>
                </a:cubicBezTo>
                <a:cubicBezTo>
                  <a:pt x="176" y="119"/>
                  <a:pt x="176" y="119"/>
                  <a:pt x="176" y="119"/>
                </a:cubicBezTo>
                <a:cubicBezTo>
                  <a:pt x="118" y="143"/>
                  <a:pt x="118" y="143"/>
                  <a:pt x="118" y="143"/>
                </a:cubicBezTo>
                <a:cubicBezTo>
                  <a:pt x="118" y="143"/>
                  <a:pt x="118" y="143"/>
                  <a:pt x="118" y="143"/>
                </a:cubicBezTo>
                <a:cubicBezTo>
                  <a:pt x="117" y="143"/>
                  <a:pt x="116" y="144"/>
                  <a:pt x="115" y="144"/>
                </a:cubicBezTo>
                <a:cubicBezTo>
                  <a:pt x="115" y="145"/>
                  <a:pt x="115" y="145"/>
                  <a:pt x="115" y="145"/>
                </a:cubicBezTo>
                <a:cubicBezTo>
                  <a:pt x="115" y="145"/>
                  <a:pt x="114" y="145"/>
                  <a:pt x="114" y="145"/>
                </a:cubicBezTo>
                <a:cubicBezTo>
                  <a:pt x="114" y="145"/>
                  <a:pt x="114" y="146"/>
                  <a:pt x="114" y="146"/>
                </a:cubicBezTo>
                <a:cubicBezTo>
                  <a:pt x="114" y="146"/>
                  <a:pt x="114" y="146"/>
                  <a:pt x="113" y="146"/>
                </a:cubicBezTo>
                <a:cubicBezTo>
                  <a:pt x="113" y="146"/>
                  <a:pt x="113" y="146"/>
                  <a:pt x="113" y="147"/>
                </a:cubicBezTo>
                <a:cubicBezTo>
                  <a:pt x="113" y="147"/>
                  <a:pt x="113" y="147"/>
                  <a:pt x="113" y="147"/>
                </a:cubicBezTo>
                <a:cubicBezTo>
                  <a:pt x="112" y="147"/>
                  <a:pt x="112" y="147"/>
                  <a:pt x="112" y="148"/>
                </a:cubicBezTo>
                <a:cubicBezTo>
                  <a:pt x="112" y="148"/>
                  <a:pt x="112" y="148"/>
                  <a:pt x="112" y="148"/>
                </a:cubicBezTo>
                <a:cubicBezTo>
                  <a:pt x="112" y="148"/>
                  <a:pt x="112" y="148"/>
                  <a:pt x="112" y="148"/>
                </a:cubicBezTo>
                <a:cubicBezTo>
                  <a:pt x="111" y="149"/>
                  <a:pt x="111" y="149"/>
                  <a:pt x="111" y="149"/>
                </a:cubicBezTo>
                <a:cubicBezTo>
                  <a:pt x="111" y="149"/>
                  <a:pt x="111" y="149"/>
                  <a:pt x="111" y="149"/>
                </a:cubicBezTo>
                <a:cubicBezTo>
                  <a:pt x="111" y="150"/>
                  <a:pt x="111" y="150"/>
                  <a:pt x="111" y="150"/>
                </a:cubicBezTo>
                <a:cubicBezTo>
                  <a:pt x="111" y="150"/>
                  <a:pt x="111" y="150"/>
                  <a:pt x="111" y="150"/>
                </a:cubicBezTo>
                <a:cubicBezTo>
                  <a:pt x="110" y="151"/>
                  <a:pt x="110" y="152"/>
                  <a:pt x="110" y="153"/>
                </a:cubicBezTo>
                <a:cubicBezTo>
                  <a:pt x="110" y="154"/>
                  <a:pt x="110" y="155"/>
                  <a:pt x="110" y="155"/>
                </a:cubicBezTo>
                <a:cubicBezTo>
                  <a:pt x="110" y="155"/>
                  <a:pt x="110" y="155"/>
                  <a:pt x="110" y="155"/>
                </a:cubicBezTo>
                <a:cubicBezTo>
                  <a:pt x="110" y="196"/>
                  <a:pt x="110" y="196"/>
                  <a:pt x="110" y="196"/>
                </a:cubicBezTo>
                <a:cubicBezTo>
                  <a:pt x="110" y="200"/>
                  <a:pt x="112" y="204"/>
                  <a:pt x="116" y="207"/>
                </a:cubicBezTo>
                <a:cubicBezTo>
                  <a:pt x="119" y="209"/>
                  <a:pt x="124" y="210"/>
                  <a:pt x="128" y="208"/>
                </a:cubicBezTo>
                <a:cubicBezTo>
                  <a:pt x="177" y="189"/>
                  <a:pt x="177" y="189"/>
                  <a:pt x="177" y="189"/>
                </a:cubicBezTo>
                <a:cubicBezTo>
                  <a:pt x="177" y="200"/>
                  <a:pt x="177" y="200"/>
                  <a:pt x="177" y="200"/>
                </a:cubicBezTo>
                <a:cubicBezTo>
                  <a:pt x="119" y="224"/>
                  <a:pt x="119" y="224"/>
                  <a:pt x="119" y="224"/>
                </a:cubicBezTo>
                <a:cubicBezTo>
                  <a:pt x="114" y="225"/>
                  <a:pt x="110" y="230"/>
                  <a:pt x="110" y="236"/>
                </a:cubicBezTo>
                <a:cubicBezTo>
                  <a:pt x="110" y="277"/>
                  <a:pt x="110" y="277"/>
                  <a:pt x="110" y="277"/>
                </a:cubicBezTo>
                <a:cubicBezTo>
                  <a:pt x="110" y="281"/>
                  <a:pt x="112" y="285"/>
                  <a:pt x="116" y="288"/>
                </a:cubicBezTo>
                <a:cubicBezTo>
                  <a:pt x="119" y="290"/>
                  <a:pt x="124" y="291"/>
                  <a:pt x="128" y="289"/>
                </a:cubicBezTo>
                <a:cubicBezTo>
                  <a:pt x="177" y="270"/>
                  <a:pt x="177" y="270"/>
                  <a:pt x="177" y="270"/>
                </a:cubicBezTo>
                <a:cubicBezTo>
                  <a:pt x="177" y="281"/>
                  <a:pt x="177" y="281"/>
                  <a:pt x="177" y="281"/>
                </a:cubicBezTo>
                <a:cubicBezTo>
                  <a:pt x="119" y="305"/>
                  <a:pt x="119" y="305"/>
                  <a:pt x="119" y="305"/>
                </a:cubicBezTo>
                <a:cubicBezTo>
                  <a:pt x="114" y="306"/>
                  <a:pt x="110" y="311"/>
                  <a:pt x="110" y="317"/>
                </a:cubicBezTo>
                <a:cubicBezTo>
                  <a:pt x="110" y="358"/>
                  <a:pt x="110" y="358"/>
                  <a:pt x="110" y="358"/>
                </a:cubicBezTo>
                <a:cubicBezTo>
                  <a:pt x="110" y="362"/>
                  <a:pt x="112" y="366"/>
                  <a:pt x="116" y="369"/>
                </a:cubicBezTo>
                <a:cubicBezTo>
                  <a:pt x="119" y="371"/>
                  <a:pt x="124" y="372"/>
                  <a:pt x="128" y="370"/>
                </a:cubicBezTo>
                <a:cubicBezTo>
                  <a:pt x="177" y="351"/>
                  <a:pt x="177" y="351"/>
                  <a:pt x="177" y="351"/>
                </a:cubicBezTo>
                <a:cubicBezTo>
                  <a:pt x="177" y="362"/>
                  <a:pt x="177" y="362"/>
                  <a:pt x="177" y="362"/>
                </a:cubicBezTo>
                <a:cubicBezTo>
                  <a:pt x="118" y="386"/>
                  <a:pt x="118" y="386"/>
                  <a:pt x="118" y="386"/>
                </a:cubicBezTo>
                <a:cubicBezTo>
                  <a:pt x="111" y="389"/>
                  <a:pt x="108" y="397"/>
                  <a:pt x="111" y="404"/>
                </a:cubicBezTo>
                <a:cubicBezTo>
                  <a:pt x="113" y="409"/>
                  <a:pt x="118" y="412"/>
                  <a:pt x="123" y="412"/>
                </a:cubicBezTo>
                <a:cubicBezTo>
                  <a:pt x="125" y="412"/>
                  <a:pt x="127" y="411"/>
                  <a:pt x="128" y="411"/>
                </a:cubicBezTo>
                <a:cubicBezTo>
                  <a:pt x="195" y="383"/>
                  <a:pt x="195" y="383"/>
                  <a:pt x="195" y="383"/>
                </a:cubicBezTo>
                <a:cubicBezTo>
                  <a:pt x="200" y="381"/>
                  <a:pt x="203" y="376"/>
                  <a:pt x="203" y="371"/>
                </a:cubicBezTo>
                <a:cubicBezTo>
                  <a:pt x="203" y="331"/>
                  <a:pt x="203" y="331"/>
                  <a:pt x="203" y="331"/>
                </a:cubicBezTo>
                <a:cubicBezTo>
                  <a:pt x="203" y="326"/>
                  <a:pt x="201" y="322"/>
                  <a:pt x="197" y="320"/>
                </a:cubicBezTo>
                <a:cubicBezTo>
                  <a:pt x="194" y="317"/>
                  <a:pt x="189" y="317"/>
                  <a:pt x="185" y="318"/>
                </a:cubicBezTo>
                <a:cubicBezTo>
                  <a:pt x="136" y="338"/>
                  <a:pt x="136" y="338"/>
                  <a:pt x="136" y="338"/>
                </a:cubicBezTo>
                <a:cubicBezTo>
                  <a:pt x="136" y="326"/>
                  <a:pt x="136" y="326"/>
                  <a:pt x="136" y="326"/>
                </a:cubicBezTo>
                <a:cubicBezTo>
                  <a:pt x="195" y="302"/>
                  <a:pt x="195" y="302"/>
                  <a:pt x="195" y="302"/>
                </a:cubicBezTo>
                <a:cubicBezTo>
                  <a:pt x="200" y="300"/>
                  <a:pt x="203" y="295"/>
                  <a:pt x="203" y="290"/>
                </a:cubicBezTo>
                <a:cubicBezTo>
                  <a:pt x="203" y="250"/>
                  <a:pt x="203" y="250"/>
                  <a:pt x="203" y="250"/>
                </a:cubicBezTo>
                <a:cubicBezTo>
                  <a:pt x="203" y="245"/>
                  <a:pt x="201" y="241"/>
                  <a:pt x="197" y="239"/>
                </a:cubicBezTo>
                <a:cubicBezTo>
                  <a:pt x="194" y="236"/>
                  <a:pt x="189" y="236"/>
                  <a:pt x="185" y="237"/>
                </a:cubicBezTo>
                <a:cubicBezTo>
                  <a:pt x="136" y="257"/>
                  <a:pt x="136" y="257"/>
                  <a:pt x="136" y="257"/>
                </a:cubicBezTo>
                <a:cubicBezTo>
                  <a:pt x="136" y="245"/>
                  <a:pt x="136" y="245"/>
                  <a:pt x="136" y="245"/>
                </a:cubicBezTo>
                <a:cubicBezTo>
                  <a:pt x="195" y="221"/>
                  <a:pt x="195" y="221"/>
                  <a:pt x="195" y="221"/>
                </a:cubicBezTo>
                <a:cubicBezTo>
                  <a:pt x="200" y="219"/>
                  <a:pt x="203" y="214"/>
                  <a:pt x="203" y="209"/>
                </a:cubicBezTo>
                <a:cubicBezTo>
                  <a:pt x="203" y="169"/>
                  <a:pt x="203" y="169"/>
                  <a:pt x="203" y="169"/>
                </a:cubicBezTo>
                <a:cubicBezTo>
                  <a:pt x="203" y="164"/>
                  <a:pt x="201" y="160"/>
                  <a:pt x="197" y="158"/>
                </a:cubicBezTo>
                <a:cubicBezTo>
                  <a:pt x="194" y="155"/>
                  <a:pt x="189" y="155"/>
                  <a:pt x="185" y="156"/>
                </a:cubicBezTo>
                <a:cubicBezTo>
                  <a:pt x="136" y="176"/>
                  <a:pt x="136" y="176"/>
                  <a:pt x="136" y="176"/>
                </a:cubicBezTo>
                <a:cubicBezTo>
                  <a:pt x="136" y="164"/>
                  <a:pt x="136" y="164"/>
                  <a:pt x="136" y="164"/>
                </a:cubicBezTo>
                <a:cubicBezTo>
                  <a:pt x="195" y="140"/>
                  <a:pt x="195" y="140"/>
                  <a:pt x="195" y="140"/>
                </a:cubicBezTo>
                <a:cubicBezTo>
                  <a:pt x="200" y="138"/>
                  <a:pt x="203" y="133"/>
                  <a:pt x="203" y="128"/>
                </a:cubicBezTo>
                <a:cubicBezTo>
                  <a:pt x="203" y="88"/>
                  <a:pt x="203" y="88"/>
                  <a:pt x="203" y="88"/>
                </a:cubicBezTo>
                <a:cubicBezTo>
                  <a:pt x="203" y="83"/>
                  <a:pt x="201" y="79"/>
                  <a:pt x="197" y="77"/>
                </a:cubicBezTo>
                <a:cubicBezTo>
                  <a:pt x="194" y="74"/>
                  <a:pt x="189" y="74"/>
                  <a:pt x="185" y="75"/>
                </a:cubicBezTo>
                <a:cubicBezTo>
                  <a:pt x="123" y="100"/>
                  <a:pt x="123" y="100"/>
                  <a:pt x="123" y="100"/>
                </a:cubicBezTo>
                <a:cubicBezTo>
                  <a:pt x="52" y="65"/>
                  <a:pt x="52" y="65"/>
                  <a:pt x="52" y="65"/>
                </a:cubicBezTo>
                <a:cubicBezTo>
                  <a:pt x="123" y="29"/>
                  <a:pt x="123" y="29"/>
                  <a:pt x="123" y="29"/>
                </a:cubicBezTo>
                <a:cubicBezTo>
                  <a:pt x="212" y="74"/>
                  <a:pt x="212" y="74"/>
                  <a:pt x="212" y="74"/>
                </a:cubicBezTo>
                <a:cubicBezTo>
                  <a:pt x="212" y="385"/>
                  <a:pt x="212" y="385"/>
                  <a:pt x="212" y="385"/>
                </a:cubicBezTo>
                <a:cubicBezTo>
                  <a:pt x="123" y="424"/>
                  <a:pt x="123" y="424"/>
                  <a:pt x="123" y="424"/>
                </a:cubicBezTo>
                <a:cubicBezTo>
                  <a:pt x="27" y="378"/>
                  <a:pt x="27" y="378"/>
                  <a:pt x="27" y="378"/>
                </a:cubicBezTo>
                <a:cubicBezTo>
                  <a:pt x="27" y="129"/>
                  <a:pt x="27" y="129"/>
                  <a:pt x="27" y="129"/>
                </a:cubicBezTo>
                <a:cubicBezTo>
                  <a:pt x="27" y="122"/>
                  <a:pt x="21" y="116"/>
                  <a:pt x="13" y="116"/>
                </a:cubicBezTo>
                <a:cubicBezTo>
                  <a:pt x="6" y="116"/>
                  <a:pt x="0" y="122"/>
                  <a:pt x="0" y="129"/>
                </a:cubicBezTo>
                <a:cubicBezTo>
                  <a:pt x="0" y="386"/>
                  <a:pt x="0" y="386"/>
                  <a:pt x="0" y="386"/>
                </a:cubicBezTo>
                <a:cubicBezTo>
                  <a:pt x="0" y="391"/>
                  <a:pt x="3" y="396"/>
                  <a:pt x="7" y="398"/>
                </a:cubicBezTo>
                <a:cubicBezTo>
                  <a:pt x="117" y="450"/>
                  <a:pt x="117" y="450"/>
                  <a:pt x="117" y="450"/>
                </a:cubicBezTo>
                <a:cubicBezTo>
                  <a:pt x="119" y="451"/>
                  <a:pt x="121" y="452"/>
                  <a:pt x="123" y="452"/>
                </a:cubicBezTo>
                <a:cubicBezTo>
                  <a:pt x="124" y="452"/>
                  <a:pt x="126" y="451"/>
                  <a:pt x="128" y="451"/>
                </a:cubicBezTo>
                <a:cubicBezTo>
                  <a:pt x="231" y="406"/>
                  <a:pt x="231" y="406"/>
                  <a:pt x="231" y="406"/>
                </a:cubicBezTo>
                <a:cubicBezTo>
                  <a:pt x="236" y="404"/>
                  <a:pt x="239" y="399"/>
                  <a:pt x="239" y="394"/>
                </a:cubicBezTo>
                <a:cubicBezTo>
                  <a:pt x="239" y="65"/>
                  <a:pt x="239" y="65"/>
                  <a:pt x="239" y="65"/>
                </a:cubicBezTo>
                <a:cubicBezTo>
                  <a:pt x="239" y="60"/>
                  <a:pt x="236" y="56"/>
                  <a:pt x="231" y="5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8" name="Freeform 469"/>
          <p:cNvSpPr>
            <a:spLocks/>
          </p:cNvSpPr>
          <p:nvPr/>
        </p:nvSpPr>
        <p:spPr bwMode="auto">
          <a:xfrm>
            <a:off x="6899275" y="1839913"/>
            <a:ext cx="514350" cy="328612"/>
          </a:xfrm>
          <a:custGeom>
            <a:avLst/>
            <a:gdLst/>
            <a:ahLst/>
            <a:cxnLst>
              <a:cxn ang="0">
                <a:pos x="210" y="6"/>
              </a:cxn>
              <a:cxn ang="0">
                <a:pos x="198" y="20"/>
              </a:cxn>
              <a:cxn ang="0">
                <a:pos x="212" y="32"/>
              </a:cxn>
              <a:cxn ang="0">
                <a:pos x="372" y="100"/>
              </a:cxn>
              <a:cxn ang="0">
                <a:pos x="421" y="165"/>
              </a:cxn>
              <a:cxn ang="0">
                <a:pos x="337" y="212"/>
              </a:cxn>
              <a:cxn ang="0">
                <a:pos x="222" y="258"/>
              </a:cxn>
              <a:cxn ang="0">
                <a:pos x="66" y="217"/>
              </a:cxn>
              <a:cxn ang="0">
                <a:pos x="29" y="173"/>
              </a:cxn>
              <a:cxn ang="0">
                <a:pos x="141" y="103"/>
              </a:cxn>
              <a:cxn ang="0">
                <a:pos x="129" y="149"/>
              </a:cxn>
              <a:cxn ang="0">
                <a:pos x="217" y="237"/>
              </a:cxn>
              <a:cxn ang="0">
                <a:pos x="306" y="149"/>
              </a:cxn>
              <a:cxn ang="0">
                <a:pos x="241" y="63"/>
              </a:cxn>
              <a:cxn ang="0">
                <a:pos x="225" y="73"/>
              </a:cxn>
              <a:cxn ang="0">
                <a:pos x="234" y="89"/>
              </a:cxn>
              <a:cxn ang="0">
                <a:pos x="279" y="149"/>
              </a:cxn>
              <a:cxn ang="0">
                <a:pos x="217" y="210"/>
              </a:cxn>
              <a:cxn ang="0">
                <a:pos x="155" y="149"/>
              </a:cxn>
              <a:cxn ang="0">
                <a:pos x="183" y="97"/>
              </a:cxn>
              <a:cxn ang="0">
                <a:pos x="188" y="83"/>
              </a:cxn>
              <a:cxn ang="0">
                <a:pos x="175" y="73"/>
              </a:cxn>
              <a:cxn ang="0">
                <a:pos x="108" y="84"/>
              </a:cxn>
              <a:cxn ang="0">
                <a:pos x="2" y="167"/>
              </a:cxn>
              <a:cxn ang="0">
                <a:pos x="1" y="178"/>
              </a:cxn>
              <a:cxn ang="0">
                <a:pos x="48" y="237"/>
              </a:cxn>
              <a:cxn ang="0">
                <a:pos x="224" y="285"/>
              </a:cxn>
              <a:cxn ang="0">
                <a:pos x="353" y="234"/>
              </a:cxn>
              <a:cxn ang="0">
                <a:pos x="444" y="186"/>
              </a:cxn>
              <a:cxn ang="0">
                <a:pos x="453" y="178"/>
              </a:cxn>
              <a:cxn ang="0">
                <a:pos x="453" y="167"/>
              </a:cxn>
              <a:cxn ang="0">
                <a:pos x="392" y="82"/>
              </a:cxn>
              <a:cxn ang="0">
                <a:pos x="210" y="6"/>
              </a:cxn>
            </a:cxnLst>
            <a:rect l="0" t="0" r="r" b="b"/>
            <a:pathLst>
              <a:path w="455" h="291">
                <a:moveTo>
                  <a:pt x="210" y="6"/>
                </a:moveTo>
                <a:cubicBezTo>
                  <a:pt x="202" y="7"/>
                  <a:pt x="197" y="13"/>
                  <a:pt x="198" y="20"/>
                </a:cubicBezTo>
                <a:cubicBezTo>
                  <a:pt x="198" y="28"/>
                  <a:pt x="205" y="33"/>
                  <a:pt x="212" y="32"/>
                </a:cubicBezTo>
                <a:cubicBezTo>
                  <a:pt x="270" y="27"/>
                  <a:pt x="324" y="50"/>
                  <a:pt x="372" y="100"/>
                </a:cubicBezTo>
                <a:cubicBezTo>
                  <a:pt x="396" y="124"/>
                  <a:pt x="413" y="150"/>
                  <a:pt x="421" y="165"/>
                </a:cubicBezTo>
                <a:cubicBezTo>
                  <a:pt x="383" y="178"/>
                  <a:pt x="359" y="196"/>
                  <a:pt x="337" y="212"/>
                </a:cubicBezTo>
                <a:cubicBezTo>
                  <a:pt x="308" y="235"/>
                  <a:pt x="282" y="254"/>
                  <a:pt x="222" y="258"/>
                </a:cubicBezTo>
                <a:cubicBezTo>
                  <a:pt x="158" y="263"/>
                  <a:pt x="105" y="249"/>
                  <a:pt x="66" y="217"/>
                </a:cubicBezTo>
                <a:cubicBezTo>
                  <a:pt x="45" y="200"/>
                  <a:pt x="34" y="182"/>
                  <a:pt x="29" y="173"/>
                </a:cubicBezTo>
                <a:cubicBezTo>
                  <a:pt x="56" y="126"/>
                  <a:pt x="108" y="109"/>
                  <a:pt x="141" y="103"/>
                </a:cubicBezTo>
                <a:cubicBezTo>
                  <a:pt x="133" y="117"/>
                  <a:pt x="129" y="132"/>
                  <a:pt x="129" y="149"/>
                </a:cubicBezTo>
                <a:cubicBezTo>
                  <a:pt x="129" y="197"/>
                  <a:pt x="168" y="237"/>
                  <a:pt x="217" y="237"/>
                </a:cubicBezTo>
                <a:cubicBezTo>
                  <a:pt x="266" y="237"/>
                  <a:pt x="306" y="197"/>
                  <a:pt x="306" y="149"/>
                </a:cubicBezTo>
                <a:cubicBezTo>
                  <a:pt x="306" y="109"/>
                  <a:pt x="279" y="74"/>
                  <a:pt x="241" y="63"/>
                </a:cubicBezTo>
                <a:cubicBezTo>
                  <a:pt x="234" y="61"/>
                  <a:pt x="226" y="66"/>
                  <a:pt x="225" y="73"/>
                </a:cubicBezTo>
                <a:cubicBezTo>
                  <a:pt x="223" y="80"/>
                  <a:pt x="227" y="87"/>
                  <a:pt x="234" y="89"/>
                </a:cubicBezTo>
                <a:cubicBezTo>
                  <a:pt x="260" y="97"/>
                  <a:pt x="279" y="121"/>
                  <a:pt x="279" y="149"/>
                </a:cubicBezTo>
                <a:cubicBezTo>
                  <a:pt x="279" y="183"/>
                  <a:pt x="251" y="210"/>
                  <a:pt x="217" y="210"/>
                </a:cubicBezTo>
                <a:cubicBezTo>
                  <a:pt x="183" y="210"/>
                  <a:pt x="155" y="183"/>
                  <a:pt x="155" y="149"/>
                </a:cubicBezTo>
                <a:cubicBezTo>
                  <a:pt x="155" y="128"/>
                  <a:pt x="166" y="109"/>
                  <a:pt x="183" y="97"/>
                </a:cubicBezTo>
                <a:cubicBezTo>
                  <a:pt x="188" y="94"/>
                  <a:pt x="190" y="88"/>
                  <a:pt x="188" y="83"/>
                </a:cubicBezTo>
                <a:cubicBezTo>
                  <a:pt x="186" y="77"/>
                  <a:pt x="181" y="73"/>
                  <a:pt x="175" y="73"/>
                </a:cubicBezTo>
                <a:cubicBezTo>
                  <a:pt x="174" y="73"/>
                  <a:pt x="144" y="73"/>
                  <a:pt x="108" y="84"/>
                </a:cubicBezTo>
                <a:cubicBezTo>
                  <a:pt x="59" y="99"/>
                  <a:pt x="22" y="127"/>
                  <a:pt x="2" y="167"/>
                </a:cubicBezTo>
                <a:cubicBezTo>
                  <a:pt x="0" y="170"/>
                  <a:pt x="0" y="174"/>
                  <a:pt x="1" y="178"/>
                </a:cubicBezTo>
                <a:cubicBezTo>
                  <a:pt x="2" y="179"/>
                  <a:pt x="14" y="209"/>
                  <a:pt x="48" y="237"/>
                </a:cubicBezTo>
                <a:cubicBezTo>
                  <a:pt x="79" y="262"/>
                  <a:pt x="134" y="291"/>
                  <a:pt x="224" y="285"/>
                </a:cubicBezTo>
                <a:cubicBezTo>
                  <a:pt x="292" y="280"/>
                  <a:pt x="322" y="258"/>
                  <a:pt x="353" y="234"/>
                </a:cubicBezTo>
                <a:cubicBezTo>
                  <a:pt x="377" y="216"/>
                  <a:pt x="401" y="198"/>
                  <a:pt x="444" y="186"/>
                </a:cubicBezTo>
                <a:cubicBezTo>
                  <a:pt x="448" y="185"/>
                  <a:pt x="451" y="182"/>
                  <a:pt x="453" y="178"/>
                </a:cubicBezTo>
                <a:cubicBezTo>
                  <a:pt x="455" y="175"/>
                  <a:pt x="455" y="171"/>
                  <a:pt x="453" y="167"/>
                </a:cubicBezTo>
                <a:cubicBezTo>
                  <a:pt x="452" y="165"/>
                  <a:pt x="432" y="123"/>
                  <a:pt x="392" y="82"/>
                </a:cubicBezTo>
                <a:cubicBezTo>
                  <a:pt x="338" y="26"/>
                  <a:pt x="275" y="0"/>
                  <a:pt x="210" y="6"/>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9" name="Freeform 477"/>
          <p:cNvSpPr>
            <a:spLocks noEditPoints="1"/>
          </p:cNvSpPr>
          <p:nvPr/>
        </p:nvSpPr>
        <p:spPr bwMode="auto">
          <a:xfrm>
            <a:off x="6894513" y="3113088"/>
            <a:ext cx="523875" cy="271462"/>
          </a:xfrm>
          <a:custGeom>
            <a:avLst/>
            <a:gdLst/>
            <a:ahLst/>
            <a:cxnLst>
              <a:cxn ang="0">
                <a:pos x="31" y="177"/>
              </a:cxn>
              <a:cxn ang="0">
                <a:pos x="0" y="134"/>
              </a:cxn>
              <a:cxn ang="0">
                <a:pos x="32" y="91"/>
              </a:cxn>
              <a:cxn ang="0">
                <a:pos x="45" y="31"/>
              </a:cxn>
              <a:cxn ang="0">
                <a:pos x="120" y="43"/>
              </a:cxn>
              <a:cxn ang="0">
                <a:pos x="121" y="50"/>
              </a:cxn>
              <a:cxn ang="0">
                <a:pos x="148" y="61"/>
              </a:cxn>
              <a:cxn ang="0">
                <a:pos x="158" y="44"/>
              </a:cxn>
              <a:cxn ang="0">
                <a:pos x="193" y="31"/>
              </a:cxn>
              <a:cxn ang="0">
                <a:pos x="182" y="58"/>
              </a:cxn>
              <a:cxn ang="0">
                <a:pos x="140" y="89"/>
              </a:cxn>
              <a:cxn ang="0">
                <a:pos x="100" y="67"/>
              </a:cxn>
              <a:cxn ang="0">
                <a:pos x="58" y="101"/>
              </a:cxn>
              <a:cxn ang="0">
                <a:pos x="44" y="115"/>
              </a:cxn>
              <a:cxn ang="0">
                <a:pos x="27" y="134"/>
              </a:cxn>
              <a:cxn ang="0">
                <a:pos x="45" y="153"/>
              </a:cxn>
              <a:cxn ang="0">
                <a:pos x="46" y="153"/>
              </a:cxn>
              <a:cxn ang="0">
                <a:pos x="96" y="213"/>
              </a:cxn>
              <a:cxn ang="0">
                <a:pos x="139" y="181"/>
              </a:cxn>
              <a:cxn ang="0">
                <a:pos x="178" y="204"/>
              </a:cxn>
              <a:cxn ang="0">
                <a:pos x="219" y="166"/>
              </a:cxn>
              <a:cxn ang="0">
                <a:pos x="247" y="144"/>
              </a:cxn>
              <a:cxn ang="0">
                <a:pos x="250" y="134"/>
              </a:cxn>
              <a:cxn ang="0">
                <a:pos x="242" y="119"/>
              </a:cxn>
              <a:cxn ang="0">
                <a:pos x="219" y="44"/>
              </a:cxn>
              <a:cxn ang="0">
                <a:pos x="287" y="19"/>
              </a:cxn>
              <a:cxn ang="0">
                <a:pos x="325" y="0"/>
              </a:cxn>
              <a:cxn ang="0">
                <a:pos x="367" y="31"/>
              </a:cxn>
              <a:cxn ang="0">
                <a:pos x="431" y="91"/>
              </a:cxn>
              <a:cxn ang="0">
                <a:pos x="463" y="134"/>
              </a:cxn>
              <a:cxn ang="0">
                <a:pos x="439" y="173"/>
              </a:cxn>
              <a:cxn ang="0">
                <a:pos x="427" y="235"/>
              </a:cxn>
              <a:cxn ang="0">
                <a:pos x="343" y="227"/>
              </a:cxn>
              <a:cxn ang="0">
                <a:pos x="325" y="208"/>
              </a:cxn>
              <a:cxn ang="0">
                <a:pos x="323" y="208"/>
              </a:cxn>
              <a:cxn ang="0">
                <a:pos x="306" y="227"/>
              </a:cxn>
              <a:cxn ang="0">
                <a:pos x="257" y="226"/>
              </a:cxn>
              <a:cxn ang="0">
                <a:pos x="288" y="200"/>
              </a:cxn>
              <a:cxn ang="0">
                <a:pos x="324" y="181"/>
              </a:cxn>
              <a:cxn ang="0">
                <a:pos x="325" y="181"/>
              </a:cxn>
              <a:cxn ang="0">
                <a:pos x="367" y="212"/>
              </a:cxn>
              <a:cxn ang="0">
                <a:pos x="417" y="153"/>
              </a:cxn>
              <a:cxn ang="0">
                <a:pos x="423" y="152"/>
              </a:cxn>
              <a:cxn ang="0">
                <a:pos x="434" y="125"/>
              </a:cxn>
              <a:cxn ang="0">
                <a:pos x="416" y="114"/>
              </a:cxn>
              <a:cxn ang="0">
                <a:pos x="356" y="58"/>
              </a:cxn>
              <a:cxn ang="0">
                <a:pos x="329" y="27"/>
              </a:cxn>
              <a:cxn ang="0">
                <a:pos x="318" y="27"/>
              </a:cxn>
              <a:cxn ang="0">
                <a:pos x="292" y="58"/>
              </a:cxn>
              <a:cxn ang="0">
                <a:pos x="257" y="97"/>
              </a:cxn>
              <a:cxn ang="0">
                <a:pos x="277" y="134"/>
              </a:cxn>
              <a:cxn ang="0">
                <a:pos x="245" y="177"/>
              </a:cxn>
              <a:cxn ang="0">
                <a:pos x="232" y="239"/>
              </a:cxn>
              <a:cxn ang="0">
                <a:pos x="157" y="226"/>
              </a:cxn>
              <a:cxn ang="0">
                <a:pos x="157" y="225"/>
              </a:cxn>
              <a:cxn ang="0">
                <a:pos x="139" y="207"/>
              </a:cxn>
              <a:cxn ang="0">
                <a:pos x="120" y="226"/>
              </a:cxn>
              <a:cxn ang="0">
                <a:pos x="106" y="239"/>
              </a:cxn>
              <a:cxn ang="0">
                <a:pos x="329" y="207"/>
              </a:cxn>
              <a:cxn ang="0">
                <a:pos x="335" y="202"/>
              </a:cxn>
              <a:cxn ang="0">
                <a:pos x="336" y="200"/>
              </a:cxn>
              <a:cxn ang="0">
                <a:pos x="336" y="200"/>
              </a:cxn>
            </a:cxnLst>
            <a:rect l="0" t="0" r="r" b="b"/>
            <a:pathLst>
              <a:path w="463" h="239">
                <a:moveTo>
                  <a:pt x="32" y="226"/>
                </a:moveTo>
                <a:cubicBezTo>
                  <a:pt x="32" y="177"/>
                  <a:pt x="32" y="177"/>
                  <a:pt x="32" y="177"/>
                </a:cubicBezTo>
                <a:cubicBezTo>
                  <a:pt x="32" y="177"/>
                  <a:pt x="32" y="177"/>
                  <a:pt x="31" y="177"/>
                </a:cubicBezTo>
                <a:cubicBezTo>
                  <a:pt x="24" y="174"/>
                  <a:pt x="15" y="170"/>
                  <a:pt x="8" y="160"/>
                </a:cubicBezTo>
                <a:cubicBezTo>
                  <a:pt x="4" y="153"/>
                  <a:pt x="1" y="145"/>
                  <a:pt x="0" y="135"/>
                </a:cubicBezTo>
                <a:cubicBezTo>
                  <a:pt x="0" y="134"/>
                  <a:pt x="0" y="134"/>
                  <a:pt x="0" y="134"/>
                </a:cubicBezTo>
                <a:cubicBezTo>
                  <a:pt x="1" y="124"/>
                  <a:pt x="3" y="115"/>
                  <a:pt x="8" y="108"/>
                </a:cubicBezTo>
                <a:cubicBezTo>
                  <a:pt x="12" y="102"/>
                  <a:pt x="18" y="97"/>
                  <a:pt x="23" y="94"/>
                </a:cubicBezTo>
                <a:cubicBezTo>
                  <a:pt x="26" y="93"/>
                  <a:pt x="29" y="91"/>
                  <a:pt x="32" y="91"/>
                </a:cubicBezTo>
                <a:cubicBezTo>
                  <a:pt x="32" y="44"/>
                  <a:pt x="32" y="44"/>
                  <a:pt x="32" y="44"/>
                </a:cubicBezTo>
                <a:cubicBezTo>
                  <a:pt x="32" y="41"/>
                  <a:pt x="33" y="38"/>
                  <a:pt x="36" y="35"/>
                </a:cubicBezTo>
                <a:cubicBezTo>
                  <a:pt x="38" y="33"/>
                  <a:pt x="42" y="31"/>
                  <a:pt x="45" y="31"/>
                </a:cubicBezTo>
                <a:cubicBezTo>
                  <a:pt x="106" y="31"/>
                  <a:pt x="106" y="31"/>
                  <a:pt x="106" y="31"/>
                </a:cubicBezTo>
                <a:cubicBezTo>
                  <a:pt x="113" y="31"/>
                  <a:pt x="119" y="37"/>
                  <a:pt x="119" y="43"/>
                </a:cubicBezTo>
                <a:cubicBezTo>
                  <a:pt x="120" y="43"/>
                  <a:pt x="120" y="43"/>
                  <a:pt x="120" y="43"/>
                </a:cubicBezTo>
                <a:cubicBezTo>
                  <a:pt x="120" y="43"/>
                  <a:pt x="120" y="44"/>
                  <a:pt x="120" y="44"/>
                </a:cubicBezTo>
                <a:cubicBezTo>
                  <a:pt x="120" y="44"/>
                  <a:pt x="120" y="44"/>
                  <a:pt x="120" y="45"/>
                </a:cubicBezTo>
                <a:cubicBezTo>
                  <a:pt x="120" y="46"/>
                  <a:pt x="120" y="48"/>
                  <a:pt x="121" y="50"/>
                </a:cubicBezTo>
                <a:cubicBezTo>
                  <a:pt x="123" y="54"/>
                  <a:pt x="125" y="58"/>
                  <a:pt x="128" y="60"/>
                </a:cubicBezTo>
                <a:cubicBezTo>
                  <a:pt x="131" y="62"/>
                  <a:pt x="134" y="63"/>
                  <a:pt x="139" y="63"/>
                </a:cubicBezTo>
                <a:cubicBezTo>
                  <a:pt x="143" y="63"/>
                  <a:pt x="146" y="62"/>
                  <a:pt x="148" y="61"/>
                </a:cubicBezTo>
                <a:cubicBezTo>
                  <a:pt x="151" y="59"/>
                  <a:pt x="152" y="58"/>
                  <a:pt x="154" y="56"/>
                </a:cubicBezTo>
                <a:cubicBezTo>
                  <a:pt x="156" y="52"/>
                  <a:pt x="158" y="47"/>
                  <a:pt x="158" y="45"/>
                </a:cubicBezTo>
                <a:cubicBezTo>
                  <a:pt x="158" y="44"/>
                  <a:pt x="158" y="44"/>
                  <a:pt x="158" y="44"/>
                </a:cubicBezTo>
                <a:cubicBezTo>
                  <a:pt x="158" y="37"/>
                  <a:pt x="164" y="31"/>
                  <a:pt x="171" y="31"/>
                </a:cubicBezTo>
                <a:cubicBezTo>
                  <a:pt x="193" y="31"/>
                  <a:pt x="193" y="31"/>
                  <a:pt x="193" y="31"/>
                </a:cubicBezTo>
                <a:cubicBezTo>
                  <a:pt x="193" y="31"/>
                  <a:pt x="193" y="31"/>
                  <a:pt x="193" y="31"/>
                </a:cubicBezTo>
                <a:cubicBezTo>
                  <a:pt x="200" y="31"/>
                  <a:pt x="206" y="37"/>
                  <a:pt x="206" y="45"/>
                </a:cubicBezTo>
                <a:cubicBezTo>
                  <a:pt x="206" y="52"/>
                  <a:pt x="200" y="58"/>
                  <a:pt x="193" y="58"/>
                </a:cubicBezTo>
                <a:cubicBezTo>
                  <a:pt x="182" y="58"/>
                  <a:pt x="182" y="58"/>
                  <a:pt x="182" y="58"/>
                </a:cubicBezTo>
                <a:cubicBezTo>
                  <a:pt x="182" y="58"/>
                  <a:pt x="182" y="58"/>
                  <a:pt x="182" y="59"/>
                </a:cubicBezTo>
                <a:cubicBezTo>
                  <a:pt x="179" y="66"/>
                  <a:pt x="174" y="75"/>
                  <a:pt x="164" y="82"/>
                </a:cubicBezTo>
                <a:cubicBezTo>
                  <a:pt x="158" y="86"/>
                  <a:pt x="149" y="89"/>
                  <a:pt x="140" y="89"/>
                </a:cubicBezTo>
                <a:cubicBezTo>
                  <a:pt x="139" y="89"/>
                  <a:pt x="139" y="89"/>
                  <a:pt x="139" y="89"/>
                </a:cubicBezTo>
                <a:cubicBezTo>
                  <a:pt x="129" y="89"/>
                  <a:pt x="120" y="87"/>
                  <a:pt x="114" y="82"/>
                </a:cubicBezTo>
                <a:cubicBezTo>
                  <a:pt x="107" y="78"/>
                  <a:pt x="103" y="72"/>
                  <a:pt x="100" y="67"/>
                </a:cubicBezTo>
                <a:cubicBezTo>
                  <a:pt x="98" y="64"/>
                  <a:pt x="97" y="61"/>
                  <a:pt x="96" y="58"/>
                </a:cubicBezTo>
                <a:cubicBezTo>
                  <a:pt x="58" y="58"/>
                  <a:pt x="58" y="58"/>
                  <a:pt x="58" y="58"/>
                </a:cubicBezTo>
                <a:cubicBezTo>
                  <a:pt x="58" y="101"/>
                  <a:pt x="58" y="101"/>
                  <a:pt x="58" y="101"/>
                </a:cubicBezTo>
                <a:cubicBezTo>
                  <a:pt x="58" y="108"/>
                  <a:pt x="53" y="114"/>
                  <a:pt x="46" y="115"/>
                </a:cubicBezTo>
                <a:cubicBezTo>
                  <a:pt x="46" y="115"/>
                  <a:pt x="46" y="115"/>
                  <a:pt x="46" y="115"/>
                </a:cubicBezTo>
                <a:cubicBezTo>
                  <a:pt x="45" y="115"/>
                  <a:pt x="45" y="115"/>
                  <a:pt x="44" y="115"/>
                </a:cubicBezTo>
                <a:cubicBezTo>
                  <a:pt x="43" y="115"/>
                  <a:pt x="42" y="115"/>
                  <a:pt x="40" y="116"/>
                </a:cubicBezTo>
                <a:cubicBezTo>
                  <a:pt x="36" y="117"/>
                  <a:pt x="32" y="119"/>
                  <a:pt x="30" y="123"/>
                </a:cubicBezTo>
                <a:cubicBezTo>
                  <a:pt x="28" y="125"/>
                  <a:pt x="27" y="129"/>
                  <a:pt x="27" y="134"/>
                </a:cubicBezTo>
                <a:cubicBezTo>
                  <a:pt x="27" y="139"/>
                  <a:pt x="28" y="141"/>
                  <a:pt x="29" y="144"/>
                </a:cubicBezTo>
                <a:cubicBezTo>
                  <a:pt x="30" y="146"/>
                  <a:pt x="32" y="147"/>
                  <a:pt x="34" y="149"/>
                </a:cubicBezTo>
                <a:cubicBezTo>
                  <a:pt x="38" y="151"/>
                  <a:pt x="43" y="152"/>
                  <a:pt x="45" y="153"/>
                </a:cubicBezTo>
                <a:cubicBezTo>
                  <a:pt x="45" y="153"/>
                  <a:pt x="46" y="153"/>
                  <a:pt x="46" y="153"/>
                </a:cubicBezTo>
                <a:cubicBezTo>
                  <a:pt x="46" y="153"/>
                  <a:pt x="46" y="153"/>
                  <a:pt x="46" y="153"/>
                </a:cubicBezTo>
                <a:cubicBezTo>
                  <a:pt x="46" y="153"/>
                  <a:pt x="46" y="153"/>
                  <a:pt x="46" y="153"/>
                </a:cubicBezTo>
                <a:cubicBezTo>
                  <a:pt x="53" y="153"/>
                  <a:pt x="59" y="159"/>
                  <a:pt x="59" y="166"/>
                </a:cubicBezTo>
                <a:cubicBezTo>
                  <a:pt x="59" y="213"/>
                  <a:pt x="59" y="213"/>
                  <a:pt x="59" y="213"/>
                </a:cubicBezTo>
                <a:cubicBezTo>
                  <a:pt x="96" y="213"/>
                  <a:pt x="96" y="213"/>
                  <a:pt x="96" y="213"/>
                </a:cubicBezTo>
                <a:cubicBezTo>
                  <a:pt x="96" y="212"/>
                  <a:pt x="96" y="212"/>
                  <a:pt x="96" y="211"/>
                </a:cubicBezTo>
                <a:cubicBezTo>
                  <a:pt x="99" y="204"/>
                  <a:pt x="104" y="195"/>
                  <a:pt x="114" y="188"/>
                </a:cubicBezTo>
                <a:cubicBezTo>
                  <a:pt x="120" y="184"/>
                  <a:pt x="129" y="181"/>
                  <a:pt x="139" y="181"/>
                </a:cubicBezTo>
                <a:cubicBezTo>
                  <a:pt x="140" y="181"/>
                  <a:pt x="140" y="181"/>
                  <a:pt x="140" y="181"/>
                </a:cubicBezTo>
                <a:cubicBezTo>
                  <a:pt x="149" y="181"/>
                  <a:pt x="158" y="184"/>
                  <a:pt x="165" y="189"/>
                </a:cubicBezTo>
                <a:cubicBezTo>
                  <a:pt x="171" y="193"/>
                  <a:pt x="175" y="199"/>
                  <a:pt x="178" y="204"/>
                </a:cubicBezTo>
                <a:cubicBezTo>
                  <a:pt x="180" y="207"/>
                  <a:pt x="181" y="210"/>
                  <a:pt x="182" y="213"/>
                </a:cubicBezTo>
                <a:cubicBezTo>
                  <a:pt x="219" y="213"/>
                  <a:pt x="219" y="213"/>
                  <a:pt x="219" y="213"/>
                </a:cubicBezTo>
                <a:cubicBezTo>
                  <a:pt x="219" y="166"/>
                  <a:pt x="219" y="166"/>
                  <a:pt x="219" y="166"/>
                </a:cubicBezTo>
                <a:cubicBezTo>
                  <a:pt x="219" y="159"/>
                  <a:pt x="224" y="153"/>
                  <a:pt x="231" y="153"/>
                </a:cubicBezTo>
                <a:cubicBezTo>
                  <a:pt x="236" y="152"/>
                  <a:pt x="240" y="151"/>
                  <a:pt x="242" y="150"/>
                </a:cubicBezTo>
                <a:cubicBezTo>
                  <a:pt x="245" y="148"/>
                  <a:pt x="246" y="146"/>
                  <a:pt x="247" y="144"/>
                </a:cubicBezTo>
                <a:cubicBezTo>
                  <a:pt x="250" y="140"/>
                  <a:pt x="250" y="135"/>
                  <a:pt x="250" y="134"/>
                </a:cubicBezTo>
                <a:cubicBezTo>
                  <a:pt x="250" y="134"/>
                  <a:pt x="250" y="134"/>
                  <a:pt x="250" y="134"/>
                </a:cubicBezTo>
                <a:cubicBezTo>
                  <a:pt x="250" y="134"/>
                  <a:pt x="250" y="134"/>
                  <a:pt x="250" y="134"/>
                </a:cubicBezTo>
                <a:cubicBezTo>
                  <a:pt x="250" y="134"/>
                  <a:pt x="250" y="134"/>
                  <a:pt x="250" y="134"/>
                </a:cubicBezTo>
                <a:cubicBezTo>
                  <a:pt x="250" y="134"/>
                  <a:pt x="250" y="131"/>
                  <a:pt x="249" y="128"/>
                </a:cubicBezTo>
                <a:cubicBezTo>
                  <a:pt x="248" y="125"/>
                  <a:pt x="246" y="122"/>
                  <a:pt x="242" y="119"/>
                </a:cubicBezTo>
                <a:cubicBezTo>
                  <a:pt x="240" y="117"/>
                  <a:pt x="236" y="115"/>
                  <a:pt x="230" y="114"/>
                </a:cubicBezTo>
                <a:cubicBezTo>
                  <a:pt x="223" y="113"/>
                  <a:pt x="219" y="108"/>
                  <a:pt x="219" y="101"/>
                </a:cubicBezTo>
                <a:cubicBezTo>
                  <a:pt x="219" y="44"/>
                  <a:pt x="219" y="44"/>
                  <a:pt x="219" y="44"/>
                </a:cubicBezTo>
                <a:cubicBezTo>
                  <a:pt x="219" y="37"/>
                  <a:pt x="225" y="31"/>
                  <a:pt x="232" y="31"/>
                </a:cubicBezTo>
                <a:cubicBezTo>
                  <a:pt x="281" y="31"/>
                  <a:pt x="281" y="31"/>
                  <a:pt x="281" y="31"/>
                </a:cubicBezTo>
                <a:cubicBezTo>
                  <a:pt x="283" y="27"/>
                  <a:pt x="285" y="23"/>
                  <a:pt x="287" y="19"/>
                </a:cubicBezTo>
                <a:cubicBezTo>
                  <a:pt x="291" y="13"/>
                  <a:pt x="297" y="8"/>
                  <a:pt x="302" y="5"/>
                </a:cubicBezTo>
                <a:cubicBezTo>
                  <a:pt x="312" y="0"/>
                  <a:pt x="322" y="0"/>
                  <a:pt x="324" y="0"/>
                </a:cubicBezTo>
                <a:cubicBezTo>
                  <a:pt x="324" y="0"/>
                  <a:pt x="324" y="0"/>
                  <a:pt x="325" y="0"/>
                </a:cubicBezTo>
                <a:cubicBezTo>
                  <a:pt x="330" y="0"/>
                  <a:pt x="336" y="1"/>
                  <a:pt x="343" y="4"/>
                </a:cubicBezTo>
                <a:cubicBezTo>
                  <a:pt x="350" y="7"/>
                  <a:pt x="358" y="13"/>
                  <a:pt x="363" y="22"/>
                </a:cubicBezTo>
                <a:cubicBezTo>
                  <a:pt x="365" y="25"/>
                  <a:pt x="366" y="28"/>
                  <a:pt x="367" y="31"/>
                </a:cubicBezTo>
                <a:cubicBezTo>
                  <a:pt x="385" y="31"/>
                  <a:pt x="418" y="31"/>
                  <a:pt x="418" y="31"/>
                </a:cubicBezTo>
                <a:cubicBezTo>
                  <a:pt x="425" y="31"/>
                  <a:pt x="431" y="37"/>
                  <a:pt x="431" y="45"/>
                </a:cubicBezTo>
                <a:cubicBezTo>
                  <a:pt x="431" y="91"/>
                  <a:pt x="431" y="91"/>
                  <a:pt x="431" y="91"/>
                </a:cubicBezTo>
                <a:cubicBezTo>
                  <a:pt x="431" y="91"/>
                  <a:pt x="432" y="91"/>
                  <a:pt x="432" y="92"/>
                </a:cubicBezTo>
                <a:cubicBezTo>
                  <a:pt x="439" y="94"/>
                  <a:pt x="449" y="99"/>
                  <a:pt x="455" y="109"/>
                </a:cubicBezTo>
                <a:cubicBezTo>
                  <a:pt x="460" y="116"/>
                  <a:pt x="462" y="124"/>
                  <a:pt x="463" y="134"/>
                </a:cubicBezTo>
                <a:cubicBezTo>
                  <a:pt x="463" y="135"/>
                  <a:pt x="463" y="135"/>
                  <a:pt x="463" y="135"/>
                </a:cubicBezTo>
                <a:cubicBezTo>
                  <a:pt x="462" y="145"/>
                  <a:pt x="459" y="153"/>
                  <a:pt x="455" y="160"/>
                </a:cubicBezTo>
                <a:cubicBezTo>
                  <a:pt x="450" y="166"/>
                  <a:pt x="445" y="171"/>
                  <a:pt x="439" y="173"/>
                </a:cubicBezTo>
                <a:cubicBezTo>
                  <a:pt x="436" y="175"/>
                  <a:pt x="434" y="176"/>
                  <a:pt x="431" y="177"/>
                </a:cubicBezTo>
                <a:cubicBezTo>
                  <a:pt x="431" y="226"/>
                  <a:pt x="431" y="226"/>
                  <a:pt x="431" y="226"/>
                </a:cubicBezTo>
                <a:cubicBezTo>
                  <a:pt x="431" y="229"/>
                  <a:pt x="430" y="233"/>
                  <a:pt x="427" y="235"/>
                </a:cubicBezTo>
                <a:cubicBezTo>
                  <a:pt x="425" y="238"/>
                  <a:pt x="421" y="239"/>
                  <a:pt x="418" y="239"/>
                </a:cubicBezTo>
                <a:cubicBezTo>
                  <a:pt x="357" y="239"/>
                  <a:pt x="357" y="239"/>
                  <a:pt x="357" y="239"/>
                </a:cubicBezTo>
                <a:cubicBezTo>
                  <a:pt x="350" y="239"/>
                  <a:pt x="344" y="234"/>
                  <a:pt x="343" y="227"/>
                </a:cubicBezTo>
                <a:cubicBezTo>
                  <a:pt x="343" y="221"/>
                  <a:pt x="341" y="218"/>
                  <a:pt x="340" y="216"/>
                </a:cubicBezTo>
                <a:cubicBezTo>
                  <a:pt x="338" y="213"/>
                  <a:pt x="336" y="212"/>
                  <a:pt x="334" y="210"/>
                </a:cubicBezTo>
                <a:cubicBezTo>
                  <a:pt x="331" y="208"/>
                  <a:pt x="326" y="208"/>
                  <a:pt x="325" y="208"/>
                </a:cubicBezTo>
                <a:cubicBezTo>
                  <a:pt x="325" y="208"/>
                  <a:pt x="324" y="208"/>
                  <a:pt x="324" y="208"/>
                </a:cubicBezTo>
                <a:cubicBezTo>
                  <a:pt x="324" y="208"/>
                  <a:pt x="324" y="208"/>
                  <a:pt x="324" y="208"/>
                </a:cubicBezTo>
                <a:cubicBezTo>
                  <a:pt x="324" y="208"/>
                  <a:pt x="324" y="208"/>
                  <a:pt x="323" y="208"/>
                </a:cubicBezTo>
                <a:cubicBezTo>
                  <a:pt x="322" y="208"/>
                  <a:pt x="321" y="208"/>
                  <a:pt x="319" y="209"/>
                </a:cubicBezTo>
                <a:cubicBezTo>
                  <a:pt x="316" y="210"/>
                  <a:pt x="312" y="212"/>
                  <a:pt x="310" y="215"/>
                </a:cubicBezTo>
                <a:cubicBezTo>
                  <a:pt x="308" y="218"/>
                  <a:pt x="306" y="222"/>
                  <a:pt x="306" y="227"/>
                </a:cubicBezTo>
                <a:cubicBezTo>
                  <a:pt x="305" y="234"/>
                  <a:pt x="299" y="239"/>
                  <a:pt x="292" y="239"/>
                </a:cubicBezTo>
                <a:cubicBezTo>
                  <a:pt x="271" y="239"/>
                  <a:pt x="271" y="239"/>
                  <a:pt x="271" y="239"/>
                </a:cubicBezTo>
                <a:cubicBezTo>
                  <a:pt x="263" y="239"/>
                  <a:pt x="257" y="233"/>
                  <a:pt x="257" y="226"/>
                </a:cubicBezTo>
                <a:cubicBezTo>
                  <a:pt x="257" y="219"/>
                  <a:pt x="263" y="213"/>
                  <a:pt x="271" y="213"/>
                </a:cubicBezTo>
                <a:cubicBezTo>
                  <a:pt x="282" y="213"/>
                  <a:pt x="282" y="213"/>
                  <a:pt x="282" y="213"/>
                </a:cubicBezTo>
                <a:cubicBezTo>
                  <a:pt x="283" y="208"/>
                  <a:pt x="285" y="204"/>
                  <a:pt x="288" y="200"/>
                </a:cubicBezTo>
                <a:cubicBezTo>
                  <a:pt x="292" y="194"/>
                  <a:pt x="298" y="190"/>
                  <a:pt x="303" y="187"/>
                </a:cubicBezTo>
                <a:cubicBezTo>
                  <a:pt x="314" y="181"/>
                  <a:pt x="323" y="181"/>
                  <a:pt x="324" y="181"/>
                </a:cubicBezTo>
                <a:cubicBezTo>
                  <a:pt x="324" y="181"/>
                  <a:pt x="324" y="181"/>
                  <a:pt x="324" y="181"/>
                </a:cubicBezTo>
                <a:cubicBezTo>
                  <a:pt x="324" y="181"/>
                  <a:pt x="324" y="181"/>
                  <a:pt x="324" y="181"/>
                </a:cubicBezTo>
                <a:cubicBezTo>
                  <a:pt x="324" y="181"/>
                  <a:pt x="324" y="181"/>
                  <a:pt x="324" y="181"/>
                </a:cubicBezTo>
                <a:cubicBezTo>
                  <a:pt x="325" y="181"/>
                  <a:pt x="325" y="181"/>
                  <a:pt x="325" y="181"/>
                </a:cubicBezTo>
                <a:cubicBezTo>
                  <a:pt x="327" y="181"/>
                  <a:pt x="331" y="181"/>
                  <a:pt x="338" y="183"/>
                </a:cubicBezTo>
                <a:cubicBezTo>
                  <a:pt x="345" y="186"/>
                  <a:pt x="354" y="190"/>
                  <a:pt x="361" y="200"/>
                </a:cubicBezTo>
                <a:cubicBezTo>
                  <a:pt x="364" y="204"/>
                  <a:pt x="366" y="208"/>
                  <a:pt x="367" y="212"/>
                </a:cubicBezTo>
                <a:cubicBezTo>
                  <a:pt x="405" y="213"/>
                  <a:pt x="405" y="213"/>
                  <a:pt x="405" y="213"/>
                </a:cubicBezTo>
                <a:cubicBezTo>
                  <a:pt x="405" y="166"/>
                  <a:pt x="405" y="166"/>
                  <a:pt x="405" y="166"/>
                </a:cubicBezTo>
                <a:cubicBezTo>
                  <a:pt x="405" y="159"/>
                  <a:pt x="410" y="153"/>
                  <a:pt x="417" y="153"/>
                </a:cubicBezTo>
                <a:cubicBezTo>
                  <a:pt x="417" y="153"/>
                  <a:pt x="417" y="153"/>
                  <a:pt x="417" y="153"/>
                </a:cubicBezTo>
                <a:cubicBezTo>
                  <a:pt x="418" y="153"/>
                  <a:pt x="418" y="153"/>
                  <a:pt x="419" y="153"/>
                </a:cubicBezTo>
                <a:cubicBezTo>
                  <a:pt x="420" y="153"/>
                  <a:pt x="421" y="152"/>
                  <a:pt x="423" y="152"/>
                </a:cubicBezTo>
                <a:cubicBezTo>
                  <a:pt x="427" y="150"/>
                  <a:pt x="431" y="148"/>
                  <a:pt x="433" y="145"/>
                </a:cubicBezTo>
                <a:cubicBezTo>
                  <a:pt x="434" y="142"/>
                  <a:pt x="436" y="139"/>
                  <a:pt x="436" y="134"/>
                </a:cubicBezTo>
                <a:cubicBezTo>
                  <a:pt x="436" y="130"/>
                  <a:pt x="435" y="127"/>
                  <a:pt x="434" y="125"/>
                </a:cubicBezTo>
                <a:cubicBezTo>
                  <a:pt x="433" y="123"/>
                  <a:pt x="431" y="121"/>
                  <a:pt x="429" y="120"/>
                </a:cubicBezTo>
                <a:cubicBezTo>
                  <a:pt x="425" y="117"/>
                  <a:pt x="419" y="115"/>
                  <a:pt x="417" y="115"/>
                </a:cubicBezTo>
                <a:cubicBezTo>
                  <a:pt x="417" y="114"/>
                  <a:pt x="416" y="114"/>
                  <a:pt x="416" y="114"/>
                </a:cubicBezTo>
                <a:cubicBezTo>
                  <a:pt x="410" y="114"/>
                  <a:pt x="404" y="108"/>
                  <a:pt x="404" y="101"/>
                </a:cubicBezTo>
                <a:cubicBezTo>
                  <a:pt x="404" y="58"/>
                  <a:pt x="404" y="58"/>
                  <a:pt x="404" y="58"/>
                </a:cubicBezTo>
                <a:cubicBezTo>
                  <a:pt x="386" y="58"/>
                  <a:pt x="356" y="58"/>
                  <a:pt x="356" y="58"/>
                </a:cubicBezTo>
                <a:cubicBezTo>
                  <a:pt x="349" y="58"/>
                  <a:pt x="343" y="52"/>
                  <a:pt x="343" y="45"/>
                </a:cubicBezTo>
                <a:cubicBezTo>
                  <a:pt x="342" y="38"/>
                  <a:pt x="340" y="35"/>
                  <a:pt x="338" y="32"/>
                </a:cubicBezTo>
                <a:cubicBezTo>
                  <a:pt x="335" y="29"/>
                  <a:pt x="332" y="28"/>
                  <a:pt x="329" y="27"/>
                </a:cubicBezTo>
                <a:cubicBezTo>
                  <a:pt x="327" y="26"/>
                  <a:pt x="325" y="26"/>
                  <a:pt x="325" y="26"/>
                </a:cubicBezTo>
                <a:cubicBezTo>
                  <a:pt x="325" y="26"/>
                  <a:pt x="325" y="26"/>
                  <a:pt x="325" y="26"/>
                </a:cubicBezTo>
                <a:cubicBezTo>
                  <a:pt x="324" y="26"/>
                  <a:pt x="321" y="26"/>
                  <a:pt x="318" y="27"/>
                </a:cubicBezTo>
                <a:cubicBezTo>
                  <a:pt x="315" y="28"/>
                  <a:pt x="312" y="30"/>
                  <a:pt x="309" y="34"/>
                </a:cubicBezTo>
                <a:cubicBezTo>
                  <a:pt x="307" y="36"/>
                  <a:pt x="306" y="40"/>
                  <a:pt x="305" y="46"/>
                </a:cubicBezTo>
                <a:cubicBezTo>
                  <a:pt x="304" y="53"/>
                  <a:pt x="299" y="58"/>
                  <a:pt x="292" y="58"/>
                </a:cubicBezTo>
                <a:cubicBezTo>
                  <a:pt x="245" y="58"/>
                  <a:pt x="245" y="58"/>
                  <a:pt x="245" y="58"/>
                </a:cubicBezTo>
                <a:cubicBezTo>
                  <a:pt x="245" y="91"/>
                  <a:pt x="245" y="91"/>
                  <a:pt x="245" y="91"/>
                </a:cubicBezTo>
                <a:cubicBezTo>
                  <a:pt x="250" y="93"/>
                  <a:pt x="254" y="95"/>
                  <a:pt x="257" y="97"/>
                </a:cubicBezTo>
                <a:cubicBezTo>
                  <a:pt x="263" y="101"/>
                  <a:pt x="268" y="107"/>
                  <a:pt x="271" y="112"/>
                </a:cubicBezTo>
                <a:cubicBezTo>
                  <a:pt x="276" y="122"/>
                  <a:pt x="277" y="131"/>
                  <a:pt x="277" y="134"/>
                </a:cubicBezTo>
                <a:cubicBezTo>
                  <a:pt x="277" y="134"/>
                  <a:pt x="277" y="134"/>
                  <a:pt x="277" y="134"/>
                </a:cubicBezTo>
                <a:cubicBezTo>
                  <a:pt x="277" y="136"/>
                  <a:pt x="277" y="142"/>
                  <a:pt x="274" y="149"/>
                </a:cubicBezTo>
                <a:cubicBezTo>
                  <a:pt x="272" y="156"/>
                  <a:pt x="267" y="165"/>
                  <a:pt x="257" y="171"/>
                </a:cubicBezTo>
                <a:cubicBezTo>
                  <a:pt x="254" y="174"/>
                  <a:pt x="250" y="176"/>
                  <a:pt x="245" y="177"/>
                </a:cubicBezTo>
                <a:cubicBezTo>
                  <a:pt x="245" y="226"/>
                  <a:pt x="245" y="226"/>
                  <a:pt x="245" y="226"/>
                </a:cubicBezTo>
                <a:cubicBezTo>
                  <a:pt x="245" y="229"/>
                  <a:pt x="244" y="233"/>
                  <a:pt x="241" y="235"/>
                </a:cubicBezTo>
                <a:cubicBezTo>
                  <a:pt x="239" y="238"/>
                  <a:pt x="235" y="239"/>
                  <a:pt x="232" y="239"/>
                </a:cubicBezTo>
                <a:cubicBezTo>
                  <a:pt x="171" y="239"/>
                  <a:pt x="171" y="239"/>
                  <a:pt x="171" y="239"/>
                </a:cubicBezTo>
                <a:cubicBezTo>
                  <a:pt x="163" y="239"/>
                  <a:pt x="158" y="233"/>
                  <a:pt x="157" y="226"/>
                </a:cubicBezTo>
                <a:cubicBezTo>
                  <a:pt x="157" y="226"/>
                  <a:pt x="157" y="226"/>
                  <a:pt x="157" y="226"/>
                </a:cubicBezTo>
                <a:cubicBezTo>
                  <a:pt x="157" y="226"/>
                  <a:pt x="157" y="226"/>
                  <a:pt x="157" y="226"/>
                </a:cubicBezTo>
                <a:cubicBezTo>
                  <a:pt x="157" y="226"/>
                  <a:pt x="157" y="226"/>
                  <a:pt x="157" y="226"/>
                </a:cubicBezTo>
                <a:cubicBezTo>
                  <a:pt x="157" y="226"/>
                  <a:pt x="157" y="225"/>
                  <a:pt x="157" y="225"/>
                </a:cubicBezTo>
                <a:cubicBezTo>
                  <a:pt x="157" y="224"/>
                  <a:pt x="157" y="222"/>
                  <a:pt x="156" y="220"/>
                </a:cubicBezTo>
                <a:cubicBezTo>
                  <a:pt x="155" y="217"/>
                  <a:pt x="153" y="213"/>
                  <a:pt x="150" y="211"/>
                </a:cubicBezTo>
                <a:cubicBezTo>
                  <a:pt x="147" y="209"/>
                  <a:pt x="144" y="208"/>
                  <a:pt x="139" y="207"/>
                </a:cubicBezTo>
                <a:cubicBezTo>
                  <a:pt x="135" y="208"/>
                  <a:pt x="132" y="208"/>
                  <a:pt x="130" y="210"/>
                </a:cubicBezTo>
                <a:cubicBezTo>
                  <a:pt x="128" y="211"/>
                  <a:pt x="126" y="213"/>
                  <a:pt x="125" y="215"/>
                </a:cubicBezTo>
                <a:cubicBezTo>
                  <a:pt x="122" y="218"/>
                  <a:pt x="120" y="224"/>
                  <a:pt x="120" y="226"/>
                </a:cubicBezTo>
                <a:cubicBezTo>
                  <a:pt x="120" y="227"/>
                  <a:pt x="120" y="227"/>
                  <a:pt x="120" y="227"/>
                </a:cubicBezTo>
                <a:cubicBezTo>
                  <a:pt x="120" y="227"/>
                  <a:pt x="120" y="227"/>
                  <a:pt x="120" y="227"/>
                </a:cubicBezTo>
                <a:cubicBezTo>
                  <a:pt x="119" y="234"/>
                  <a:pt x="113" y="239"/>
                  <a:pt x="106" y="239"/>
                </a:cubicBezTo>
                <a:cubicBezTo>
                  <a:pt x="45" y="239"/>
                  <a:pt x="45" y="239"/>
                  <a:pt x="45" y="239"/>
                </a:cubicBezTo>
                <a:cubicBezTo>
                  <a:pt x="38" y="239"/>
                  <a:pt x="32" y="233"/>
                  <a:pt x="32" y="226"/>
                </a:cubicBezTo>
                <a:moveTo>
                  <a:pt x="329" y="207"/>
                </a:moveTo>
                <a:cubicBezTo>
                  <a:pt x="330" y="206"/>
                  <a:pt x="330" y="206"/>
                  <a:pt x="330" y="206"/>
                </a:cubicBezTo>
                <a:cubicBezTo>
                  <a:pt x="330" y="206"/>
                  <a:pt x="330" y="206"/>
                  <a:pt x="329" y="207"/>
                </a:cubicBezTo>
                <a:close/>
                <a:moveTo>
                  <a:pt x="335" y="202"/>
                </a:moveTo>
                <a:cubicBezTo>
                  <a:pt x="335" y="202"/>
                  <a:pt x="335" y="202"/>
                  <a:pt x="336" y="202"/>
                </a:cubicBezTo>
                <a:cubicBezTo>
                  <a:pt x="335" y="202"/>
                  <a:pt x="335" y="202"/>
                  <a:pt x="335" y="202"/>
                </a:cubicBezTo>
                <a:close/>
                <a:moveTo>
                  <a:pt x="336" y="200"/>
                </a:moveTo>
                <a:cubicBezTo>
                  <a:pt x="336" y="200"/>
                  <a:pt x="336" y="200"/>
                  <a:pt x="336" y="201"/>
                </a:cubicBezTo>
                <a:cubicBezTo>
                  <a:pt x="336" y="200"/>
                  <a:pt x="336" y="200"/>
                  <a:pt x="337" y="200"/>
                </a:cubicBezTo>
                <a:cubicBezTo>
                  <a:pt x="337" y="200"/>
                  <a:pt x="337" y="200"/>
                  <a:pt x="336" y="200"/>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0" name="Freeform 552"/>
          <p:cNvSpPr>
            <a:spLocks/>
          </p:cNvSpPr>
          <p:nvPr/>
        </p:nvSpPr>
        <p:spPr bwMode="auto">
          <a:xfrm>
            <a:off x="6985000" y="5076825"/>
            <a:ext cx="342900" cy="493713"/>
          </a:xfrm>
          <a:custGeom>
            <a:avLst/>
            <a:gdLst/>
            <a:ahLst/>
            <a:cxnLst>
              <a:cxn ang="0">
                <a:pos x="30" y="424"/>
              </a:cxn>
              <a:cxn ang="0">
                <a:pos x="0" y="372"/>
              </a:cxn>
              <a:cxn ang="0">
                <a:pos x="73" y="220"/>
              </a:cxn>
              <a:cxn ang="0">
                <a:pos x="95" y="235"/>
              </a:cxn>
              <a:cxn ang="0">
                <a:pos x="82" y="287"/>
              </a:cxn>
              <a:cxn ang="0">
                <a:pos x="86" y="290"/>
              </a:cxn>
              <a:cxn ang="0">
                <a:pos x="128" y="263"/>
              </a:cxn>
              <a:cxn ang="0">
                <a:pos x="164" y="198"/>
              </a:cxn>
              <a:cxn ang="0">
                <a:pos x="114" y="153"/>
              </a:cxn>
              <a:cxn ang="0">
                <a:pos x="88" y="157"/>
              </a:cxn>
              <a:cxn ang="0">
                <a:pos x="80" y="149"/>
              </a:cxn>
              <a:cxn ang="0">
                <a:pos x="75" y="122"/>
              </a:cxn>
              <a:cxn ang="0">
                <a:pos x="121" y="64"/>
              </a:cxn>
              <a:cxn ang="0">
                <a:pos x="208" y="69"/>
              </a:cxn>
              <a:cxn ang="0">
                <a:pos x="245" y="162"/>
              </a:cxn>
              <a:cxn ang="0">
                <a:pos x="176" y="318"/>
              </a:cxn>
              <a:cxn ang="0">
                <a:pos x="159" y="298"/>
              </a:cxn>
              <a:cxn ang="0">
                <a:pos x="218" y="162"/>
              </a:cxn>
              <a:cxn ang="0">
                <a:pos x="193" y="91"/>
              </a:cxn>
              <a:cxn ang="0">
                <a:pos x="131" y="89"/>
              </a:cxn>
              <a:cxn ang="0">
                <a:pos x="102" y="122"/>
              </a:cxn>
              <a:cxn ang="0">
                <a:pos x="114" y="127"/>
              </a:cxn>
              <a:cxn ang="0">
                <a:pos x="191" y="198"/>
              </a:cxn>
              <a:cxn ang="0">
                <a:pos x="146" y="282"/>
              </a:cxn>
              <a:cxn ang="0">
                <a:pos x="86" y="317"/>
              </a:cxn>
              <a:cxn ang="0">
                <a:pos x="60" y="304"/>
              </a:cxn>
              <a:cxn ang="0">
                <a:pos x="43" y="320"/>
              </a:cxn>
              <a:cxn ang="0">
                <a:pos x="30" y="389"/>
              </a:cxn>
              <a:cxn ang="0">
                <a:pos x="81" y="410"/>
              </a:cxn>
              <a:cxn ang="0">
                <a:pos x="247" y="254"/>
              </a:cxn>
              <a:cxn ang="0">
                <a:pos x="244" y="68"/>
              </a:cxn>
              <a:cxn ang="0">
                <a:pos x="151" y="26"/>
              </a:cxn>
              <a:cxn ang="0">
                <a:pos x="73" y="64"/>
              </a:cxn>
              <a:cxn ang="0">
                <a:pos x="46" y="145"/>
              </a:cxn>
              <a:cxn ang="0">
                <a:pos x="20" y="148"/>
              </a:cxn>
              <a:cxn ang="0">
                <a:pos x="38" y="69"/>
              </a:cxn>
              <a:cxn ang="0">
                <a:pos x="151" y="0"/>
              </a:cxn>
              <a:cxn ang="0">
                <a:pos x="264" y="50"/>
              </a:cxn>
              <a:cxn ang="0">
                <a:pos x="271" y="266"/>
              </a:cxn>
              <a:cxn ang="0">
                <a:pos x="82" y="437"/>
              </a:cxn>
            </a:cxnLst>
            <a:rect l="0" t="0" r="r" b="b"/>
            <a:pathLst>
              <a:path w="303" h="437">
                <a:moveTo>
                  <a:pt x="81" y="437"/>
                </a:moveTo>
                <a:cubicBezTo>
                  <a:pt x="61" y="437"/>
                  <a:pt x="43" y="431"/>
                  <a:pt x="30" y="424"/>
                </a:cubicBezTo>
                <a:cubicBezTo>
                  <a:pt x="20" y="418"/>
                  <a:pt x="12" y="411"/>
                  <a:pt x="7" y="402"/>
                </a:cubicBezTo>
                <a:cubicBezTo>
                  <a:pt x="2" y="393"/>
                  <a:pt x="0" y="383"/>
                  <a:pt x="0" y="372"/>
                </a:cubicBezTo>
                <a:cubicBezTo>
                  <a:pt x="0" y="353"/>
                  <a:pt x="6" y="333"/>
                  <a:pt x="19" y="308"/>
                </a:cubicBezTo>
                <a:cubicBezTo>
                  <a:pt x="31" y="283"/>
                  <a:pt x="49" y="254"/>
                  <a:pt x="73" y="220"/>
                </a:cubicBezTo>
                <a:cubicBezTo>
                  <a:pt x="77" y="215"/>
                  <a:pt x="85" y="213"/>
                  <a:pt x="91" y="217"/>
                </a:cubicBezTo>
                <a:cubicBezTo>
                  <a:pt x="97" y="221"/>
                  <a:pt x="99" y="229"/>
                  <a:pt x="95" y="235"/>
                </a:cubicBezTo>
                <a:cubicBezTo>
                  <a:pt x="85" y="250"/>
                  <a:pt x="80" y="267"/>
                  <a:pt x="80" y="278"/>
                </a:cubicBezTo>
                <a:cubicBezTo>
                  <a:pt x="80" y="282"/>
                  <a:pt x="81" y="285"/>
                  <a:pt x="82" y="287"/>
                </a:cubicBezTo>
                <a:cubicBezTo>
                  <a:pt x="83" y="289"/>
                  <a:pt x="83" y="289"/>
                  <a:pt x="84" y="290"/>
                </a:cubicBezTo>
                <a:cubicBezTo>
                  <a:pt x="84" y="290"/>
                  <a:pt x="84" y="290"/>
                  <a:pt x="86" y="290"/>
                </a:cubicBezTo>
                <a:cubicBezTo>
                  <a:pt x="88" y="290"/>
                  <a:pt x="93" y="289"/>
                  <a:pt x="100" y="285"/>
                </a:cubicBezTo>
                <a:cubicBezTo>
                  <a:pt x="108" y="281"/>
                  <a:pt x="117" y="274"/>
                  <a:pt x="128" y="263"/>
                </a:cubicBezTo>
                <a:cubicBezTo>
                  <a:pt x="141" y="249"/>
                  <a:pt x="151" y="237"/>
                  <a:pt x="156" y="226"/>
                </a:cubicBezTo>
                <a:cubicBezTo>
                  <a:pt x="162" y="215"/>
                  <a:pt x="164" y="206"/>
                  <a:pt x="164" y="198"/>
                </a:cubicBezTo>
                <a:cubicBezTo>
                  <a:pt x="164" y="184"/>
                  <a:pt x="158" y="174"/>
                  <a:pt x="148" y="166"/>
                </a:cubicBezTo>
                <a:cubicBezTo>
                  <a:pt x="139" y="158"/>
                  <a:pt x="126" y="153"/>
                  <a:pt x="114" y="153"/>
                </a:cubicBezTo>
                <a:cubicBezTo>
                  <a:pt x="108" y="153"/>
                  <a:pt x="103" y="154"/>
                  <a:pt x="98" y="157"/>
                </a:cubicBezTo>
                <a:cubicBezTo>
                  <a:pt x="95" y="158"/>
                  <a:pt x="91" y="158"/>
                  <a:pt x="88" y="157"/>
                </a:cubicBezTo>
                <a:cubicBezTo>
                  <a:pt x="84" y="155"/>
                  <a:pt x="82" y="153"/>
                  <a:pt x="80" y="149"/>
                </a:cubicBezTo>
                <a:cubicBezTo>
                  <a:pt x="80" y="149"/>
                  <a:pt x="80" y="149"/>
                  <a:pt x="80" y="149"/>
                </a:cubicBezTo>
                <a:cubicBezTo>
                  <a:pt x="80" y="149"/>
                  <a:pt x="80" y="149"/>
                  <a:pt x="80" y="149"/>
                </a:cubicBezTo>
                <a:cubicBezTo>
                  <a:pt x="77" y="140"/>
                  <a:pt x="75" y="132"/>
                  <a:pt x="75" y="122"/>
                </a:cubicBezTo>
                <a:cubicBezTo>
                  <a:pt x="75" y="111"/>
                  <a:pt x="78" y="99"/>
                  <a:pt x="86" y="88"/>
                </a:cubicBezTo>
                <a:cubicBezTo>
                  <a:pt x="94" y="78"/>
                  <a:pt x="106" y="70"/>
                  <a:pt x="121" y="64"/>
                </a:cubicBezTo>
                <a:cubicBezTo>
                  <a:pt x="134" y="59"/>
                  <a:pt x="148" y="56"/>
                  <a:pt x="162" y="56"/>
                </a:cubicBezTo>
                <a:cubicBezTo>
                  <a:pt x="178" y="56"/>
                  <a:pt x="194" y="60"/>
                  <a:pt x="208" y="69"/>
                </a:cubicBezTo>
                <a:cubicBezTo>
                  <a:pt x="222" y="79"/>
                  <a:pt x="233" y="93"/>
                  <a:pt x="238" y="113"/>
                </a:cubicBezTo>
                <a:cubicBezTo>
                  <a:pt x="242" y="126"/>
                  <a:pt x="245" y="143"/>
                  <a:pt x="245" y="162"/>
                </a:cubicBezTo>
                <a:cubicBezTo>
                  <a:pt x="245" y="186"/>
                  <a:pt x="240" y="214"/>
                  <a:pt x="230" y="242"/>
                </a:cubicBezTo>
                <a:cubicBezTo>
                  <a:pt x="219" y="269"/>
                  <a:pt x="202" y="296"/>
                  <a:pt x="176" y="318"/>
                </a:cubicBezTo>
                <a:cubicBezTo>
                  <a:pt x="170" y="323"/>
                  <a:pt x="161" y="322"/>
                  <a:pt x="157" y="317"/>
                </a:cubicBezTo>
                <a:cubicBezTo>
                  <a:pt x="152" y="311"/>
                  <a:pt x="153" y="303"/>
                  <a:pt x="159" y="298"/>
                </a:cubicBezTo>
                <a:cubicBezTo>
                  <a:pt x="181" y="279"/>
                  <a:pt x="196" y="256"/>
                  <a:pt x="205" y="232"/>
                </a:cubicBezTo>
                <a:cubicBezTo>
                  <a:pt x="214" y="208"/>
                  <a:pt x="218" y="183"/>
                  <a:pt x="218" y="162"/>
                </a:cubicBezTo>
                <a:cubicBezTo>
                  <a:pt x="218" y="145"/>
                  <a:pt x="216" y="130"/>
                  <a:pt x="213" y="120"/>
                </a:cubicBezTo>
                <a:cubicBezTo>
                  <a:pt x="208" y="106"/>
                  <a:pt x="201" y="97"/>
                  <a:pt x="193" y="91"/>
                </a:cubicBezTo>
                <a:cubicBezTo>
                  <a:pt x="184" y="85"/>
                  <a:pt x="174" y="82"/>
                  <a:pt x="162" y="82"/>
                </a:cubicBezTo>
                <a:cubicBezTo>
                  <a:pt x="152" y="82"/>
                  <a:pt x="141" y="85"/>
                  <a:pt x="131" y="89"/>
                </a:cubicBezTo>
                <a:cubicBezTo>
                  <a:pt x="119" y="93"/>
                  <a:pt x="112" y="99"/>
                  <a:pt x="108" y="104"/>
                </a:cubicBezTo>
                <a:cubicBezTo>
                  <a:pt x="104" y="110"/>
                  <a:pt x="102" y="116"/>
                  <a:pt x="102" y="122"/>
                </a:cubicBezTo>
                <a:cubicBezTo>
                  <a:pt x="102" y="124"/>
                  <a:pt x="102" y="126"/>
                  <a:pt x="102" y="128"/>
                </a:cubicBezTo>
                <a:cubicBezTo>
                  <a:pt x="106" y="127"/>
                  <a:pt x="110" y="127"/>
                  <a:pt x="114" y="127"/>
                </a:cubicBezTo>
                <a:cubicBezTo>
                  <a:pt x="132" y="127"/>
                  <a:pt x="151" y="133"/>
                  <a:pt x="165" y="145"/>
                </a:cubicBezTo>
                <a:cubicBezTo>
                  <a:pt x="180" y="157"/>
                  <a:pt x="191" y="176"/>
                  <a:pt x="191" y="198"/>
                </a:cubicBezTo>
                <a:cubicBezTo>
                  <a:pt x="191" y="211"/>
                  <a:pt x="187" y="224"/>
                  <a:pt x="180" y="238"/>
                </a:cubicBezTo>
                <a:cubicBezTo>
                  <a:pt x="173" y="252"/>
                  <a:pt x="162" y="267"/>
                  <a:pt x="146" y="282"/>
                </a:cubicBezTo>
                <a:cubicBezTo>
                  <a:pt x="134" y="294"/>
                  <a:pt x="124" y="302"/>
                  <a:pt x="114" y="308"/>
                </a:cubicBezTo>
                <a:cubicBezTo>
                  <a:pt x="104" y="313"/>
                  <a:pt x="95" y="317"/>
                  <a:pt x="86" y="317"/>
                </a:cubicBezTo>
                <a:cubicBezTo>
                  <a:pt x="81" y="317"/>
                  <a:pt x="76" y="316"/>
                  <a:pt x="71" y="313"/>
                </a:cubicBezTo>
                <a:cubicBezTo>
                  <a:pt x="67" y="311"/>
                  <a:pt x="63" y="307"/>
                  <a:pt x="60" y="304"/>
                </a:cubicBezTo>
                <a:cubicBezTo>
                  <a:pt x="59" y="301"/>
                  <a:pt x="57" y="298"/>
                  <a:pt x="56" y="295"/>
                </a:cubicBezTo>
                <a:cubicBezTo>
                  <a:pt x="51" y="304"/>
                  <a:pt x="46" y="312"/>
                  <a:pt x="43" y="320"/>
                </a:cubicBezTo>
                <a:cubicBezTo>
                  <a:pt x="31" y="343"/>
                  <a:pt x="26" y="360"/>
                  <a:pt x="26" y="372"/>
                </a:cubicBezTo>
                <a:cubicBezTo>
                  <a:pt x="26" y="379"/>
                  <a:pt x="28" y="384"/>
                  <a:pt x="30" y="389"/>
                </a:cubicBezTo>
                <a:cubicBezTo>
                  <a:pt x="33" y="393"/>
                  <a:pt x="37" y="397"/>
                  <a:pt x="43" y="401"/>
                </a:cubicBezTo>
                <a:cubicBezTo>
                  <a:pt x="52" y="406"/>
                  <a:pt x="66" y="411"/>
                  <a:pt x="81" y="410"/>
                </a:cubicBezTo>
                <a:cubicBezTo>
                  <a:pt x="100" y="410"/>
                  <a:pt x="121" y="404"/>
                  <a:pt x="142" y="385"/>
                </a:cubicBezTo>
                <a:cubicBezTo>
                  <a:pt x="192" y="336"/>
                  <a:pt x="226" y="292"/>
                  <a:pt x="247" y="254"/>
                </a:cubicBezTo>
                <a:cubicBezTo>
                  <a:pt x="268" y="215"/>
                  <a:pt x="276" y="181"/>
                  <a:pt x="276" y="153"/>
                </a:cubicBezTo>
                <a:cubicBezTo>
                  <a:pt x="276" y="117"/>
                  <a:pt x="263" y="89"/>
                  <a:pt x="244" y="68"/>
                </a:cubicBezTo>
                <a:cubicBezTo>
                  <a:pt x="225" y="47"/>
                  <a:pt x="199" y="34"/>
                  <a:pt x="174" y="29"/>
                </a:cubicBezTo>
                <a:cubicBezTo>
                  <a:pt x="166" y="27"/>
                  <a:pt x="158" y="26"/>
                  <a:pt x="151" y="26"/>
                </a:cubicBezTo>
                <a:cubicBezTo>
                  <a:pt x="134" y="26"/>
                  <a:pt x="119" y="30"/>
                  <a:pt x="106" y="37"/>
                </a:cubicBezTo>
                <a:cubicBezTo>
                  <a:pt x="94" y="44"/>
                  <a:pt x="82" y="53"/>
                  <a:pt x="73" y="64"/>
                </a:cubicBezTo>
                <a:cubicBezTo>
                  <a:pt x="55" y="86"/>
                  <a:pt x="45" y="115"/>
                  <a:pt x="46" y="136"/>
                </a:cubicBezTo>
                <a:cubicBezTo>
                  <a:pt x="46" y="139"/>
                  <a:pt x="46" y="142"/>
                  <a:pt x="46" y="145"/>
                </a:cubicBezTo>
                <a:cubicBezTo>
                  <a:pt x="47" y="152"/>
                  <a:pt x="42" y="159"/>
                  <a:pt x="35" y="160"/>
                </a:cubicBezTo>
                <a:cubicBezTo>
                  <a:pt x="27" y="160"/>
                  <a:pt x="21" y="155"/>
                  <a:pt x="20" y="148"/>
                </a:cubicBezTo>
                <a:cubicBezTo>
                  <a:pt x="19" y="144"/>
                  <a:pt x="19" y="140"/>
                  <a:pt x="19" y="136"/>
                </a:cubicBezTo>
                <a:cubicBezTo>
                  <a:pt x="19" y="115"/>
                  <a:pt x="26" y="91"/>
                  <a:pt x="38" y="69"/>
                </a:cubicBezTo>
                <a:cubicBezTo>
                  <a:pt x="51" y="47"/>
                  <a:pt x="69" y="26"/>
                  <a:pt x="94" y="13"/>
                </a:cubicBezTo>
                <a:cubicBezTo>
                  <a:pt x="110" y="5"/>
                  <a:pt x="130" y="0"/>
                  <a:pt x="151" y="0"/>
                </a:cubicBezTo>
                <a:cubicBezTo>
                  <a:pt x="160" y="0"/>
                  <a:pt x="170" y="1"/>
                  <a:pt x="180" y="3"/>
                </a:cubicBezTo>
                <a:cubicBezTo>
                  <a:pt x="210" y="9"/>
                  <a:pt x="240" y="25"/>
                  <a:pt x="264" y="50"/>
                </a:cubicBezTo>
                <a:cubicBezTo>
                  <a:pt x="287" y="75"/>
                  <a:pt x="303" y="110"/>
                  <a:pt x="303" y="153"/>
                </a:cubicBezTo>
                <a:cubicBezTo>
                  <a:pt x="303" y="187"/>
                  <a:pt x="293" y="224"/>
                  <a:pt x="271" y="266"/>
                </a:cubicBezTo>
                <a:cubicBezTo>
                  <a:pt x="248" y="308"/>
                  <a:pt x="212" y="354"/>
                  <a:pt x="160" y="404"/>
                </a:cubicBezTo>
                <a:cubicBezTo>
                  <a:pt x="135" y="428"/>
                  <a:pt x="107" y="437"/>
                  <a:pt x="82" y="437"/>
                </a:cubicBezTo>
                <a:cubicBezTo>
                  <a:pt x="82" y="437"/>
                  <a:pt x="82" y="437"/>
                  <a:pt x="81" y="437"/>
                </a:cubicBezTo>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81" name="Group 319"/>
          <p:cNvGrpSpPr>
            <a:grpSpLocks noChangeAspect="1"/>
          </p:cNvGrpSpPr>
          <p:nvPr/>
        </p:nvGrpSpPr>
        <p:grpSpPr bwMode="auto">
          <a:xfrm>
            <a:off x="7631288" y="1168800"/>
            <a:ext cx="266700" cy="506413"/>
            <a:chOff x="2579" y="548"/>
            <a:chExt cx="168" cy="319"/>
          </a:xfrm>
          <a:noFill/>
        </p:grpSpPr>
        <p:sp>
          <p:nvSpPr>
            <p:cNvPr id="82" name="Freeform 320"/>
            <p:cNvSpPr>
              <a:spLocks/>
            </p:cNvSpPr>
            <p:nvPr/>
          </p:nvSpPr>
          <p:spPr bwMode="auto">
            <a:xfrm>
              <a:off x="2579" y="548"/>
              <a:ext cx="168" cy="319"/>
            </a:xfrm>
            <a:custGeom>
              <a:avLst/>
              <a:gdLst/>
              <a:ahLst/>
              <a:cxnLst>
                <a:cxn ang="0">
                  <a:pos x="197" y="418"/>
                </a:cxn>
                <a:cxn ang="0">
                  <a:pos x="0" y="369"/>
                </a:cxn>
                <a:cxn ang="0">
                  <a:pos x="0" y="61"/>
                </a:cxn>
                <a:cxn ang="0">
                  <a:pos x="79" y="33"/>
                </a:cxn>
                <a:cxn ang="0">
                  <a:pos x="88" y="31"/>
                </a:cxn>
                <a:cxn ang="0">
                  <a:pos x="88" y="7"/>
                </a:cxn>
                <a:cxn ang="0">
                  <a:pos x="147" y="7"/>
                </a:cxn>
                <a:cxn ang="0">
                  <a:pos x="147" y="32"/>
                </a:cxn>
                <a:cxn ang="0">
                  <a:pos x="151" y="32"/>
                </a:cxn>
                <a:cxn ang="0">
                  <a:pos x="235" y="61"/>
                </a:cxn>
                <a:cxn ang="0">
                  <a:pos x="235" y="369"/>
                </a:cxn>
              </a:cxnLst>
              <a:rect l="0" t="0" r="r" b="b"/>
              <a:pathLst>
                <a:path w="235" h="449">
                  <a:moveTo>
                    <a:pt x="197" y="418"/>
                  </a:moveTo>
                  <a:cubicBezTo>
                    <a:pt x="130" y="449"/>
                    <a:pt x="0" y="433"/>
                    <a:pt x="0" y="369"/>
                  </a:cubicBezTo>
                  <a:cubicBezTo>
                    <a:pt x="0" y="61"/>
                    <a:pt x="0" y="61"/>
                    <a:pt x="0" y="61"/>
                  </a:cubicBezTo>
                  <a:cubicBezTo>
                    <a:pt x="0" y="45"/>
                    <a:pt x="35" y="36"/>
                    <a:pt x="79" y="33"/>
                  </a:cubicBezTo>
                  <a:cubicBezTo>
                    <a:pt x="88" y="31"/>
                    <a:pt x="88" y="31"/>
                    <a:pt x="88" y="31"/>
                  </a:cubicBezTo>
                  <a:cubicBezTo>
                    <a:pt x="88" y="7"/>
                    <a:pt x="88" y="7"/>
                    <a:pt x="88" y="7"/>
                  </a:cubicBezTo>
                  <a:cubicBezTo>
                    <a:pt x="88" y="0"/>
                    <a:pt x="147" y="0"/>
                    <a:pt x="147" y="7"/>
                  </a:cubicBezTo>
                  <a:cubicBezTo>
                    <a:pt x="147" y="32"/>
                    <a:pt x="147" y="32"/>
                    <a:pt x="147" y="32"/>
                  </a:cubicBezTo>
                  <a:cubicBezTo>
                    <a:pt x="151" y="32"/>
                    <a:pt x="151" y="32"/>
                    <a:pt x="151" y="32"/>
                  </a:cubicBezTo>
                  <a:cubicBezTo>
                    <a:pt x="197" y="35"/>
                    <a:pt x="235" y="45"/>
                    <a:pt x="235" y="61"/>
                  </a:cubicBezTo>
                  <a:cubicBezTo>
                    <a:pt x="235" y="369"/>
                    <a:pt x="235" y="369"/>
                    <a:pt x="235" y="369"/>
                  </a:cubicBezTo>
                </a:path>
              </a:pathLst>
            </a:custGeom>
            <a:grpFill/>
            <a:ln w="28575"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83" name="Freeform 321"/>
            <p:cNvSpPr>
              <a:spLocks/>
            </p:cNvSpPr>
            <p:nvPr/>
          </p:nvSpPr>
          <p:spPr bwMode="auto">
            <a:xfrm>
              <a:off x="2626" y="590"/>
              <a:ext cx="121" cy="19"/>
            </a:xfrm>
            <a:custGeom>
              <a:avLst/>
              <a:gdLst/>
              <a:ahLst/>
              <a:cxnLst>
                <a:cxn ang="0">
                  <a:pos x="169" y="0"/>
                </a:cxn>
                <a:cxn ang="0">
                  <a:pos x="51" y="27"/>
                </a:cxn>
                <a:cxn ang="0">
                  <a:pos x="0" y="24"/>
                </a:cxn>
              </a:cxnLst>
              <a:rect l="0" t="0" r="r" b="b"/>
              <a:pathLst>
                <a:path w="169" h="27">
                  <a:moveTo>
                    <a:pt x="169" y="0"/>
                  </a:moveTo>
                  <a:cubicBezTo>
                    <a:pt x="169" y="15"/>
                    <a:pt x="117" y="27"/>
                    <a:pt x="51" y="27"/>
                  </a:cubicBezTo>
                  <a:cubicBezTo>
                    <a:pt x="33" y="27"/>
                    <a:pt x="15" y="26"/>
                    <a:pt x="0" y="24"/>
                  </a:cubicBezTo>
                </a:path>
              </a:pathLst>
            </a:custGeom>
            <a:grpFill/>
            <a:ln w="28575"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grpSp>
      <p:sp>
        <p:nvSpPr>
          <p:cNvPr id="84" name="Freeform 389"/>
          <p:cNvSpPr>
            <a:spLocks/>
          </p:cNvSpPr>
          <p:nvPr/>
        </p:nvSpPr>
        <p:spPr bwMode="auto">
          <a:xfrm>
            <a:off x="7550150" y="4511675"/>
            <a:ext cx="430213" cy="298450"/>
          </a:xfrm>
          <a:custGeom>
            <a:avLst/>
            <a:gdLst/>
            <a:ahLst/>
            <a:cxnLst>
              <a:cxn ang="0">
                <a:pos x="274" y="19"/>
              </a:cxn>
              <a:cxn ang="0">
                <a:pos x="255" y="64"/>
              </a:cxn>
              <a:cxn ang="0">
                <a:pos x="256" y="75"/>
              </a:cxn>
              <a:cxn ang="0">
                <a:pos x="151" y="181"/>
              </a:cxn>
              <a:cxn ang="0">
                <a:pos x="142" y="202"/>
              </a:cxn>
              <a:cxn ang="0">
                <a:pos x="142" y="202"/>
              </a:cxn>
              <a:cxn ang="0">
                <a:pos x="147" y="220"/>
              </a:cxn>
              <a:cxn ang="0">
                <a:pos x="123" y="235"/>
              </a:cxn>
              <a:cxn ang="0">
                <a:pos x="104" y="233"/>
              </a:cxn>
              <a:cxn ang="0">
                <a:pos x="100" y="213"/>
              </a:cxn>
              <a:cxn ang="0">
                <a:pos x="81" y="170"/>
              </a:cxn>
              <a:cxn ang="0">
                <a:pos x="32" y="182"/>
              </a:cxn>
              <a:cxn ang="0">
                <a:pos x="7" y="218"/>
              </a:cxn>
              <a:cxn ang="0">
                <a:pos x="5" y="221"/>
              </a:cxn>
              <a:cxn ang="0">
                <a:pos x="6" y="221"/>
              </a:cxn>
              <a:cxn ang="0">
                <a:pos x="5" y="239"/>
              </a:cxn>
              <a:cxn ang="0">
                <a:pos x="23" y="241"/>
              </a:cxn>
              <a:cxn ang="0">
                <a:pos x="30" y="231"/>
              </a:cxn>
              <a:cxn ang="0">
                <a:pos x="31" y="231"/>
              </a:cxn>
              <a:cxn ang="0">
                <a:pos x="70" y="194"/>
              </a:cxn>
              <a:cxn ang="0">
                <a:pos x="73" y="211"/>
              </a:cxn>
              <a:cxn ang="0">
                <a:pos x="89" y="255"/>
              </a:cxn>
              <a:cxn ang="0">
                <a:pos x="129" y="261"/>
              </a:cxn>
              <a:cxn ang="0">
                <a:pos x="176" y="225"/>
              </a:cxn>
              <a:cxn ang="0">
                <a:pos x="178" y="219"/>
              </a:cxn>
              <a:cxn ang="0">
                <a:pos x="174" y="209"/>
              </a:cxn>
              <a:cxn ang="0">
                <a:pos x="170" y="205"/>
              </a:cxn>
              <a:cxn ang="0">
                <a:pos x="168" y="202"/>
              </a:cxn>
              <a:cxn ang="0">
                <a:pos x="170" y="200"/>
              </a:cxn>
              <a:cxn ang="0">
                <a:pos x="280" y="89"/>
              </a:cxn>
              <a:cxn ang="0">
                <a:pos x="284" y="76"/>
              </a:cxn>
              <a:cxn ang="0">
                <a:pos x="293" y="38"/>
              </a:cxn>
              <a:cxn ang="0">
                <a:pos x="319" y="27"/>
              </a:cxn>
              <a:cxn ang="0">
                <a:pos x="346" y="38"/>
              </a:cxn>
              <a:cxn ang="0">
                <a:pos x="357" y="65"/>
              </a:cxn>
              <a:cxn ang="0">
                <a:pos x="346" y="91"/>
              </a:cxn>
              <a:cxn ang="0">
                <a:pos x="308" y="100"/>
              </a:cxn>
              <a:cxn ang="0">
                <a:pos x="295" y="104"/>
              </a:cxn>
              <a:cxn ang="0">
                <a:pos x="193" y="206"/>
              </a:cxn>
              <a:cxn ang="0">
                <a:pos x="193" y="225"/>
              </a:cxn>
              <a:cxn ang="0">
                <a:pos x="212" y="225"/>
              </a:cxn>
              <a:cxn ang="0">
                <a:pos x="308" y="128"/>
              </a:cxn>
              <a:cxn ang="0">
                <a:pos x="365" y="110"/>
              </a:cxn>
              <a:cxn ang="0">
                <a:pos x="383" y="65"/>
              </a:cxn>
              <a:cxn ang="0">
                <a:pos x="365" y="19"/>
              </a:cxn>
              <a:cxn ang="0">
                <a:pos x="319" y="0"/>
              </a:cxn>
              <a:cxn ang="0">
                <a:pos x="274" y="19"/>
              </a:cxn>
            </a:cxnLst>
            <a:rect l="0" t="0" r="r" b="b"/>
            <a:pathLst>
              <a:path w="383" h="264">
                <a:moveTo>
                  <a:pt x="274" y="19"/>
                </a:moveTo>
                <a:cubicBezTo>
                  <a:pt x="262" y="31"/>
                  <a:pt x="255" y="48"/>
                  <a:pt x="255" y="64"/>
                </a:cubicBezTo>
                <a:cubicBezTo>
                  <a:pt x="255" y="68"/>
                  <a:pt x="256" y="72"/>
                  <a:pt x="256" y="75"/>
                </a:cubicBezTo>
                <a:cubicBezTo>
                  <a:pt x="247" y="85"/>
                  <a:pt x="151" y="181"/>
                  <a:pt x="151" y="181"/>
                </a:cubicBezTo>
                <a:cubicBezTo>
                  <a:pt x="145" y="187"/>
                  <a:pt x="142" y="194"/>
                  <a:pt x="142" y="202"/>
                </a:cubicBezTo>
                <a:cubicBezTo>
                  <a:pt x="142" y="202"/>
                  <a:pt x="142" y="202"/>
                  <a:pt x="142" y="202"/>
                </a:cubicBezTo>
                <a:cubicBezTo>
                  <a:pt x="142" y="209"/>
                  <a:pt x="144" y="215"/>
                  <a:pt x="147" y="220"/>
                </a:cubicBezTo>
                <a:cubicBezTo>
                  <a:pt x="141" y="227"/>
                  <a:pt x="132" y="232"/>
                  <a:pt x="123" y="235"/>
                </a:cubicBezTo>
                <a:cubicBezTo>
                  <a:pt x="117" y="236"/>
                  <a:pt x="110" y="237"/>
                  <a:pt x="104" y="233"/>
                </a:cubicBezTo>
                <a:cubicBezTo>
                  <a:pt x="99" y="229"/>
                  <a:pt x="99" y="225"/>
                  <a:pt x="100" y="213"/>
                </a:cubicBezTo>
                <a:cubicBezTo>
                  <a:pt x="101" y="201"/>
                  <a:pt x="103" y="180"/>
                  <a:pt x="81" y="170"/>
                </a:cubicBezTo>
                <a:cubicBezTo>
                  <a:pt x="71" y="165"/>
                  <a:pt x="52" y="161"/>
                  <a:pt x="32" y="182"/>
                </a:cubicBezTo>
                <a:cubicBezTo>
                  <a:pt x="21" y="193"/>
                  <a:pt x="13" y="208"/>
                  <a:pt x="7" y="218"/>
                </a:cubicBezTo>
                <a:cubicBezTo>
                  <a:pt x="6" y="221"/>
                  <a:pt x="5" y="221"/>
                  <a:pt x="5" y="221"/>
                </a:cubicBezTo>
                <a:cubicBezTo>
                  <a:pt x="6" y="221"/>
                  <a:pt x="6" y="221"/>
                  <a:pt x="6" y="221"/>
                </a:cubicBezTo>
                <a:cubicBezTo>
                  <a:pt x="1" y="225"/>
                  <a:pt x="0" y="234"/>
                  <a:pt x="5" y="239"/>
                </a:cubicBezTo>
                <a:cubicBezTo>
                  <a:pt x="10" y="245"/>
                  <a:pt x="17" y="246"/>
                  <a:pt x="23" y="241"/>
                </a:cubicBezTo>
                <a:cubicBezTo>
                  <a:pt x="25" y="239"/>
                  <a:pt x="28" y="236"/>
                  <a:pt x="30" y="231"/>
                </a:cubicBezTo>
                <a:cubicBezTo>
                  <a:pt x="30" y="231"/>
                  <a:pt x="31" y="231"/>
                  <a:pt x="31" y="231"/>
                </a:cubicBezTo>
                <a:cubicBezTo>
                  <a:pt x="45" y="204"/>
                  <a:pt x="57" y="188"/>
                  <a:pt x="70" y="194"/>
                </a:cubicBezTo>
                <a:cubicBezTo>
                  <a:pt x="74" y="196"/>
                  <a:pt x="75" y="197"/>
                  <a:pt x="73" y="211"/>
                </a:cubicBezTo>
                <a:cubicBezTo>
                  <a:pt x="72" y="223"/>
                  <a:pt x="71" y="242"/>
                  <a:pt x="89" y="255"/>
                </a:cubicBezTo>
                <a:cubicBezTo>
                  <a:pt x="100" y="262"/>
                  <a:pt x="114" y="264"/>
                  <a:pt x="129" y="261"/>
                </a:cubicBezTo>
                <a:cubicBezTo>
                  <a:pt x="148" y="256"/>
                  <a:pt x="167" y="242"/>
                  <a:pt x="176" y="225"/>
                </a:cubicBezTo>
                <a:cubicBezTo>
                  <a:pt x="176" y="225"/>
                  <a:pt x="178" y="219"/>
                  <a:pt x="178" y="219"/>
                </a:cubicBezTo>
                <a:cubicBezTo>
                  <a:pt x="179" y="215"/>
                  <a:pt x="177" y="213"/>
                  <a:pt x="174" y="209"/>
                </a:cubicBezTo>
                <a:cubicBezTo>
                  <a:pt x="170" y="205"/>
                  <a:pt x="170" y="205"/>
                  <a:pt x="170" y="205"/>
                </a:cubicBezTo>
                <a:cubicBezTo>
                  <a:pt x="169" y="204"/>
                  <a:pt x="168" y="203"/>
                  <a:pt x="168" y="202"/>
                </a:cubicBezTo>
                <a:cubicBezTo>
                  <a:pt x="168" y="202"/>
                  <a:pt x="169" y="201"/>
                  <a:pt x="170" y="200"/>
                </a:cubicBezTo>
                <a:cubicBezTo>
                  <a:pt x="280" y="89"/>
                  <a:pt x="280" y="89"/>
                  <a:pt x="280" y="89"/>
                </a:cubicBezTo>
                <a:cubicBezTo>
                  <a:pt x="284" y="86"/>
                  <a:pt x="285" y="80"/>
                  <a:pt x="284" y="76"/>
                </a:cubicBezTo>
                <a:cubicBezTo>
                  <a:pt x="279" y="62"/>
                  <a:pt x="283" y="48"/>
                  <a:pt x="293" y="38"/>
                </a:cubicBezTo>
                <a:cubicBezTo>
                  <a:pt x="300" y="31"/>
                  <a:pt x="309" y="27"/>
                  <a:pt x="319" y="27"/>
                </a:cubicBezTo>
                <a:cubicBezTo>
                  <a:pt x="329" y="27"/>
                  <a:pt x="339" y="31"/>
                  <a:pt x="346" y="38"/>
                </a:cubicBezTo>
                <a:cubicBezTo>
                  <a:pt x="353" y="45"/>
                  <a:pt x="357" y="55"/>
                  <a:pt x="357" y="65"/>
                </a:cubicBezTo>
                <a:cubicBezTo>
                  <a:pt x="357" y="75"/>
                  <a:pt x="353" y="84"/>
                  <a:pt x="346" y="91"/>
                </a:cubicBezTo>
                <a:cubicBezTo>
                  <a:pt x="336" y="101"/>
                  <a:pt x="322" y="104"/>
                  <a:pt x="308" y="100"/>
                </a:cubicBezTo>
                <a:cubicBezTo>
                  <a:pt x="304" y="99"/>
                  <a:pt x="298" y="100"/>
                  <a:pt x="295" y="104"/>
                </a:cubicBezTo>
                <a:cubicBezTo>
                  <a:pt x="193" y="206"/>
                  <a:pt x="193" y="206"/>
                  <a:pt x="193" y="206"/>
                </a:cubicBezTo>
                <a:cubicBezTo>
                  <a:pt x="188" y="211"/>
                  <a:pt x="188" y="219"/>
                  <a:pt x="193" y="225"/>
                </a:cubicBezTo>
                <a:cubicBezTo>
                  <a:pt x="198" y="230"/>
                  <a:pt x="206" y="230"/>
                  <a:pt x="212" y="225"/>
                </a:cubicBezTo>
                <a:cubicBezTo>
                  <a:pt x="212" y="225"/>
                  <a:pt x="299" y="137"/>
                  <a:pt x="308" y="128"/>
                </a:cubicBezTo>
                <a:cubicBezTo>
                  <a:pt x="329" y="131"/>
                  <a:pt x="350" y="125"/>
                  <a:pt x="365" y="110"/>
                </a:cubicBezTo>
                <a:cubicBezTo>
                  <a:pt x="377" y="98"/>
                  <a:pt x="383" y="82"/>
                  <a:pt x="383" y="65"/>
                </a:cubicBezTo>
                <a:cubicBezTo>
                  <a:pt x="383" y="47"/>
                  <a:pt x="377" y="31"/>
                  <a:pt x="365" y="19"/>
                </a:cubicBezTo>
                <a:cubicBezTo>
                  <a:pt x="353" y="7"/>
                  <a:pt x="336" y="0"/>
                  <a:pt x="319" y="0"/>
                </a:cubicBezTo>
                <a:cubicBezTo>
                  <a:pt x="302" y="0"/>
                  <a:pt x="286" y="7"/>
                  <a:pt x="274" y="19"/>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5" name="Freeform 457"/>
          <p:cNvSpPr>
            <a:spLocks noEditPoints="1"/>
          </p:cNvSpPr>
          <p:nvPr/>
        </p:nvSpPr>
        <p:spPr bwMode="auto">
          <a:xfrm>
            <a:off x="7596188" y="2405063"/>
            <a:ext cx="336550" cy="473075"/>
          </a:xfrm>
          <a:custGeom>
            <a:avLst/>
            <a:gdLst/>
            <a:ahLst/>
            <a:cxnLst>
              <a:cxn ang="0">
                <a:pos x="139" y="0"/>
              </a:cxn>
              <a:cxn ang="0">
                <a:pos x="60" y="45"/>
              </a:cxn>
              <a:cxn ang="0">
                <a:pos x="66" y="70"/>
              </a:cxn>
              <a:cxn ang="0">
                <a:pos x="200" y="115"/>
              </a:cxn>
              <a:cxn ang="0">
                <a:pos x="146" y="150"/>
              </a:cxn>
              <a:cxn ang="0">
                <a:pos x="141" y="194"/>
              </a:cxn>
              <a:cxn ang="0">
                <a:pos x="141" y="220"/>
              </a:cxn>
              <a:cxn ang="0">
                <a:pos x="146" y="259"/>
              </a:cxn>
              <a:cxn ang="0">
                <a:pos x="128" y="272"/>
              </a:cxn>
              <a:cxn ang="0">
                <a:pos x="146" y="286"/>
              </a:cxn>
              <a:cxn ang="0">
                <a:pos x="65" y="322"/>
              </a:cxn>
              <a:cxn ang="0">
                <a:pos x="26" y="322"/>
              </a:cxn>
              <a:cxn ang="0">
                <a:pos x="46" y="255"/>
              </a:cxn>
              <a:cxn ang="0">
                <a:pos x="78" y="248"/>
              </a:cxn>
              <a:cxn ang="0">
                <a:pos x="125" y="210"/>
              </a:cxn>
              <a:cxn ang="0">
                <a:pos x="68" y="223"/>
              </a:cxn>
              <a:cxn ang="0">
                <a:pos x="45" y="228"/>
              </a:cxn>
              <a:cxn ang="0">
                <a:pos x="26" y="158"/>
              </a:cxn>
              <a:cxn ang="0">
                <a:pos x="78" y="123"/>
              </a:cxn>
              <a:cxn ang="0">
                <a:pos x="65" y="84"/>
              </a:cxn>
              <a:cxn ang="0">
                <a:pos x="52" y="115"/>
              </a:cxn>
              <a:cxn ang="0">
                <a:pos x="0" y="150"/>
              </a:cxn>
              <a:cxn ang="0">
                <a:pos x="13" y="348"/>
              </a:cxn>
              <a:cxn ang="0">
                <a:pos x="52" y="406"/>
              </a:cxn>
              <a:cxn ang="0">
                <a:pos x="213" y="419"/>
              </a:cxn>
              <a:cxn ang="0">
                <a:pos x="226" y="309"/>
              </a:cxn>
              <a:cxn ang="0">
                <a:pos x="222" y="300"/>
              </a:cxn>
              <a:cxn ang="0">
                <a:pos x="221" y="298"/>
              </a:cxn>
              <a:cxn ang="0">
                <a:pos x="220" y="298"/>
              </a:cxn>
              <a:cxn ang="0">
                <a:pos x="219" y="297"/>
              </a:cxn>
              <a:cxn ang="0">
                <a:pos x="218" y="297"/>
              </a:cxn>
              <a:cxn ang="0">
                <a:pos x="216" y="296"/>
              </a:cxn>
              <a:cxn ang="0">
                <a:pos x="214" y="296"/>
              </a:cxn>
              <a:cxn ang="0">
                <a:pos x="212" y="296"/>
              </a:cxn>
              <a:cxn ang="0">
                <a:pos x="207" y="297"/>
              </a:cxn>
              <a:cxn ang="0">
                <a:pos x="207" y="297"/>
              </a:cxn>
              <a:cxn ang="0">
                <a:pos x="206" y="297"/>
              </a:cxn>
              <a:cxn ang="0">
                <a:pos x="173" y="158"/>
              </a:cxn>
              <a:cxn ang="0">
                <a:pos x="226" y="123"/>
              </a:cxn>
              <a:cxn ang="0">
                <a:pos x="213" y="43"/>
              </a:cxn>
              <a:cxn ang="0">
                <a:pos x="143" y="27"/>
              </a:cxn>
              <a:cxn ang="0">
                <a:pos x="272" y="357"/>
              </a:cxn>
              <a:cxn ang="0">
                <a:pos x="237" y="392"/>
              </a:cxn>
              <a:cxn ang="0">
                <a:pos x="292" y="377"/>
              </a:cxn>
              <a:cxn ang="0">
                <a:pos x="298" y="14"/>
              </a:cxn>
              <a:cxn ang="0">
                <a:pos x="78" y="348"/>
              </a:cxn>
              <a:cxn ang="0">
                <a:pos x="164" y="348"/>
              </a:cxn>
              <a:cxn ang="0">
                <a:pos x="200" y="331"/>
              </a:cxn>
              <a:cxn ang="0">
                <a:pos x="78" y="392"/>
              </a:cxn>
            </a:cxnLst>
            <a:rect l="0" t="0" r="r" b="b"/>
            <a:pathLst>
              <a:path w="298" h="419">
                <a:moveTo>
                  <a:pt x="285" y="0"/>
                </a:moveTo>
                <a:cubicBezTo>
                  <a:pt x="139" y="0"/>
                  <a:pt x="139" y="0"/>
                  <a:pt x="139" y="0"/>
                </a:cubicBezTo>
                <a:cubicBezTo>
                  <a:pt x="137" y="0"/>
                  <a:pt x="134" y="1"/>
                  <a:pt x="132" y="2"/>
                </a:cubicBezTo>
                <a:cubicBezTo>
                  <a:pt x="60" y="45"/>
                  <a:pt x="60" y="45"/>
                  <a:pt x="60" y="45"/>
                </a:cubicBezTo>
                <a:cubicBezTo>
                  <a:pt x="54" y="48"/>
                  <a:pt x="52" y="54"/>
                  <a:pt x="53" y="60"/>
                </a:cubicBezTo>
                <a:cubicBezTo>
                  <a:pt x="55" y="66"/>
                  <a:pt x="60" y="70"/>
                  <a:pt x="66" y="70"/>
                </a:cubicBezTo>
                <a:cubicBezTo>
                  <a:pt x="200" y="70"/>
                  <a:pt x="200" y="70"/>
                  <a:pt x="200" y="70"/>
                </a:cubicBezTo>
                <a:cubicBezTo>
                  <a:pt x="200" y="115"/>
                  <a:pt x="200" y="115"/>
                  <a:pt x="200" y="115"/>
                </a:cubicBezTo>
                <a:cubicBezTo>
                  <a:pt x="154" y="138"/>
                  <a:pt x="154" y="138"/>
                  <a:pt x="154" y="138"/>
                </a:cubicBezTo>
                <a:cubicBezTo>
                  <a:pt x="149" y="140"/>
                  <a:pt x="146" y="144"/>
                  <a:pt x="146" y="150"/>
                </a:cubicBezTo>
                <a:cubicBezTo>
                  <a:pt x="146" y="194"/>
                  <a:pt x="146" y="194"/>
                  <a:pt x="146" y="194"/>
                </a:cubicBezTo>
                <a:cubicBezTo>
                  <a:pt x="141" y="194"/>
                  <a:pt x="141" y="194"/>
                  <a:pt x="141" y="194"/>
                </a:cubicBezTo>
                <a:cubicBezTo>
                  <a:pt x="134" y="194"/>
                  <a:pt x="128" y="200"/>
                  <a:pt x="128" y="207"/>
                </a:cubicBezTo>
                <a:cubicBezTo>
                  <a:pt x="128" y="214"/>
                  <a:pt x="134" y="220"/>
                  <a:pt x="141" y="220"/>
                </a:cubicBezTo>
                <a:cubicBezTo>
                  <a:pt x="146" y="220"/>
                  <a:pt x="146" y="220"/>
                  <a:pt x="146" y="220"/>
                </a:cubicBezTo>
                <a:cubicBezTo>
                  <a:pt x="146" y="259"/>
                  <a:pt x="146" y="259"/>
                  <a:pt x="146" y="259"/>
                </a:cubicBezTo>
                <a:cubicBezTo>
                  <a:pt x="141" y="259"/>
                  <a:pt x="141" y="259"/>
                  <a:pt x="141" y="259"/>
                </a:cubicBezTo>
                <a:cubicBezTo>
                  <a:pt x="134" y="259"/>
                  <a:pt x="128" y="265"/>
                  <a:pt x="128" y="272"/>
                </a:cubicBezTo>
                <a:cubicBezTo>
                  <a:pt x="128" y="280"/>
                  <a:pt x="134" y="286"/>
                  <a:pt x="141" y="286"/>
                </a:cubicBezTo>
                <a:cubicBezTo>
                  <a:pt x="146" y="286"/>
                  <a:pt x="146" y="286"/>
                  <a:pt x="146" y="286"/>
                </a:cubicBezTo>
                <a:cubicBezTo>
                  <a:pt x="146" y="322"/>
                  <a:pt x="146" y="322"/>
                  <a:pt x="146" y="322"/>
                </a:cubicBezTo>
                <a:cubicBezTo>
                  <a:pt x="65" y="322"/>
                  <a:pt x="65" y="322"/>
                  <a:pt x="65" y="322"/>
                </a:cubicBezTo>
                <a:cubicBezTo>
                  <a:pt x="54" y="322"/>
                  <a:pt x="54" y="322"/>
                  <a:pt x="54" y="322"/>
                </a:cubicBezTo>
                <a:cubicBezTo>
                  <a:pt x="26" y="322"/>
                  <a:pt x="26" y="322"/>
                  <a:pt x="26" y="322"/>
                </a:cubicBezTo>
                <a:cubicBezTo>
                  <a:pt x="26" y="255"/>
                  <a:pt x="26" y="255"/>
                  <a:pt x="26" y="255"/>
                </a:cubicBezTo>
                <a:cubicBezTo>
                  <a:pt x="46" y="255"/>
                  <a:pt x="46" y="255"/>
                  <a:pt x="46" y="255"/>
                </a:cubicBezTo>
                <a:cubicBezTo>
                  <a:pt x="49" y="259"/>
                  <a:pt x="54" y="261"/>
                  <a:pt x="60" y="261"/>
                </a:cubicBezTo>
                <a:cubicBezTo>
                  <a:pt x="68" y="261"/>
                  <a:pt x="75" y="255"/>
                  <a:pt x="78" y="248"/>
                </a:cubicBezTo>
                <a:cubicBezTo>
                  <a:pt x="119" y="228"/>
                  <a:pt x="119" y="228"/>
                  <a:pt x="119" y="228"/>
                </a:cubicBezTo>
                <a:cubicBezTo>
                  <a:pt x="125" y="225"/>
                  <a:pt x="128" y="217"/>
                  <a:pt x="125" y="210"/>
                </a:cubicBezTo>
                <a:cubicBezTo>
                  <a:pt x="122" y="204"/>
                  <a:pt x="114" y="201"/>
                  <a:pt x="107" y="204"/>
                </a:cubicBezTo>
                <a:cubicBezTo>
                  <a:pt x="68" y="223"/>
                  <a:pt x="68" y="223"/>
                  <a:pt x="68" y="223"/>
                </a:cubicBezTo>
                <a:cubicBezTo>
                  <a:pt x="65" y="222"/>
                  <a:pt x="62" y="221"/>
                  <a:pt x="60" y="221"/>
                </a:cubicBezTo>
                <a:cubicBezTo>
                  <a:pt x="54" y="221"/>
                  <a:pt x="48" y="224"/>
                  <a:pt x="45" y="228"/>
                </a:cubicBezTo>
                <a:cubicBezTo>
                  <a:pt x="26" y="228"/>
                  <a:pt x="26" y="228"/>
                  <a:pt x="26" y="228"/>
                </a:cubicBezTo>
                <a:cubicBezTo>
                  <a:pt x="26" y="158"/>
                  <a:pt x="26" y="158"/>
                  <a:pt x="26" y="158"/>
                </a:cubicBezTo>
                <a:cubicBezTo>
                  <a:pt x="71" y="135"/>
                  <a:pt x="71" y="135"/>
                  <a:pt x="71" y="135"/>
                </a:cubicBezTo>
                <a:cubicBezTo>
                  <a:pt x="76" y="133"/>
                  <a:pt x="78" y="128"/>
                  <a:pt x="78" y="123"/>
                </a:cubicBezTo>
                <a:cubicBezTo>
                  <a:pt x="78" y="98"/>
                  <a:pt x="78" y="98"/>
                  <a:pt x="78" y="98"/>
                </a:cubicBezTo>
                <a:cubicBezTo>
                  <a:pt x="78" y="90"/>
                  <a:pt x="72" y="84"/>
                  <a:pt x="65" y="84"/>
                </a:cubicBezTo>
                <a:cubicBezTo>
                  <a:pt x="58" y="84"/>
                  <a:pt x="52" y="90"/>
                  <a:pt x="52" y="98"/>
                </a:cubicBezTo>
                <a:cubicBezTo>
                  <a:pt x="52" y="115"/>
                  <a:pt x="52" y="115"/>
                  <a:pt x="52" y="115"/>
                </a:cubicBezTo>
                <a:cubicBezTo>
                  <a:pt x="7" y="138"/>
                  <a:pt x="7" y="138"/>
                  <a:pt x="7" y="138"/>
                </a:cubicBezTo>
                <a:cubicBezTo>
                  <a:pt x="2" y="140"/>
                  <a:pt x="0" y="144"/>
                  <a:pt x="0" y="150"/>
                </a:cubicBezTo>
                <a:cubicBezTo>
                  <a:pt x="0" y="335"/>
                  <a:pt x="0" y="335"/>
                  <a:pt x="0" y="335"/>
                </a:cubicBezTo>
                <a:cubicBezTo>
                  <a:pt x="0" y="342"/>
                  <a:pt x="6" y="348"/>
                  <a:pt x="13" y="348"/>
                </a:cubicBezTo>
                <a:cubicBezTo>
                  <a:pt x="52" y="348"/>
                  <a:pt x="52" y="348"/>
                  <a:pt x="52" y="348"/>
                </a:cubicBezTo>
                <a:cubicBezTo>
                  <a:pt x="52" y="406"/>
                  <a:pt x="52" y="406"/>
                  <a:pt x="52" y="406"/>
                </a:cubicBezTo>
                <a:cubicBezTo>
                  <a:pt x="52" y="413"/>
                  <a:pt x="58" y="419"/>
                  <a:pt x="65" y="419"/>
                </a:cubicBezTo>
                <a:cubicBezTo>
                  <a:pt x="213" y="419"/>
                  <a:pt x="213" y="419"/>
                  <a:pt x="213" y="419"/>
                </a:cubicBezTo>
                <a:cubicBezTo>
                  <a:pt x="220" y="419"/>
                  <a:pt x="226" y="413"/>
                  <a:pt x="226" y="406"/>
                </a:cubicBezTo>
                <a:cubicBezTo>
                  <a:pt x="226" y="309"/>
                  <a:pt x="226" y="309"/>
                  <a:pt x="226" y="309"/>
                </a:cubicBezTo>
                <a:cubicBezTo>
                  <a:pt x="226" y="306"/>
                  <a:pt x="225" y="302"/>
                  <a:pt x="223" y="300"/>
                </a:cubicBezTo>
                <a:cubicBezTo>
                  <a:pt x="223" y="300"/>
                  <a:pt x="222" y="300"/>
                  <a:pt x="222" y="300"/>
                </a:cubicBezTo>
                <a:cubicBezTo>
                  <a:pt x="222" y="299"/>
                  <a:pt x="222" y="299"/>
                  <a:pt x="221" y="299"/>
                </a:cubicBezTo>
                <a:cubicBezTo>
                  <a:pt x="221" y="299"/>
                  <a:pt x="221" y="298"/>
                  <a:pt x="221" y="298"/>
                </a:cubicBezTo>
                <a:cubicBezTo>
                  <a:pt x="220" y="298"/>
                  <a:pt x="220" y="298"/>
                  <a:pt x="220" y="298"/>
                </a:cubicBezTo>
                <a:cubicBezTo>
                  <a:pt x="220" y="298"/>
                  <a:pt x="220" y="298"/>
                  <a:pt x="220" y="298"/>
                </a:cubicBezTo>
                <a:cubicBezTo>
                  <a:pt x="220" y="298"/>
                  <a:pt x="220" y="298"/>
                  <a:pt x="220" y="298"/>
                </a:cubicBezTo>
                <a:cubicBezTo>
                  <a:pt x="220" y="298"/>
                  <a:pt x="219" y="297"/>
                  <a:pt x="219" y="297"/>
                </a:cubicBezTo>
                <a:cubicBezTo>
                  <a:pt x="219" y="297"/>
                  <a:pt x="219" y="297"/>
                  <a:pt x="219" y="297"/>
                </a:cubicBezTo>
                <a:cubicBezTo>
                  <a:pt x="218" y="297"/>
                  <a:pt x="218" y="297"/>
                  <a:pt x="218" y="297"/>
                </a:cubicBezTo>
                <a:cubicBezTo>
                  <a:pt x="218" y="297"/>
                  <a:pt x="217" y="296"/>
                  <a:pt x="217" y="296"/>
                </a:cubicBezTo>
                <a:cubicBezTo>
                  <a:pt x="217" y="296"/>
                  <a:pt x="216" y="296"/>
                  <a:pt x="216" y="296"/>
                </a:cubicBezTo>
                <a:cubicBezTo>
                  <a:pt x="216" y="296"/>
                  <a:pt x="216" y="296"/>
                  <a:pt x="215" y="296"/>
                </a:cubicBezTo>
                <a:cubicBezTo>
                  <a:pt x="215" y="296"/>
                  <a:pt x="215" y="296"/>
                  <a:pt x="214" y="296"/>
                </a:cubicBezTo>
                <a:cubicBezTo>
                  <a:pt x="214" y="296"/>
                  <a:pt x="214" y="296"/>
                  <a:pt x="214" y="296"/>
                </a:cubicBezTo>
                <a:cubicBezTo>
                  <a:pt x="213" y="296"/>
                  <a:pt x="213" y="296"/>
                  <a:pt x="212" y="296"/>
                </a:cubicBezTo>
                <a:cubicBezTo>
                  <a:pt x="212" y="296"/>
                  <a:pt x="212" y="296"/>
                  <a:pt x="212" y="296"/>
                </a:cubicBezTo>
                <a:cubicBezTo>
                  <a:pt x="210" y="296"/>
                  <a:pt x="209" y="296"/>
                  <a:pt x="207" y="297"/>
                </a:cubicBezTo>
                <a:cubicBezTo>
                  <a:pt x="207" y="297"/>
                  <a:pt x="207" y="297"/>
                  <a:pt x="207" y="297"/>
                </a:cubicBezTo>
                <a:cubicBezTo>
                  <a:pt x="207" y="297"/>
                  <a:pt x="207" y="297"/>
                  <a:pt x="207" y="297"/>
                </a:cubicBezTo>
                <a:cubicBezTo>
                  <a:pt x="207" y="297"/>
                  <a:pt x="207" y="297"/>
                  <a:pt x="207" y="297"/>
                </a:cubicBezTo>
                <a:cubicBezTo>
                  <a:pt x="206" y="297"/>
                  <a:pt x="206" y="297"/>
                  <a:pt x="206" y="297"/>
                </a:cubicBezTo>
                <a:cubicBezTo>
                  <a:pt x="173" y="314"/>
                  <a:pt x="173" y="314"/>
                  <a:pt x="173" y="314"/>
                </a:cubicBezTo>
                <a:cubicBezTo>
                  <a:pt x="173" y="158"/>
                  <a:pt x="173" y="158"/>
                  <a:pt x="173" y="158"/>
                </a:cubicBezTo>
                <a:cubicBezTo>
                  <a:pt x="219" y="135"/>
                  <a:pt x="219" y="135"/>
                  <a:pt x="219" y="135"/>
                </a:cubicBezTo>
                <a:cubicBezTo>
                  <a:pt x="223" y="133"/>
                  <a:pt x="226" y="128"/>
                  <a:pt x="226" y="123"/>
                </a:cubicBezTo>
                <a:cubicBezTo>
                  <a:pt x="226" y="56"/>
                  <a:pt x="226" y="56"/>
                  <a:pt x="226" y="56"/>
                </a:cubicBezTo>
                <a:cubicBezTo>
                  <a:pt x="226" y="49"/>
                  <a:pt x="220" y="43"/>
                  <a:pt x="213" y="43"/>
                </a:cubicBezTo>
                <a:cubicBezTo>
                  <a:pt x="115" y="43"/>
                  <a:pt x="115" y="43"/>
                  <a:pt x="115" y="43"/>
                </a:cubicBezTo>
                <a:cubicBezTo>
                  <a:pt x="143" y="27"/>
                  <a:pt x="143" y="27"/>
                  <a:pt x="143" y="27"/>
                </a:cubicBezTo>
                <a:cubicBezTo>
                  <a:pt x="272" y="27"/>
                  <a:pt x="272" y="27"/>
                  <a:pt x="272" y="27"/>
                </a:cubicBezTo>
                <a:cubicBezTo>
                  <a:pt x="272" y="357"/>
                  <a:pt x="272" y="357"/>
                  <a:pt x="272" y="357"/>
                </a:cubicBezTo>
                <a:cubicBezTo>
                  <a:pt x="242" y="374"/>
                  <a:pt x="242" y="374"/>
                  <a:pt x="242" y="374"/>
                </a:cubicBezTo>
                <a:cubicBezTo>
                  <a:pt x="235" y="378"/>
                  <a:pt x="233" y="386"/>
                  <a:pt x="237" y="392"/>
                </a:cubicBezTo>
                <a:cubicBezTo>
                  <a:pt x="240" y="399"/>
                  <a:pt x="249" y="401"/>
                  <a:pt x="255" y="397"/>
                </a:cubicBezTo>
                <a:cubicBezTo>
                  <a:pt x="292" y="377"/>
                  <a:pt x="292" y="377"/>
                  <a:pt x="292" y="377"/>
                </a:cubicBezTo>
                <a:cubicBezTo>
                  <a:pt x="296" y="374"/>
                  <a:pt x="298" y="370"/>
                  <a:pt x="298" y="365"/>
                </a:cubicBezTo>
                <a:cubicBezTo>
                  <a:pt x="298" y="14"/>
                  <a:pt x="298" y="14"/>
                  <a:pt x="298" y="14"/>
                </a:cubicBezTo>
                <a:cubicBezTo>
                  <a:pt x="298" y="6"/>
                  <a:pt x="292" y="0"/>
                  <a:pt x="285" y="0"/>
                </a:cubicBezTo>
                <a:close/>
                <a:moveTo>
                  <a:pt x="78" y="348"/>
                </a:moveTo>
                <a:cubicBezTo>
                  <a:pt x="157" y="348"/>
                  <a:pt x="157" y="348"/>
                  <a:pt x="157" y="348"/>
                </a:cubicBezTo>
                <a:cubicBezTo>
                  <a:pt x="159" y="349"/>
                  <a:pt x="162" y="349"/>
                  <a:pt x="164" y="348"/>
                </a:cubicBezTo>
                <a:cubicBezTo>
                  <a:pt x="166" y="348"/>
                  <a:pt x="168" y="347"/>
                  <a:pt x="169" y="346"/>
                </a:cubicBezTo>
                <a:cubicBezTo>
                  <a:pt x="200" y="331"/>
                  <a:pt x="200" y="331"/>
                  <a:pt x="200" y="331"/>
                </a:cubicBezTo>
                <a:cubicBezTo>
                  <a:pt x="200" y="392"/>
                  <a:pt x="200" y="392"/>
                  <a:pt x="200" y="392"/>
                </a:cubicBezTo>
                <a:cubicBezTo>
                  <a:pt x="78" y="392"/>
                  <a:pt x="78" y="392"/>
                  <a:pt x="78" y="392"/>
                </a:cubicBezTo>
                <a:lnTo>
                  <a:pt x="78" y="348"/>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6" name="Freeform 465"/>
          <p:cNvSpPr>
            <a:spLocks/>
          </p:cNvSpPr>
          <p:nvPr/>
        </p:nvSpPr>
        <p:spPr bwMode="auto">
          <a:xfrm>
            <a:off x="7504113" y="1736725"/>
            <a:ext cx="520700" cy="533400"/>
          </a:xfrm>
          <a:custGeom>
            <a:avLst/>
            <a:gdLst/>
            <a:ahLst/>
            <a:cxnLst>
              <a:cxn ang="0">
                <a:pos x="28" y="296"/>
              </a:cxn>
              <a:cxn ang="0">
                <a:pos x="28" y="301"/>
              </a:cxn>
              <a:cxn ang="0">
                <a:pos x="16" y="330"/>
              </a:cxn>
              <a:cxn ang="0">
                <a:pos x="2" y="394"/>
              </a:cxn>
              <a:cxn ang="0">
                <a:pos x="160" y="426"/>
              </a:cxn>
              <a:cxn ang="0">
                <a:pos x="168" y="415"/>
              </a:cxn>
              <a:cxn ang="0">
                <a:pos x="271" y="373"/>
              </a:cxn>
              <a:cxn ang="0">
                <a:pos x="377" y="462"/>
              </a:cxn>
              <a:cxn ang="0">
                <a:pos x="274" y="346"/>
              </a:cxn>
              <a:cxn ang="0">
                <a:pos x="160" y="385"/>
              </a:cxn>
              <a:cxn ang="0">
                <a:pos x="148" y="398"/>
              </a:cxn>
              <a:cxn ang="0">
                <a:pos x="138" y="409"/>
              </a:cxn>
              <a:cxn ang="0">
                <a:pos x="28" y="389"/>
              </a:cxn>
              <a:cxn ang="0">
                <a:pos x="38" y="345"/>
              </a:cxn>
              <a:cxn ang="0">
                <a:pos x="61" y="319"/>
              </a:cxn>
              <a:cxn ang="0">
                <a:pos x="54" y="296"/>
              </a:cxn>
              <a:cxn ang="0">
                <a:pos x="375" y="34"/>
              </a:cxn>
              <a:cxn ang="0">
                <a:pos x="430" y="73"/>
              </a:cxn>
              <a:cxn ang="0">
                <a:pos x="331" y="150"/>
              </a:cxn>
              <a:cxn ang="0">
                <a:pos x="305" y="101"/>
              </a:cxn>
              <a:cxn ang="0">
                <a:pos x="300" y="99"/>
              </a:cxn>
              <a:cxn ang="0">
                <a:pos x="134" y="235"/>
              </a:cxn>
              <a:cxn ang="0">
                <a:pos x="135" y="242"/>
              </a:cxn>
              <a:cxn ang="0">
                <a:pos x="141" y="249"/>
              </a:cxn>
              <a:cxn ang="0">
                <a:pos x="177" y="278"/>
              </a:cxn>
              <a:cxn ang="0">
                <a:pos x="79" y="355"/>
              </a:cxn>
              <a:cxn ang="0">
                <a:pos x="58" y="345"/>
              </a:cxn>
              <a:cxn ang="0">
                <a:pos x="57" y="371"/>
              </a:cxn>
              <a:cxn ang="0">
                <a:pos x="59" y="374"/>
              </a:cxn>
              <a:cxn ang="0">
                <a:pos x="158" y="353"/>
              </a:cxn>
              <a:cxn ang="0">
                <a:pos x="201" y="263"/>
              </a:cxn>
              <a:cxn ang="0">
                <a:pos x="198" y="259"/>
              </a:cxn>
              <a:cxn ang="0">
                <a:pos x="161" y="231"/>
              </a:cxn>
              <a:cxn ang="0">
                <a:pos x="290" y="126"/>
              </a:cxn>
              <a:cxn ang="0">
                <a:pos x="311" y="167"/>
              </a:cxn>
              <a:cxn ang="0">
                <a:pos x="314" y="171"/>
              </a:cxn>
              <a:cxn ang="0">
                <a:pos x="453" y="58"/>
              </a:cxn>
              <a:cxn ang="0">
                <a:pos x="453" y="57"/>
              </a:cxn>
              <a:cxn ang="0">
                <a:pos x="385" y="9"/>
              </a:cxn>
              <a:cxn ang="0">
                <a:pos x="384" y="8"/>
              </a:cxn>
              <a:cxn ang="0">
                <a:pos x="158" y="95"/>
              </a:cxn>
            </a:cxnLst>
            <a:rect l="0" t="0" r="r" b="b"/>
            <a:pathLst>
              <a:path w="463" h="474">
                <a:moveTo>
                  <a:pt x="158" y="95"/>
                </a:moveTo>
                <a:cubicBezTo>
                  <a:pt x="83" y="157"/>
                  <a:pt x="33" y="233"/>
                  <a:pt x="28" y="296"/>
                </a:cubicBezTo>
                <a:cubicBezTo>
                  <a:pt x="28" y="296"/>
                  <a:pt x="27" y="296"/>
                  <a:pt x="27" y="297"/>
                </a:cubicBezTo>
                <a:cubicBezTo>
                  <a:pt x="27" y="298"/>
                  <a:pt x="28" y="299"/>
                  <a:pt x="28" y="301"/>
                </a:cubicBezTo>
                <a:cubicBezTo>
                  <a:pt x="28" y="301"/>
                  <a:pt x="30" y="307"/>
                  <a:pt x="32" y="314"/>
                </a:cubicBezTo>
                <a:cubicBezTo>
                  <a:pt x="25" y="320"/>
                  <a:pt x="18" y="328"/>
                  <a:pt x="16" y="330"/>
                </a:cubicBezTo>
                <a:cubicBezTo>
                  <a:pt x="6" y="345"/>
                  <a:pt x="0" y="362"/>
                  <a:pt x="0" y="379"/>
                </a:cubicBezTo>
                <a:cubicBezTo>
                  <a:pt x="0" y="384"/>
                  <a:pt x="1" y="389"/>
                  <a:pt x="2" y="394"/>
                </a:cubicBezTo>
                <a:cubicBezTo>
                  <a:pt x="6" y="416"/>
                  <a:pt x="18" y="435"/>
                  <a:pt x="36" y="448"/>
                </a:cubicBezTo>
                <a:cubicBezTo>
                  <a:pt x="74" y="474"/>
                  <a:pt x="131" y="464"/>
                  <a:pt x="160" y="426"/>
                </a:cubicBezTo>
                <a:cubicBezTo>
                  <a:pt x="160" y="426"/>
                  <a:pt x="160" y="426"/>
                  <a:pt x="159" y="426"/>
                </a:cubicBezTo>
                <a:cubicBezTo>
                  <a:pt x="159" y="426"/>
                  <a:pt x="168" y="415"/>
                  <a:pt x="168" y="415"/>
                </a:cubicBezTo>
                <a:cubicBezTo>
                  <a:pt x="169" y="415"/>
                  <a:pt x="179" y="403"/>
                  <a:pt x="180" y="403"/>
                </a:cubicBezTo>
                <a:cubicBezTo>
                  <a:pt x="201" y="380"/>
                  <a:pt x="236" y="369"/>
                  <a:pt x="271" y="373"/>
                </a:cubicBezTo>
                <a:cubicBezTo>
                  <a:pt x="319" y="379"/>
                  <a:pt x="358" y="411"/>
                  <a:pt x="362" y="450"/>
                </a:cubicBezTo>
                <a:cubicBezTo>
                  <a:pt x="363" y="457"/>
                  <a:pt x="370" y="463"/>
                  <a:pt x="377" y="462"/>
                </a:cubicBezTo>
                <a:cubicBezTo>
                  <a:pt x="385" y="461"/>
                  <a:pt x="390" y="454"/>
                  <a:pt x="389" y="447"/>
                </a:cubicBezTo>
                <a:cubicBezTo>
                  <a:pt x="383" y="396"/>
                  <a:pt x="334" y="353"/>
                  <a:pt x="274" y="346"/>
                </a:cubicBezTo>
                <a:cubicBezTo>
                  <a:pt x="230" y="341"/>
                  <a:pt x="187" y="355"/>
                  <a:pt x="160" y="384"/>
                </a:cubicBezTo>
                <a:cubicBezTo>
                  <a:pt x="160" y="385"/>
                  <a:pt x="160" y="385"/>
                  <a:pt x="160" y="385"/>
                </a:cubicBezTo>
                <a:cubicBezTo>
                  <a:pt x="148" y="397"/>
                  <a:pt x="148" y="397"/>
                  <a:pt x="148" y="397"/>
                </a:cubicBezTo>
                <a:cubicBezTo>
                  <a:pt x="148" y="398"/>
                  <a:pt x="148" y="398"/>
                  <a:pt x="148" y="398"/>
                </a:cubicBezTo>
                <a:cubicBezTo>
                  <a:pt x="139" y="409"/>
                  <a:pt x="139" y="409"/>
                  <a:pt x="139" y="409"/>
                </a:cubicBezTo>
                <a:cubicBezTo>
                  <a:pt x="139" y="409"/>
                  <a:pt x="139" y="409"/>
                  <a:pt x="138" y="409"/>
                </a:cubicBezTo>
                <a:cubicBezTo>
                  <a:pt x="116" y="439"/>
                  <a:pt x="75" y="442"/>
                  <a:pt x="52" y="426"/>
                </a:cubicBezTo>
                <a:cubicBezTo>
                  <a:pt x="39" y="417"/>
                  <a:pt x="31" y="404"/>
                  <a:pt x="28" y="389"/>
                </a:cubicBezTo>
                <a:cubicBezTo>
                  <a:pt x="27" y="386"/>
                  <a:pt x="27" y="383"/>
                  <a:pt x="27" y="379"/>
                </a:cubicBezTo>
                <a:cubicBezTo>
                  <a:pt x="27" y="367"/>
                  <a:pt x="31" y="356"/>
                  <a:pt x="38" y="345"/>
                </a:cubicBezTo>
                <a:cubicBezTo>
                  <a:pt x="40" y="343"/>
                  <a:pt x="49" y="334"/>
                  <a:pt x="54" y="331"/>
                </a:cubicBezTo>
                <a:cubicBezTo>
                  <a:pt x="58" y="329"/>
                  <a:pt x="61" y="324"/>
                  <a:pt x="61" y="319"/>
                </a:cubicBezTo>
                <a:cubicBezTo>
                  <a:pt x="61" y="318"/>
                  <a:pt x="61" y="317"/>
                  <a:pt x="60" y="315"/>
                </a:cubicBezTo>
                <a:cubicBezTo>
                  <a:pt x="60" y="315"/>
                  <a:pt x="56" y="300"/>
                  <a:pt x="54" y="296"/>
                </a:cubicBezTo>
                <a:cubicBezTo>
                  <a:pt x="60" y="241"/>
                  <a:pt x="107" y="171"/>
                  <a:pt x="175" y="116"/>
                </a:cubicBezTo>
                <a:cubicBezTo>
                  <a:pt x="243" y="61"/>
                  <a:pt x="321" y="29"/>
                  <a:pt x="375" y="34"/>
                </a:cubicBezTo>
                <a:cubicBezTo>
                  <a:pt x="395" y="43"/>
                  <a:pt x="413" y="55"/>
                  <a:pt x="429" y="70"/>
                </a:cubicBezTo>
                <a:cubicBezTo>
                  <a:pt x="429" y="71"/>
                  <a:pt x="430" y="72"/>
                  <a:pt x="430" y="73"/>
                </a:cubicBezTo>
                <a:cubicBezTo>
                  <a:pt x="430" y="85"/>
                  <a:pt x="419" y="106"/>
                  <a:pt x="394" y="127"/>
                </a:cubicBezTo>
                <a:cubicBezTo>
                  <a:pt x="367" y="148"/>
                  <a:pt x="342" y="154"/>
                  <a:pt x="331" y="150"/>
                </a:cubicBezTo>
                <a:cubicBezTo>
                  <a:pt x="324" y="137"/>
                  <a:pt x="318" y="123"/>
                  <a:pt x="313" y="109"/>
                </a:cubicBezTo>
                <a:cubicBezTo>
                  <a:pt x="312" y="105"/>
                  <a:pt x="308" y="102"/>
                  <a:pt x="305" y="101"/>
                </a:cubicBezTo>
                <a:cubicBezTo>
                  <a:pt x="303" y="100"/>
                  <a:pt x="303" y="100"/>
                  <a:pt x="303" y="100"/>
                </a:cubicBezTo>
                <a:cubicBezTo>
                  <a:pt x="302" y="100"/>
                  <a:pt x="301" y="100"/>
                  <a:pt x="300" y="99"/>
                </a:cubicBezTo>
                <a:cubicBezTo>
                  <a:pt x="268" y="96"/>
                  <a:pt x="226" y="111"/>
                  <a:pt x="193" y="138"/>
                </a:cubicBezTo>
                <a:cubicBezTo>
                  <a:pt x="160" y="165"/>
                  <a:pt x="136" y="203"/>
                  <a:pt x="134" y="235"/>
                </a:cubicBezTo>
                <a:cubicBezTo>
                  <a:pt x="134" y="235"/>
                  <a:pt x="134" y="236"/>
                  <a:pt x="134" y="236"/>
                </a:cubicBezTo>
                <a:cubicBezTo>
                  <a:pt x="134" y="238"/>
                  <a:pt x="134" y="240"/>
                  <a:pt x="135" y="242"/>
                </a:cubicBezTo>
                <a:cubicBezTo>
                  <a:pt x="136" y="243"/>
                  <a:pt x="136" y="243"/>
                  <a:pt x="136" y="243"/>
                </a:cubicBezTo>
                <a:cubicBezTo>
                  <a:pt x="137" y="246"/>
                  <a:pt x="139" y="248"/>
                  <a:pt x="141" y="249"/>
                </a:cubicBezTo>
                <a:cubicBezTo>
                  <a:pt x="154" y="257"/>
                  <a:pt x="166" y="266"/>
                  <a:pt x="177" y="276"/>
                </a:cubicBezTo>
                <a:cubicBezTo>
                  <a:pt x="177" y="276"/>
                  <a:pt x="177" y="277"/>
                  <a:pt x="177" y="278"/>
                </a:cubicBezTo>
                <a:cubicBezTo>
                  <a:pt x="177" y="290"/>
                  <a:pt x="166" y="312"/>
                  <a:pt x="141" y="332"/>
                </a:cubicBezTo>
                <a:cubicBezTo>
                  <a:pt x="114" y="354"/>
                  <a:pt x="89" y="359"/>
                  <a:pt x="79" y="355"/>
                </a:cubicBezTo>
                <a:cubicBezTo>
                  <a:pt x="77" y="353"/>
                  <a:pt x="76" y="351"/>
                  <a:pt x="76" y="351"/>
                </a:cubicBezTo>
                <a:cubicBezTo>
                  <a:pt x="72" y="344"/>
                  <a:pt x="64" y="342"/>
                  <a:pt x="58" y="345"/>
                </a:cubicBezTo>
                <a:cubicBezTo>
                  <a:pt x="51" y="349"/>
                  <a:pt x="49" y="357"/>
                  <a:pt x="53" y="363"/>
                </a:cubicBezTo>
                <a:cubicBezTo>
                  <a:pt x="57" y="371"/>
                  <a:pt x="57" y="371"/>
                  <a:pt x="57" y="371"/>
                </a:cubicBezTo>
                <a:cubicBezTo>
                  <a:pt x="57" y="372"/>
                  <a:pt x="58" y="372"/>
                  <a:pt x="58" y="373"/>
                </a:cubicBezTo>
                <a:cubicBezTo>
                  <a:pt x="59" y="374"/>
                  <a:pt x="59" y="374"/>
                  <a:pt x="59" y="374"/>
                </a:cubicBezTo>
                <a:cubicBezTo>
                  <a:pt x="60" y="375"/>
                  <a:pt x="61" y="376"/>
                  <a:pt x="62" y="376"/>
                </a:cubicBezTo>
                <a:cubicBezTo>
                  <a:pt x="83" y="391"/>
                  <a:pt x="123" y="381"/>
                  <a:pt x="158" y="353"/>
                </a:cubicBezTo>
                <a:cubicBezTo>
                  <a:pt x="187" y="330"/>
                  <a:pt x="203" y="301"/>
                  <a:pt x="203" y="278"/>
                </a:cubicBezTo>
                <a:cubicBezTo>
                  <a:pt x="203" y="273"/>
                  <a:pt x="203" y="268"/>
                  <a:pt x="201" y="263"/>
                </a:cubicBezTo>
                <a:cubicBezTo>
                  <a:pt x="200" y="262"/>
                  <a:pt x="200" y="261"/>
                  <a:pt x="199" y="260"/>
                </a:cubicBezTo>
                <a:cubicBezTo>
                  <a:pt x="198" y="259"/>
                  <a:pt x="198" y="259"/>
                  <a:pt x="198" y="259"/>
                </a:cubicBezTo>
                <a:cubicBezTo>
                  <a:pt x="198" y="259"/>
                  <a:pt x="197" y="258"/>
                  <a:pt x="197" y="258"/>
                </a:cubicBezTo>
                <a:cubicBezTo>
                  <a:pt x="186" y="248"/>
                  <a:pt x="174" y="239"/>
                  <a:pt x="161" y="231"/>
                </a:cubicBezTo>
                <a:cubicBezTo>
                  <a:pt x="165" y="210"/>
                  <a:pt x="181" y="182"/>
                  <a:pt x="210" y="159"/>
                </a:cubicBezTo>
                <a:cubicBezTo>
                  <a:pt x="239" y="135"/>
                  <a:pt x="270" y="126"/>
                  <a:pt x="290" y="126"/>
                </a:cubicBezTo>
                <a:cubicBezTo>
                  <a:pt x="296" y="140"/>
                  <a:pt x="302" y="153"/>
                  <a:pt x="310" y="166"/>
                </a:cubicBezTo>
                <a:cubicBezTo>
                  <a:pt x="310" y="166"/>
                  <a:pt x="311" y="167"/>
                  <a:pt x="311" y="167"/>
                </a:cubicBezTo>
                <a:cubicBezTo>
                  <a:pt x="312" y="168"/>
                  <a:pt x="312" y="168"/>
                  <a:pt x="312" y="168"/>
                </a:cubicBezTo>
                <a:cubicBezTo>
                  <a:pt x="312" y="169"/>
                  <a:pt x="313" y="170"/>
                  <a:pt x="314" y="171"/>
                </a:cubicBezTo>
                <a:cubicBezTo>
                  <a:pt x="336" y="185"/>
                  <a:pt x="376" y="176"/>
                  <a:pt x="411" y="147"/>
                </a:cubicBezTo>
                <a:cubicBezTo>
                  <a:pt x="446" y="119"/>
                  <a:pt x="463" y="82"/>
                  <a:pt x="453" y="58"/>
                </a:cubicBezTo>
                <a:cubicBezTo>
                  <a:pt x="453" y="58"/>
                  <a:pt x="453" y="58"/>
                  <a:pt x="453" y="58"/>
                </a:cubicBezTo>
                <a:cubicBezTo>
                  <a:pt x="453" y="57"/>
                  <a:pt x="453" y="57"/>
                  <a:pt x="453" y="57"/>
                </a:cubicBezTo>
                <a:cubicBezTo>
                  <a:pt x="452" y="55"/>
                  <a:pt x="451" y="53"/>
                  <a:pt x="450" y="52"/>
                </a:cubicBezTo>
                <a:cubicBezTo>
                  <a:pt x="430" y="34"/>
                  <a:pt x="409" y="20"/>
                  <a:pt x="385" y="9"/>
                </a:cubicBezTo>
                <a:cubicBezTo>
                  <a:pt x="385" y="9"/>
                  <a:pt x="385" y="9"/>
                  <a:pt x="384" y="9"/>
                </a:cubicBezTo>
                <a:cubicBezTo>
                  <a:pt x="384" y="8"/>
                  <a:pt x="384" y="8"/>
                  <a:pt x="384" y="8"/>
                </a:cubicBezTo>
                <a:cubicBezTo>
                  <a:pt x="383" y="8"/>
                  <a:pt x="382" y="8"/>
                  <a:pt x="380" y="8"/>
                </a:cubicBezTo>
                <a:cubicBezTo>
                  <a:pt x="319" y="0"/>
                  <a:pt x="234" y="34"/>
                  <a:pt x="158" y="9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7" name="Freeform 481"/>
          <p:cNvSpPr>
            <a:spLocks/>
          </p:cNvSpPr>
          <p:nvPr/>
        </p:nvSpPr>
        <p:spPr bwMode="auto">
          <a:xfrm>
            <a:off x="7524750" y="3000375"/>
            <a:ext cx="479425" cy="496888"/>
          </a:xfrm>
          <a:custGeom>
            <a:avLst/>
            <a:gdLst/>
            <a:ahLst/>
            <a:cxnLst>
              <a:cxn ang="0">
                <a:pos x="366" y="146"/>
              </a:cxn>
              <a:cxn ang="0">
                <a:pos x="276" y="107"/>
              </a:cxn>
              <a:cxn ang="0">
                <a:pos x="185" y="144"/>
              </a:cxn>
              <a:cxn ang="0">
                <a:pos x="153" y="218"/>
              </a:cxn>
              <a:cxn ang="0">
                <a:pos x="183" y="292"/>
              </a:cxn>
              <a:cxn ang="0">
                <a:pos x="244" y="318"/>
              </a:cxn>
              <a:cxn ang="0">
                <a:pos x="306" y="294"/>
              </a:cxn>
              <a:cxn ang="0">
                <a:pos x="307" y="192"/>
              </a:cxn>
              <a:cxn ang="0">
                <a:pos x="265" y="174"/>
              </a:cxn>
              <a:cxn ang="0">
                <a:pos x="222" y="191"/>
              </a:cxn>
              <a:cxn ang="0">
                <a:pos x="221" y="263"/>
              </a:cxn>
              <a:cxn ang="0">
                <a:pos x="240" y="263"/>
              </a:cxn>
              <a:cxn ang="0">
                <a:pos x="240" y="244"/>
              </a:cxn>
              <a:cxn ang="0">
                <a:pos x="241" y="210"/>
              </a:cxn>
              <a:cxn ang="0">
                <a:pos x="264" y="200"/>
              </a:cxn>
              <a:cxn ang="0">
                <a:pos x="288" y="210"/>
              </a:cxn>
              <a:cxn ang="0">
                <a:pos x="287" y="275"/>
              </a:cxn>
              <a:cxn ang="0">
                <a:pos x="245" y="292"/>
              </a:cxn>
              <a:cxn ang="0">
                <a:pos x="202" y="274"/>
              </a:cxn>
              <a:cxn ang="0">
                <a:pos x="180" y="218"/>
              </a:cxn>
              <a:cxn ang="0">
                <a:pos x="204" y="163"/>
              </a:cxn>
              <a:cxn ang="0">
                <a:pos x="276" y="134"/>
              </a:cxn>
              <a:cxn ang="0">
                <a:pos x="347" y="164"/>
              </a:cxn>
              <a:cxn ang="0">
                <a:pos x="345" y="348"/>
              </a:cxn>
              <a:cxn ang="0">
                <a:pos x="110" y="346"/>
              </a:cxn>
              <a:cxn ang="0">
                <a:pos x="112" y="49"/>
              </a:cxn>
              <a:cxn ang="0">
                <a:pos x="112" y="113"/>
              </a:cxn>
              <a:cxn ang="0">
                <a:pos x="125" y="127"/>
              </a:cxn>
              <a:cxn ang="0">
                <a:pos x="138" y="113"/>
              </a:cxn>
              <a:cxn ang="0">
                <a:pos x="138" y="14"/>
              </a:cxn>
              <a:cxn ang="0">
                <a:pos x="134" y="4"/>
              </a:cxn>
              <a:cxn ang="0">
                <a:pos x="125" y="0"/>
              </a:cxn>
              <a:cxn ang="0">
                <a:pos x="25" y="0"/>
              </a:cxn>
              <a:cxn ang="0">
                <a:pos x="12" y="14"/>
              </a:cxn>
              <a:cxn ang="0">
                <a:pos x="25" y="27"/>
              </a:cxn>
              <a:cxn ang="0">
                <a:pos x="97" y="27"/>
              </a:cxn>
              <a:cxn ang="0">
                <a:pos x="95" y="28"/>
              </a:cxn>
              <a:cxn ang="0">
                <a:pos x="91" y="364"/>
              </a:cxn>
              <a:cxn ang="0">
                <a:pos x="364" y="367"/>
              </a:cxn>
              <a:cxn ang="0">
                <a:pos x="366" y="146"/>
              </a:cxn>
            </a:cxnLst>
            <a:rect l="0" t="0" r="r" b="b"/>
            <a:pathLst>
              <a:path w="427" h="442">
                <a:moveTo>
                  <a:pt x="366" y="146"/>
                </a:moveTo>
                <a:cubicBezTo>
                  <a:pt x="342" y="121"/>
                  <a:pt x="310" y="107"/>
                  <a:pt x="276" y="107"/>
                </a:cubicBezTo>
                <a:cubicBezTo>
                  <a:pt x="242" y="107"/>
                  <a:pt x="209" y="120"/>
                  <a:pt x="185" y="144"/>
                </a:cubicBezTo>
                <a:cubicBezTo>
                  <a:pt x="165" y="163"/>
                  <a:pt x="154" y="189"/>
                  <a:pt x="153" y="218"/>
                </a:cubicBezTo>
                <a:cubicBezTo>
                  <a:pt x="153" y="246"/>
                  <a:pt x="164" y="272"/>
                  <a:pt x="183" y="292"/>
                </a:cubicBezTo>
                <a:cubicBezTo>
                  <a:pt x="200" y="309"/>
                  <a:pt x="221" y="318"/>
                  <a:pt x="244" y="318"/>
                </a:cubicBezTo>
                <a:cubicBezTo>
                  <a:pt x="268" y="319"/>
                  <a:pt x="289" y="310"/>
                  <a:pt x="306" y="294"/>
                </a:cubicBezTo>
                <a:cubicBezTo>
                  <a:pt x="335" y="266"/>
                  <a:pt x="335" y="220"/>
                  <a:pt x="307" y="192"/>
                </a:cubicBezTo>
                <a:cubicBezTo>
                  <a:pt x="296" y="180"/>
                  <a:pt x="281" y="174"/>
                  <a:pt x="265" y="174"/>
                </a:cubicBezTo>
                <a:cubicBezTo>
                  <a:pt x="249" y="173"/>
                  <a:pt x="233" y="179"/>
                  <a:pt x="222" y="191"/>
                </a:cubicBezTo>
                <a:cubicBezTo>
                  <a:pt x="202" y="210"/>
                  <a:pt x="201" y="243"/>
                  <a:pt x="221" y="263"/>
                </a:cubicBezTo>
                <a:cubicBezTo>
                  <a:pt x="226" y="268"/>
                  <a:pt x="235" y="268"/>
                  <a:pt x="240" y="263"/>
                </a:cubicBezTo>
                <a:cubicBezTo>
                  <a:pt x="245" y="258"/>
                  <a:pt x="245" y="249"/>
                  <a:pt x="240" y="244"/>
                </a:cubicBezTo>
                <a:cubicBezTo>
                  <a:pt x="231" y="235"/>
                  <a:pt x="231" y="219"/>
                  <a:pt x="241" y="210"/>
                </a:cubicBezTo>
                <a:cubicBezTo>
                  <a:pt x="247" y="203"/>
                  <a:pt x="255" y="200"/>
                  <a:pt x="264" y="200"/>
                </a:cubicBezTo>
                <a:cubicBezTo>
                  <a:pt x="273" y="200"/>
                  <a:pt x="282" y="204"/>
                  <a:pt x="288" y="210"/>
                </a:cubicBezTo>
                <a:cubicBezTo>
                  <a:pt x="306" y="228"/>
                  <a:pt x="305" y="257"/>
                  <a:pt x="287" y="275"/>
                </a:cubicBezTo>
                <a:cubicBezTo>
                  <a:pt x="276" y="286"/>
                  <a:pt x="261" y="292"/>
                  <a:pt x="245" y="292"/>
                </a:cubicBezTo>
                <a:cubicBezTo>
                  <a:pt x="229" y="292"/>
                  <a:pt x="214" y="285"/>
                  <a:pt x="202" y="274"/>
                </a:cubicBezTo>
                <a:cubicBezTo>
                  <a:pt x="188" y="259"/>
                  <a:pt x="180" y="239"/>
                  <a:pt x="180" y="218"/>
                </a:cubicBezTo>
                <a:cubicBezTo>
                  <a:pt x="180" y="197"/>
                  <a:pt x="189" y="177"/>
                  <a:pt x="204" y="163"/>
                </a:cubicBezTo>
                <a:cubicBezTo>
                  <a:pt x="223" y="144"/>
                  <a:pt x="249" y="133"/>
                  <a:pt x="276" y="134"/>
                </a:cubicBezTo>
                <a:cubicBezTo>
                  <a:pt x="303" y="134"/>
                  <a:pt x="328" y="145"/>
                  <a:pt x="347" y="164"/>
                </a:cubicBezTo>
                <a:cubicBezTo>
                  <a:pt x="397" y="216"/>
                  <a:pt x="396" y="298"/>
                  <a:pt x="345" y="348"/>
                </a:cubicBezTo>
                <a:cubicBezTo>
                  <a:pt x="280" y="412"/>
                  <a:pt x="174" y="411"/>
                  <a:pt x="110" y="346"/>
                </a:cubicBezTo>
                <a:cubicBezTo>
                  <a:pt x="30" y="263"/>
                  <a:pt x="30" y="131"/>
                  <a:pt x="112" y="49"/>
                </a:cubicBezTo>
                <a:cubicBezTo>
                  <a:pt x="112" y="77"/>
                  <a:pt x="112" y="113"/>
                  <a:pt x="112" y="113"/>
                </a:cubicBezTo>
                <a:cubicBezTo>
                  <a:pt x="112" y="121"/>
                  <a:pt x="117" y="127"/>
                  <a:pt x="125" y="127"/>
                </a:cubicBezTo>
                <a:cubicBezTo>
                  <a:pt x="132" y="127"/>
                  <a:pt x="138" y="121"/>
                  <a:pt x="138" y="113"/>
                </a:cubicBezTo>
                <a:cubicBezTo>
                  <a:pt x="138" y="14"/>
                  <a:pt x="138" y="14"/>
                  <a:pt x="138" y="14"/>
                </a:cubicBezTo>
                <a:cubicBezTo>
                  <a:pt x="138" y="10"/>
                  <a:pt x="137" y="7"/>
                  <a:pt x="134" y="4"/>
                </a:cubicBezTo>
                <a:cubicBezTo>
                  <a:pt x="132" y="2"/>
                  <a:pt x="128" y="0"/>
                  <a:pt x="125" y="0"/>
                </a:cubicBezTo>
                <a:cubicBezTo>
                  <a:pt x="25" y="0"/>
                  <a:pt x="25" y="0"/>
                  <a:pt x="25" y="0"/>
                </a:cubicBezTo>
                <a:cubicBezTo>
                  <a:pt x="18" y="0"/>
                  <a:pt x="12" y="6"/>
                  <a:pt x="12" y="14"/>
                </a:cubicBezTo>
                <a:cubicBezTo>
                  <a:pt x="12" y="21"/>
                  <a:pt x="18" y="27"/>
                  <a:pt x="25" y="27"/>
                </a:cubicBezTo>
                <a:cubicBezTo>
                  <a:pt x="25" y="27"/>
                  <a:pt x="69" y="27"/>
                  <a:pt x="97" y="27"/>
                </a:cubicBezTo>
                <a:cubicBezTo>
                  <a:pt x="96" y="27"/>
                  <a:pt x="95" y="28"/>
                  <a:pt x="95" y="28"/>
                </a:cubicBezTo>
                <a:cubicBezTo>
                  <a:pt x="1" y="120"/>
                  <a:pt x="0" y="271"/>
                  <a:pt x="91" y="364"/>
                </a:cubicBezTo>
                <a:cubicBezTo>
                  <a:pt x="165" y="440"/>
                  <a:pt x="288" y="442"/>
                  <a:pt x="364" y="367"/>
                </a:cubicBezTo>
                <a:cubicBezTo>
                  <a:pt x="426" y="307"/>
                  <a:pt x="427" y="207"/>
                  <a:pt x="366" y="146"/>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8" name="Freeform 537"/>
          <p:cNvSpPr>
            <a:spLocks noEditPoints="1"/>
          </p:cNvSpPr>
          <p:nvPr/>
        </p:nvSpPr>
        <p:spPr bwMode="auto">
          <a:xfrm>
            <a:off x="7583488" y="3681413"/>
            <a:ext cx="363537" cy="509587"/>
          </a:xfrm>
          <a:custGeom>
            <a:avLst/>
            <a:gdLst/>
            <a:ahLst/>
            <a:cxnLst>
              <a:cxn ang="0">
                <a:pos x="299" y="124"/>
              </a:cxn>
              <a:cxn ang="0">
                <a:pos x="262" y="196"/>
              </a:cxn>
              <a:cxn ang="0">
                <a:pos x="230" y="147"/>
              </a:cxn>
              <a:cxn ang="0">
                <a:pos x="162" y="84"/>
              </a:cxn>
              <a:cxn ang="0">
                <a:pos x="95" y="147"/>
              </a:cxn>
              <a:cxn ang="0">
                <a:pos x="34" y="211"/>
              </a:cxn>
              <a:cxn ang="0">
                <a:pos x="28" y="82"/>
              </a:cxn>
              <a:cxn ang="0">
                <a:pos x="163" y="27"/>
              </a:cxn>
              <a:cxn ang="0">
                <a:pos x="284" y="72"/>
              </a:cxn>
              <a:cxn ang="0">
                <a:pos x="318" y="83"/>
              </a:cxn>
              <a:cxn ang="0">
                <a:pos x="311" y="58"/>
              </a:cxn>
              <a:cxn ang="0">
                <a:pos x="163" y="0"/>
              </a:cxn>
              <a:cxn ang="0">
                <a:pos x="14" y="58"/>
              </a:cxn>
              <a:cxn ang="0">
                <a:pos x="2" y="76"/>
              </a:cxn>
              <a:cxn ang="0">
                <a:pos x="97" y="425"/>
              </a:cxn>
              <a:cxn ang="0">
                <a:pos x="163" y="453"/>
              </a:cxn>
              <a:cxn ang="0">
                <a:pos x="228" y="425"/>
              </a:cxn>
              <a:cxn ang="0">
                <a:pos x="315" y="117"/>
              </a:cxn>
              <a:cxn ang="0">
                <a:pos x="149" y="264"/>
              </a:cxn>
              <a:cxn ang="0">
                <a:pos x="95" y="227"/>
              </a:cxn>
              <a:cxn ang="0">
                <a:pos x="185" y="227"/>
              </a:cxn>
              <a:cxn ang="0">
                <a:pos x="176" y="227"/>
              </a:cxn>
              <a:cxn ang="0">
                <a:pos x="181" y="195"/>
              </a:cxn>
              <a:cxn ang="0">
                <a:pos x="149" y="200"/>
              </a:cxn>
              <a:cxn ang="0">
                <a:pos x="149" y="191"/>
              </a:cxn>
              <a:cxn ang="0">
                <a:pos x="149" y="235"/>
              </a:cxn>
              <a:cxn ang="0">
                <a:pos x="149" y="227"/>
              </a:cxn>
              <a:cxn ang="0">
                <a:pos x="214" y="227"/>
              </a:cxn>
              <a:cxn ang="0">
                <a:pos x="176" y="279"/>
              </a:cxn>
              <a:cxn ang="0">
                <a:pos x="230" y="200"/>
              </a:cxn>
              <a:cxn ang="0">
                <a:pos x="176" y="163"/>
              </a:cxn>
              <a:cxn ang="0">
                <a:pos x="113" y="167"/>
              </a:cxn>
              <a:cxn ang="0">
                <a:pos x="125" y="176"/>
              </a:cxn>
              <a:cxn ang="0">
                <a:pos x="113" y="167"/>
              </a:cxn>
              <a:cxn ang="0">
                <a:pos x="183" y="423"/>
              </a:cxn>
              <a:cxn ang="0">
                <a:pos x="162" y="427"/>
              </a:cxn>
              <a:cxn ang="0">
                <a:pos x="39" y="257"/>
              </a:cxn>
              <a:cxn ang="0">
                <a:pos x="67" y="227"/>
              </a:cxn>
              <a:cxn ang="0">
                <a:pos x="149" y="329"/>
              </a:cxn>
              <a:cxn ang="0">
                <a:pos x="176" y="306"/>
              </a:cxn>
              <a:cxn ang="0">
                <a:pos x="266" y="227"/>
              </a:cxn>
              <a:cxn ang="0">
                <a:pos x="291" y="198"/>
              </a:cxn>
            </a:cxnLst>
            <a:rect l="0" t="0" r="r" b="b"/>
            <a:pathLst>
              <a:path w="324" h="454">
                <a:moveTo>
                  <a:pt x="315" y="117"/>
                </a:moveTo>
                <a:cubicBezTo>
                  <a:pt x="315" y="117"/>
                  <a:pt x="315" y="117"/>
                  <a:pt x="315" y="117"/>
                </a:cubicBezTo>
                <a:cubicBezTo>
                  <a:pt x="309" y="115"/>
                  <a:pt x="302" y="118"/>
                  <a:pt x="299" y="124"/>
                </a:cubicBezTo>
                <a:cubicBezTo>
                  <a:pt x="299" y="124"/>
                  <a:pt x="297" y="129"/>
                  <a:pt x="293" y="136"/>
                </a:cubicBezTo>
                <a:cubicBezTo>
                  <a:pt x="288" y="147"/>
                  <a:pt x="280" y="163"/>
                  <a:pt x="272" y="177"/>
                </a:cubicBezTo>
                <a:cubicBezTo>
                  <a:pt x="268" y="184"/>
                  <a:pt x="265" y="191"/>
                  <a:pt x="262" y="196"/>
                </a:cubicBezTo>
                <a:cubicBezTo>
                  <a:pt x="261" y="197"/>
                  <a:pt x="260" y="199"/>
                  <a:pt x="259" y="200"/>
                </a:cubicBezTo>
                <a:cubicBezTo>
                  <a:pt x="257" y="200"/>
                  <a:pt x="257" y="200"/>
                  <a:pt x="257" y="200"/>
                </a:cubicBezTo>
                <a:cubicBezTo>
                  <a:pt x="254" y="180"/>
                  <a:pt x="244" y="161"/>
                  <a:pt x="230" y="147"/>
                </a:cubicBezTo>
                <a:cubicBezTo>
                  <a:pt x="215" y="134"/>
                  <a:pt x="197" y="124"/>
                  <a:pt x="176" y="121"/>
                </a:cubicBezTo>
                <a:cubicBezTo>
                  <a:pt x="176" y="98"/>
                  <a:pt x="176" y="98"/>
                  <a:pt x="176" y="98"/>
                </a:cubicBezTo>
                <a:cubicBezTo>
                  <a:pt x="176" y="90"/>
                  <a:pt x="170" y="84"/>
                  <a:pt x="162" y="84"/>
                </a:cubicBezTo>
                <a:cubicBezTo>
                  <a:pt x="155" y="84"/>
                  <a:pt x="149" y="90"/>
                  <a:pt x="149" y="98"/>
                </a:cubicBezTo>
                <a:cubicBezTo>
                  <a:pt x="149" y="121"/>
                  <a:pt x="149" y="121"/>
                  <a:pt x="149" y="121"/>
                </a:cubicBezTo>
                <a:cubicBezTo>
                  <a:pt x="128" y="124"/>
                  <a:pt x="109" y="134"/>
                  <a:pt x="95" y="147"/>
                </a:cubicBezTo>
                <a:cubicBezTo>
                  <a:pt x="80" y="161"/>
                  <a:pt x="71" y="180"/>
                  <a:pt x="67" y="200"/>
                </a:cubicBezTo>
                <a:cubicBezTo>
                  <a:pt x="47" y="200"/>
                  <a:pt x="47" y="200"/>
                  <a:pt x="47" y="200"/>
                </a:cubicBezTo>
                <a:cubicBezTo>
                  <a:pt x="40" y="200"/>
                  <a:pt x="35" y="205"/>
                  <a:pt x="34" y="211"/>
                </a:cubicBezTo>
                <a:cubicBezTo>
                  <a:pt x="30" y="174"/>
                  <a:pt x="27" y="128"/>
                  <a:pt x="27" y="100"/>
                </a:cubicBezTo>
                <a:cubicBezTo>
                  <a:pt x="27" y="93"/>
                  <a:pt x="27" y="88"/>
                  <a:pt x="27" y="84"/>
                </a:cubicBezTo>
                <a:cubicBezTo>
                  <a:pt x="28" y="83"/>
                  <a:pt x="28" y="82"/>
                  <a:pt x="28" y="82"/>
                </a:cubicBezTo>
                <a:cubicBezTo>
                  <a:pt x="28" y="81"/>
                  <a:pt x="29" y="80"/>
                  <a:pt x="30" y="79"/>
                </a:cubicBezTo>
                <a:cubicBezTo>
                  <a:pt x="40" y="72"/>
                  <a:pt x="60" y="59"/>
                  <a:pt x="84" y="47"/>
                </a:cubicBezTo>
                <a:cubicBezTo>
                  <a:pt x="109" y="36"/>
                  <a:pt x="137" y="27"/>
                  <a:pt x="163" y="27"/>
                </a:cubicBezTo>
                <a:cubicBezTo>
                  <a:pt x="163" y="27"/>
                  <a:pt x="163" y="27"/>
                  <a:pt x="163" y="27"/>
                </a:cubicBezTo>
                <a:cubicBezTo>
                  <a:pt x="192" y="27"/>
                  <a:pt x="225" y="39"/>
                  <a:pt x="251" y="52"/>
                </a:cubicBezTo>
                <a:cubicBezTo>
                  <a:pt x="264" y="59"/>
                  <a:pt x="276" y="66"/>
                  <a:pt x="284" y="72"/>
                </a:cubicBezTo>
                <a:cubicBezTo>
                  <a:pt x="289" y="75"/>
                  <a:pt x="292" y="77"/>
                  <a:pt x="295" y="79"/>
                </a:cubicBezTo>
                <a:cubicBezTo>
                  <a:pt x="297" y="81"/>
                  <a:pt x="299" y="83"/>
                  <a:pt x="299" y="83"/>
                </a:cubicBezTo>
                <a:cubicBezTo>
                  <a:pt x="305" y="88"/>
                  <a:pt x="313" y="88"/>
                  <a:pt x="318" y="83"/>
                </a:cubicBezTo>
                <a:cubicBezTo>
                  <a:pt x="323" y="78"/>
                  <a:pt x="323" y="70"/>
                  <a:pt x="318" y="64"/>
                </a:cubicBezTo>
                <a:cubicBezTo>
                  <a:pt x="318" y="64"/>
                  <a:pt x="318" y="64"/>
                  <a:pt x="318" y="64"/>
                </a:cubicBezTo>
                <a:cubicBezTo>
                  <a:pt x="316" y="62"/>
                  <a:pt x="314" y="61"/>
                  <a:pt x="311" y="58"/>
                </a:cubicBezTo>
                <a:cubicBezTo>
                  <a:pt x="300" y="50"/>
                  <a:pt x="279" y="36"/>
                  <a:pt x="252" y="23"/>
                </a:cubicBezTo>
                <a:cubicBezTo>
                  <a:pt x="226" y="11"/>
                  <a:pt x="194" y="0"/>
                  <a:pt x="163" y="0"/>
                </a:cubicBezTo>
                <a:cubicBezTo>
                  <a:pt x="163" y="0"/>
                  <a:pt x="163" y="0"/>
                  <a:pt x="163" y="0"/>
                </a:cubicBezTo>
                <a:cubicBezTo>
                  <a:pt x="126" y="0"/>
                  <a:pt x="91" y="14"/>
                  <a:pt x="62" y="29"/>
                </a:cubicBezTo>
                <a:cubicBezTo>
                  <a:pt x="48" y="36"/>
                  <a:pt x="36" y="44"/>
                  <a:pt x="26" y="50"/>
                </a:cubicBezTo>
                <a:cubicBezTo>
                  <a:pt x="21" y="53"/>
                  <a:pt x="17" y="56"/>
                  <a:pt x="14" y="58"/>
                </a:cubicBezTo>
                <a:cubicBezTo>
                  <a:pt x="11" y="61"/>
                  <a:pt x="9" y="62"/>
                  <a:pt x="7" y="64"/>
                </a:cubicBezTo>
                <a:cubicBezTo>
                  <a:pt x="5" y="66"/>
                  <a:pt x="4" y="68"/>
                  <a:pt x="3" y="70"/>
                </a:cubicBezTo>
                <a:cubicBezTo>
                  <a:pt x="2" y="72"/>
                  <a:pt x="2" y="74"/>
                  <a:pt x="2" y="76"/>
                </a:cubicBezTo>
                <a:cubicBezTo>
                  <a:pt x="1" y="83"/>
                  <a:pt x="0" y="90"/>
                  <a:pt x="0" y="100"/>
                </a:cubicBezTo>
                <a:cubicBezTo>
                  <a:pt x="0" y="145"/>
                  <a:pt x="8" y="228"/>
                  <a:pt x="12" y="261"/>
                </a:cubicBezTo>
                <a:cubicBezTo>
                  <a:pt x="25" y="347"/>
                  <a:pt x="66" y="398"/>
                  <a:pt x="97" y="425"/>
                </a:cubicBezTo>
                <a:cubicBezTo>
                  <a:pt x="110" y="436"/>
                  <a:pt x="122" y="443"/>
                  <a:pt x="133" y="448"/>
                </a:cubicBezTo>
                <a:cubicBezTo>
                  <a:pt x="143" y="452"/>
                  <a:pt x="153" y="453"/>
                  <a:pt x="162" y="453"/>
                </a:cubicBezTo>
                <a:cubicBezTo>
                  <a:pt x="162" y="453"/>
                  <a:pt x="162" y="453"/>
                  <a:pt x="163" y="453"/>
                </a:cubicBezTo>
                <a:cubicBezTo>
                  <a:pt x="163" y="453"/>
                  <a:pt x="163" y="453"/>
                  <a:pt x="163" y="453"/>
                </a:cubicBezTo>
                <a:cubicBezTo>
                  <a:pt x="172" y="454"/>
                  <a:pt x="182" y="452"/>
                  <a:pt x="193" y="448"/>
                </a:cubicBezTo>
                <a:cubicBezTo>
                  <a:pt x="204" y="443"/>
                  <a:pt x="215" y="436"/>
                  <a:pt x="228" y="425"/>
                </a:cubicBezTo>
                <a:cubicBezTo>
                  <a:pt x="259" y="398"/>
                  <a:pt x="300" y="347"/>
                  <a:pt x="313" y="261"/>
                </a:cubicBezTo>
                <a:cubicBezTo>
                  <a:pt x="317" y="235"/>
                  <a:pt x="322" y="176"/>
                  <a:pt x="324" y="131"/>
                </a:cubicBezTo>
                <a:cubicBezTo>
                  <a:pt x="324" y="125"/>
                  <a:pt x="321" y="119"/>
                  <a:pt x="315" y="117"/>
                </a:cubicBezTo>
                <a:close/>
                <a:moveTo>
                  <a:pt x="111" y="227"/>
                </a:moveTo>
                <a:cubicBezTo>
                  <a:pt x="113" y="236"/>
                  <a:pt x="118" y="244"/>
                  <a:pt x="125" y="250"/>
                </a:cubicBezTo>
                <a:cubicBezTo>
                  <a:pt x="131" y="257"/>
                  <a:pt x="140" y="262"/>
                  <a:pt x="149" y="264"/>
                </a:cubicBezTo>
                <a:cubicBezTo>
                  <a:pt x="149" y="279"/>
                  <a:pt x="149" y="279"/>
                  <a:pt x="149" y="279"/>
                </a:cubicBezTo>
                <a:cubicBezTo>
                  <a:pt x="135" y="276"/>
                  <a:pt x="123" y="269"/>
                  <a:pt x="113" y="260"/>
                </a:cubicBezTo>
                <a:cubicBezTo>
                  <a:pt x="104" y="251"/>
                  <a:pt x="97" y="240"/>
                  <a:pt x="95" y="227"/>
                </a:cubicBezTo>
                <a:lnTo>
                  <a:pt x="111" y="227"/>
                </a:lnTo>
                <a:close/>
                <a:moveTo>
                  <a:pt x="176" y="227"/>
                </a:moveTo>
                <a:cubicBezTo>
                  <a:pt x="185" y="227"/>
                  <a:pt x="185" y="227"/>
                  <a:pt x="185" y="227"/>
                </a:cubicBezTo>
                <a:cubicBezTo>
                  <a:pt x="184" y="228"/>
                  <a:pt x="183" y="230"/>
                  <a:pt x="181" y="231"/>
                </a:cubicBezTo>
                <a:cubicBezTo>
                  <a:pt x="180" y="233"/>
                  <a:pt x="178" y="234"/>
                  <a:pt x="176" y="235"/>
                </a:cubicBezTo>
                <a:lnTo>
                  <a:pt x="176" y="227"/>
                </a:lnTo>
                <a:close/>
                <a:moveTo>
                  <a:pt x="176" y="200"/>
                </a:moveTo>
                <a:cubicBezTo>
                  <a:pt x="176" y="191"/>
                  <a:pt x="176" y="191"/>
                  <a:pt x="176" y="191"/>
                </a:cubicBezTo>
                <a:cubicBezTo>
                  <a:pt x="178" y="192"/>
                  <a:pt x="180" y="194"/>
                  <a:pt x="181" y="195"/>
                </a:cubicBezTo>
                <a:cubicBezTo>
                  <a:pt x="183" y="197"/>
                  <a:pt x="184" y="198"/>
                  <a:pt x="185" y="200"/>
                </a:cubicBezTo>
                <a:lnTo>
                  <a:pt x="176" y="200"/>
                </a:lnTo>
                <a:close/>
                <a:moveTo>
                  <a:pt x="149" y="200"/>
                </a:moveTo>
                <a:cubicBezTo>
                  <a:pt x="139" y="200"/>
                  <a:pt x="139" y="200"/>
                  <a:pt x="139" y="200"/>
                </a:cubicBezTo>
                <a:cubicBezTo>
                  <a:pt x="140" y="198"/>
                  <a:pt x="142" y="197"/>
                  <a:pt x="143" y="195"/>
                </a:cubicBezTo>
                <a:cubicBezTo>
                  <a:pt x="145" y="194"/>
                  <a:pt x="147" y="192"/>
                  <a:pt x="149" y="191"/>
                </a:cubicBezTo>
                <a:lnTo>
                  <a:pt x="149" y="200"/>
                </a:lnTo>
                <a:close/>
                <a:moveTo>
                  <a:pt x="149" y="227"/>
                </a:moveTo>
                <a:cubicBezTo>
                  <a:pt x="149" y="235"/>
                  <a:pt x="149" y="235"/>
                  <a:pt x="149" y="235"/>
                </a:cubicBezTo>
                <a:cubicBezTo>
                  <a:pt x="147" y="234"/>
                  <a:pt x="145" y="233"/>
                  <a:pt x="143" y="231"/>
                </a:cubicBezTo>
                <a:cubicBezTo>
                  <a:pt x="142" y="230"/>
                  <a:pt x="140" y="228"/>
                  <a:pt x="139" y="227"/>
                </a:cubicBezTo>
                <a:lnTo>
                  <a:pt x="149" y="227"/>
                </a:lnTo>
                <a:close/>
                <a:moveTo>
                  <a:pt x="176" y="264"/>
                </a:moveTo>
                <a:cubicBezTo>
                  <a:pt x="185" y="262"/>
                  <a:pt x="193" y="257"/>
                  <a:pt x="200" y="250"/>
                </a:cubicBezTo>
                <a:cubicBezTo>
                  <a:pt x="207" y="244"/>
                  <a:pt x="211" y="236"/>
                  <a:pt x="214" y="227"/>
                </a:cubicBezTo>
                <a:cubicBezTo>
                  <a:pt x="230" y="227"/>
                  <a:pt x="230" y="227"/>
                  <a:pt x="230" y="227"/>
                </a:cubicBezTo>
                <a:cubicBezTo>
                  <a:pt x="227" y="240"/>
                  <a:pt x="221" y="251"/>
                  <a:pt x="211" y="260"/>
                </a:cubicBezTo>
                <a:cubicBezTo>
                  <a:pt x="202" y="269"/>
                  <a:pt x="189" y="276"/>
                  <a:pt x="176" y="279"/>
                </a:cubicBezTo>
                <a:lnTo>
                  <a:pt x="176" y="264"/>
                </a:lnTo>
                <a:close/>
                <a:moveTo>
                  <a:pt x="211" y="167"/>
                </a:moveTo>
                <a:cubicBezTo>
                  <a:pt x="221" y="176"/>
                  <a:pt x="227" y="187"/>
                  <a:pt x="230" y="200"/>
                </a:cubicBezTo>
                <a:cubicBezTo>
                  <a:pt x="214" y="200"/>
                  <a:pt x="214" y="200"/>
                  <a:pt x="214" y="200"/>
                </a:cubicBezTo>
                <a:cubicBezTo>
                  <a:pt x="211" y="191"/>
                  <a:pt x="207" y="183"/>
                  <a:pt x="200" y="176"/>
                </a:cubicBezTo>
                <a:cubicBezTo>
                  <a:pt x="193" y="170"/>
                  <a:pt x="185" y="165"/>
                  <a:pt x="176" y="163"/>
                </a:cubicBezTo>
                <a:cubicBezTo>
                  <a:pt x="176" y="148"/>
                  <a:pt x="176" y="148"/>
                  <a:pt x="176" y="148"/>
                </a:cubicBezTo>
                <a:cubicBezTo>
                  <a:pt x="189" y="151"/>
                  <a:pt x="202" y="157"/>
                  <a:pt x="211" y="167"/>
                </a:cubicBezTo>
                <a:close/>
                <a:moveTo>
                  <a:pt x="113" y="167"/>
                </a:moveTo>
                <a:cubicBezTo>
                  <a:pt x="123" y="157"/>
                  <a:pt x="135" y="151"/>
                  <a:pt x="149" y="148"/>
                </a:cubicBezTo>
                <a:cubicBezTo>
                  <a:pt x="149" y="163"/>
                  <a:pt x="149" y="163"/>
                  <a:pt x="149" y="163"/>
                </a:cubicBezTo>
                <a:cubicBezTo>
                  <a:pt x="140" y="165"/>
                  <a:pt x="131" y="170"/>
                  <a:pt x="125" y="176"/>
                </a:cubicBezTo>
                <a:cubicBezTo>
                  <a:pt x="118" y="183"/>
                  <a:pt x="113" y="191"/>
                  <a:pt x="111" y="200"/>
                </a:cubicBezTo>
                <a:cubicBezTo>
                  <a:pt x="95" y="200"/>
                  <a:pt x="95" y="200"/>
                  <a:pt x="95" y="200"/>
                </a:cubicBezTo>
                <a:cubicBezTo>
                  <a:pt x="97" y="187"/>
                  <a:pt x="104" y="176"/>
                  <a:pt x="113" y="167"/>
                </a:cubicBezTo>
                <a:close/>
                <a:moveTo>
                  <a:pt x="286" y="257"/>
                </a:moveTo>
                <a:cubicBezTo>
                  <a:pt x="274" y="337"/>
                  <a:pt x="238" y="381"/>
                  <a:pt x="211" y="405"/>
                </a:cubicBezTo>
                <a:cubicBezTo>
                  <a:pt x="200" y="414"/>
                  <a:pt x="190" y="420"/>
                  <a:pt x="183" y="423"/>
                </a:cubicBezTo>
                <a:cubicBezTo>
                  <a:pt x="175" y="426"/>
                  <a:pt x="169" y="427"/>
                  <a:pt x="163" y="427"/>
                </a:cubicBezTo>
                <a:cubicBezTo>
                  <a:pt x="163" y="427"/>
                  <a:pt x="163" y="427"/>
                  <a:pt x="163" y="427"/>
                </a:cubicBezTo>
                <a:cubicBezTo>
                  <a:pt x="162" y="427"/>
                  <a:pt x="162" y="427"/>
                  <a:pt x="162" y="427"/>
                </a:cubicBezTo>
                <a:cubicBezTo>
                  <a:pt x="156" y="427"/>
                  <a:pt x="150" y="426"/>
                  <a:pt x="143" y="423"/>
                </a:cubicBezTo>
                <a:cubicBezTo>
                  <a:pt x="135" y="420"/>
                  <a:pt x="126" y="414"/>
                  <a:pt x="114" y="405"/>
                </a:cubicBezTo>
                <a:cubicBezTo>
                  <a:pt x="88" y="381"/>
                  <a:pt x="51" y="337"/>
                  <a:pt x="39" y="257"/>
                </a:cubicBezTo>
                <a:cubicBezTo>
                  <a:pt x="38" y="248"/>
                  <a:pt x="36" y="235"/>
                  <a:pt x="34" y="219"/>
                </a:cubicBezTo>
                <a:cubicBezTo>
                  <a:pt x="36" y="223"/>
                  <a:pt x="41" y="227"/>
                  <a:pt x="47" y="227"/>
                </a:cubicBezTo>
                <a:cubicBezTo>
                  <a:pt x="67" y="227"/>
                  <a:pt x="67" y="227"/>
                  <a:pt x="67" y="227"/>
                </a:cubicBezTo>
                <a:cubicBezTo>
                  <a:pt x="71" y="247"/>
                  <a:pt x="80" y="266"/>
                  <a:pt x="95" y="279"/>
                </a:cubicBezTo>
                <a:cubicBezTo>
                  <a:pt x="109" y="293"/>
                  <a:pt x="128" y="303"/>
                  <a:pt x="149" y="306"/>
                </a:cubicBezTo>
                <a:cubicBezTo>
                  <a:pt x="149" y="329"/>
                  <a:pt x="149" y="329"/>
                  <a:pt x="149" y="329"/>
                </a:cubicBezTo>
                <a:cubicBezTo>
                  <a:pt x="149" y="336"/>
                  <a:pt x="155" y="342"/>
                  <a:pt x="162" y="342"/>
                </a:cubicBezTo>
                <a:cubicBezTo>
                  <a:pt x="170" y="342"/>
                  <a:pt x="176" y="336"/>
                  <a:pt x="176" y="329"/>
                </a:cubicBezTo>
                <a:cubicBezTo>
                  <a:pt x="176" y="306"/>
                  <a:pt x="176" y="306"/>
                  <a:pt x="176" y="306"/>
                </a:cubicBezTo>
                <a:cubicBezTo>
                  <a:pt x="197" y="303"/>
                  <a:pt x="215" y="293"/>
                  <a:pt x="230" y="279"/>
                </a:cubicBezTo>
                <a:cubicBezTo>
                  <a:pt x="244" y="266"/>
                  <a:pt x="254" y="247"/>
                  <a:pt x="257" y="227"/>
                </a:cubicBezTo>
                <a:cubicBezTo>
                  <a:pt x="266" y="227"/>
                  <a:pt x="266" y="227"/>
                  <a:pt x="266" y="227"/>
                </a:cubicBezTo>
                <a:cubicBezTo>
                  <a:pt x="270" y="227"/>
                  <a:pt x="273" y="225"/>
                  <a:pt x="275" y="223"/>
                </a:cubicBezTo>
                <a:cubicBezTo>
                  <a:pt x="277" y="221"/>
                  <a:pt x="278" y="220"/>
                  <a:pt x="279" y="219"/>
                </a:cubicBezTo>
                <a:cubicBezTo>
                  <a:pt x="282" y="214"/>
                  <a:pt x="286" y="207"/>
                  <a:pt x="291" y="198"/>
                </a:cubicBezTo>
                <a:cubicBezTo>
                  <a:pt x="292" y="197"/>
                  <a:pt x="292" y="196"/>
                  <a:pt x="293" y="194"/>
                </a:cubicBezTo>
                <a:cubicBezTo>
                  <a:pt x="291" y="220"/>
                  <a:pt x="288" y="244"/>
                  <a:pt x="286" y="25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9" name="Freeform 556"/>
          <p:cNvSpPr>
            <a:spLocks/>
          </p:cNvSpPr>
          <p:nvPr/>
        </p:nvSpPr>
        <p:spPr bwMode="auto">
          <a:xfrm>
            <a:off x="7534275" y="5129213"/>
            <a:ext cx="460375" cy="388937"/>
          </a:xfrm>
          <a:custGeom>
            <a:avLst/>
            <a:gdLst/>
            <a:ahLst/>
            <a:cxnLst>
              <a:cxn ang="0">
                <a:pos x="304" y="345"/>
              </a:cxn>
              <a:cxn ang="0">
                <a:pos x="262" y="194"/>
              </a:cxn>
              <a:cxn ang="0">
                <a:pos x="262" y="191"/>
              </a:cxn>
              <a:cxn ang="0">
                <a:pos x="144" y="191"/>
              </a:cxn>
              <a:cxn ang="0">
                <a:pos x="144" y="194"/>
              </a:cxn>
              <a:cxn ang="0">
                <a:pos x="103" y="345"/>
              </a:cxn>
              <a:cxn ang="0">
                <a:pos x="0" y="303"/>
              </a:cxn>
              <a:cxn ang="0">
                <a:pos x="33" y="134"/>
              </a:cxn>
              <a:cxn ang="0">
                <a:pos x="78" y="31"/>
              </a:cxn>
              <a:cxn ang="0">
                <a:pos x="149" y="63"/>
              </a:cxn>
              <a:cxn ang="0">
                <a:pos x="202" y="0"/>
              </a:cxn>
              <a:cxn ang="0">
                <a:pos x="257" y="63"/>
              </a:cxn>
              <a:cxn ang="0">
                <a:pos x="328" y="31"/>
              </a:cxn>
              <a:cxn ang="0">
                <a:pos x="374" y="133"/>
              </a:cxn>
              <a:cxn ang="0">
                <a:pos x="409" y="315"/>
              </a:cxn>
              <a:cxn ang="0">
                <a:pos x="382" y="315"/>
              </a:cxn>
              <a:cxn ang="0">
                <a:pos x="367" y="160"/>
              </a:cxn>
              <a:cxn ang="0">
                <a:pos x="336" y="146"/>
              </a:cxn>
              <a:cxn ang="0">
                <a:pos x="343" y="124"/>
              </a:cxn>
              <a:cxn ang="0">
                <a:pos x="328" y="58"/>
              </a:cxn>
              <a:cxn ang="0">
                <a:pos x="309" y="121"/>
              </a:cxn>
              <a:cxn ang="0">
                <a:pos x="315" y="141"/>
              </a:cxn>
              <a:cxn ang="0">
                <a:pos x="292" y="150"/>
              </a:cxn>
              <a:cxn ang="0">
                <a:pos x="232" y="74"/>
              </a:cxn>
              <a:cxn ang="0">
                <a:pos x="219" y="35"/>
              </a:cxn>
              <a:cxn ang="0">
                <a:pos x="187" y="37"/>
              </a:cxn>
              <a:cxn ang="0">
                <a:pos x="174" y="74"/>
              </a:cxn>
              <a:cxn ang="0">
                <a:pos x="115" y="150"/>
              </a:cxn>
              <a:cxn ang="0">
                <a:pos x="91" y="141"/>
              </a:cxn>
              <a:cxn ang="0">
                <a:pos x="97" y="121"/>
              </a:cxn>
              <a:cxn ang="0">
                <a:pos x="78" y="58"/>
              </a:cxn>
              <a:cxn ang="0">
                <a:pos x="63" y="124"/>
              </a:cxn>
              <a:cxn ang="0">
                <a:pos x="71" y="146"/>
              </a:cxn>
              <a:cxn ang="0">
                <a:pos x="42" y="160"/>
              </a:cxn>
              <a:cxn ang="0">
                <a:pos x="27" y="303"/>
              </a:cxn>
              <a:cxn ang="0">
                <a:pos x="103" y="318"/>
              </a:cxn>
              <a:cxn ang="0">
                <a:pos x="117" y="194"/>
              </a:cxn>
              <a:cxn ang="0">
                <a:pos x="118" y="188"/>
              </a:cxn>
              <a:cxn ang="0">
                <a:pos x="187" y="97"/>
              </a:cxn>
              <a:cxn ang="0">
                <a:pos x="193" y="89"/>
              </a:cxn>
              <a:cxn ang="0">
                <a:pos x="203" y="85"/>
              </a:cxn>
              <a:cxn ang="0">
                <a:pos x="219" y="96"/>
              </a:cxn>
              <a:cxn ang="0">
                <a:pos x="286" y="178"/>
              </a:cxn>
              <a:cxn ang="0">
                <a:pos x="289" y="189"/>
              </a:cxn>
              <a:cxn ang="0">
                <a:pos x="289" y="303"/>
              </a:cxn>
              <a:cxn ang="0">
                <a:pos x="367" y="318"/>
              </a:cxn>
              <a:cxn ang="0">
                <a:pos x="367" y="345"/>
              </a:cxn>
            </a:cxnLst>
            <a:rect l="0" t="0" r="r" b="b"/>
            <a:pathLst>
              <a:path w="409" h="345">
                <a:moveTo>
                  <a:pt x="367" y="345"/>
                </a:moveTo>
                <a:cubicBezTo>
                  <a:pt x="304" y="345"/>
                  <a:pt x="304" y="345"/>
                  <a:pt x="304" y="345"/>
                </a:cubicBezTo>
                <a:cubicBezTo>
                  <a:pt x="281" y="345"/>
                  <a:pt x="262" y="326"/>
                  <a:pt x="262" y="303"/>
                </a:cubicBezTo>
                <a:cubicBezTo>
                  <a:pt x="262" y="194"/>
                  <a:pt x="262" y="194"/>
                  <a:pt x="262" y="194"/>
                </a:cubicBezTo>
                <a:cubicBezTo>
                  <a:pt x="262" y="193"/>
                  <a:pt x="262" y="193"/>
                  <a:pt x="262" y="193"/>
                </a:cubicBezTo>
                <a:cubicBezTo>
                  <a:pt x="262" y="192"/>
                  <a:pt x="262" y="191"/>
                  <a:pt x="262" y="191"/>
                </a:cubicBezTo>
                <a:cubicBezTo>
                  <a:pt x="203" y="119"/>
                  <a:pt x="203" y="119"/>
                  <a:pt x="203" y="119"/>
                </a:cubicBezTo>
                <a:cubicBezTo>
                  <a:pt x="144" y="191"/>
                  <a:pt x="144" y="191"/>
                  <a:pt x="144" y="191"/>
                </a:cubicBezTo>
                <a:cubicBezTo>
                  <a:pt x="144" y="191"/>
                  <a:pt x="144" y="192"/>
                  <a:pt x="144" y="193"/>
                </a:cubicBezTo>
                <a:cubicBezTo>
                  <a:pt x="144" y="193"/>
                  <a:pt x="144" y="193"/>
                  <a:pt x="144" y="194"/>
                </a:cubicBezTo>
                <a:cubicBezTo>
                  <a:pt x="144" y="303"/>
                  <a:pt x="144" y="303"/>
                  <a:pt x="144" y="303"/>
                </a:cubicBezTo>
                <a:cubicBezTo>
                  <a:pt x="144" y="326"/>
                  <a:pt x="125" y="345"/>
                  <a:pt x="103" y="345"/>
                </a:cubicBezTo>
                <a:cubicBezTo>
                  <a:pt x="42" y="345"/>
                  <a:pt x="42" y="345"/>
                  <a:pt x="42" y="345"/>
                </a:cubicBezTo>
                <a:cubicBezTo>
                  <a:pt x="19" y="345"/>
                  <a:pt x="0" y="326"/>
                  <a:pt x="0" y="303"/>
                </a:cubicBezTo>
                <a:cubicBezTo>
                  <a:pt x="0" y="174"/>
                  <a:pt x="0" y="174"/>
                  <a:pt x="0" y="174"/>
                </a:cubicBezTo>
                <a:cubicBezTo>
                  <a:pt x="0" y="154"/>
                  <a:pt x="14" y="138"/>
                  <a:pt x="33" y="134"/>
                </a:cubicBezTo>
                <a:cubicBezTo>
                  <a:pt x="23" y="123"/>
                  <a:pt x="17" y="108"/>
                  <a:pt x="17" y="92"/>
                </a:cubicBezTo>
                <a:cubicBezTo>
                  <a:pt x="17" y="59"/>
                  <a:pt x="44" y="31"/>
                  <a:pt x="78" y="31"/>
                </a:cubicBezTo>
                <a:cubicBezTo>
                  <a:pt x="107" y="31"/>
                  <a:pt x="131" y="51"/>
                  <a:pt x="137" y="78"/>
                </a:cubicBezTo>
                <a:cubicBezTo>
                  <a:pt x="149" y="63"/>
                  <a:pt x="149" y="63"/>
                  <a:pt x="149" y="63"/>
                </a:cubicBezTo>
                <a:cubicBezTo>
                  <a:pt x="161" y="30"/>
                  <a:pt x="161" y="30"/>
                  <a:pt x="161" y="30"/>
                </a:cubicBezTo>
                <a:cubicBezTo>
                  <a:pt x="164" y="19"/>
                  <a:pt x="176" y="0"/>
                  <a:pt x="202" y="0"/>
                </a:cubicBezTo>
                <a:cubicBezTo>
                  <a:pt x="230" y="0"/>
                  <a:pt x="242" y="18"/>
                  <a:pt x="245" y="28"/>
                </a:cubicBezTo>
                <a:cubicBezTo>
                  <a:pt x="257" y="63"/>
                  <a:pt x="257" y="63"/>
                  <a:pt x="257" y="63"/>
                </a:cubicBezTo>
                <a:cubicBezTo>
                  <a:pt x="269" y="78"/>
                  <a:pt x="269" y="78"/>
                  <a:pt x="269" y="78"/>
                </a:cubicBezTo>
                <a:cubicBezTo>
                  <a:pt x="275" y="51"/>
                  <a:pt x="300" y="31"/>
                  <a:pt x="328" y="31"/>
                </a:cubicBezTo>
                <a:cubicBezTo>
                  <a:pt x="362" y="31"/>
                  <a:pt x="390" y="59"/>
                  <a:pt x="390" y="92"/>
                </a:cubicBezTo>
                <a:cubicBezTo>
                  <a:pt x="390" y="108"/>
                  <a:pt x="384" y="122"/>
                  <a:pt x="374" y="133"/>
                </a:cubicBezTo>
                <a:cubicBezTo>
                  <a:pt x="394" y="136"/>
                  <a:pt x="409" y="154"/>
                  <a:pt x="409" y="174"/>
                </a:cubicBezTo>
                <a:cubicBezTo>
                  <a:pt x="409" y="315"/>
                  <a:pt x="409" y="315"/>
                  <a:pt x="409" y="315"/>
                </a:cubicBezTo>
                <a:cubicBezTo>
                  <a:pt x="409" y="323"/>
                  <a:pt x="403" y="329"/>
                  <a:pt x="395" y="329"/>
                </a:cubicBezTo>
                <a:cubicBezTo>
                  <a:pt x="388" y="329"/>
                  <a:pt x="382" y="323"/>
                  <a:pt x="382" y="315"/>
                </a:cubicBezTo>
                <a:cubicBezTo>
                  <a:pt x="382" y="174"/>
                  <a:pt x="382" y="174"/>
                  <a:pt x="382" y="174"/>
                </a:cubicBezTo>
                <a:cubicBezTo>
                  <a:pt x="382" y="166"/>
                  <a:pt x="375" y="160"/>
                  <a:pt x="367" y="160"/>
                </a:cubicBezTo>
                <a:cubicBezTo>
                  <a:pt x="349" y="160"/>
                  <a:pt x="349" y="160"/>
                  <a:pt x="349" y="160"/>
                </a:cubicBezTo>
                <a:cubicBezTo>
                  <a:pt x="342" y="160"/>
                  <a:pt x="336" y="154"/>
                  <a:pt x="336" y="146"/>
                </a:cubicBezTo>
                <a:cubicBezTo>
                  <a:pt x="336" y="136"/>
                  <a:pt x="336" y="136"/>
                  <a:pt x="336" y="136"/>
                </a:cubicBezTo>
                <a:cubicBezTo>
                  <a:pt x="336" y="131"/>
                  <a:pt x="339" y="126"/>
                  <a:pt x="343" y="124"/>
                </a:cubicBezTo>
                <a:cubicBezTo>
                  <a:pt x="355" y="118"/>
                  <a:pt x="363" y="106"/>
                  <a:pt x="363" y="92"/>
                </a:cubicBezTo>
                <a:cubicBezTo>
                  <a:pt x="363" y="73"/>
                  <a:pt x="347" y="58"/>
                  <a:pt x="328" y="58"/>
                </a:cubicBezTo>
                <a:cubicBezTo>
                  <a:pt x="309" y="58"/>
                  <a:pt x="294" y="73"/>
                  <a:pt x="294" y="92"/>
                </a:cubicBezTo>
                <a:cubicBezTo>
                  <a:pt x="294" y="104"/>
                  <a:pt x="300" y="115"/>
                  <a:pt x="309" y="121"/>
                </a:cubicBezTo>
                <a:cubicBezTo>
                  <a:pt x="313" y="124"/>
                  <a:pt x="315" y="128"/>
                  <a:pt x="315" y="132"/>
                </a:cubicBezTo>
                <a:cubicBezTo>
                  <a:pt x="315" y="141"/>
                  <a:pt x="315" y="141"/>
                  <a:pt x="315" y="141"/>
                </a:cubicBezTo>
                <a:cubicBezTo>
                  <a:pt x="315" y="147"/>
                  <a:pt x="312" y="152"/>
                  <a:pt x="306" y="154"/>
                </a:cubicBezTo>
                <a:cubicBezTo>
                  <a:pt x="301" y="156"/>
                  <a:pt x="295" y="154"/>
                  <a:pt x="292" y="150"/>
                </a:cubicBezTo>
                <a:cubicBezTo>
                  <a:pt x="235" y="78"/>
                  <a:pt x="235" y="78"/>
                  <a:pt x="235" y="78"/>
                </a:cubicBezTo>
                <a:cubicBezTo>
                  <a:pt x="234" y="77"/>
                  <a:pt x="233" y="75"/>
                  <a:pt x="232" y="74"/>
                </a:cubicBezTo>
                <a:cubicBezTo>
                  <a:pt x="219" y="37"/>
                  <a:pt x="219" y="37"/>
                  <a:pt x="219" y="37"/>
                </a:cubicBezTo>
                <a:cubicBezTo>
                  <a:pt x="219" y="36"/>
                  <a:pt x="219" y="36"/>
                  <a:pt x="219" y="35"/>
                </a:cubicBezTo>
                <a:cubicBezTo>
                  <a:pt x="218" y="33"/>
                  <a:pt x="215" y="27"/>
                  <a:pt x="202" y="27"/>
                </a:cubicBezTo>
                <a:cubicBezTo>
                  <a:pt x="189" y="27"/>
                  <a:pt x="187" y="36"/>
                  <a:pt x="187" y="37"/>
                </a:cubicBezTo>
                <a:cubicBezTo>
                  <a:pt x="187" y="37"/>
                  <a:pt x="187" y="38"/>
                  <a:pt x="187" y="39"/>
                </a:cubicBezTo>
                <a:cubicBezTo>
                  <a:pt x="174" y="74"/>
                  <a:pt x="174" y="74"/>
                  <a:pt x="174" y="74"/>
                </a:cubicBezTo>
                <a:cubicBezTo>
                  <a:pt x="173" y="75"/>
                  <a:pt x="173" y="77"/>
                  <a:pt x="172" y="78"/>
                </a:cubicBezTo>
                <a:cubicBezTo>
                  <a:pt x="115" y="150"/>
                  <a:pt x="115" y="150"/>
                  <a:pt x="115" y="150"/>
                </a:cubicBezTo>
                <a:cubicBezTo>
                  <a:pt x="111" y="154"/>
                  <a:pt x="105" y="156"/>
                  <a:pt x="100" y="154"/>
                </a:cubicBezTo>
                <a:cubicBezTo>
                  <a:pt x="95" y="152"/>
                  <a:pt x="91" y="147"/>
                  <a:pt x="91" y="141"/>
                </a:cubicBezTo>
                <a:cubicBezTo>
                  <a:pt x="91" y="132"/>
                  <a:pt x="91" y="132"/>
                  <a:pt x="91" y="132"/>
                </a:cubicBezTo>
                <a:cubicBezTo>
                  <a:pt x="91" y="128"/>
                  <a:pt x="93" y="124"/>
                  <a:pt x="97" y="121"/>
                </a:cubicBezTo>
                <a:cubicBezTo>
                  <a:pt x="106" y="115"/>
                  <a:pt x="112" y="104"/>
                  <a:pt x="112" y="92"/>
                </a:cubicBezTo>
                <a:cubicBezTo>
                  <a:pt x="112" y="73"/>
                  <a:pt x="97" y="58"/>
                  <a:pt x="78" y="58"/>
                </a:cubicBezTo>
                <a:cubicBezTo>
                  <a:pt x="59" y="58"/>
                  <a:pt x="43" y="73"/>
                  <a:pt x="43" y="92"/>
                </a:cubicBezTo>
                <a:cubicBezTo>
                  <a:pt x="43" y="106"/>
                  <a:pt x="51" y="118"/>
                  <a:pt x="63" y="124"/>
                </a:cubicBezTo>
                <a:cubicBezTo>
                  <a:pt x="68" y="126"/>
                  <a:pt x="71" y="131"/>
                  <a:pt x="71" y="136"/>
                </a:cubicBezTo>
                <a:cubicBezTo>
                  <a:pt x="71" y="146"/>
                  <a:pt x="71" y="146"/>
                  <a:pt x="71" y="146"/>
                </a:cubicBezTo>
                <a:cubicBezTo>
                  <a:pt x="71" y="154"/>
                  <a:pt x="65" y="160"/>
                  <a:pt x="57" y="160"/>
                </a:cubicBezTo>
                <a:cubicBezTo>
                  <a:pt x="42" y="160"/>
                  <a:pt x="42" y="160"/>
                  <a:pt x="42" y="160"/>
                </a:cubicBezTo>
                <a:cubicBezTo>
                  <a:pt x="34" y="160"/>
                  <a:pt x="27" y="166"/>
                  <a:pt x="27" y="174"/>
                </a:cubicBezTo>
                <a:cubicBezTo>
                  <a:pt x="27" y="303"/>
                  <a:pt x="27" y="303"/>
                  <a:pt x="27" y="303"/>
                </a:cubicBezTo>
                <a:cubicBezTo>
                  <a:pt x="27" y="311"/>
                  <a:pt x="34" y="318"/>
                  <a:pt x="42" y="318"/>
                </a:cubicBezTo>
                <a:cubicBezTo>
                  <a:pt x="103" y="318"/>
                  <a:pt x="103" y="318"/>
                  <a:pt x="103" y="318"/>
                </a:cubicBezTo>
                <a:cubicBezTo>
                  <a:pt x="111" y="318"/>
                  <a:pt x="117" y="311"/>
                  <a:pt x="117" y="303"/>
                </a:cubicBezTo>
                <a:cubicBezTo>
                  <a:pt x="117" y="194"/>
                  <a:pt x="117" y="194"/>
                  <a:pt x="117" y="194"/>
                </a:cubicBezTo>
                <a:cubicBezTo>
                  <a:pt x="117" y="192"/>
                  <a:pt x="117" y="190"/>
                  <a:pt x="118" y="189"/>
                </a:cubicBezTo>
                <a:cubicBezTo>
                  <a:pt x="118" y="189"/>
                  <a:pt x="118" y="189"/>
                  <a:pt x="118" y="188"/>
                </a:cubicBezTo>
                <a:cubicBezTo>
                  <a:pt x="117" y="185"/>
                  <a:pt x="118" y="181"/>
                  <a:pt x="120" y="178"/>
                </a:cubicBezTo>
                <a:cubicBezTo>
                  <a:pt x="187" y="97"/>
                  <a:pt x="187" y="97"/>
                  <a:pt x="187" y="97"/>
                </a:cubicBezTo>
                <a:cubicBezTo>
                  <a:pt x="187" y="96"/>
                  <a:pt x="187" y="96"/>
                  <a:pt x="187" y="96"/>
                </a:cubicBezTo>
                <a:cubicBezTo>
                  <a:pt x="193" y="89"/>
                  <a:pt x="193" y="89"/>
                  <a:pt x="193" y="89"/>
                </a:cubicBezTo>
                <a:cubicBezTo>
                  <a:pt x="196" y="86"/>
                  <a:pt x="199" y="85"/>
                  <a:pt x="203" y="85"/>
                </a:cubicBezTo>
                <a:cubicBezTo>
                  <a:pt x="203" y="85"/>
                  <a:pt x="203" y="85"/>
                  <a:pt x="203" y="85"/>
                </a:cubicBezTo>
                <a:cubicBezTo>
                  <a:pt x="207" y="85"/>
                  <a:pt x="211" y="86"/>
                  <a:pt x="213" y="89"/>
                </a:cubicBezTo>
                <a:cubicBezTo>
                  <a:pt x="219" y="96"/>
                  <a:pt x="219" y="96"/>
                  <a:pt x="219" y="96"/>
                </a:cubicBezTo>
                <a:cubicBezTo>
                  <a:pt x="219" y="96"/>
                  <a:pt x="219" y="96"/>
                  <a:pt x="220" y="97"/>
                </a:cubicBezTo>
                <a:cubicBezTo>
                  <a:pt x="286" y="178"/>
                  <a:pt x="286" y="178"/>
                  <a:pt x="286" y="178"/>
                </a:cubicBezTo>
                <a:cubicBezTo>
                  <a:pt x="288" y="181"/>
                  <a:pt x="289" y="185"/>
                  <a:pt x="289" y="188"/>
                </a:cubicBezTo>
                <a:cubicBezTo>
                  <a:pt x="289" y="189"/>
                  <a:pt x="289" y="189"/>
                  <a:pt x="289" y="189"/>
                </a:cubicBezTo>
                <a:cubicBezTo>
                  <a:pt x="289" y="190"/>
                  <a:pt x="289" y="192"/>
                  <a:pt x="289" y="194"/>
                </a:cubicBezTo>
                <a:cubicBezTo>
                  <a:pt x="289" y="303"/>
                  <a:pt x="289" y="303"/>
                  <a:pt x="289" y="303"/>
                </a:cubicBezTo>
                <a:cubicBezTo>
                  <a:pt x="289" y="311"/>
                  <a:pt x="296" y="318"/>
                  <a:pt x="304" y="318"/>
                </a:cubicBezTo>
                <a:cubicBezTo>
                  <a:pt x="367" y="318"/>
                  <a:pt x="367" y="318"/>
                  <a:pt x="367" y="318"/>
                </a:cubicBezTo>
                <a:cubicBezTo>
                  <a:pt x="374" y="318"/>
                  <a:pt x="380" y="324"/>
                  <a:pt x="380" y="331"/>
                </a:cubicBezTo>
                <a:cubicBezTo>
                  <a:pt x="380" y="339"/>
                  <a:pt x="374" y="345"/>
                  <a:pt x="367" y="34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0" name="Freeform 163"/>
          <p:cNvSpPr>
            <a:spLocks/>
          </p:cNvSpPr>
          <p:nvPr/>
        </p:nvSpPr>
        <p:spPr bwMode="auto">
          <a:xfrm>
            <a:off x="8135938" y="1182688"/>
            <a:ext cx="474662" cy="477837"/>
          </a:xfrm>
          <a:custGeom>
            <a:avLst/>
            <a:gdLst/>
            <a:ahLst/>
            <a:cxnLst>
              <a:cxn ang="0">
                <a:pos x="72" y="307"/>
              </a:cxn>
              <a:cxn ang="0">
                <a:pos x="272" y="307"/>
              </a:cxn>
              <a:cxn ang="0">
                <a:pos x="271" y="371"/>
              </a:cxn>
              <a:cxn ang="0">
                <a:pos x="72" y="371"/>
              </a:cxn>
              <a:cxn ang="0">
                <a:pos x="72" y="424"/>
              </a:cxn>
              <a:cxn ang="0">
                <a:pos x="332" y="424"/>
              </a:cxn>
              <a:cxn ang="0">
                <a:pos x="332" y="227"/>
              </a:cxn>
              <a:cxn ang="0">
                <a:pos x="420" y="174"/>
              </a:cxn>
              <a:cxn ang="0">
                <a:pos x="420" y="123"/>
              </a:cxn>
              <a:cxn ang="0">
                <a:pos x="328" y="177"/>
              </a:cxn>
              <a:cxn ang="0">
                <a:pos x="327" y="109"/>
              </a:cxn>
              <a:cxn ang="0">
                <a:pos x="102" y="109"/>
              </a:cxn>
              <a:cxn ang="0">
                <a:pos x="251" y="0"/>
              </a:cxn>
              <a:cxn ang="0">
                <a:pos x="183" y="0"/>
              </a:cxn>
              <a:cxn ang="0">
                <a:pos x="60" y="89"/>
              </a:cxn>
              <a:cxn ang="0">
                <a:pos x="46" y="82"/>
              </a:cxn>
              <a:cxn ang="0">
                <a:pos x="0" y="90"/>
              </a:cxn>
              <a:cxn ang="0">
                <a:pos x="1" y="423"/>
              </a:cxn>
            </a:cxnLst>
            <a:rect l="0" t="0" r="r" b="b"/>
            <a:pathLst>
              <a:path w="420" h="424">
                <a:moveTo>
                  <a:pt x="72" y="307"/>
                </a:moveTo>
                <a:cubicBezTo>
                  <a:pt x="272" y="307"/>
                  <a:pt x="272" y="307"/>
                  <a:pt x="272" y="307"/>
                </a:cubicBezTo>
                <a:cubicBezTo>
                  <a:pt x="271" y="371"/>
                  <a:pt x="271" y="371"/>
                  <a:pt x="271" y="371"/>
                </a:cubicBezTo>
                <a:cubicBezTo>
                  <a:pt x="72" y="371"/>
                  <a:pt x="72" y="371"/>
                  <a:pt x="72" y="371"/>
                </a:cubicBezTo>
                <a:cubicBezTo>
                  <a:pt x="72" y="424"/>
                  <a:pt x="72" y="424"/>
                  <a:pt x="72" y="424"/>
                </a:cubicBezTo>
                <a:cubicBezTo>
                  <a:pt x="332" y="424"/>
                  <a:pt x="332" y="424"/>
                  <a:pt x="332" y="424"/>
                </a:cubicBezTo>
                <a:cubicBezTo>
                  <a:pt x="332" y="227"/>
                  <a:pt x="332" y="227"/>
                  <a:pt x="332" y="227"/>
                </a:cubicBezTo>
                <a:cubicBezTo>
                  <a:pt x="420" y="174"/>
                  <a:pt x="420" y="174"/>
                  <a:pt x="420" y="174"/>
                </a:cubicBezTo>
                <a:cubicBezTo>
                  <a:pt x="420" y="123"/>
                  <a:pt x="420" y="123"/>
                  <a:pt x="420" y="123"/>
                </a:cubicBezTo>
                <a:cubicBezTo>
                  <a:pt x="328" y="177"/>
                  <a:pt x="328" y="177"/>
                  <a:pt x="328" y="177"/>
                </a:cubicBezTo>
                <a:cubicBezTo>
                  <a:pt x="327" y="109"/>
                  <a:pt x="327" y="109"/>
                  <a:pt x="327" y="109"/>
                </a:cubicBezTo>
                <a:cubicBezTo>
                  <a:pt x="102" y="109"/>
                  <a:pt x="102" y="109"/>
                  <a:pt x="102" y="109"/>
                </a:cubicBezTo>
                <a:cubicBezTo>
                  <a:pt x="251" y="0"/>
                  <a:pt x="251" y="0"/>
                  <a:pt x="251" y="0"/>
                </a:cubicBezTo>
                <a:cubicBezTo>
                  <a:pt x="183" y="0"/>
                  <a:pt x="183" y="0"/>
                  <a:pt x="183" y="0"/>
                </a:cubicBezTo>
                <a:cubicBezTo>
                  <a:pt x="183" y="0"/>
                  <a:pt x="103" y="65"/>
                  <a:pt x="60" y="89"/>
                </a:cubicBezTo>
                <a:cubicBezTo>
                  <a:pt x="55" y="92"/>
                  <a:pt x="49" y="85"/>
                  <a:pt x="46" y="82"/>
                </a:cubicBezTo>
                <a:cubicBezTo>
                  <a:pt x="21" y="55"/>
                  <a:pt x="0" y="90"/>
                  <a:pt x="0" y="90"/>
                </a:cubicBezTo>
                <a:cubicBezTo>
                  <a:pt x="1" y="423"/>
                  <a:pt x="1" y="423"/>
                  <a:pt x="1" y="423"/>
                </a:cubicBezTo>
              </a:path>
            </a:pathLst>
          </a:custGeom>
          <a:noFill/>
          <a:ln w="30163"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91" name="Freeform 425"/>
          <p:cNvSpPr>
            <a:spLocks/>
          </p:cNvSpPr>
          <p:nvPr/>
        </p:nvSpPr>
        <p:spPr bwMode="auto">
          <a:xfrm>
            <a:off x="8170863" y="4489450"/>
            <a:ext cx="403225" cy="344488"/>
          </a:xfrm>
          <a:custGeom>
            <a:avLst/>
            <a:gdLst/>
            <a:ahLst/>
            <a:cxnLst>
              <a:cxn ang="0">
                <a:pos x="144" y="305"/>
              </a:cxn>
              <a:cxn ang="0">
                <a:pos x="23" y="305"/>
              </a:cxn>
              <a:cxn ang="0">
                <a:pos x="0" y="273"/>
              </a:cxn>
              <a:cxn ang="0">
                <a:pos x="0" y="102"/>
              </a:cxn>
              <a:cxn ang="0">
                <a:pos x="72" y="42"/>
              </a:cxn>
              <a:cxn ang="0">
                <a:pos x="100" y="42"/>
              </a:cxn>
              <a:cxn ang="0">
                <a:pos x="179" y="0"/>
              </a:cxn>
              <a:cxn ang="0">
                <a:pos x="265" y="42"/>
              </a:cxn>
              <a:cxn ang="0">
                <a:pos x="301" y="42"/>
              </a:cxn>
              <a:cxn ang="0">
                <a:pos x="358" y="102"/>
              </a:cxn>
              <a:cxn ang="0">
                <a:pos x="358" y="275"/>
              </a:cxn>
              <a:cxn ang="0">
                <a:pos x="331" y="305"/>
              </a:cxn>
              <a:cxn ang="0">
                <a:pos x="205" y="305"/>
              </a:cxn>
              <a:cxn ang="0">
                <a:pos x="170" y="269"/>
              </a:cxn>
              <a:cxn ang="0">
                <a:pos x="90" y="178"/>
              </a:cxn>
              <a:cxn ang="0">
                <a:pos x="175" y="88"/>
              </a:cxn>
              <a:cxn ang="0">
                <a:pos x="269" y="172"/>
              </a:cxn>
              <a:cxn ang="0">
                <a:pos x="218" y="257"/>
              </a:cxn>
            </a:cxnLst>
            <a:rect l="0" t="0" r="r" b="b"/>
            <a:pathLst>
              <a:path w="358" h="305">
                <a:moveTo>
                  <a:pt x="144" y="305"/>
                </a:moveTo>
                <a:cubicBezTo>
                  <a:pt x="144" y="305"/>
                  <a:pt x="45" y="305"/>
                  <a:pt x="23" y="305"/>
                </a:cubicBezTo>
                <a:cubicBezTo>
                  <a:pt x="1" y="305"/>
                  <a:pt x="0" y="304"/>
                  <a:pt x="0" y="273"/>
                </a:cubicBezTo>
                <a:cubicBezTo>
                  <a:pt x="0" y="242"/>
                  <a:pt x="0" y="114"/>
                  <a:pt x="0" y="102"/>
                </a:cubicBezTo>
                <a:cubicBezTo>
                  <a:pt x="0" y="60"/>
                  <a:pt x="24" y="42"/>
                  <a:pt x="72" y="42"/>
                </a:cubicBezTo>
                <a:cubicBezTo>
                  <a:pt x="80" y="42"/>
                  <a:pt x="89" y="42"/>
                  <a:pt x="100" y="42"/>
                </a:cubicBezTo>
                <a:cubicBezTo>
                  <a:pt x="153" y="42"/>
                  <a:pt x="112" y="0"/>
                  <a:pt x="179" y="0"/>
                </a:cubicBezTo>
                <a:cubicBezTo>
                  <a:pt x="251" y="0"/>
                  <a:pt x="208" y="42"/>
                  <a:pt x="265" y="42"/>
                </a:cubicBezTo>
                <a:cubicBezTo>
                  <a:pt x="274" y="42"/>
                  <a:pt x="279" y="42"/>
                  <a:pt x="301" y="42"/>
                </a:cubicBezTo>
                <a:cubicBezTo>
                  <a:pt x="338" y="42"/>
                  <a:pt x="358" y="70"/>
                  <a:pt x="358" y="102"/>
                </a:cubicBezTo>
                <a:cubicBezTo>
                  <a:pt x="358" y="117"/>
                  <a:pt x="358" y="245"/>
                  <a:pt x="358" y="275"/>
                </a:cubicBezTo>
                <a:cubicBezTo>
                  <a:pt x="358" y="304"/>
                  <a:pt x="358" y="305"/>
                  <a:pt x="331" y="305"/>
                </a:cubicBezTo>
                <a:cubicBezTo>
                  <a:pt x="305" y="305"/>
                  <a:pt x="205" y="305"/>
                  <a:pt x="205" y="305"/>
                </a:cubicBezTo>
                <a:cubicBezTo>
                  <a:pt x="205" y="305"/>
                  <a:pt x="184" y="283"/>
                  <a:pt x="170" y="269"/>
                </a:cubicBezTo>
                <a:cubicBezTo>
                  <a:pt x="127" y="260"/>
                  <a:pt x="90" y="230"/>
                  <a:pt x="90" y="178"/>
                </a:cubicBezTo>
                <a:cubicBezTo>
                  <a:pt x="90" y="121"/>
                  <a:pt x="133" y="88"/>
                  <a:pt x="175" y="88"/>
                </a:cubicBezTo>
                <a:cubicBezTo>
                  <a:pt x="227" y="88"/>
                  <a:pt x="269" y="126"/>
                  <a:pt x="269" y="172"/>
                </a:cubicBezTo>
                <a:cubicBezTo>
                  <a:pt x="269" y="239"/>
                  <a:pt x="218" y="257"/>
                  <a:pt x="218" y="257"/>
                </a:cubicBezTo>
              </a:path>
            </a:pathLst>
          </a:custGeom>
          <a:noFill/>
          <a:ln w="31750"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92" name="Freeform 473"/>
          <p:cNvSpPr>
            <a:spLocks/>
          </p:cNvSpPr>
          <p:nvPr/>
        </p:nvSpPr>
        <p:spPr bwMode="auto">
          <a:xfrm>
            <a:off x="8110538" y="2506663"/>
            <a:ext cx="523875" cy="271462"/>
          </a:xfrm>
          <a:custGeom>
            <a:avLst/>
            <a:gdLst/>
            <a:ahLst/>
            <a:cxnLst>
              <a:cxn ang="0">
                <a:pos x="110" y="87"/>
              </a:cxn>
              <a:cxn ang="0">
                <a:pos x="190" y="100"/>
              </a:cxn>
              <a:cxn ang="0">
                <a:pos x="325" y="158"/>
              </a:cxn>
              <a:cxn ang="0">
                <a:pos x="265" y="119"/>
              </a:cxn>
              <a:cxn ang="0">
                <a:pos x="244" y="130"/>
              </a:cxn>
              <a:cxn ang="0">
                <a:pos x="301" y="185"/>
              </a:cxn>
              <a:cxn ang="0">
                <a:pos x="228" y="138"/>
              </a:cxn>
              <a:cxn ang="0">
                <a:pos x="207" y="149"/>
              </a:cxn>
              <a:cxn ang="0">
                <a:pos x="258" y="202"/>
              </a:cxn>
              <a:cxn ang="0">
                <a:pos x="191" y="158"/>
              </a:cxn>
              <a:cxn ang="0">
                <a:pos x="170" y="169"/>
              </a:cxn>
              <a:cxn ang="0">
                <a:pos x="207" y="210"/>
              </a:cxn>
              <a:cxn ang="0">
                <a:pos x="114" y="157"/>
              </a:cxn>
              <a:cxn ang="0">
                <a:pos x="32" y="154"/>
              </a:cxn>
              <a:cxn ang="0">
                <a:pos x="98" y="68"/>
              </a:cxn>
              <a:cxn ang="0">
                <a:pos x="98" y="42"/>
              </a:cxn>
              <a:cxn ang="0">
                <a:pos x="33" y="51"/>
              </a:cxn>
              <a:cxn ang="0">
                <a:pos x="3" y="176"/>
              </a:cxn>
              <a:cxn ang="0">
                <a:pos x="101" y="181"/>
              </a:cxn>
              <a:cxn ang="0">
                <a:pos x="222" y="234"/>
              </a:cxn>
              <a:cxn ang="0">
                <a:pos x="277" y="225"/>
              </a:cxn>
              <a:cxn ang="0">
                <a:pos x="325" y="204"/>
              </a:cxn>
              <a:cxn ang="0">
                <a:pos x="330" y="185"/>
              </a:cxn>
              <a:cxn ang="0">
                <a:pos x="353" y="160"/>
              </a:cxn>
              <a:cxn ang="0">
                <a:pos x="287" y="84"/>
              </a:cxn>
              <a:cxn ang="0">
                <a:pos x="138" y="88"/>
              </a:cxn>
              <a:cxn ang="0">
                <a:pos x="162" y="59"/>
              </a:cxn>
              <a:cxn ang="0">
                <a:pos x="341" y="68"/>
              </a:cxn>
              <a:cxn ang="0">
                <a:pos x="431" y="68"/>
              </a:cxn>
              <a:cxn ang="0">
                <a:pos x="377" y="154"/>
              </a:cxn>
              <a:cxn ang="0">
                <a:pos x="377" y="181"/>
              </a:cxn>
              <a:cxn ang="0">
                <a:pos x="428" y="172"/>
              </a:cxn>
              <a:cxn ang="0">
                <a:pos x="459" y="47"/>
              </a:cxn>
              <a:cxn ang="0">
                <a:pos x="345" y="42"/>
              </a:cxn>
              <a:cxn ang="0">
                <a:pos x="147" y="37"/>
              </a:cxn>
            </a:cxnLst>
            <a:rect l="0" t="0" r="r" b="b"/>
            <a:pathLst>
              <a:path w="463" h="241">
                <a:moveTo>
                  <a:pt x="147" y="37"/>
                </a:moveTo>
                <a:cubicBezTo>
                  <a:pt x="124" y="52"/>
                  <a:pt x="110" y="70"/>
                  <a:pt x="110" y="87"/>
                </a:cubicBezTo>
                <a:cubicBezTo>
                  <a:pt x="110" y="97"/>
                  <a:pt x="115" y="105"/>
                  <a:pt x="124" y="111"/>
                </a:cubicBezTo>
                <a:cubicBezTo>
                  <a:pt x="144" y="124"/>
                  <a:pt x="166" y="113"/>
                  <a:pt x="190" y="100"/>
                </a:cubicBezTo>
                <a:cubicBezTo>
                  <a:pt x="217" y="85"/>
                  <a:pt x="248" y="87"/>
                  <a:pt x="270" y="104"/>
                </a:cubicBezTo>
                <a:cubicBezTo>
                  <a:pt x="311" y="138"/>
                  <a:pt x="322" y="152"/>
                  <a:pt x="325" y="158"/>
                </a:cubicBezTo>
                <a:cubicBezTo>
                  <a:pt x="323" y="158"/>
                  <a:pt x="319" y="156"/>
                  <a:pt x="311" y="152"/>
                </a:cubicBezTo>
                <a:cubicBezTo>
                  <a:pt x="301" y="146"/>
                  <a:pt x="287" y="136"/>
                  <a:pt x="265" y="119"/>
                </a:cubicBezTo>
                <a:cubicBezTo>
                  <a:pt x="260" y="114"/>
                  <a:pt x="251" y="116"/>
                  <a:pt x="247" y="121"/>
                </a:cubicBezTo>
                <a:cubicBezTo>
                  <a:pt x="245" y="124"/>
                  <a:pt x="244" y="127"/>
                  <a:pt x="244" y="130"/>
                </a:cubicBezTo>
                <a:cubicBezTo>
                  <a:pt x="244" y="133"/>
                  <a:pt x="246" y="137"/>
                  <a:pt x="249" y="140"/>
                </a:cubicBezTo>
                <a:cubicBezTo>
                  <a:pt x="264" y="152"/>
                  <a:pt x="292" y="174"/>
                  <a:pt x="301" y="185"/>
                </a:cubicBezTo>
                <a:cubicBezTo>
                  <a:pt x="297" y="184"/>
                  <a:pt x="291" y="181"/>
                  <a:pt x="281" y="175"/>
                </a:cubicBezTo>
                <a:cubicBezTo>
                  <a:pt x="268" y="168"/>
                  <a:pt x="251" y="155"/>
                  <a:pt x="228" y="138"/>
                </a:cubicBezTo>
                <a:cubicBezTo>
                  <a:pt x="222" y="134"/>
                  <a:pt x="214" y="135"/>
                  <a:pt x="209" y="141"/>
                </a:cubicBezTo>
                <a:cubicBezTo>
                  <a:pt x="208" y="143"/>
                  <a:pt x="207" y="146"/>
                  <a:pt x="207" y="149"/>
                </a:cubicBezTo>
                <a:cubicBezTo>
                  <a:pt x="207" y="153"/>
                  <a:pt x="209" y="157"/>
                  <a:pt x="212" y="159"/>
                </a:cubicBezTo>
                <a:cubicBezTo>
                  <a:pt x="244" y="184"/>
                  <a:pt x="255" y="197"/>
                  <a:pt x="258" y="202"/>
                </a:cubicBezTo>
                <a:cubicBezTo>
                  <a:pt x="255" y="202"/>
                  <a:pt x="250" y="200"/>
                  <a:pt x="240" y="194"/>
                </a:cubicBezTo>
                <a:cubicBezTo>
                  <a:pt x="228" y="187"/>
                  <a:pt x="212" y="175"/>
                  <a:pt x="191" y="158"/>
                </a:cubicBezTo>
                <a:cubicBezTo>
                  <a:pt x="186" y="154"/>
                  <a:pt x="177" y="154"/>
                  <a:pt x="173" y="160"/>
                </a:cubicBezTo>
                <a:cubicBezTo>
                  <a:pt x="171" y="163"/>
                  <a:pt x="170" y="166"/>
                  <a:pt x="170" y="169"/>
                </a:cubicBezTo>
                <a:cubicBezTo>
                  <a:pt x="170" y="172"/>
                  <a:pt x="171" y="176"/>
                  <a:pt x="174" y="179"/>
                </a:cubicBezTo>
                <a:cubicBezTo>
                  <a:pt x="196" y="196"/>
                  <a:pt x="204" y="206"/>
                  <a:pt x="207" y="210"/>
                </a:cubicBezTo>
                <a:cubicBezTo>
                  <a:pt x="202" y="210"/>
                  <a:pt x="192" y="208"/>
                  <a:pt x="170" y="196"/>
                </a:cubicBezTo>
                <a:cubicBezTo>
                  <a:pt x="152" y="186"/>
                  <a:pt x="131" y="171"/>
                  <a:pt x="114" y="157"/>
                </a:cubicBezTo>
                <a:cubicBezTo>
                  <a:pt x="111" y="155"/>
                  <a:pt x="108" y="154"/>
                  <a:pt x="105" y="154"/>
                </a:cubicBezTo>
                <a:cubicBezTo>
                  <a:pt x="105" y="154"/>
                  <a:pt x="55" y="154"/>
                  <a:pt x="32" y="154"/>
                </a:cubicBezTo>
                <a:cubicBezTo>
                  <a:pt x="38" y="132"/>
                  <a:pt x="52" y="82"/>
                  <a:pt x="56" y="68"/>
                </a:cubicBezTo>
                <a:cubicBezTo>
                  <a:pt x="69" y="68"/>
                  <a:pt x="98" y="68"/>
                  <a:pt x="98" y="68"/>
                </a:cubicBezTo>
                <a:cubicBezTo>
                  <a:pt x="105" y="68"/>
                  <a:pt x="111" y="62"/>
                  <a:pt x="111" y="55"/>
                </a:cubicBezTo>
                <a:cubicBezTo>
                  <a:pt x="111" y="48"/>
                  <a:pt x="105" y="42"/>
                  <a:pt x="98" y="42"/>
                </a:cubicBezTo>
                <a:cubicBezTo>
                  <a:pt x="46" y="42"/>
                  <a:pt x="46" y="42"/>
                  <a:pt x="46" y="42"/>
                </a:cubicBezTo>
                <a:cubicBezTo>
                  <a:pt x="40" y="42"/>
                  <a:pt x="35" y="46"/>
                  <a:pt x="33" y="51"/>
                </a:cubicBezTo>
                <a:cubicBezTo>
                  <a:pt x="1" y="164"/>
                  <a:pt x="1" y="164"/>
                  <a:pt x="1" y="164"/>
                </a:cubicBezTo>
                <a:cubicBezTo>
                  <a:pt x="0" y="168"/>
                  <a:pt x="1" y="172"/>
                  <a:pt x="3" y="176"/>
                </a:cubicBezTo>
                <a:cubicBezTo>
                  <a:pt x="6" y="179"/>
                  <a:pt x="10" y="181"/>
                  <a:pt x="14" y="181"/>
                </a:cubicBezTo>
                <a:cubicBezTo>
                  <a:pt x="14" y="181"/>
                  <a:pt x="92" y="181"/>
                  <a:pt x="101" y="181"/>
                </a:cubicBezTo>
                <a:cubicBezTo>
                  <a:pt x="119" y="196"/>
                  <a:pt x="141" y="210"/>
                  <a:pt x="160" y="221"/>
                </a:cubicBezTo>
                <a:cubicBezTo>
                  <a:pt x="190" y="237"/>
                  <a:pt x="209" y="241"/>
                  <a:pt x="222" y="234"/>
                </a:cubicBezTo>
                <a:cubicBezTo>
                  <a:pt x="229" y="230"/>
                  <a:pt x="232" y="225"/>
                  <a:pt x="233" y="221"/>
                </a:cubicBezTo>
                <a:cubicBezTo>
                  <a:pt x="252" y="230"/>
                  <a:pt x="266" y="232"/>
                  <a:pt x="277" y="225"/>
                </a:cubicBezTo>
                <a:cubicBezTo>
                  <a:pt x="283" y="220"/>
                  <a:pt x="286" y="215"/>
                  <a:pt x="287" y="208"/>
                </a:cubicBezTo>
                <a:cubicBezTo>
                  <a:pt x="298" y="213"/>
                  <a:pt x="315" y="217"/>
                  <a:pt x="325" y="204"/>
                </a:cubicBezTo>
                <a:cubicBezTo>
                  <a:pt x="329" y="198"/>
                  <a:pt x="330" y="193"/>
                  <a:pt x="330" y="189"/>
                </a:cubicBezTo>
                <a:cubicBezTo>
                  <a:pt x="330" y="187"/>
                  <a:pt x="330" y="186"/>
                  <a:pt x="330" y="185"/>
                </a:cubicBezTo>
                <a:cubicBezTo>
                  <a:pt x="337" y="184"/>
                  <a:pt x="342" y="181"/>
                  <a:pt x="347" y="175"/>
                </a:cubicBezTo>
                <a:cubicBezTo>
                  <a:pt x="351" y="171"/>
                  <a:pt x="353" y="166"/>
                  <a:pt x="353" y="160"/>
                </a:cubicBezTo>
                <a:cubicBezTo>
                  <a:pt x="353" y="160"/>
                  <a:pt x="353" y="159"/>
                  <a:pt x="353" y="158"/>
                </a:cubicBezTo>
                <a:cubicBezTo>
                  <a:pt x="352" y="145"/>
                  <a:pt x="341" y="128"/>
                  <a:pt x="287" y="84"/>
                </a:cubicBezTo>
                <a:cubicBezTo>
                  <a:pt x="256" y="59"/>
                  <a:pt x="213" y="56"/>
                  <a:pt x="177" y="76"/>
                </a:cubicBezTo>
                <a:cubicBezTo>
                  <a:pt x="149" y="92"/>
                  <a:pt x="143" y="91"/>
                  <a:pt x="138" y="88"/>
                </a:cubicBezTo>
                <a:cubicBezTo>
                  <a:pt x="137" y="87"/>
                  <a:pt x="137" y="87"/>
                  <a:pt x="137" y="87"/>
                </a:cubicBezTo>
                <a:cubicBezTo>
                  <a:pt x="137" y="82"/>
                  <a:pt x="144" y="71"/>
                  <a:pt x="162" y="59"/>
                </a:cubicBezTo>
                <a:cubicBezTo>
                  <a:pt x="208" y="30"/>
                  <a:pt x="281" y="51"/>
                  <a:pt x="320" y="63"/>
                </a:cubicBezTo>
                <a:cubicBezTo>
                  <a:pt x="329" y="65"/>
                  <a:pt x="335" y="67"/>
                  <a:pt x="341" y="68"/>
                </a:cubicBezTo>
                <a:cubicBezTo>
                  <a:pt x="341" y="68"/>
                  <a:pt x="342" y="68"/>
                  <a:pt x="343" y="68"/>
                </a:cubicBezTo>
                <a:cubicBezTo>
                  <a:pt x="343" y="68"/>
                  <a:pt x="406" y="68"/>
                  <a:pt x="431" y="68"/>
                </a:cubicBezTo>
                <a:cubicBezTo>
                  <a:pt x="424" y="90"/>
                  <a:pt x="409" y="141"/>
                  <a:pt x="405" y="154"/>
                </a:cubicBezTo>
                <a:cubicBezTo>
                  <a:pt x="394" y="154"/>
                  <a:pt x="377" y="154"/>
                  <a:pt x="377" y="154"/>
                </a:cubicBezTo>
                <a:cubicBezTo>
                  <a:pt x="370" y="154"/>
                  <a:pt x="364" y="160"/>
                  <a:pt x="364" y="168"/>
                </a:cubicBezTo>
                <a:cubicBezTo>
                  <a:pt x="364" y="175"/>
                  <a:pt x="370" y="181"/>
                  <a:pt x="377" y="181"/>
                </a:cubicBezTo>
                <a:cubicBezTo>
                  <a:pt x="415" y="181"/>
                  <a:pt x="415" y="181"/>
                  <a:pt x="415" y="181"/>
                </a:cubicBezTo>
                <a:cubicBezTo>
                  <a:pt x="421" y="181"/>
                  <a:pt x="426" y="177"/>
                  <a:pt x="428" y="172"/>
                </a:cubicBezTo>
                <a:cubicBezTo>
                  <a:pt x="461" y="59"/>
                  <a:pt x="461" y="59"/>
                  <a:pt x="461" y="59"/>
                </a:cubicBezTo>
                <a:cubicBezTo>
                  <a:pt x="463" y="55"/>
                  <a:pt x="462" y="50"/>
                  <a:pt x="459" y="47"/>
                </a:cubicBezTo>
                <a:cubicBezTo>
                  <a:pt x="457" y="44"/>
                  <a:pt x="453" y="42"/>
                  <a:pt x="449" y="42"/>
                </a:cubicBezTo>
                <a:cubicBezTo>
                  <a:pt x="449" y="42"/>
                  <a:pt x="348" y="42"/>
                  <a:pt x="345" y="42"/>
                </a:cubicBezTo>
                <a:cubicBezTo>
                  <a:pt x="341" y="41"/>
                  <a:pt x="335" y="39"/>
                  <a:pt x="328" y="37"/>
                </a:cubicBezTo>
                <a:cubicBezTo>
                  <a:pt x="284" y="24"/>
                  <a:pt x="204" y="0"/>
                  <a:pt x="147" y="3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3" name="Freeform 501"/>
          <p:cNvSpPr>
            <a:spLocks/>
          </p:cNvSpPr>
          <p:nvPr/>
        </p:nvSpPr>
        <p:spPr bwMode="auto">
          <a:xfrm>
            <a:off x="8115300" y="3068638"/>
            <a:ext cx="514350" cy="358775"/>
          </a:xfrm>
          <a:custGeom>
            <a:avLst/>
            <a:gdLst/>
            <a:ahLst/>
            <a:cxnLst>
              <a:cxn ang="0">
                <a:pos x="208" y="55"/>
              </a:cxn>
              <a:cxn ang="0">
                <a:pos x="208" y="292"/>
              </a:cxn>
              <a:cxn ang="0">
                <a:pos x="164" y="292"/>
              </a:cxn>
              <a:cxn ang="0">
                <a:pos x="164" y="179"/>
              </a:cxn>
              <a:cxn ang="0">
                <a:pos x="134" y="149"/>
              </a:cxn>
              <a:cxn ang="0">
                <a:pos x="82" y="144"/>
              </a:cxn>
              <a:cxn ang="0">
                <a:pos x="30" y="149"/>
              </a:cxn>
              <a:cxn ang="0">
                <a:pos x="0" y="179"/>
              </a:cxn>
              <a:cxn ang="0">
                <a:pos x="0" y="306"/>
              </a:cxn>
              <a:cxn ang="0">
                <a:pos x="14" y="319"/>
              </a:cxn>
              <a:cxn ang="0">
                <a:pos x="44" y="319"/>
              </a:cxn>
              <a:cxn ang="0">
                <a:pos x="54" y="314"/>
              </a:cxn>
              <a:cxn ang="0">
                <a:pos x="94" y="261"/>
              </a:cxn>
              <a:cxn ang="0">
                <a:pos x="94" y="306"/>
              </a:cxn>
              <a:cxn ang="0">
                <a:pos x="107" y="319"/>
              </a:cxn>
              <a:cxn ang="0">
                <a:pos x="120" y="306"/>
              </a:cxn>
              <a:cxn ang="0">
                <a:pos x="120" y="220"/>
              </a:cxn>
              <a:cxn ang="0">
                <a:pos x="111" y="207"/>
              </a:cxn>
              <a:cxn ang="0">
                <a:pos x="96" y="212"/>
              </a:cxn>
              <a:cxn ang="0">
                <a:pos x="37" y="292"/>
              </a:cxn>
              <a:cxn ang="0">
                <a:pos x="27" y="292"/>
              </a:cxn>
              <a:cxn ang="0">
                <a:pos x="27" y="179"/>
              </a:cxn>
              <a:cxn ang="0">
                <a:pos x="82" y="170"/>
              </a:cxn>
              <a:cxn ang="0">
                <a:pos x="137" y="179"/>
              </a:cxn>
              <a:cxn ang="0">
                <a:pos x="137" y="306"/>
              </a:cxn>
              <a:cxn ang="0">
                <a:pos x="150" y="319"/>
              </a:cxn>
              <a:cxn ang="0">
                <a:pos x="221" y="319"/>
              </a:cxn>
              <a:cxn ang="0">
                <a:pos x="234" y="306"/>
              </a:cxn>
              <a:cxn ang="0">
                <a:pos x="234" y="55"/>
              </a:cxn>
              <a:cxn ang="0">
                <a:pos x="333" y="26"/>
              </a:cxn>
              <a:cxn ang="0">
                <a:pos x="432" y="55"/>
              </a:cxn>
              <a:cxn ang="0">
                <a:pos x="432" y="292"/>
              </a:cxn>
              <a:cxn ang="0">
                <a:pos x="294" y="292"/>
              </a:cxn>
              <a:cxn ang="0">
                <a:pos x="383" y="148"/>
              </a:cxn>
              <a:cxn ang="0">
                <a:pos x="383" y="262"/>
              </a:cxn>
              <a:cxn ang="0">
                <a:pos x="397" y="275"/>
              </a:cxn>
              <a:cxn ang="0">
                <a:pos x="410" y="262"/>
              </a:cxn>
              <a:cxn ang="0">
                <a:pos x="410" y="101"/>
              </a:cxn>
              <a:cxn ang="0">
                <a:pos x="400" y="88"/>
              </a:cxn>
              <a:cxn ang="0">
                <a:pos x="385" y="94"/>
              </a:cxn>
              <a:cxn ang="0">
                <a:pos x="259" y="299"/>
              </a:cxn>
              <a:cxn ang="0">
                <a:pos x="258" y="312"/>
              </a:cxn>
              <a:cxn ang="0">
                <a:pos x="270" y="319"/>
              </a:cxn>
              <a:cxn ang="0">
                <a:pos x="445" y="319"/>
              </a:cxn>
              <a:cxn ang="0">
                <a:pos x="458" y="306"/>
              </a:cxn>
              <a:cxn ang="0">
                <a:pos x="458" y="55"/>
              </a:cxn>
              <a:cxn ang="0">
                <a:pos x="333" y="0"/>
              </a:cxn>
              <a:cxn ang="0">
                <a:pos x="208" y="55"/>
              </a:cxn>
            </a:cxnLst>
            <a:rect l="0" t="0" r="r" b="b"/>
            <a:pathLst>
              <a:path w="458" h="319">
                <a:moveTo>
                  <a:pt x="208" y="55"/>
                </a:moveTo>
                <a:cubicBezTo>
                  <a:pt x="208" y="55"/>
                  <a:pt x="208" y="269"/>
                  <a:pt x="208" y="292"/>
                </a:cubicBezTo>
                <a:cubicBezTo>
                  <a:pt x="194" y="292"/>
                  <a:pt x="177" y="292"/>
                  <a:pt x="164" y="292"/>
                </a:cubicBezTo>
                <a:cubicBezTo>
                  <a:pt x="164" y="271"/>
                  <a:pt x="164" y="179"/>
                  <a:pt x="164" y="179"/>
                </a:cubicBezTo>
                <a:cubicBezTo>
                  <a:pt x="164" y="169"/>
                  <a:pt x="159" y="156"/>
                  <a:pt x="134" y="149"/>
                </a:cubicBezTo>
                <a:cubicBezTo>
                  <a:pt x="118" y="145"/>
                  <a:pt x="97" y="144"/>
                  <a:pt x="82" y="144"/>
                </a:cubicBezTo>
                <a:cubicBezTo>
                  <a:pt x="67" y="144"/>
                  <a:pt x="46" y="145"/>
                  <a:pt x="30" y="149"/>
                </a:cubicBezTo>
                <a:cubicBezTo>
                  <a:pt x="5" y="156"/>
                  <a:pt x="0" y="169"/>
                  <a:pt x="0" y="179"/>
                </a:cubicBezTo>
                <a:cubicBezTo>
                  <a:pt x="0" y="306"/>
                  <a:pt x="0" y="306"/>
                  <a:pt x="0" y="306"/>
                </a:cubicBezTo>
                <a:cubicBezTo>
                  <a:pt x="0" y="313"/>
                  <a:pt x="6" y="319"/>
                  <a:pt x="14" y="319"/>
                </a:cubicBezTo>
                <a:cubicBezTo>
                  <a:pt x="44" y="319"/>
                  <a:pt x="44" y="319"/>
                  <a:pt x="44" y="319"/>
                </a:cubicBezTo>
                <a:cubicBezTo>
                  <a:pt x="48" y="319"/>
                  <a:pt x="52" y="317"/>
                  <a:pt x="54" y="314"/>
                </a:cubicBezTo>
                <a:cubicBezTo>
                  <a:pt x="54" y="314"/>
                  <a:pt x="75" y="286"/>
                  <a:pt x="94" y="261"/>
                </a:cubicBezTo>
                <a:cubicBezTo>
                  <a:pt x="94" y="283"/>
                  <a:pt x="94" y="306"/>
                  <a:pt x="94" y="306"/>
                </a:cubicBezTo>
                <a:cubicBezTo>
                  <a:pt x="94" y="313"/>
                  <a:pt x="100" y="319"/>
                  <a:pt x="107" y="319"/>
                </a:cubicBezTo>
                <a:cubicBezTo>
                  <a:pt x="114" y="319"/>
                  <a:pt x="120" y="313"/>
                  <a:pt x="120" y="306"/>
                </a:cubicBezTo>
                <a:cubicBezTo>
                  <a:pt x="120" y="220"/>
                  <a:pt x="120" y="220"/>
                  <a:pt x="120" y="220"/>
                </a:cubicBezTo>
                <a:cubicBezTo>
                  <a:pt x="120" y="214"/>
                  <a:pt x="117" y="209"/>
                  <a:pt x="111" y="207"/>
                </a:cubicBezTo>
                <a:cubicBezTo>
                  <a:pt x="106" y="206"/>
                  <a:pt x="100" y="207"/>
                  <a:pt x="96" y="212"/>
                </a:cubicBezTo>
                <a:cubicBezTo>
                  <a:pt x="96" y="212"/>
                  <a:pt x="44" y="283"/>
                  <a:pt x="37" y="292"/>
                </a:cubicBezTo>
                <a:cubicBezTo>
                  <a:pt x="33" y="292"/>
                  <a:pt x="32" y="292"/>
                  <a:pt x="27" y="292"/>
                </a:cubicBezTo>
                <a:cubicBezTo>
                  <a:pt x="27" y="271"/>
                  <a:pt x="27" y="181"/>
                  <a:pt x="27" y="179"/>
                </a:cubicBezTo>
                <a:cubicBezTo>
                  <a:pt x="30" y="177"/>
                  <a:pt x="44" y="170"/>
                  <a:pt x="82" y="170"/>
                </a:cubicBezTo>
                <a:cubicBezTo>
                  <a:pt x="120" y="170"/>
                  <a:pt x="134" y="177"/>
                  <a:pt x="137" y="179"/>
                </a:cubicBezTo>
                <a:cubicBezTo>
                  <a:pt x="137" y="181"/>
                  <a:pt x="137" y="306"/>
                  <a:pt x="137" y="306"/>
                </a:cubicBezTo>
                <a:cubicBezTo>
                  <a:pt x="137" y="313"/>
                  <a:pt x="143" y="319"/>
                  <a:pt x="150" y="319"/>
                </a:cubicBezTo>
                <a:cubicBezTo>
                  <a:pt x="221" y="319"/>
                  <a:pt x="221" y="319"/>
                  <a:pt x="221" y="319"/>
                </a:cubicBezTo>
                <a:cubicBezTo>
                  <a:pt x="228" y="319"/>
                  <a:pt x="234" y="313"/>
                  <a:pt x="234" y="306"/>
                </a:cubicBezTo>
                <a:cubicBezTo>
                  <a:pt x="234" y="55"/>
                  <a:pt x="234" y="55"/>
                  <a:pt x="234" y="55"/>
                </a:cubicBezTo>
                <a:cubicBezTo>
                  <a:pt x="234" y="45"/>
                  <a:pt x="268" y="26"/>
                  <a:pt x="333" y="26"/>
                </a:cubicBezTo>
                <a:cubicBezTo>
                  <a:pt x="398" y="26"/>
                  <a:pt x="432" y="45"/>
                  <a:pt x="432" y="55"/>
                </a:cubicBezTo>
                <a:cubicBezTo>
                  <a:pt x="432" y="55"/>
                  <a:pt x="432" y="269"/>
                  <a:pt x="432" y="292"/>
                </a:cubicBezTo>
                <a:cubicBezTo>
                  <a:pt x="412" y="292"/>
                  <a:pt x="327" y="292"/>
                  <a:pt x="294" y="292"/>
                </a:cubicBezTo>
                <a:cubicBezTo>
                  <a:pt x="310" y="267"/>
                  <a:pt x="355" y="193"/>
                  <a:pt x="383" y="148"/>
                </a:cubicBezTo>
                <a:cubicBezTo>
                  <a:pt x="383" y="195"/>
                  <a:pt x="383" y="262"/>
                  <a:pt x="383" y="262"/>
                </a:cubicBezTo>
                <a:cubicBezTo>
                  <a:pt x="383" y="269"/>
                  <a:pt x="389" y="275"/>
                  <a:pt x="397" y="275"/>
                </a:cubicBezTo>
                <a:cubicBezTo>
                  <a:pt x="404" y="275"/>
                  <a:pt x="410" y="269"/>
                  <a:pt x="410" y="262"/>
                </a:cubicBezTo>
                <a:cubicBezTo>
                  <a:pt x="410" y="101"/>
                  <a:pt x="410" y="101"/>
                  <a:pt x="410" y="101"/>
                </a:cubicBezTo>
                <a:cubicBezTo>
                  <a:pt x="410" y="95"/>
                  <a:pt x="406" y="90"/>
                  <a:pt x="400" y="88"/>
                </a:cubicBezTo>
                <a:cubicBezTo>
                  <a:pt x="395" y="87"/>
                  <a:pt x="388" y="89"/>
                  <a:pt x="385" y="94"/>
                </a:cubicBezTo>
                <a:cubicBezTo>
                  <a:pt x="259" y="299"/>
                  <a:pt x="259" y="299"/>
                  <a:pt x="259" y="299"/>
                </a:cubicBezTo>
                <a:cubicBezTo>
                  <a:pt x="256" y="303"/>
                  <a:pt x="256" y="308"/>
                  <a:pt x="258" y="312"/>
                </a:cubicBezTo>
                <a:cubicBezTo>
                  <a:pt x="261" y="316"/>
                  <a:pt x="265" y="319"/>
                  <a:pt x="270" y="319"/>
                </a:cubicBezTo>
                <a:cubicBezTo>
                  <a:pt x="445" y="319"/>
                  <a:pt x="445" y="319"/>
                  <a:pt x="445" y="319"/>
                </a:cubicBezTo>
                <a:cubicBezTo>
                  <a:pt x="452" y="319"/>
                  <a:pt x="458" y="313"/>
                  <a:pt x="458" y="306"/>
                </a:cubicBezTo>
                <a:cubicBezTo>
                  <a:pt x="458" y="55"/>
                  <a:pt x="458" y="55"/>
                  <a:pt x="458" y="55"/>
                </a:cubicBezTo>
                <a:cubicBezTo>
                  <a:pt x="458" y="17"/>
                  <a:pt x="395" y="0"/>
                  <a:pt x="333" y="0"/>
                </a:cubicBezTo>
                <a:cubicBezTo>
                  <a:pt x="271" y="0"/>
                  <a:pt x="208" y="17"/>
                  <a:pt x="208" y="5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4" name="Freeform 521"/>
          <p:cNvSpPr>
            <a:spLocks/>
          </p:cNvSpPr>
          <p:nvPr/>
        </p:nvSpPr>
        <p:spPr bwMode="auto">
          <a:xfrm>
            <a:off x="8193088" y="1835150"/>
            <a:ext cx="360362" cy="338138"/>
          </a:xfrm>
          <a:custGeom>
            <a:avLst/>
            <a:gdLst/>
            <a:ahLst/>
            <a:cxnLst>
              <a:cxn ang="0">
                <a:pos x="176" y="0"/>
              </a:cxn>
              <a:cxn ang="0">
                <a:pos x="143" y="5"/>
              </a:cxn>
              <a:cxn ang="0">
                <a:pos x="133" y="21"/>
              </a:cxn>
              <a:cxn ang="0">
                <a:pos x="149" y="31"/>
              </a:cxn>
              <a:cxn ang="0">
                <a:pos x="176" y="27"/>
              </a:cxn>
              <a:cxn ang="0">
                <a:pos x="291" y="154"/>
              </a:cxn>
              <a:cxn ang="0">
                <a:pos x="176" y="274"/>
              </a:cxn>
              <a:cxn ang="0">
                <a:pos x="62" y="154"/>
              </a:cxn>
              <a:cxn ang="0">
                <a:pos x="76" y="92"/>
              </a:cxn>
              <a:cxn ang="0">
                <a:pos x="88" y="123"/>
              </a:cxn>
              <a:cxn ang="0">
                <a:pos x="88" y="123"/>
              </a:cxn>
              <a:cxn ang="0">
                <a:pos x="105" y="131"/>
              </a:cxn>
              <a:cxn ang="0">
                <a:pos x="113" y="114"/>
              </a:cxn>
              <a:cxn ang="0">
                <a:pos x="93" y="60"/>
              </a:cxn>
              <a:cxn ang="0">
                <a:pos x="91" y="55"/>
              </a:cxn>
              <a:cxn ang="0">
                <a:pos x="75" y="48"/>
              </a:cxn>
              <a:cxn ang="0">
                <a:pos x="11" y="67"/>
              </a:cxn>
              <a:cxn ang="0">
                <a:pos x="2" y="83"/>
              </a:cxn>
              <a:cxn ang="0">
                <a:pos x="18" y="92"/>
              </a:cxn>
              <a:cxn ang="0">
                <a:pos x="51" y="83"/>
              </a:cxn>
              <a:cxn ang="0">
                <a:pos x="35" y="154"/>
              </a:cxn>
              <a:cxn ang="0">
                <a:pos x="76" y="259"/>
              </a:cxn>
              <a:cxn ang="0">
                <a:pos x="176" y="300"/>
              </a:cxn>
              <a:cxn ang="0">
                <a:pos x="276" y="259"/>
              </a:cxn>
              <a:cxn ang="0">
                <a:pos x="318" y="154"/>
              </a:cxn>
              <a:cxn ang="0">
                <a:pos x="176" y="0"/>
              </a:cxn>
            </a:cxnLst>
            <a:rect l="0" t="0" r="r" b="b"/>
            <a:pathLst>
              <a:path w="318" h="300">
                <a:moveTo>
                  <a:pt x="176" y="0"/>
                </a:moveTo>
                <a:cubicBezTo>
                  <a:pt x="165" y="0"/>
                  <a:pt x="154" y="2"/>
                  <a:pt x="143" y="5"/>
                </a:cubicBezTo>
                <a:cubicBezTo>
                  <a:pt x="135" y="7"/>
                  <a:pt x="131" y="14"/>
                  <a:pt x="133" y="21"/>
                </a:cubicBezTo>
                <a:cubicBezTo>
                  <a:pt x="135" y="28"/>
                  <a:pt x="142" y="32"/>
                  <a:pt x="149" y="31"/>
                </a:cubicBezTo>
                <a:cubicBezTo>
                  <a:pt x="158" y="28"/>
                  <a:pt x="167" y="27"/>
                  <a:pt x="176" y="27"/>
                </a:cubicBezTo>
                <a:cubicBezTo>
                  <a:pt x="240" y="27"/>
                  <a:pt x="291" y="84"/>
                  <a:pt x="291" y="154"/>
                </a:cubicBezTo>
                <a:cubicBezTo>
                  <a:pt x="291" y="222"/>
                  <a:pt x="242" y="274"/>
                  <a:pt x="176" y="274"/>
                </a:cubicBezTo>
                <a:cubicBezTo>
                  <a:pt x="111" y="274"/>
                  <a:pt x="62" y="222"/>
                  <a:pt x="62" y="154"/>
                </a:cubicBezTo>
                <a:cubicBezTo>
                  <a:pt x="62" y="132"/>
                  <a:pt x="67" y="111"/>
                  <a:pt x="76" y="92"/>
                </a:cubicBezTo>
                <a:cubicBezTo>
                  <a:pt x="88" y="123"/>
                  <a:pt x="88" y="123"/>
                  <a:pt x="88" y="123"/>
                </a:cubicBezTo>
                <a:cubicBezTo>
                  <a:pt x="88" y="123"/>
                  <a:pt x="88" y="123"/>
                  <a:pt x="88" y="123"/>
                </a:cubicBezTo>
                <a:cubicBezTo>
                  <a:pt x="91" y="130"/>
                  <a:pt x="98" y="134"/>
                  <a:pt x="105" y="131"/>
                </a:cubicBezTo>
                <a:cubicBezTo>
                  <a:pt x="112" y="128"/>
                  <a:pt x="115" y="121"/>
                  <a:pt x="113" y="114"/>
                </a:cubicBezTo>
                <a:cubicBezTo>
                  <a:pt x="93" y="60"/>
                  <a:pt x="93" y="60"/>
                  <a:pt x="93" y="60"/>
                </a:cubicBezTo>
                <a:cubicBezTo>
                  <a:pt x="92" y="58"/>
                  <a:pt x="92" y="56"/>
                  <a:pt x="91" y="55"/>
                </a:cubicBezTo>
                <a:cubicBezTo>
                  <a:pt x="88" y="49"/>
                  <a:pt x="81" y="46"/>
                  <a:pt x="75" y="48"/>
                </a:cubicBezTo>
                <a:cubicBezTo>
                  <a:pt x="11" y="67"/>
                  <a:pt x="11" y="67"/>
                  <a:pt x="11" y="67"/>
                </a:cubicBezTo>
                <a:cubicBezTo>
                  <a:pt x="4" y="69"/>
                  <a:pt x="0" y="76"/>
                  <a:pt x="2" y="83"/>
                </a:cubicBezTo>
                <a:cubicBezTo>
                  <a:pt x="4" y="90"/>
                  <a:pt x="11" y="94"/>
                  <a:pt x="18" y="92"/>
                </a:cubicBezTo>
                <a:cubicBezTo>
                  <a:pt x="51" y="83"/>
                  <a:pt x="51" y="83"/>
                  <a:pt x="51" y="83"/>
                </a:cubicBezTo>
                <a:cubicBezTo>
                  <a:pt x="41" y="104"/>
                  <a:pt x="35" y="129"/>
                  <a:pt x="35" y="154"/>
                </a:cubicBezTo>
                <a:cubicBezTo>
                  <a:pt x="35" y="194"/>
                  <a:pt x="50" y="231"/>
                  <a:pt x="76" y="259"/>
                </a:cubicBezTo>
                <a:cubicBezTo>
                  <a:pt x="103" y="286"/>
                  <a:pt x="138" y="300"/>
                  <a:pt x="176" y="300"/>
                </a:cubicBezTo>
                <a:cubicBezTo>
                  <a:pt x="215" y="300"/>
                  <a:pt x="250" y="286"/>
                  <a:pt x="276" y="259"/>
                </a:cubicBezTo>
                <a:cubicBezTo>
                  <a:pt x="303" y="231"/>
                  <a:pt x="318" y="194"/>
                  <a:pt x="318" y="154"/>
                </a:cubicBezTo>
                <a:cubicBezTo>
                  <a:pt x="318" y="69"/>
                  <a:pt x="254" y="0"/>
                  <a:pt x="176" y="0"/>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5" name="Freeform 560"/>
          <p:cNvSpPr>
            <a:spLocks/>
          </p:cNvSpPr>
          <p:nvPr/>
        </p:nvSpPr>
        <p:spPr bwMode="auto">
          <a:xfrm>
            <a:off x="8247063" y="5065713"/>
            <a:ext cx="252412" cy="515937"/>
          </a:xfrm>
          <a:custGeom>
            <a:avLst/>
            <a:gdLst/>
            <a:ahLst/>
            <a:cxnLst>
              <a:cxn ang="0">
                <a:pos x="98" y="14"/>
              </a:cxn>
              <a:cxn ang="0">
                <a:pos x="98" y="14"/>
              </a:cxn>
              <a:cxn ang="0">
                <a:pos x="111" y="27"/>
              </a:cxn>
              <a:cxn ang="0">
                <a:pos x="168" y="36"/>
              </a:cxn>
              <a:cxn ang="0">
                <a:pos x="111" y="41"/>
              </a:cxn>
              <a:cxn ang="0">
                <a:pos x="44" y="32"/>
              </a:cxn>
              <a:cxn ang="0">
                <a:pos x="39" y="28"/>
              </a:cxn>
              <a:cxn ang="0">
                <a:pos x="25" y="28"/>
              </a:cxn>
              <a:cxn ang="0">
                <a:pos x="18" y="40"/>
              </a:cxn>
              <a:cxn ang="0">
                <a:pos x="14" y="62"/>
              </a:cxn>
              <a:cxn ang="0">
                <a:pos x="12" y="66"/>
              </a:cxn>
              <a:cxn ang="0">
                <a:pos x="0" y="111"/>
              </a:cxn>
              <a:cxn ang="0">
                <a:pos x="0" y="372"/>
              </a:cxn>
              <a:cxn ang="0">
                <a:pos x="0" y="372"/>
              </a:cxn>
              <a:cxn ang="0">
                <a:pos x="0" y="372"/>
              </a:cxn>
              <a:cxn ang="0">
                <a:pos x="22" y="424"/>
              </a:cxn>
              <a:cxn ang="0">
                <a:pos x="110" y="454"/>
              </a:cxn>
              <a:cxn ang="0">
                <a:pos x="200" y="429"/>
              </a:cxn>
              <a:cxn ang="0">
                <a:pos x="223" y="375"/>
              </a:cxn>
              <a:cxn ang="0">
                <a:pos x="223" y="113"/>
              </a:cxn>
              <a:cxn ang="0">
                <a:pos x="209" y="100"/>
              </a:cxn>
              <a:cxn ang="0">
                <a:pos x="196" y="113"/>
              </a:cxn>
              <a:cxn ang="0">
                <a:pos x="196" y="375"/>
              </a:cxn>
              <a:cxn ang="0">
                <a:pos x="182" y="409"/>
              </a:cxn>
              <a:cxn ang="0">
                <a:pos x="112" y="428"/>
              </a:cxn>
              <a:cxn ang="0">
                <a:pos x="110" y="428"/>
              </a:cxn>
              <a:cxn ang="0">
                <a:pos x="42" y="406"/>
              </a:cxn>
              <a:cxn ang="0">
                <a:pos x="27" y="372"/>
              </a:cxn>
              <a:cxn ang="0">
                <a:pos x="27" y="111"/>
              </a:cxn>
              <a:cxn ang="0">
                <a:pos x="35" y="79"/>
              </a:cxn>
              <a:cxn ang="0">
                <a:pos x="37" y="75"/>
              </a:cxn>
              <a:cxn ang="0">
                <a:pos x="43" y="60"/>
              </a:cxn>
              <a:cxn ang="0">
                <a:pos x="111" y="67"/>
              </a:cxn>
              <a:cxn ang="0">
                <a:pos x="171" y="62"/>
              </a:cxn>
              <a:cxn ang="0">
                <a:pos x="205" y="37"/>
              </a:cxn>
              <a:cxn ang="0">
                <a:pos x="111" y="0"/>
              </a:cxn>
              <a:cxn ang="0">
                <a:pos x="98" y="14"/>
              </a:cxn>
            </a:cxnLst>
            <a:rect l="0" t="0" r="r" b="b"/>
            <a:pathLst>
              <a:path w="223" h="458">
                <a:moveTo>
                  <a:pt x="98" y="14"/>
                </a:moveTo>
                <a:cubicBezTo>
                  <a:pt x="98" y="14"/>
                  <a:pt x="98" y="14"/>
                  <a:pt x="98" y="14"/>
                </a:cubicBezTo>
                <a:cubicBezTo>
                  <a:pt x="98" y="21"/>
                  <a:pt x="104" y="27"/>
                  <a:pt x="111" y="27"/>
                </a:cubicBezTo>
                <a:cubicBezTo>
                  <a:pt x="136" y="27"/>
                  <a:pt x="156" y="31"/>
                  <a:pt x="168" y="36"/>
                </a:cubicBezTo>
                <a:cubicBezTo>
                  <a:pt x="156" y="38"/>
                  <a:pt x="137" y="41"/>
                  <a:pt x="111" y="41"/>
                </a:cubicBezTo>
                <a:cubicBezTo>
                  <a:pt x="73" y="41"/>
                  <a:pt x="50" y="35"/>
                  <a:pt x="44" y="32"/>
                </a:cubicBezTo>
                <a:cubicBezTo>
                  <a:pt x="44" y="31"/>
                  <a:pt x="39" y="28"/>
                  <a:pt x="39" y="28"/>
                </a:cubicBezTo>
                <a:cubicBezTo>
                  <a:pt x="35" y="25"/>
                  <a:pt x="30" y="25"/>
                  <a:pt x="25" y="28"/>
                </a:cubicBezTo>
                <a:cubicBezTo>
                  <a:pt x="21" y="30"/>
                  <a:pt x="18" y="35"/>
                  <a:pt x="18" y="40"/>
                </a:cubicBezTo>
                <a:cubicBezTo>
                  <a:pt x="18" y="40"/>
                  <a:pt x="19" y="52"/>
                  <a:pt x="14" y="62"/>
                </a:cubicBezTo>
                <a:cubicBezTo>
                  <a:pt x="12" y="66"/>
                  <a:pt x="12" y="66"/>
                  <a:pt x="12" y="66"/>
                </a:cubicBezTo>
                <a:cubicBezTo>
                  <a:pt x="4" y="79"/>
                  <a:pt x="0" y="88"/>
                  <a:pt x="0" y="111"/>
                </a:cubicBezTo>
                <a:cubicBezTo>
                  <a:pt x="0" y="372"/>
                  <a:pt x="0" y="372"/>
                  <a:pt x="0" y="372"/>
                </a:cubicBezTo>
                <a:cubicBezTo>
                  <a:pt x="0" y="372"/>
                  <a:pt x="0" y="372"/>
                  <a:pt x="0" y="372"/>
                </a:cubicBezTo>
                <a:cubicBezTo>
                  <a:pt x="0" y="372"/>
                  <a:pt x="0" y="372"/>
                  <a:pt x="0" y="372"/>
                </a:cubicBezTo>
                <a:cubicBezTo>
                  <a:pt x="0" y="376"/>
                  <a:pt x="1" y="402"/>
                  <a:pt x="22" y="424"/>
                </a:cubicBezTo>
                <a:cubicBezTo>
                  <a:pt x="42" y="444"/>
                  <a:pt x="71" y="454"/>
                  <a:pt x="110" y="454"/>
                </a:cubicBezTo>
                <a:cubicBezTo>
                  <a:pt x="114" y="454"/>
                  <a:pt x="168" y="458"/>
                  <a:pt x="200" y="429"/>
                </a:cubicBezTo>
                <a:cubicBezTo>
                  <a:pt x="215" y="415"/>
                  <a:pt x="223" y="397"/>
                  <a:pt x="223" y="375"/>
                </a:cubicBezTo>
                <a:cubicBezTo>
                  <a:pt x="223" y="113"/>
                  <a:pt x="223" y="113"/>
                  <a:pt x="223" y="113"/>
                </a:cubicBezTo>
                <a:cubicBezTo>
                  <a:pt x="223" y="106"/>
                  <a:pt x="217" y="100"/>
                  <a:pt x="209" y="100"/>
                </a:cubicBezTo>
                <a:cubicBezTo>
                  <a:pt x="202" y="100"/>
                  <a:pt x="196" y="106"/>
                  <a:pt x="196" y="113"/>
                </a:cubicBezTo>
                <a:cubicBezTo>
                  <a:pt x="196" y="375"/>
                  <a:pt x="196" y="375"/>
                  <a:pt x="196" y="375"/>
                </a:cubicBezTo>
                <a:cubicBezTo>
                  <a:pt x="196" y="389"/>
                  <a:pt x="192" y="401"/>
                  <a:pt x="182" y="409"/>
                </a:cubicBezTo>
                <a:cubicBezTo>
                  <a:pt x="158" y="431"/>
                  <a:pt x="112" y="428"/>
                  <a:pt x="112" y="428"/>
                </a:cubicBezTo>
                <a:cubicBezTo>
                  <a:pt x="111" y="428"/>
                  <a:pt x="111" y="428"/>
                  <a:pt x="110" y="428"/>
                </a:cubicBezTo>
                <a:cubicBezTo>
                  <a:pt x="79" y="428"/>
                  <a:pt x="56" y="420"/>
                  <a:pt x="42" y="406"/>
                </a:cubicBezTo>
                <a:cubicBezTo>
                  <a:pt x="27" y="391"/>
                  <a:pt x="27" y="373"/>
                  <a:pt x="27" y="372"/>
                </a:cubicBezTo>
                <a:cubicBezTo>
                  <a:pt x="27" y="372"/>
                  <a:pt x="27" y="111"/>
                  <a:pt x="27" y="111"/>
                </a:cubicBezTo>
                <a:cubicBezTo>
                  <a:pt x="27" y="94"/>
                  <a:pt x="29" y="89"/>
                  <a:pt x="35" y="79"/>
                </a:cubicBezTo>
                <a:cubicBezTo>
                  <a:pt x="37" y="75"/>
                  <a:pt x="37" y="75"/>
                  <a:pt x="37" y="75"/>
                </a:cubicBezTo>
                <a:cubicBezTo>
                  <a:pt x="40" y="70"/>
                  <a:pt x="42" y="65"/>
                  <a:pt x="43" y="60"/>
                </a:cubicBezTo>
                <a:cubicBezTo>
                  <a:pt x="59" y="65"/>
                  <a:pt x="83" y="67"/>
                  <a:pt x="111" y="67"/>
                </a:cubicBezTo>
                <a:cubicBezTo>
                  <a:pt x="134" y="67"/>
                  <a:pt x="155" y="66"/>
                  <a:pt x="171" y="62"/>
                </a:cubicBezTo>
                <a:cubicBezTo>
                  <a:pt x="180" y="60"/>
                  <a:pt x="205" y="55"/>
                  <a:pt x="205" y="37"/>
                </a:cubicBezTo>
                <a:cubicBezTo>
                  <a:pt x="205" y="12"/>
                  <a:pt x="150" y="0"/>
                  <a:pt x="111" y="0"/>
                </a:cubicBezTo>
                <a:cubicBezTo>
                  <a:pt x="104" y="0"/>
                  <a:pt x="98" y="6"/>
                  <a:pt x="98" y="1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6" name="Freeform 580"/>
          <p:cNvSpPr>
            <a:spLocks/>
          </p:cNvSpPr>
          <p:nvPr/>
        </p:nvSpPr>
        <p:spPr bwMode="auto">
          <a:xfrm>
            <a:off x="8124825" y="3689350"/>
            <a:ext cx="496888" cy="495300"/>
          </a:xfrm>
          <a:custGeom>
            <a:avLst/>
            <a:gdLst/>
            <a:ahLst/>
            <a:cxnLst>
              <a:cxn ang="0">
                <a:pos x="415" y="114"/>
              </a:cxn>
              <a:cxn ang="0">
                <a:pos x="387" y="114"/>
              </a:cxn>
              <a:cxn ang="0">
                <a:pos x="415" y="60"/>
              </a:cxn>
              <a:cxn ang="0">
                <a:pos x="295" y="60"/>
              </a:cxn>
              <a:cxn ang="0">
                <a:pos x="334" y="104"/>
              </a:cxn>
              <a:cxn ang="0">
                <a:pos x="320" y="60"/>
              </a:cxn>
              <a:cxn ang="0">
                <a:pos x="389" y="60"/>
              </a:cxn>
              <a:cxn ang="0">
                <a:pos x="365" y="93"/>
              </a:cxn>
              <a:cxn ang="0">
                <a:pos x="363" y="94"/>
              </a:cxn>
              <a:cxn ang="0">
                <a:pos x="361" y="95"/>
              </a:cxn>
              <a:cxn ang="0">
                <a:pos x="360" y="97"/>
              </a:cxn>
              <a:cxn ang="0">
                <a:pos x="359" y="99"/>
              </a:cxn>
              <a:cxn ang="0">
                <a:pos x="358" y="102"/>
              </a:cxn>
              <a:cxn ang="0">
                <a:pos x="358" y="104"/>
              </a:cxn>
              <a:cxn ang="0">
                <a:pos x="358" y="107"/>
              </a:cxn>
              <a:cxn ang="0">
                <a:pos x="365" y="130"/>
              </a:cxn>
              <a:cxn ang="0">
                <a:pos x="409" y="139"/>
              </a:cxn>
              <a:cxn ang="0">
                <a:pos x="415" y="143"/>
              </a:cxn>
              <a:cxn ang="0">
                <a:pos x="382" y="413"/>
              </a:cxn>
              <a:cxn ang="0">
                <a:pos x="399" y="203"/>
              </a:cxn>
              <a:cxn ang="0">
                <a:pos x="353" y="132"/>
              </a:cxn>
              <a:cxn ang="0">
                <a:pos x="351" y="131"/>
              </a:cxn>
              <a:cxn ang="0">
                <a:pos x="349" y="129"/>
              </a:cxn>
              <a:cxn ang="0">
                <a:pos x="347" y="128"/>
              </a:cxn>
              <a:cxn ang="0">
                <a:pos x="345" y="127"/>
              </a:cxn>
              <a:cxn ang="0">
                <a:pos x="342" y="127"/>
              </a:cxn>
              <a:cxn ang="0">
                <a:pos x="316" y="131"/>
              </a:cxn>
              <a:cxn ang="0">
                <a:pos x="191" y="154"/>
              </a:cxn>
              <a:cxn ang="0">
                <a:pos x="202" y="413"/>
              </a:cxn>
              <a:cxn ang="0">
                <a:pos x="0" y="426"/>
              </a:cxn>
              <a:cxn ang="0">
                <a:pos x="216" y="439"/>
              </a:cxn>
              <a:cxn ang="0">
                <a:pos x="228" y="425"/>
              </a:cxn>
              <a:cxn ang="0">
                <a:pos x="337" y="153"/>
              </a:cxn>
              <a:cxn ang="0">
                <a:pos x="347" y="425"/>
              </a:cxn>
              <a:cxn ang="0">
                <a:pos x="360" y="439"/>
              </a:cxn>
              <a:cxn ang="0">
                <a:pos x="394" y="439"/>
              </a:cxn>
              <a:cxn ang="0">
                <a:pos x="396" y="438"/>
              </a:cxn>
              <a:cxn ang="0">
                <a:pos x="398" y="438"/>
              </a:cxn>
              <a:cxn ang="0">
                <a:pos x="400" y="437"/>
              </a:cxn>
              <a:cxn ang="0">
                <a:pos x="402" y="435"/>
              </a:cxn>
              <a:cxn ang="0">
                <a:pos x="404" y="433"/>
              </a:cxn>
              <a:cxn ang="0">
                <a:pos x="405" y="431"/>
              </a:cxn>
              <a:cxn ang="0">
                <a:pos x="406" y="429"/>
              </a:cxn>
              <a:cxn ang="0">
                <a:pos x="406" y="427"/>
              </a:cxn>
              <a:cxn ang="0">
                <a:pos x="440" y="146"/>
              </a:cxn>
              <a:cxn ang="0">
                <a:pos x="440" y="143"/>
              </a:cxn>
            </a:cxnLst>
            <a:rect l="0" t="0" r="r" b="b"/>
            <a:pathLst>
              <a:path w="440" h="439">
                <a:moveTo>
                  <a:pt x="440" y="143"/>
                </a:moveTo>
                <a:cubicBezTo>
                  <a:pt x="440" y="128"/>
                  <a:pt x="429" y="116"/>
                  <a:pt x="415" y="114"/>
                </a:cubicBezTo>
                <a:cubicBezTo>
                  <a:pt x="414" y="114"/>
                  <a:pt x="413" y="114"/>
                  <a:pt x="411" y="114"/>
                </a:cubicBezTo>
                <a:cubicBezTo>
                  <a:pt x="387" y="114"/>
                  <a:pt x="387" y="114"/>
                  <a:pt x="387" y="114"/>
                </a:cubicBezTo>
                <a:cubicBezTo>
                  <a:pt x="386" y="111"/>
                  <a:pt x="386" y="111"/>
                  <a:pt x="386" y="111"/>
                </a:cubicBezTo>
                <a:cubicBezTo>
                  <a:pt x="403" y="100"/>
                  <a:pt x="415" y="81"/>
                  <a:pt x="415" y="60"/>
                </a:cubicBezTo>
                <a:cubicBezTo>
                  <a:pt x="415" y="27"/>
                  <a:pt x="388" y="0"/>
                  <a:pt x="355" y="0"/>
                </a:cubicBezTo>
                <a:cubicBezTo>
                  <a:pt x="322" y="0"/>
                  <a:pt x="295" y="27"/>
                  <a:pt x="295" y="60"/>
                </a:cubicBezTo>
                <a:cubicBezTo>
                  <a:pt x="295" y="78"/>
                  <a:pt x="303" y="95"/>
                  <a:pt x="317" y="106"/>
                </a:cubicBezTo>
                <a:cubicBezTo>
                  <a:pt x="322" y="110"/>
                  <a:pt x="330" y="109"/>
                  <a:pt x="334" y="104"/>
                </a:cubicBezTo>
                <a:cubicBezTo>
                  <a:pt x="339" y="99"/>
                  <a:pt x="338" y="91"/>
                  <a:pt x="333" y="86"/>
                </a:cubicBezTo>
                <a:cubicBezTo>
                  <a:pt x="325" y="80"/>
                  <a:pt x="320" y="70"/>
                  <a:pt x="320" y="60"/>
                </a:cubicBezTo>
                <a:cubicBezTo>
                  <a:pt x="320" y="40"/>
                  <a:pt x="336" y="25"/>
                  <a:pt x="355" y="25"/>
                </a:cubicBezTo>
                <a:cubicBezTo>
                  <a:pt x="374" y="25"/>
                  <a:pt x="389" y="40"/>
                  <a:pt x="389" y="60"/>
                </a:cubicBezTo>
                <a:cubicBezTo>
                  <a:pt x="389" y="75"/>
                  <a:pt x="380" y="87"/>
                  <a:pt x="366" y="92"/>
                </a:cubicBezTo>
                <a:cubicBezTo>
                  <a:pt x="366" y="92"/>
                  <a:pt x="366" y="93"/>
                  <a:pt x="365" y="93"/>
                </a:cubicBezTo>
                <a:cubicBezTo>
                  <a:pt x="365" y="93"/>
                  <a:pt x="365" y="93"/>
                  <a:pt x="364" y="93"/>
                </a:cubicBezTo>
                <a:cubicBezTo>
                  <a:pt x="364" y="93"/>
                  <a:pt x="364" y="94"/>
                  <a:pt x="363" y="94"/>
                </a:cubicBezTo>
                <a:cubicBezTo>
                  <a:pt x="363" y="94"/>
                  <a:pt x="362" y="94"/>
                  <a:pt x="362" y="95"/>
                </a:cubicBezTo>
                <a:cubicBezTo>
                  <a:pt x="362" y="95"/>
                  <a:pt x="362" y="95"/>
                  <a:pt x="361" y="95"/>
                </a:cubicBezTo>
                <a:cubicBezTo>
                  <a:pt x="361" y="96"/>
                  <a:pt x="361" y="96"/>
                  <a:pt x="360" y="96"/>
                </a:cubicBezTo>
                <a:cubicBezTo>
                  <a:pt x="360" y="97"/>
                  <a:pt x="360" y="97"/>
                  <a:pt x="360" y="97"/>
                </a:cubicBezTo>
                <a:cubicBezTo>
                  <a:pt x="360" y="98"/>
                  <a:pt x="359" y="98"/>
                  <a:pt x="359" y="99"/>
                </a:cubicBezTo>
                <a:cubicBezTo>
                  <a:pt x="359" y="99"/>
                  <a:pt x="359" y="99"/>
                  <a:pt x="359" y="99"/>
                </a:cubicBezTo>
                <a:cubicBezTo>
                  <a:pt x="359" y="100"/>
                  <a:pt x="358" y="100"/>
                  <a:pt x="358" y="101"/>
                </a:cubicBezTo>
                <a:cubicBezTo>
                  <a:pt x="358" y="101"/>
                  <a:pt x="358" y="101"/>
                  <a:pt x="358" y="102"/>
                </a:cubicBezTo>
                <a:cubicBezTo>
                  <a:pt x="358" y="102"/>
                  <a:pt x="358" y="103"/>
                  <a:pt x="358" y="103"/>
                </a:cubicBezTo>
                <a:cubicBezTo>
                  <a:pt x="358" y="103"/>
                  <a:pt x="358" y="104"/>
                  <a:pt x="358" y="104"/>
                </a:cubicBezTo>
                <a:cubicBezTo>
                  <a:pt x="358" y="105"/>
                  <a:pt x="358" y="105"/>
                  <a:pt x="358" y="106"/>
                </a:cubicBezTo>
                <a:cubicBezTo>
                  <a:pt x="358" y="106"/>
                  <a:pt x="358" y="106"/>
                  <a:pt x="358" y="107"/>
                </a:cubicBezTo>
                <a:cubicBezTo>
                  <a:pt x="358" y="107"/>
                  <a:pt x="358" y="107"/>
                  <a:pt x="358" y="108"/>
                </a:cubicBezTo>
                <a:cubicBezTo>
                  <a:pt x="365" y="130"/>
                  <a:pt x="365" y="130"/>
                  <a:pt x="365" y="130"/>
                </a:cubicBezTo>
                <a:cubicBezTo>
                  <a:pt x="367" y="135"/>
                  <a:pt x="372" y="139"/>
                  <a:pt x="377" y="139"/>
                </a:cubicBezTo>
                <a:cubicBezTo>
                  <a:pt x="409" y="139"/>
                  <a:pt x="409" y="139"/>
                  <a:pt x="409" y="139"/>
                </a:cubicBezTo>
                <a:cubicBezTo>
                  <a:pt x="410" y="139"/>
                  <a:pt x="411" y="139"/>
                  <a:pt x="411" y="139"/>
                </a:cubicBezTo>
                <a:cubicBezTo>
                  <a:pt x="413" y="139"/>
                  <a:pt x="415" y="141"/>
                  <a:pt x="415" y="143"/>
                </a:cubicBezTo>
                <a:cubicBezTo>
                  <a:pt x="415" y="143"/>
                  <a:pt x="415" y="143"/>
                  <a:pt x="415" y="144"/>
                </a:cubicBezTo>
                <a:cubicBezTo>
                  <a:pt x="382" y="413"/>
                  <a:pt x="382" y="413"/>
                  <a:pt x="382" y="413"/>
                </a:cubicBezTo>
                <a:cubicBezTo>
                  <a:pt x="374" y="413"/>
                  <a:pt x="374" y="413"/>
                  <a:pt x="374" y="413"/>
                </a:cubicBezTo>
                <a:cubicBezTo>
                  <a:pt x="399" y="203"/>
                  <a:pt x="399" y="203"/>
                  <a:pt x="399" y="203"/>
                </a:cubicBezTo>
                <a:cubicBezTo>
                  <a:pt x="399" y="199"/>
                  <a:pt x="398" y="196"/>
                  <a:pt x="396" y="194"/>
                </a:cubicBezTo>
                <a:cubicBezTo>
                  <a:pt x="353" y="132"/>
                  <a:pt x="353" y="132"/>
                  <a:pt x="353" y="132"/>
                </a:cubicBezTo>
                <a:cubicBezTo>
                  <a:pt x="352" y="132"/>
                  <a:pt x="352" y="131"/>
                  <a:pt x="351" y="131"/>
                </a:cubicBezTo>
                <a:cubicBezTo>
                  <a:pt x="351" y="131"/>
                  <a:pt x="351" y="131"/>
                  <a:pt x="351" y="131"/>
                </a:cubicBezTo>
                <a:cubicBezTo>
                  <a:pt x="351" y="130"/>
                  <a:pt x="350" y="130"/>
                  <a:pt x="350" y="129"/>
                </a:cubicBezTo>
                <a:cubicBezTo>
                  <a:pt x="349" y="129"/>
                  <a:pt x="349" y="129"/>
                  <a:pt x="349" y="129"/>
                </a:cubicBezTo>
                <a:cubicBezTo>
                  <a:pt x="349" y="129"/>
                  <a:pt x="348" y="128"/>
                  <a:pt x="348" y="128"/>
                </a:cubicBezTo>
                <a:cubicBezTo>
                  <a:pt x="347" y="128"/>
                  <a:pt x="347" y="128"/>
                  <a:pt x="347" y="128"/>
                </a:cubicBezTo>
                <a:cubicBezTo>
                  <a:pt x="347" y="128"/>
                  <a:pt x="346" y="127"/>
                  <a:pt x="345" y="127"/>
                </a:cubicBezTo>
                <a:cubicBezTo>
                  <a:pt x="345" y="127"/>
                  <a:pt x="345" y="127"/>
                  <a:pt x="345" y="127"/>
                </a:cubicBezTo>
                <a:cubicBezTo>
                  <a:pt x="344" y="127"/>
                  <a:pt x="344" y="127"/>
                  <a:pt x="343" y="127"/>
                </a:cubicBezTo>
                <a:cubicBezTo>
                  <a:pt x="343" y="127"/>
                  <a:pt x="343" y="127"/>
                  <a:pt x="342" y="127"/>
                </a:cubicBezTo>
                <a:cubicBezTo>
                  <a:pt x="342" y="127"/>
                  <a:pt x="341" y="127"/>
                  <a:pt x="340" y="127"/>
                </a:cubicBezTo>
                <a:cubicBezTo>
                  <a:pt x="316" y="131"/>
                  <a:pt x="316" y="131"/>
                  <a:pt x="316" y="131"/>
                </a:cubicBezTo>
                <a:cubicBezTo>
                  <a:pt x="316" y="131"/>
                  <a:pt x="316" y="131"/>
                  <a:pt x="316" y="131"/>
                </a:cubicBezTo>
                <a:cubicBezTo>
                  <a:pt x="191" y="154"/>
                  <a:pt x="191" y="154"/>
                  <a:pt x="191" y="154"/>
                </a:cubicBezTo>
                <a:cubicBezTo>
                  <a:pt x="184" y="156"/>
                  <a:pt x="180" y="161"/>
                  <a:pt x="181" y="168"/>
                </a:cubicBezTo>
                <a:cubicBezTo>
                  <a:pt x="202" y="413"/>
                  <a:pt x="202" y="413"/>
                  <a:pt x="202" y="413"/>
                </a:cubicBezTo>
                <a:cubicBezTo>
                  <a:pt x="12" y="413"/>
                  <a:pt x="12" y="413"/>
                  <a:pt x="12" y="413"/>
                </a:cubicBezTo>
                <a:cubicBezTo>
                  <a:pt x="6" y="413"/>
                  <a:pt x="0" y="419"/>
                  <a:pt x="0" y="426"/>
                </a:cubicBezTo>
                <a:cubicBezTo>
                  <a:pt x="0" y="433"/>
                  <a:pt x="6" y="439"/>
                  <a:pt x="12" y="439"/>
                </a:cubicBezTo>
                <a:cubicBezTo>
                  <a:pt x="216" y="439"/>
                  <a:pt x="216" y="439"/>
                  <a:pt x="216" y="439"/>
                </a:cubicBezTo>
                <a:cubicBezTo>
                  <a:pt x="219" y="439"/>
                  <a:pt x="223" y="437"/>
                  <a:pt x="225" y="434"/>
                </a:cubicBezTo>
                <a:cubicBezTo>
                  <a:pt x="228" y="432"/>
                  <a:pt x="229" y="428"/>
                  <a:pt x="228" y="425"/>
                </a:cubicBezTo>
                <a:cubicBezTo>
                  <a:pt x="207" y="177"/>
                  <a:pt x="207" y="177"/>
                  <a:pt x="207" y="177"/>
                </a:cubicBezTo>
                <a:cubicBezTo>
                  <a:pt x="337" y="153"/>
                  <a:pt x="337" y="153"/>
                  <a:pt x="337" y="153"/>
                </a:cubicBezTo>
                <a:cubicBezTo>
                  <a:pt x="373" y="204"/>
                  <a:pt x="373" y="204"/>
                  <a:pt x="373" y="204"/>
                </a:cubicBezTo>
                <a:cubicBezTo>
                  <a:pt x="347" y="425"/>
                  <a:pt x="347" y="425"/>
                  <a:pt x="347" y="425"/>
                </a:cubicBezTo>
                <a:cubicBezTo>
                  <a:pt x="347" y="428"/>
                  <a:pt x="348" y="432"/>
                  <a:pt x="350" y="434"/>
                </a:cubicBezTo>
                <a:cubicBezTo>
                  <a:pt x="353" y="437"/>
                  <a:pt x="356" y="439"/>
                  <a:pt x="360" y="439"/>
                </a:cubicBezTo>
                <a:cubicBezTo>
                  <a:pt x="393" y="439"/>
                  <a:pt x="393" y="439"/>
                  <a:pt x="393" y="439"/>
                </a:cubicBezTo>
                <a:cubicBezTo>
                  <a:pt x="393" y="439"/>
                  <a:pt x="393" y="439"/>
                  <a:pt x="394" y="439"/>
                </a:cubicBezTo>
                <a:cubicBezTo>
                  <a:pt x="394" y="439"/>
                  <a:pt x="394" y="439"/>
                  <a:pt x="394" y="439"/>
                </a:cubicBezTo>
                <a:cubicBezTo>
                  <a:pt x="394" y="439"/>
                  <a:pt x="395" y="438"/>
                  <a:pt x="396" y="438"/>
                </a:cubicBezTo>
                <a:cubicBezTo>
                  <a:pt x="396" y="438"/>
                  <a:pt x="396" y="438"/>
                  <a:pt x="397" y="438"/>
                </a:cubicBezTo>
                <a:cubicBezTo>
                  <a:pt x="397" y="438"/>
                  <a:pt x="398" y="438"/>
                  <a:pt x="398" y="438"/>
                </a:cubicBezTo>
                <a:cubicBezTo>
                  <a:pt x="398" y="438"/>
                  <a:pt x="399" y="437"/>
                  <a:pt x="399" y="437"/>
                </a:cubicBezTo>
                <a:cubicBezTo>
                  <a:pt x="399" y="437"/>
                  <a:pt x="400" y="437"/>
                  <a:pt x="400" y="437"/>
                </a:cubicBezTo>
                <a:cubicBezTo>
                  <a:pt x="401" y="436"/>
                  <a:pt x="401" y="436"/>
                  <a:pt x="401" y="436"/>
                </a:cubicBezTo>
                <a:cubicBezTo>
                  <a:pt x="401" y="436"/>
                  <a:pt x="402" y="435"/>
                  <a:pt x="402" y="435"/>
                </a:cubicBezTo>
                <a:cubicBezTo>
                  <a:pt x="402" y="435"/>
                  <a:pt x="403" y="435"/>
                  <a:pt x="403" y="434"/>
                </a:cubicBezTo>
                <a:cubicBezTo>
                  <a:pt x="403" y="434"/>
                  <a:pt x="403" y="434"/>
                  <a:pt x="404" y="433"/>
                </a:cubicBezTo>
                <a:cubicBezTo>
                  <a:pt x="404" y="433"/>
                  <a:pt x="404" y="433"/>
                  <a:pt x="404" y="433"/>
                </a:cubicBezTo>
                <a:cubicBezTo>
                  <a:pt x="404" y="432"/>
                  <a:pt x="405" y="432"/>
                  <a:pt x="405" y="431"/>
                </a:cubicBezTo>
                <a:cubicBezTo>
                  <a:pt x="405" y="431"/>
                  <a:pt x="405" y="431"/>
                  <a:pt x="405" y="430"/>
                </a:cubicBezTo>
                <a:cubicBezTo>
                  <a:pt x="405" y="430"/>
                  <a:pt x="406" y="430"/>
                  <a:pt x="406" y="429"/>
                </a:cubicBezTo>
                <a:cubicBezTo>
                  <a:pt x="406" y="429"/>
                  <a:pt x="406" y="428"/>
                  <a:pt x="406" y="428"/>
                </a:cubicBezTo>
                <a:cubicBezTo>
                  <a:pt x="406" y="428"/>
                  <a:pt x="406" y="428"/>
                  <a:pt x="406" y="427"/>
                </a:cubicBezTo>
                <a:cubicBezTo>
                  <a:pt x="440" y="147"/>
                  <a:pt x="440" y="147"/>
                  <a:pt x="440" y="147"/>
                </a:cubicBezTo>
                <a:cubicBezTo>
                  <a:pt x="440" y="147"/>
                  <a:pt x="440" y="147"/>
                  <a:pt x="440" y="146"/>
                </a:cubicBezTo>
                <a:cubicBezTo>
                  <a:pt x="440" y="146"/>
                  <a:pt x="440" y="145"/>
                  <a:pt x="440" y="144"/>
                </a:cubicBezTo>
                <a:cubicBezTo>
                  <a:pt x="440" y="144"/>
                  <a:pt x="440" y="144"/>
                  <a:pt x="440" y="143"/>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7" name="Freeform 159"/>
          <p:cNvSpPr>
            <a:spLocks/>
          </p:cNvSpPr>
          <p:nvPr/>
        </p:nvSpPr>
        <p:spPr bwMode="auto">
          <a:xfrm>
            <a:off x="1744663" y="1165225"/>
            <a:ext cx="711200" cy="512763"/>
          </a:xfrm>
          <a:custGeom>
            <a:avLst/>
            <a:gdLst/>
            <a:ahLst/>
            <a:cxnLst>
              <a:cxn ang="0">
                <a:pos x="218" y="426"/>
              </a:cxn>
              <a:cxn ang="0">
                <a:pos x="411" y="426"/>
              </a:cxn>
              <a:cxn ang="0">
                <a:pos x="354" y="398"/>
              </a:cxn>
              <a:cxn ang="0">
                <a:pos x="322" y="381"/>
              </a:cxn>
              <a:cxn ang="0">
                <a:pos x="322" y="15"/>
              </a:cxn>
              <a:cxn ang="0">
                <a:pos x="337" y="0"/>
              </a:cxn>
              <a:cxn ang="0">
                <a:pos x="514" y="0"/>
              </a:cxn>
              <a:cxn ang="0">
                <a:pos x="527" y="21"/>
              </a:cxn>
              <a:cxn ang="0">
                <a:pos x="437" y="256"/>
              </a:cxn>
              <a:cxn ang="0">
                <a:pos x="517" y="277"/>
              </a:cxn>
              <a:cxn ang="0">
                <a:pos x="597" y="250"/>
              </a:cxn>
              <a:cxn ang="0">
                <a:pos x="526" y="75"/>
              </a:cxn>
              <a:cxn ang="0">
                <a:pos x="552" y="61"/>
              </a:cxn>
              <a:cxn ang="0">
                <a:pos x="628" y="245"/>
              </a:cxn>
              <a:cxn ang="0">
                <a:pos x="627" y="261"/>
              </a:cxn>
              <a:cxn ang="0">
                <a:pos x="517" y="306"/>
              </a:cxn>
              <a:cxn ang="0">
                <a:pos x="435" y="288"/>
              </a:cxn>
              <a:cxn ang="0">
                <a:pos x="406" y="253"/>
              </a:cxn>
              <a:cxn ang="0">
                <a:pos x="491" y="29"/>
              </a:cxn>
              <a:cxn ang="0">
                <a:pos x="351" y="29"/>
              </a:cxn>
              <a:cxn ang="0">
                <a:pos x="351" y="368"/>
              </a:cxn>
              <a:cxn ang="0">
                <a:pos x="436" y="410"/>
              </a:cxn>
              <a:cxn ang="0">
                <a:pos x="441" y="456"/>
              </a:cxn>
              <a:cxn ang="0">
                <a:pos x="189" y="456"/>
              </a:cxn>
              <a:cxn ang="0">
                <a:pos x="193" y="410"/>
              </a:cxn>
              <a:cxn ang="0">
                <a:pos x="278" y="368"/>
              </a:cxn>
              <a:cxn ang="0">
                <a:pos x="278" y="29"/>
              </a:cxn>
              <a:cxn ang="0">
                <a:pos x="139" y="29"/>
              </a:cxn>
              <a:cxn ang="0">
                <a:pos x="224" y="253"/>
              </a:cxn>
              <a:cxn ang="0">
                <a:pos x="194" y="288"/>
              </a:cxn>
              <a:cxn ang="0">
                <a:pos x="112" y="306"/>
              </a:cxn>
              <a:cxn ang="0">
                <a:pos x="3" y="261"/>
              </a:cxn>
              <a:cxn ang="0">
                <a:pos x="2" y="245"/>
              </a:cxn>
              <a:cxn ang="0">
                <a:pos x="78" y="61"/>
              </a:cxn>
              <a:cxn ang="0">
                <a:pos x="103" y="75"/>
              </a:cxn>
              <a:cxn ang="0">
                <a:pos x="33" y="250"/>
              </a:cxn>
              <a:cxn ang="0">
                <a:pos x="112" y="277"/>
              </a:cxn>
              <a:cxn ang="0">
                <a:pos x="192" y="256"/>
              </a:cxn>
              <a:cxn ang="0">
                <a:pos x="102" y="21"/>
              </a:cxn>
              <a:cxn ang="0">
                <a:pos x="115" y="0"/>
              </a:cxn>
              <a:cxn ang="0">
                <a:pos x="293" y="0"/>
              </a:cxn>
              <a:cxn ang="0">
                <a:pos x="307" y="15"/>
              </a:cxn>
              <a:cxn ang="0">
                <a:pos x="307" y="381"/>
              </a:cxn>
              <a:cxn ang="0">
                <a:pos x="275" y="398"/>
              </a:cxn>
              <a:cxn ang="0">
                <a:pos x="218" y="426"/>
              </a:cxn>
            </a:cxnLst>
            <a:rect l="0" t="0" r="r" b="b"/>
            <a:pathLst>
              <a:path w="630" h="456">
                <a:moveTo>
                  <a:pt x="218" y="426"/>
                </a:moveTo>
                <a:cubicBezTo>
                  <a:pt x="411" y="426"/>
                  <a:pt x="411" y="426"/>
                  <a:pt x="411" y="426"/>
                </a:cubicBezTo>
                <a:cubicBezTo>
                  <a:pt x="392" y="406"/>
                  <a:pt x="370" y="399"/>
                  <a:pt x="354" y="398"/>
                </a:cubicBezTo>
                <a:cubicBezTo>
                  <a:pt x="343" y="397"/>
                  <a:pt x="322" y="398"/>
                  <a:pt x="322" y="381"/>
                </a:cubicBezTo>
                <a:cubicBezTo>
                  <a:pt x="322" y="15"/>
                  <a:pt x="322" y="15"/>
                  <a:pt x="322" y="15"/>
                </a:cubicBezTo>
                <a:cubicBezTo>
                  <a:pt x="322" y="7"/>
                  <a:pt x="329" y="0"/>
                  <a:pt x="337" y="0"/>
                </a:cubicBezTo>
                <a:cubicBezTo>
                  <a:pt x="514" y="0"/>
                  <a:pt x="514" y="0"/>
                  <a:pt x="514" y="0"/>
                </a:cubicBezTo>
                <a:cubicBezTo>
                  <a:pt x="527" y="0"/>
                  <a:pt x="533" y="10"/>
                  <a:pt x="527" y="21"/>
                </a:cubicBezTo>
                <a:cubicBezTo>
                  <a:pt x="437" y="256"/>
                  <a:pt x="437" y="256"/>
                  <a:pt x="437" y="256"/>
                </a:cubicBezTo>
                <a:cubicBezTo>
                  <a:pt x="460" y="271"/>
                  <a:pt x="490" y="277"/>
                  <a:pt x="517" y="277"/>
                </a:cubicBezTo>
                <a:cubicBezTo>
                  <a:pt x="545" y="277"/>
                  <a:pt x="575" y="269"/>
                  <a:pt x="597" y="250"/>
                </a:cubicBezTo>
                <a:cubicBezTo>
                  <a:pt x="526" y="75"/>
                  <a:pt x="526" y="75"/>
                  <a:pt x="526" y="75"/>
                </a:cubicBezTo>
                <a:cubicBezTo>
                  <a:pt x="516" y="58"/>
                  <a:pt x="542" y="44"/>
                  <a:pt x="552" y="61"/>
                </a:cubicBezTo>
                <a:cubicBezTo>
                  <a:pt x="628" y="245"/>
                  <a:pt x="628" y="245"/>
                  <a:pt x="628" y="245"/>
                </a:cubicBezTo>
                <a:cubicBezTo>
                  <a:pt x="630" y="249"/>
                  <a:pt x="629" y="258"/>
                  <a:pt x="627" y="261"/>
                </a:cubicBezTo>
                <a:cubicBezTo>
                  <a:pt x="604" y="293"/>
                  <a:pt x="552" y="306"/>
                  <a:pt x="517" y="306"/>
                </a:cubicBezTo>
                <a:cubicBezTo>
                  <a:pt x="480" y="306"/>
                  <a:pt x="453" y="297"/>
                  <a:pt x="435" y="288"/>
                </a:cubicBezTo>
                <a:cubicBezTo>
                  <a:pt x="425" y="283"/>
                  <a:pt x="398" y="269"/>
                  <a:pt x="406" y="253"/>
                </a:cubicBezTo>
                <a:cubicBezTo>
                  <a:pt x="491" y="29"/>
                  <a:pt x="491" y="29"/>
                  <a:pt x="491" y="29"/>
                </a:cubicBezTo>
                <a:cubicBezTo>
                  <a:pt x="351" y="29"/>
                  <a:pt x="351" y="29"/>
                  <a:pt x="351" y="29"/>
                </a:cubicBezTo>
                <a:cubicBezTo>
                  <a:pt x="351" y="368"/>
                  <a:pt x="351" y="368"/>
                  <a:pt x="351" y="368"/>
                </a:cubicBezTo>
                <a:cubicBezTo>
                  <a:pt x="396" y="375"/>
                  <a:pt x="423" y="395"/>
                  <a:pt x="436" y="410"/>
                </a:cubicBezTo>
                <a:cubicBezTo>
                  <a:pt x="442" y="418"/>
                  <a:pt x="475" y="456"/>
                  <a:pt x="441" y="456"/>
                </a:cubicBezTo>
                <a:cubicBezTo>
                  <a:pt x="189" y="456"/>
                  <a:pt x="189" y="456"/>
                  <a:pt x="189" y="456"/>
                </a:cubicBezTo>
                <a:cubicBezTo>
                  <a:pt x="155" y="456"/>
                  <a:pt x="186" y="417"/>
                  <a:pt x="193" y="410"/>
                </a:cubicBezTo>
                <a:cubicBezTo>
                  <a:pt x="211" y="394"/>
                  <a:pt x="242" y="373"/>
                  <a:pt x="278" y="368"/>
                </a:cubicBezTo>
                <a:cubicBezTo>
                  <a:pt x="278" y="29"/>
                  <a:pt x="278" y="29"/>
                  <a:pt x="278" y="29"/>
                </a:cubicBezTo>
                <a:cubicBezTo>
                  <a:pt x="139" y="29"/>
                  <a:pt x="139" y="29"/>
                  <a:pt x="139" y="29"/>
                </a:cubicBezTo>
                <a:cubicBezTo>
                  <a:pt x="224" y="253"/>
                  <a:pt x="224" y="253"/>
                  <a:pt x="224" y="253"/>
                </a:cubicBezTo>
                <a:cubicBezTo>
                  <a:pt x="232" y="269"/>
                  <a:pt x="204" y="283"/>
                  <a:pt x="194" y="288"/>
                </a:cubicBezTo>
                <a:cubicBezTo>
                  <a:pt x="176" y="297"/>
                  <a:pt x="149" y="306"/>
                  <a:pt x="112" y="306"/>
                </a:cubicBezTo>
                <a:cubicBezTo>
                  <a:pt x="77" y="306"/>
                  <a:pt x="25" y="293"/>
                  <a:pt x="3" y="261"/>
                </a:cubicBezTo>
                <a:cubicBezTo>
                  <a:pt x="0" y="258"/>
                  <a:pt x="0" y="249"/>
                  <a:pt x="2" y="245"/>
                </a:cubicBezTo>
                <a:cubicBezTo>
                  <a:pt x="78" y="61"/>
                  <a:pt x="78" y="61"/>
                  <a:pt x="78" y="61"/>
                </a:cubicBezTo>
                <a:cubicBezTo>
                  <a:pt x="87" y="44"/>
                  <a:pt x="113" y="58"/>
                  <a:pt x="103" y="75"/>
                </a:cubicBezTo>
                <a:cubicBezTo>
                  <a:pt x="33" y="250"/>
                  <a:pt x="33" y="250"/>
                  <a:pt x="33" y="250"/>
                </a:cubicBezTo>
                <a:cubicBezTo>
                  <a:pt x="54" y="269"/>
                  <a:pt x="84" y="277"/>
                  <a:pt x="112" y="277"/>
                </a:cubicBezTo>
                <a:cubicBezTo>
                  <a:pt x="140" y="277"/>
                  <a:pt x="169" y="271"/>
                  <a:pt x="192" y="256"/>
                </a:cubicBezTo>
                <a:cubicBezTo>
                  <a:pt x="102" y="21"/>
                  <a:pt x="102" y="21"/>
                  <a:pt x="102" y="21"/>
                </a:cubicBezTo>
                <a:cubicBezTo>
                  <a:pt x="96" y="10"/>
                  <a:pt x="102" y="0"/>
                  <a:pt x="115" y="0"/>
                </a:cubicBezTo>
                <a:cubicBezTo>
                  <a:pt x="293" y="0"/>
                  <a:pt x="293" y="0"/>
                  <a:pt x="293" y="0"/>
                </a:cubicBezTo>
                <a:cubicBezTo>
                  <a:pt x="300" y="0"/>
                  <a:pt x="307" y="7"/>
                  <a:pt x="307" y="15"/>
                </a:cubicBezTo>
                <a:cubicBezTo>
                  <a:pt x="307" y="381"/>
                  <a:pt x="307" y="381"/>
                  <a:pt x="307" y="381"/>
                </a:cubicBezTo>
                <a:cubicBezTo>
                  <a:pt x="307" y="398"/>
                  <a:pt x="286" y="396"/>
                  <a:pt x="275" y="398"/>
                </a:cubicBezTo>
                <a:cubicBezTo>
                  <a:pt x="256" y="402"/>
                  <a:pt x="234" y="412"/>
                  <a:pt x="218" y="426"/>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8" name="Freeform 226"/>
          <p:cNvSpPr>
            <a:spLocks/>
          </p:cNvSpPr>
          <p:nvPr/>
        </p:nvSpPr>
        <p:spPr bwMode="auto">
          <a:xfrm>
            <a:off x="1844675" y="4402138"/>
            <a:ext cx="511175" cy="519112"/>
          </a:xfrm>
          <a:custGeom>
            <a:avLst/>
            <a:gdLst/>
            <a:ahLst/>
            <a:cxnLst>
              <a:cxn ang="0">
                <a:pos x="167" y="32"/>
              </a:cxn>
              <a:cxn ang="0">
                <a:pos x="110" y="81"/>
              </a:cxn>
              <a:cxn ang="0">
                <a:pos x="42" y="119"/>
              </a:cxn>
              <a:cxn ang="0">
                <a:pos x="68" y="178"/>
              </a:cxn>
              <a:cxn ang="0">
                <a:pos x="38" y="206"/>
              </a:cxn>
              <a:cxn ang="0">
                <a:pos x="7" y="267"/>
              </a:cxn>
              <a:cxn ang="0">
                <a:pos x="79" y="305"/>
              </a:cxn>
              <a:cxn ang="0">
                <a:pos x="89" y="337"/>
              </a:cxn>
              <a:cxn ang="0">
                <a:pos x="68" y="386"/>
              </a:cxn>
              <a:cxn ang="0">
                <a:pos x="127" y="412"/>
              </a:cxn>
              <a:cxn ang="0">
                <a:pos x="205" y="402"/>
              </a:cxn>
              <a:cxn ang="0">
                <a:pos x="262" y="449"/>
              </a:cxn>
              <a:cxn ang="0">
                <a:pos x="300" y="378"/>
              </a:cxn>
              <a:cxn ang="0">
                <a:pos x="349" y="390"/>
              </a:cxn>
              <a:cxn ang="0">
                <a:pos x="407" y="329"/>
              </a:cxn>
              <a:cxn ang="0">
                <a:pos x="383" y="260"/>
              </a:cxn>
              <a:cxn ang="0">
                <a:pos x="444" y="194"/>
              </a:cxn>
              <a:cxn ang="0">
                <a:pos x="276" y="171"/>
              </a:cxn>
              <a:cxn ang="0">
                <a:pos x="271" y="190"/>
              </a:cxn>
              <a:cxn ang="0">
                <a:pos x="235" y="291"/>
              </a:cxn>
              <a:cxn ang="0">
                <a:pos x="227" y="155"/>
              </a:cxn>
              <a:cxn ang="0">
                <a:pos x="239" y="317"/>
              </a:cxn>
              <a:cxn ang="0">
                <a:pos x="302" y="189"/>
              </a:cxn>
              <a:cxn ang="0">
                <a:pos x="422" y="216"/>
              </a:cxn>
              <a:cxn ang="0">
                <a:pos x="353" y="272"/>
              </a:cxn>
              <a:cxn ang="0">
                <a:pos x="381" y="337"/>
              </a:cxn>
              <a:cxn ang="0">
                <a:pos x="364" y="365"/>
              </a:cxn>
              <a:cxn ang="0">
                <a:pos x="273" y="375"/>
              </a:cxn>
              <a:cxn ang="0">
                <a:pos x="250" y="425"/>
              </a:cxn>
              <a:cxn ang="0">
                <a:pos x="231" y="397"/>
              </a:cxn>
              <a:cxn ang="0">
                <a:pos x="159" y="365"/>
              </a:cxn>
              <a:cxn ang="0">
                <a:pos x="92" y="374"/>
              </a:cxn>
              <a:cxn ang="0">
                <a:pos x="120" y="325"/>
              </a:cxn>
              <a:cxn ang="0">
                <a:pos x="83" y="279"/>
              </a:cxn>
              <a:cxn ang="0">
                <a:pos x="28" y="244"/>
              </a:cxn>
              <a:cxn ang="0">
                <a:pos x="89" y="216"/>
              </a:cxn>
              <a:cxn ang="0">
                <a:pos x="90" y="164"/>
              </a:cxn>
              <a:cxn ang="0">
                <a:pos x="70" y="110"/>
              </a:cxn>
              <a:cxn ang="0">
                <a:pos x="177" y="89"/>
              </a:cxn>
              <a:cxn ang="0">
                <a:pos x="200" y="36"/>
              </a:cxn>
              <a:cxn ang="0">
                <a:pos x="220" y="64"/>
              </a:cxn>
              <a:cxn ang="0">
                <a:pos x="292" y="95"/>
              </a:cxn>
              <a:cxn ang="0">
                <a:pos x="359" y="87"/>
              </a:cxn>
              <a:cxn ang="0">
                <a:pos x="338" y="114"/>
              </a:cxn>
              <a:cxn ang="0">
                <a:pos x="375" y="115"/>
              </a:cxn>
              <a:cxn ang="0">
                <a:pos x="354" y="50"/>
              </a:cxn>
              <a:cxn ang="0">
                <a:pos x="278" y="72"/>
              </a:cxn>
              <a:cxn ang="0">
                <a:pos x="246" y="59"/>
              </a:cxn>
              <a:cxn ang="0">
                <a:pos x="189" y="12"/>
              </a:cxn>
            </a:cxnLst>
            <a:rect l="0" t="0" r="r" b="b"/>
            <a:pathLst>
              <a:path w="455" h="460">
                <a:moveTo>
                  <a:pt x="189" y="12"/>
                </a:moveTo>
                <a:cubicBezTo>
                  <a:pt x="180" y="16"/>
                  <a:pt x="172" y="23"/>
                  <a:pt x="167" y="31"/>
                </a:cubicBezTo>
                <a:cubicBezTo>
                  <a:pt x="167" y="32"/>
                  <a:pt x="167" y="32"/>
                  <a:pt x="167" y="32"/>
                </a:cubicBezTo>
                <a:cubicBezTo>
                  <a:pt x="159" y="49"/>
                  <a:pt x="153" y="66"/>
                  <a:pt x="151" y="83"/>
                </a:cubicBezTo>
                <a:cubicBezTo>
                  <a:pt x="148" y="90"/>
                  <a:pt x="142" y="96"/>
                  <a:pt x="135" y="98"/>
                </a:cubicBezTo>
                <a:cubicBezTo>
                  <a:pt x="123" y="100"/>
                  <a:pt x="112" y="92"/>
                  <a:pt x="110" y="81"/>
                </a:cubicBezTo>
                <a:cubicBezTo>
                  <a:pt x="109" y="76"/>
                  <a:pt x="106" y="72"/>
                  <a:pt x="101" y="71"/>
                </a:cubicBezTo>
                <a:cubicBezTo>
                  <a:pt x="79" y="63"/>
                  <a:pt x="54" y="77"/>
                  <a:pt x="45" y="101"/>
                </a:cubicBezTo>
                <a:cubicBezTo>
                  <a:pt x="43" y="107"/>
                  <a:pt x="42" y="113"/>
                  <a:pt x="42" y="119"/>
                </a:cubicBezTo>
                <a:cubicBezTo>
                  <a:pt x="42" y="123"/>
                  <a:pt x="42" y="127"/>
                  <a:pt x="43" y="131"/>
                </a:cubicBezTo>
                <a:cubicBezTo>
                  <a:pt x="44" y="131"/>
                  <a:pt x="44" y="132"/>
                  <a:pt x="44" y="132"/>
                </a:cubicBezTo>
                <a:cubicBezTo>
                  <a:pt x="50" y="149"/>
                  <a:pt x="58" y="165"/>
                  <a:pt x="68" y="178"/>
                </a:cubicBezTo>
                <a:cubicBezTo>
                  <a:pt x="70" y="182"/>
                  <a:pt x="71" y="185"/>
                  <a:pt x="71" y="189"/>
                </a:cubicBezTo>
                <a:cubicBezTo>
                  <a:pt x="71" y="193"/>
                  <a:pt x="70" y="197"/>
                  <a:pt x="67" y="201"/>
                </a:cubicBezTo>
                <a:cubicBezTo>
                  <a:pt x="61" y="210"/>
                  <a:pt x="48" y="213"/>
                  <a:pt x="38" y="206"/>
                </a:cubicBezTo>
                <a:cubicBezTo>
                  <a:pt x="34" y="204"/>
                  <a:pt x="29" y="203"/>
                  <a:pt x="25" y="205"/>
                </a:cubicBezTo>
                <a:cubicBezTo>
                  <a:pt x="15" y="210"/>
                  <a:pt x="8" y="218"/>
                  <a:pt x="4" y="229"/>
                </a:cubicBezTo>
                <a:cubicBezTo>
                  <a:pt x="0" y="241"/>
                  <a:pt x="1" y="255"/>
                  <a:pt x="7" y="267"/>
                </a:cubicBezTo>
                <a:cubicBezTo>
                  <a:pt x="11" y="276"/>
                  <a:pt x="18" y="283"/>
                  <a:pt x="26" y="289"/>
                </a:cubicBezTo>
                <a:cubicBezTo>
                  <a:pt x="27" y="289"/>
                  <a:pt x="27" y="289"/>
                  <a:pt x="27" y="289"/>
                </a:cubicBezTo>
                <a:cubicBezTo>
                  <a:pt x="44" y="297"/>
                  <a:pt x="62" y="303"/>
                  <a:pt x="79" y="305"/>
                </a:cubicBezTo>
                <a:cubicBezTo>
                  <a:pt x="78" y="305"/>
                  <a:pt x="78" y="305"/>
                  <a:pt x="77" y="305"/>
                </a:cubicBezTo>
                <a:cubicBezTo>
                  <a:pt x="85" y="307"/>
                  <a:pt x="91" y="313"/>
                  <a:pt x="93" y="321"/>
                </a:cubicBezTo>
                <a:cubicBezTo>
                  <a:pt x="94" y="327"/>
                  <a:pt x="93" y="332"/>
                  <a:pt x="89" y="337"/>
                </a:cubicBezTo>
                <a:cubicBezTo>
                  <a:pt x="86" y="342"/>
                  <a:pt x="81" y="345"/>
                  <a:pt x="76" y="346"/>
                </a:cubicBezTo>
                <a:cubicBezTo>
                  <a:pt x="71" y="347"/>
                  <a:pt x="67" y="350"/>
                  <a:pt x="66" y="355"/>
                </a:cubicBezTo>
                <a:cubicBezTo>
                  <a:pt x="62" y="365"/>
                  <a:pt x="63" y="376"/>
                  <a:pt x="68" y="386"/>
                </a:cubicBezTo>
                <a:cubicBezTo>
                  <a:pt x="73" y="397"/>
                  <a:pt x="84" y="406"/>
                  <a:pt x="96" y="411"/>
                </a:cubicBezTo>
                <a:cubicBezTo>
                  <a:pt x="106" y="414"/>
                  <a:pt x="116" y="415"/>
                  <a:pt x="126" y="412"/>
                </a:cubicBezTo>
                <a:cubicBezTo>
                  <a:pt x="126" y="412"/>
                  <a:pt x="127" y="412"/>
                  <a:pt x="127" y="412"/>
                </a:cubicBezTo>
                <a:cubicBezTo>
                  <a:pt x="144" y="406"/>
                  <a:pt x="159" y="398"/>
                  <a:pt x="173" y="388"/>
                </a:cubicBezTo>
                <a:cubicBezTo>
                  <a:pt x="180" y="384"/>
                  <a:pt x="189" y="384"/>
                  <a:pt x="196" y="388"/>
                </a:cubicBezTo>
                <a:cubicBezTo>
                  <a:pt x="200" y="392"/>
                  <a:pt x="204" y="396"/>
                  <a:pt x="205" y="402"/>
                </a:cubicBezTo>
                <a:cubicBezTo>
                  <a:pt x="206" y="407"/>
                  <a:pt x="205" y="413"/>
                  <a:pt x="201" y="418"/>
                </a:cubicBezTo>
                <a:cubicBezTo>
                  <a:pt x="199" y="422"/>
                  <a:pt x="198" y="427"/>
                  <a:pt x="200" y="431"/>
                </a:cubicBezTo>
                <a:cubicBezTo>
                  <a:pt x="211" y="452"/>
                  <a:pt x="238" y="460"/>
                  <a:pt x="262" y="449"/>
                </a:cubicBezTo>
                <a:cubicBezTo>
                  <a:pt x="271" y="445"/>
                  <a:pt x="278" y="438"/>
                  <a:pt x="284" y="429"/>
                </a:cubicBezTo>
                <a:cubicBezTo>
                  <a:pt x="284" y="429"/>
                  <a:pt x="284" y="429"/>
                  <a:pt x="284" y="428"/>
                </a:cubicBezTo>
                <a:cubicBezTo>
                  <a:pt x="292" y="412"/>
                  <a:pt x="297" y="396"/>
                  <a:pt x="300" y="378"/>
                </a:cubicBezTo>
                <a:cubicBezTo>
                  <a:pt x="302" y="370"/>
                  <a:pt x="308" y="365"/>
                  <a:pt x="316" y="363"/>
                </a:cubicBezTo>
                <a:cubicBezTo>
                  <a:pt x="327" y="361"/>
                  <a:pt x="338" y="368"/>
                  <a:pt x="341" y="380"/>
                </a:cubicBezTo>
                <a:cubicBezTo>
                  <a:pt x="342" y="384"/>
                  <a:pt x="345" y="388"/>
                  <a:pt x="349" y="390"/>
                </a:cubicBezTo>
                <a:cubicBezTo>
                  <a:pt x="372" y="398"/>
                  <a:pt x="397" y="384"/>
                  <a:pt x="405" y="359"/>
                </a:cubicBezTo>
                <a:cubicBezTo>
                  <a:pt x="409" y="350"/>
                  <a:pt x="409" y="339"/>
                  <a:pt x="407" y="330"/>
                </a:cubicBezTo>
                <a:cubicBezTo>
                  <a:pt x="407" y="330"/>
                  <a:pt x="407" y="329"/>
                  <a:pt x="407" y="329"/>
                </a:cubicBezTo>
                <a:cubicBezTo>
                  <a:pt x="400" y="311"/>
                  <a:pt x="392" y="295"/>
                  <a:pt x="382" y="281"/>
                </a:cubicBezTo>
                <a:cubicBezTo>
                  <a:pt x="382" y="282"/>
                  <a:pt x="382" y="282"/>
                  <a:pt x="383" y="282"/>
                </a:cubicBezTo>
                <a:cubicBezTo>
                  <a:pt x="379" y="275"/>
                  <a:pt x="379" y="267"/>
                  <a:pt x="383" y="260"/>
                </a:cubicBezTo>
                <a:cubicBezTo>
                  <a:pt x="390" y="250"/>
                  <a:pt x="403" y="248"/>
                  <a:pt x="413" y="254"/>
                </a:cubicBezTo>
                <a:cubicBezTo>
                  <a:pt x="417" y="257"/>
                  <a:pt x="422" y="257"/>
                  <a:pt x="426" y="255"/>
                </a:cubicBezTo>
                <a:cubicBezTo>
                  <a:pt x="447" y="245"/>
                  <a:pt x="455" y="218"/>
                  <a:pt x="444" y="194"/>
                </a:cubicBezTo>
                <a:cubicBezTo>
                  <a:pt x="440" y="185"/>
                  <a:pt x="433" y="177"/>
                  <a:pt x="424" y="172"/>
                </a:cubicBezTo>
                <a:cubicBezTo>
                  <a:pt x="424" y="172"/>
                  <a:pt x="424" y="172"/>
                  <a:pt x="423" y="172"/>
                </a:cubicBezTo>
                <a:cubicBezTo>
                  <a:pt x="373" y="148"/>
                  <a:pt x="322" y="148"/>
                  <a:pt x="276" y="171"/>
                </a:cubicBezTo>
                <a:cubicBezTo>
                  <a:pt x="273" y="173"/>
                  <a:pt x="271" y="176"/>
                  <a:pt x="270" y="180"/>
                </a:cubicBezTo>
                <a:cubicBezTo>
                  <a:pt x="269" y="183"/>
                  <a:pt x="269" y="187"/>
                  <a:pt x="271" y="190"/>
                </a:cubicBezTo>
                <a:cubicBezTo>
                  <a:pt x="271" y="190"/>
                  <a:pt x="271" y="190"/>
                  <a:pt x="271" y="190"/>
                </a:cubicBezTo>
                <a:cubicBezTo>
                  <a:pt x="272" y="191"/>
                  <a:pt x="272" y="191"/>
                  <a:pt x="272" y="192"/>
                </a:cubicBezTo>
                <a:cubicBezTo>
                  <a:pt x="279" y="200"/>
                  <a:pt x="284" y="210"/>
                  <a:pt x="285" y="221"/>
                </a:cubicBezTo>
                <a:cubicBezTo>
                  <a:pt x="291" y="254"/>
                  <a:pt x="268" y="285"/>
                  <a:pt x="235" y="291"/>
                </a:cubicBezTo>
                <a:cubicBezTo>
                  <a:pt x="202" y="296"/>
                  <a:pt x="171" y="273"/>
                  <a:pt x="165" y="240"/>
                </a:cubicBezTo>
                <a:cubicBezTo>
                  <a:pt x="160" y="207"/>
                  <a:pt x="182" y="176"/>
                  <a:pt x="216" y="170"/>
                </a:cubicBezTo>
                <a:cubicBezTo>
                  <a:pt x="223" y="169"/>
                  <a:pt x="228" y="162"/>
                  <a:pt x="227" y="155"/>
                </a:cubicBezTo>
                <a:cubicBezTo>
                  <a:pt x="225" y="148"/>
                  <a:pt x="218" y="143"/>
                  <a:pt x="211" y="144"/>
                </a:cubicBezTo>
                <a:cubicBezTo>
                  <a:pt x="164" y="152"/>
                  <a:pt x="131" y="197"/>
                  <a:pt x="139" y="245"/>
                </a:cubicBezTo>
                <a:cubicBezTo>
                  <a:pt x="147" y="292"/>
                  <a:pt x="192" y="325"/>
                  <a:pt x="239" y="317"/>
                </a:cubicBezTo>
                <a:cubicBezTo>
                  <a:pt x="282" y="310"/>
                  <a:pt x="313" y="273"/>
                  <a:pt x="313" y="230"/>
                </a:cubicBezTo>
                <a:cubicBezTo>
                  <a:pt x="313" y="226"/>
                  <a:pt x="312" y="221"/>
                  <a:pt x="312" y="216"/>
                </a:cubicBezTo>
                <a:cubicBezTo>
                  <a:pt x="310" y="207"/>
                  <a:pt x="307" y="197"/>
                  <a:pt x="302" y="189"/>
                </a:cubicBezTo>
                <a:cubicBezTo>
                  <a:pt x="337" y="176"/>
                  <a:pt x="373" y="178"/>
                  <a:pt x="411" y="195"/>
                </a:cubicBezTo>
                <a:cubicBezTo>
                  <a:pt x="415" y="197"/>
                  <a:pt x="418" y="201"/>
                  <a:pt x="420" y="205"/>
                </a:cubicBezTo>
                <a:cubicBezTo>
                  <a:pt x="422" y="209"/>
                  <a:pt x="422" y="213"/>
                  <a:pt x="422" y="216"/>
                </a:cubicBezTo>
                <a:cubicBezTo>
                  <a:pt x="422" y="221"/>
                  <a:pt x="421" y="225"/>
                  <a:pt x="419" y="228"/>
                </a:cubicBezTo>
                <a:cubicBezTo>
                  <a:pt x="398" y="219"/>
                  <a:pt x="374" y="226"/>
                  <a:pt x="361" y="245"/>
                </a:cubicBezTo>
                <a:cubicBezTo>
                  <a:pt x="356" y="253"/>
                  <a:pt x="353" y="262"/>
                  <a:pt x="353" y="272"/>
                </a:cubicBezTo>
                <a:cubicBezTo>
                  <a:pt x="353" y="280"/>
                  <a:pt x="355" y="288"/>
                  <a:pt x="360" y="296"/>
                </a:cubicBezTo>
                <a:cubicBezTo>
                  <a:pt x="360" y="296"/>
                  <a:pt x="360" y="297"/>
                  <a:pt x="360" y="297"/>
                </a:cubicBezTo>
                <a:cubicBezTo>
                  <a:pt x="369" y="308"/>
                  <a:pt x="376" y="322"/>
                  <a:pt x="381" y="337"/>
                </a:cubicBezTo>
                <a:cubicBezTo>
                  <a:pt x="382" y="338"/>
                  <a:pt x="382" y="340"/>
                  <a:pt x="382" y="342"/>
                </a:cubicBezTo>
                <a:cubicBezTo>
                  <a:pt x="382" y="345"/>
                  <a:pt x="381" y="348"/>
                  <a:pt x="380" y="350"/>
                </a:cubicBezTo>
                <a:cubicBezTo>
                  <a:pt x="377" y="359"/>
                  <a:pt x="371" y="364"/>
                  <a:pt x="364" y="365"/>
                </a:cubicBezTo>
                <a:cubicBezTo>
                  <a:pt x="355" y="345"/>
                  <a:pt x="333" y="332"/>
                  <a:pt x="311" y="337"/>
                </a:cubicBezTo>
                <a:cubicBezTo>
                  <a:pt x="293" y="340"/>
                  <a:pt x="278" y="354"/>
                  <a:pt x="274" y="372"/>
                </a:cubicBezTo>
                <a:cubicBezTo>
                  <a:pt x="273" y="373"/>
                  <a:pt x="273" y="374"/>
                  <a:pt x="273" y="375"/>
                </a:cubicBezTo>
                <a:cubicBezTo>
                  <a:pt x="273" y="374"/>
                  <a:pt x="273" y="374"/>
                  <a:pt x="273" y="373"/>
                </a:cubicBezTo>
                <a:cubicBezTo>
                  <a:pt x="271" y="388"/>
                  <a:pt x="267" y="402"/>
                  <a:pt x="261" y="416"/>
                </a:cubicBezTo>
                <a:cubicBezTo>
                  <a:pt x="258" y="420"/>
                  <a:pt x="255" y="423"/>
                  <a:pt x="250" y="425"/>
                </a:cubicBezTo>
                <a:cubicBezTo>
                  <a:pt x="242" y="429"/>
                  <a:pt x="233" y="428"/>
                  <a:pt x="228" y="424"/>
                </a:cubicBezTo>
                <a:cubicBezTo>
                  <a:pt x="230" y="418"/>
                  <a:pt x="232" y="412"/>
                  <a:pt x="232" y="406"/>
                </a:cubicBezTo>
                <a:cubicBezTo>
                  <a:pt x="232" y="403"/>
                  <a:pt x="231" y="400"/>
                  <a:pt x="231" y="397"/>
                </a:cubicBezTo>
                <a:cubicBezTo>
                  <a:pt x="228" y="384"/>
                  <a:pt x="221" y="373"/>
                  <a:pt x="211" y="366"/>
                </a:cubicBezTo>
                <a:cubicBezTo>
                  <a:pt x="195" y="356"/>
                  <a:pt x="176" y="355"/>
                  <a:pt x="160" y="365"/>
                </a:cubicBezTo>
                <a:cubicBezTo>
                  <a:pt x="159" y="365"/>
                  <a:pt x="159" y="365"/>
                  <a:pt x="159" y="365"/>
                </a:cubicBezTo>
                <a:cubicBezTo>
                  <a:pt x="147" y="374"/>
                  <a:pt x="133" y="381"/>
                  <a:pt x="119" y="386"/>
                </a:cubicBezTo>
                <a:cubicBezTo>
                  <a:pt x="115" y="387"/>
                  <a:pt x="110" y="387"/>
                  <a:pt x="105" y="386"/>
                </a:cubicBezTo>
                <a:cubicBezTo>
                  <a:pt x="99" y="383"/>
                  <a:pt x="94" y="379"/>
                  <a:pt x="92" y="374"/>
                </a:cubicBezTo>
                <a:cubicBezTo>
                  <a:pt x="91" y="373"/>
                  <a:pt x="91" y="371"/>
                  <a:pt x="91" y="369"/>
                </a:cubicBezTo>
                <a:cubicBezTo>
                  <a:pt x="99" y="366"/>
                  <a:pt x="106" y="360"/>
                  <a:pt x="112" y="352"/>
                </a:cubicBezTo>
                <a:cubicBezTo>
                  <a:pt x="117" y="344"/>
                  <a:pt x="120" y="335"/>
                  <a:pt x="120" y="325"/>
                </a:cubicBezTo>
                <a:cubicBezTo>
                  <a:pt x="120" y="322"/>
                  <a:pt x="119" y="319"/>
                  <a:pt x="119" y="316"/>
                </a:cubicBezTo>
                <a:cubicBezTo>
                  <a:pt x="115" y="298"/>
                  <a:pt x="102" y="284"/>
                  <a:pt x="84" y="279"/>
                </a:cubicBezTo>
                <a:cubicBezTo>
                  <a:pt x="84" y="279"/>
                  <a:pt x="83" y="279"/>
                  <a:pt x="83" y="279"/>
                </a:cubicBezTo>
                <a:cubicBezTo>
                  <a:pt x="69" y="277"/>
                  <a:pt x="54" y="272"/>
                  <a:pt x="40" y="265"/>
                </a:cubicBezTo>
                <a:cubicBezTo>
                  <a:pt x="36" y="263"/>
                  <a:pt x="33" y="260"/>
                  <a:pt x="31" y="255"/>
                </a:cubicBezTo>
                <a:cubicBezTo>
                  <a:pt x="29" y="252"/>
                  <a:pt x="28" y="248"/>
                  <a:pt x="28" y="244"/>
                </a:cubicBezTo>
                <a:cubicBezTo>
                  <a:pt x="28" y="242"/>
                  <a:pt x="29" y="240"/>
                  <a:pt x="29" y="238"/>
                </a:cubicBezTo>
                <a:cubicBezTo>
                  <a:pt x="30" y="236"/>
                  <a:pt x="31" y="235"/>
                  <a:pt x="32" y="233"/>
                </a:cubicBezTo>
                <a:cubicBezTo>
                  <a:pt x="52" y="241"/>
                  <a:pt x="77" y="235"/>
                  <a:pt x="89" y="216"/>
                </a:cubicBezTo>
                <a:cubicBezTo>
                  <a:pt x="95" y="208"/>
                  <a:pt x="97" y="198"/>
                  <a:pt x="97" y="189"/>
                </a:cubicBezTo>
                <a:cubicBezTo>
                  <a:pt x="97" y="181"/>
                  <a:pt x="95" y="172"/>
                  <a:pt x="91" y="165"/>
                </a:cubicBezTo>
                <a:cubicBezTo>
                  <a:pt x="91" y="164"/>
                  <a:pt x="90" y="164"/>
                  <a:pt x="90" y="164"/>
                </a:cubicBezTo>
                <a:cubicBezTo>
                  <a:pt x="82" y="152"/>
                  <a:pt x="75" y="139"/>
                  <a:pt x="69" y="124"/>
                </a:cubicBezTo>
                <a:cubicBezTo>
                  <a:pt x="69" y="122"/>
                  <a:pt x="69" y="121"/>
                  <a:pt x="69" y="119"/>
                </a:cubicBezTo>
                <a:cubicBezTo>
                  <a:pt x="69" y="116"/>
                  <a:pt x="69" y="113"/>
                  <a:pt x="70" y="110"/>
                </a:cubicBezTo>
                <a:cubicBezTo>
                  <a:pt x="73" y="102"/>
                  <a:pt x="80" y="96"/>
                  <a:pt x="87" y="96"/>
                </a:cubicBezTo>
                <a:cubicBezTo>
                  <a:pt x="95" y="116"/>
                  <a:pt x="117" y="128"/>
                  <a:pt x="140" y="124"/>
                </a:cubicBezTo>
                <a:cubicBezTo>
                  <a:pt x="158" y="120"/>
                  <a:pt x="172" y="107"/>
                  <a:pt x="177" y="89"/>
                </a:cubicBezTo>
                <a:cubicBezTo>
                  <a:pt x="177" y="89"/>
                  <a:pt x="177" y="88"/>
                  <a:pt x="177" y="88"/>
                </a:cubicBezTo>
                <a:cubicBezTo>
                  <a:pt x="179" y="74"/>
                  <a:pt x="183" y="59"/>
                  <a:pt x="190" y="45"/>
                </a:cubicBezTo>
                <a:cubicBezTo>
                  <a:pt x="193" y="41"/>
                  <a:pt x="196" y="38"/>
                  <a:pt x="200" y="36"/>
                </a:cubicBezTo>
                <a:cubicBezTo>
                  <a:pt x="208" y="32"/>
                  <a:pt x="217" y="33"/>
                  <a:pt x="223" y="37"/>
                </a:cubicBezTo>
                <a:cubicBezTo>
                  <a:pt x="220" y="43"/>
                  <a:pt x="219" y="49"/>
                  <a:pt x="219" y="55"/>
                </a:cubicBezTo>
                <a:cubicBezTo>
                  <a:pt x="219" y="58"/>
                  <a:pt x="219" y="61"/>
                  <a:pt x="220" y="64"/>
                </a:cubicBezTo>
                <a:cubicBezTo>
                  <a:pt x="222" y="77"/>
                  <a:pt x="230" y="87"/>
                  <a:pt x="240" y="94"/>
                </a:cubicBezTo>
                <a:cubicBezTo>
                  <a:pt x="254" y="104"/>
                  <a:pt x="273" y="105"/>
                  <a:pt x="288" y="97"/>
                </a:cubicBezTo>
                <a:cubicBezTo>
                  <a:pt x="289" y="97"/>
                  <a:pt x="291" y="96"/>
                  <a:pt x="292" y="95"/>
                </a:cubicBezTo>
                <a:cubicBezTo>
                  <a:pt x="303" y="87"/>
                  <a:pt x="317" y="80"/>
                  <a:pt x="332" y="74"/>
                </a:cubicBezTo>
                <a:cubicBezTo>
                  <a:pt x="336" y="73"/>
                  <a:pt x="341" y="74"/>
                  <a:pt x="345" y="75"/>
                </a:cubicBezTo>
                <a:cubicBezTo>
                  <a:pt x="351" y="77"/>
                  <a:pt x="356" y="81"/>
                  <a:pt x="359" y="87"/>
                </a:cubicBezTo>
                <a:cubicBezTo>
                  <a:pt x="359" y="88"/>
                  <a:pt x="360" y="90"/>
                  <a:pt x="360" y="92"/>
                </a:cubicBezTo>
                <a:cubicBezTo>
                  <a:pt x="353" y="95"/>
                  <a:pt x="346" y="100"/>
                  <a:pt x="341" y="106"/>
                </a:cubicBezTo>
                <a:cubicBezTo>
                  <a:pt x="339" y="108"/>
                  <a:pt x="338" y="111"/>
                  <a:pt x="338" y="114"/>
                </a:cubicBezTo>
                <a:cubicBezTo>
                  <a:pt x="338" y="118"/>
                  <a:pt x="340" y="122"/>
                  <a:pt x="344" y="125"/>
                </a:cubicBezTo>
                <a:cubicBezTo>
                  <a:pt x="349" y="129"/>
                  <a:pt x="358" y="128"/>
                  <a:pt x="362" y="122"/>
                </a:cubicBezTo>
                <a:cubicBezTo>
                  <a:pt x="365" y="118"/>
                  <a:pt x="370" y="116"/>
                  <a:pt x="375" y="115"/>
                </a:cubicBezTo>
                <a:cubicBezTo>
                  <a:pt x="379" y="114"/>
                  <a:pt x="383" y="111"/>
                  <a:pt x="385" y="106"/>
                </a:cubicBezTo>
                <a:cubicBezTo>
                  <a:pt x="388" y="96"/>
                  <a:pt x="388" y="85"/>
                  <a:pt x="383" y="75"/>
                </a:cubicBezTo>
                <a:cubicBezTo>
                  <a:pt x="377" y="64"/>
                  <a:pt x="367" y="54"/>
                  <a:pt x="354" y="50"/>
                </a:cubicBezTo>
                <a:cubicBezTo>
                  <a:pt x="345" y="47"/>
                  <a:pt x="334" y="46"/>
                  <a:pt x="325" y="48"/>
                </a:cubicBezTo>
                <a:cubicBezTo>
                  <a:pt x="325" y="49"/>
                  <a:pt x="324" y="49"/>
                  <a:pt x="324" y="49"/>
                </a:cubicBezTo>
                <a:cubicBezTo>
                  <a:pt x="307" y="55"/>
                  <a:pt x="291" y="63"/>
                  <a:pt x="278" y="72"/>
                </a:cubicBezTo>
                <a:cubicBezTo>
                  <a:pt x="278" y="73"/>
                  <a:pt x="278" y="73"/>
                  <a:pt x="277" y="73"/>
                </a:cubicBezTo>
                <a:cubicBezTo>
                  <a:pt x="270" y="77"/>
                  <a:pt x="262" y="77"/>
                  <a:pt x="255" y="72"/>
                </a:cubicBezTo>
                <a:cubicBezTo>
                  <a:pt x="250" y="69"/>
                  <a:pt x="247" y="64"/>
                  <a:pt x="246" y="59"/>
                </a:cubicBezTo>
                <a:cubicBezTo>
                  <a:pt x="245" y="53"/>
                  <a:pt x="246" y="48"/>
                  <a:pt x="249" y="43"/>
                </a:cubicBezTo>
                <a:cubicBezTo>
                  <a:pt x="252" y="39"/>
                  <a:pt x="252" y="34"/>
                  <a:pt x="250" y="30"/>
                </a:cubicBezTo>
                <a:cubicBezTo>
                  <a:pt x="240" y="8"/>
                  <a:pt x="213" y="0"/>
                  <a:pt x="189" y="12"/>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9" name="Freeform 247"/>
          <p:cNvSpPr>
            <a:spLocks/>
          </p:cNvSpPr>
          <p:nvPr/>
        </p:nvSpPr>
        <p:spPr bwMode="auto">
          <a:xfrm>
            <a:off x="1892300" y="2386013"/>
            <a:ext cx="415925" cy="512762"/>
          </a:xfrm>
          <a:custGeom>
            <a:avLst/>
            <a:gdLst/>
            <a:ahLst/>
            <a:cxnLst>
              <a:cxn ang="0">
                <a:pos x="305" y="0"/>
              </a:cxn>
              <a:cxn ang="0">
                <a:pos x="292" y="13"/>
              </a:cxn>
              <a:cxn ang="0">
                <a:pos x="283" y="299"/>
              </a:cxn>
              <a:cxn ang="0">
                <a:pos x="208" y="299"/>
              </a:cxn>
              <a:cxn ang="0">
                <a:pos x="202" y="102"/>
              </a:cxn>
              <a:cxn ang="0">
                <a:pos x="189" y="89"/>
              </a:cxn>
              <a:cxn ang="0">
                <a:pos x="148" y="89"/>
              </a:cxn>
              <a:cxn ang="0">
                <a:pos x="134" y="102"/>
              </a:cxn>
              <a:cxn ang="0">
                <a:pos x="128" y="299"/>
              </a:cxn>
              <a:cxn ang="0">
                <a:pos x="66" y="299"/>
              </a:cxn>
              <a:cxn ang="0">
                <a:pos x="56" y="304"/>
              </a:cxn>
              <a:cxn ang="0">
                <a:pos x="3" y="376"/>
              </a:cxn>
              <a:cxn ang="0">
                <a:pos x="0" y="384"/>
              </a:cxn>
              <a:cxn ang="0">
                <a:pos x="0" y="443"/>
              </a:cxn>
              <a:cxn ang="0">
                <a:pos x="14" y="457"/>
              </a:cxn>
              <a:cxn ang="0">
                <a:pos x="27" y="443"/>
              </a:cxn>
              <a:cxn ang="0">
                <a:pos x="27" y="388"/>
              </a:cxn>
              <a:cxn ang="0">
                <a:pos x="73" y="326"/>
              </a:cxn>
              <a:cxn ang="0">
                <a:pos x="141" y="326"/>
              </a:cxn>
              <a:cxn ang="0">
                <a:pos x="155" y="313"/>
              </a:cxn>
              <a:cxn ang="0">
                <a:pos x="160" y="116"/>
              </a:cxn>
              <a:cxn ang="0">
                <a:pos x="176" y="116"/>
              </a:cxn>
              <a:cxn ang="0">
                <a:pos x="182" y="313"/>
              </a:cxn>
              <a:cxn ang="0">
                <a:pos x="195" y="326"/>
              </a:cxn>
              <a:cxn ang="0">
                <a:pos x="296" y="326"/>
              </a:cxn>
              <a:cxn ang="0">
                <a:pos x="310" y="313"/>
              </a:cxn>
              <a:cxn ang="0">
                <a:pos x="318" y="27"/>
              </a:cxn>
              <a:cxn ang="0">
                <a:pos x="333" y="27"/>
              </a:cxn>
              <a:cxn ang="0">
                <a:pos x="342" y="443"/>
              </a:cxn>
              <a:cxn ang="0">
                <a:pos x="355" y="457"/>
              </a:cxn>
              <a:cxn ang="0">
                <a:pos x="368" y="443"/>
              </a:cxn>
              <a:cxn ang="0">
                <a:pos x="360" y="13"/>
              </a:cxn>
              <a:cxn ang="0">
                <a:pos x="346" y="0"/>
              </a:cxn>
              <a:cxn ang="0">
                <a:pos x="305" y="0"/>
              </a:cxn>
            </a:cxnLst>
            <a:rect l="0" t="0" r="r" b="b"/>
            <a:pathLst>
              <a:path w="368" h="457">
                <a:moveTo>
                  <a:pt x="305" y="0"/>
                </a:moveTo>
                <a:cubicBezTo>
                  <a:pt x="298" y="0"/>
                  <a:pt x="292" y="6"/>
                  <a:pt x="292" y="13"/>
                </a:cubicBezTo>
                <a:cubicBezTo>
                  <a:pt x="292" y="13"/>
                  <a:pt x="284" y="275"/>
                  <a:pt x="283" y="299"/>
                </a:cubicBezTo>
                <a:cubicBezTo>
                  <a:pt x="267" y="299"/>
                  <a:pt x="225" y="299"/>
                  <a:pt x="208" y="299"/>
                </a:cubicBezTo>
                <a:cubicBezTo>
                  <a:pt x="207" y="276"/>
                  <a:pt x="202" y="102"/>
                  <a:pt x="202" y="102"/>
                </a:cubicBezTo>
                <a:cubicBezTo>
                  <a:pt x="202" y="95"/>
                  <a:pt x="196" y="89"/>
                  <a:pt x="189" y="89"/>
                </a:cubicBezTo>
                <a:cubicBezTo>
                  <a:pt x="148" y="89"/>
                  <a:pt x="148" y="89"/>
                  <a:pt x="148" y="89"/>
                </a:cubicBezTo>
                <a:cubicBezTo>
                  <a:pt x="140" y="89"/>
                  <a:pt x="134" y="95"/>
                  <a:pt x="134" y="102"/>
                </a:cubicBezTo>
                <a:cubicBezTo>
                  <a:pt x="134" y="102"/>
                  <a:pt x="129" y="276"/>
                  <a:pt x="128" y="299"/>
                </a:cubicBezTo>
                <a:cubicBezTo>
                  <a:pt x="111" y="299"/>
                  <a:pt x="66" y="299"/>
                  <a:pt x="66" y="299"/>
                </a:cubicBezTo>
                <a:cubicBezTo>
                  <a:pt x="62" y="299"/>
                  <a:pt x="58" y="301"/>
                  <a:pt x="56" y="304"/>
                </a:cubicBezTo>
                <a:cubicBezTo>
                  <a:pt x="3" y="376"/>
                  <a:pt x="3" y="376"/>
                  <a:pt x="3" y="376"/>
                </a:cubicBezTo>
                <a:cubicBezTo>
                  <a:pt x="1" y="378"/>
                  <a:pt x="0" y="381"/>
                  <a:pt x="0" y="384"/>
                </a:cubicBezTo>
                <a:cubicBezTo>
                  <a:pt x="0" y="443"/>
                  <a:pt x="0" y="443"/>
                  <a:pt x="0" y="443"/>
                </a:cubicBezTo>
                <a:cubicBezTo>
                  <a:pt x="0" y="451"/>
                  <a:pt x="6" y="457"/>
                  <a:pt x="14" y="457"/>
                </a:cubicBezTo>
                <a:cubicBezTo>
                  <a:pt x="21" y="457"/>
                  <a:pt x="27" y="451"/>
                  <a:pt x="27" y="443"/>
                </a:cubicBezTo>
                <a:cubicBezTo>
                  <a:pt x="27" y="443"/>
                  <a:pt x="27" y="396"/>
                  <a:pt x="27" y="388"/>
                </a:cubicBezTo>
                <a:cubicBezTo>
                  <a:pt x="31" y="382"/>
                  <a:pt x="67" y="334"/>
                  <a:pt x="73" y="326"/>
                </a:cubicBezTo>
                <a:cubicBezTo>
                  <a:pt x="84" y="326"/>
                  <a:pt x="141" y="326"/>
                  <a:pt x="141" y="326"/>
                </a:cubicBezTo>
                <a:cubicBezTo>
                  <a:pt x="149" y="326"/>
                  <a:pt x="155" y="320"/>
                  <a:pt x="155" y="313"/>
                </a:cubicBezTo>
                <a:cubicBezTo>
                  <a:pt x="155" y="313"/>
                  <a:pt x="160" y="138"/>
                  <a:pt x="160" y="116"/>
                </a:cubicBezTo>
                <a:cubicBezTo>
                  <a:pt x="167" y="116"/>
                  <a:pt x="169" y="116"/>
                  <a:pt x="176" y="116"/>
                </a:cubicBezTo>
                <a:cubicBezTo>
                  <a:pt x="176" y="138"/>
                  <a:pt x="182" y="313"/>
                  <a:pt x="182" y="313"/>
                </a:cubicBezTo>
                <a:cubicBezTo>
                  <a:pt x="182" y="320"/>
                  <a:pt x="188" y="326"/>
                  <a:pt x="195" y="326"/>
                </a:cubicBezTo>
                <a:cubicBezTo>
                  <a:pt x="296" y="326"/>
                  <a:pt x="296" y="326"/>
                  <a:pt x="296" y="326"/>
                </a:cubicBezTo>
                <a:cubicBezTo>
                  <a:pt x="304" y="326"/>
                  <a:pt x="309" y="320"/>
                  <a:pt x="310" y="313"/>
                </a:cubicBezTo>
                <a:cubicBezTo>
                  <a:pt x="310" y="313"/>
                  <a:pt x="317" y="50"/>
                  <a:pt x="318" y="27"/>
                </a:cubicBezTo>
                <a:cubicBezTo>
                  <a:pt x="325" y="27"/>
                  <a:pt x="327" y="27"/>
                  <a:pt x="333" y="27"/>
                </a:cubicBezTo>
                <a:cubicBezTo>
                  <a:pt x="334" y="51"/>
                  <a:pt x="342" y="443"/>
                  <a:pt x="342" y="443"/>
                </a:cubicBezTo>
                <a:cubicBezTo>
                  <a:pt x="342" y="451"/>
                  <a:pt x="348" y="457"/>
                  <a:pt x="355" y="457"/>
                </a:cubicBezTo>
                <a:cubicBezTo>
                  <a:pt x="363" y="456"/>
                  <a:pt x="368" y="450"/>
                  <a:pt x="368" y="443"/>
                </a:cubicBezTo>
                <a:cubicBezTo>
                  <a:pt x="360" y="13"/>
                  <a:pt x="360" y="13"/>
                  <a:pt x="360" y="13"/>
                </a:cubicBezTo>
                <a:cubicBezTo>
                  <a:pt x="359" y="6"/>
                  <a:pt x="354" y="0"/>
                  <a:pt x="346" y="0"/>
                </a:cubicBezTo>
                <a:lnTo>
                  <a:pt x="305" y="0"/>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100" name="Group 270"/>
          <p:cNvGrpSpPr>
            <a:grpSpLocks noChangeAspect="1"/>
          </p:cNvGrpSpPr>
          <p:nvPr/>
        </p:nvGrpSpPr>
        <p:grpSpPr bwMode="auto">
          <a:xfrm>
            <a:off x="1885727" y="3016358"/>
            <a:ext cx="430213" cy="463550"/>
            <a:chOff x="1543" y="1791"/>
            <a:chExt cx="271" cy="292"/>
          </a:xfrm>
          <a:noFill/>
        </p:grpSpPr>
        <p:sp>
          <p:nvSpPr>
            <p:cNvPr id="101" name="Line 271"/>
            <p:cNvSpPr>
              <a:spLocks noChangeShapeType="1"/>
            </p:cNvSpPr>
            <p:nvPr/>
          </p:nvSpPr>
          <p:spPr bwMode="auto">
            <a:xfrm>
              <a:off x="1581" y="1894"/>
              <a:ext cx="1" cy="1"/>
            </a:xfrm>
            <a:prstGeom prst="line">
              <a:avLst/>
            </a:prstGeom>
            <a:grpFill/>
            <a:ln w="31750" cap="rnd">
              <a:solidFill>
                <a:schemeClr val="bg1"/>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2" name="Freeform 272"/>
            <p:cNvSpPr>
              <a:spLocks/>
            </p:cNvSpPr>
            <p:nvPr/>
          </p:nvSpPr>
          <p:spPr bwMode="auto">
            <a:xfrm>
              <a:off x="1543" y="1791"/>
              <a:ext cx="271" cy="292"/>
            </a:xfrm>
            <a:custGeom>
              <a:avLst/>
              <a:gdLst/>
              <a:ahLst/>
              <a:cxnLst>
                <a:cxn ang="0">
                  <a:pos x="354" y="302"/>
                </a:cxn>
                <a:cxn ang="0">
                  <a:pos x="328" y="384"/>
                </a:cxn>
                <a:cxn ang="0">
                  <a:pos x="146" y="366"/>
                </a:cxn>
                <a:cxn ang="0">
                  <a:pos x="4" y="261"/>
                </a:cxn>
                <a:cxn ang="0">
                  <a:pos x="51" y="140"/>
                </a:cxn>
                <a:cxn ang="0">
                  <a:pos x="108" y="139"/>
                </a:cxn>
                <a:cxn ang="0">
                  <a:pos x="121" y="104"/>
                </a:cxn>
                <a:cxn ang="0">
                  <a:pos x="167" y="122"/>
                </a:cxn>
                <a:cxn ang="0">
                  <a:pos x="119" y="30"/>
                </a:cxn>
                <a:cxn ang="0">
                  <a:pos x="175" y="41"/>
                </a:cxn>
                <a:cxn ang="0">
                  <a:pos x="209" y="118"/>
                </a:cxn>
                <a:cxn ang="0">
                  <a:pos x="252" y="4"/>
                </a:cxn>
                <a:cxn ang="0">
                  <a:pos x="309" y="23"/>
                </a:cxn>
                <a:cxn ang="0">
                  <a:pos x="264" y="136"/>
                </a:cxn>
                <a:cxn ang="0">
                  <a:pos x="329" y="93"/>
                </a:cxn>
                <a:cxn ang="0">
                  <a:pos x="382" y="119"/>
                </a:cxn>
                <a:cxn ang="0">
                  <a:pos x="299" y="170"/>
                </a:cxn>
                <a:cxn ang="0">
                  <a:pos x="345" y="188"/>
                </a:cxn>
                <a:cxn ang="0">
                  <a:pos x="335" y="222"/>
                </a:cxn>
                <a:cxn ang="0">
                  <a:pos x="374" y="258"/>
                </a:cxn>
                <a:cxn ang="0">
                  <a:pos x="97" y="180"/>
                </a:cxn>
              </a:cxnLst>
              <a:rect l="0" t="0" r="r" b="b"/>
              <a:pathLst>
                <a:path w="382" h="410">
                  <a:moveTo>
                    <a:pt x="354" y="302"/>
                  </a:moveTo>
                  <a:cubicBezTo>
                    <a:pt x="328" y="384"/>
                    <a:pt x="328" y="384"/>
                    <a:pt x="328" y="384"/>
                  </a:cubicBezTo>
                  <a:cubicBezTo>
                    <a:pt x="328" y="384"/>
                    <a:pt x="252" y="410"/>
                    <a:pt x="146" y="366"/>
                  </a:cubicBezTo>
                  <a:cubicBezTo>
                    <a:pt x="44" y="324"/>
                    <a:pt x="0" y="267"/>
                    <a:pt x="4" y="261"/>
                  </a:cubicBezTo>
                  <a:cubicBezTo>
                    <a:pt x="7" y="255"/>
                    <a:pt x="51" y="140"/>
                    <a:pt x="51" y="140"/>
                  </a:cubicBezTo>
                  <a:cubicBezTo>
                    <a:pt x="51" y="140"/>
                    <a:pt x="49" y="129"/>
                    <a:pt x="108" y="139"/>
                  </a:cubicBezTo>
                  <a:cubicBezTo>
                    <a:pt x="121" y="104"/>
                    <a:pt x="121" y="104"/>
                    <a:pt x="121" y="104"/>
                  </a:cubicBezTo>
                  <a:cubicBezTo>
                    <a:pt x="121" y="104"/>
                    <a:pt x="165" y="123"/>
                    <a:pt x="167" y="122"/>
                  </a:cubicBezTo>
                  <a:cubicBezTo>
                    <a:pt x="166" y="122"/>
                    <a:pt x="119" y="30"/>
                    <a:pt x="119" y="30"/>
                  </a:cubicBezTo>
                  <a:cubicBezTo>
                    <a:pt x="119" y="30"/>
                    <a:pt x="158" y="32"/>
                    <a:pt x="175" y="41"/>
                  </a:cubicBezTo>
                  <a:cubicBezTo>
                    <a:pt x="180" y="52"/>
                    <a:pt x="209" y="118"/>
                    <a:pt x="209" y="118"/>
                  </a:cubicBezTo>
                  <a:cubicBezTo>
                    <a:pt x="252" y="4"/>
                    <a:pt x="252" y="4"/>
                    <a:pt x="252" y="4"/>
                  </a:cubicBezTo>
                  <a:cubicBezTo>
                    <a:pt x="252" y="4"/>
                    <a:pt x="280" y="0"/>
                    <a:pt x="309" y="23"/>
                  </a:cubicBezTo>
                  <a:cubicBezTo>
                    <a:pt x="305" y="36"/>
                    <a:pt x="264" y="136"/>
                    <a:pt x="264" y="136"/>
                  </a:cubicBezTo>
                  <a:cubicBezTo>
                    <a:pt x="329" y="93"/>
                    <a:pt x="329" y="93"/>
                    <a:pt x="329" y="93"/>
                  </a:cubicBezTo>
                  <a:cubicBezTo>
                    <a:pt x="329" y="93"/>
                    <a:pt x="361" y="98"/>
                    <a:pt x="382" y="119"/>
                  </a:cubicBezTo>
                  <a:cubicBezTo>
                    <a:pt x="369" y="126"/>
                    <a:pt x="299" y="170"/>
                    <a:pt x="299" y="170"/>
                  </a:cubicBezTo>
                  <a:cubicBezTo>
                    <a:pt x="299" y="170"/>
                    <a:pt x="345" y="189"/>
                    <a:pt x="345" y="188"/>
                  </a:cubicBezTo>
                  <a:cubicBezTo>
                    <a:pt x="345" y="186"/>
                    <a:pt x="335" y="222"/>
                    <a:pt x="335" y="222"/>
                  </a:cubicBezTo>
                  <a:cubicBezTo>
                    <a:pt x="335" y="222"/>
                    <a:pt x="355" y="238"/>
                    <a:pt x="374" y="258"/>
                  </a:cubicBezTo>
                  <a:cubicBezTo>
                    <a:pt x="372" y="260"/>
                    <a:pt x="231" y="293"/>
                    <a:pt x="97" y="180"/>
                  </a:cubicBezTo>
                </a:path>
              </a:pathLst>
            </a:custGeom>
            <a:grpFill/>
            <a:ln w="31750" cap="rnd">
              <a:solidFill>
                <a:schemeClr val="bg1"/>
              </a:solidFill>
              <a:prstDash val="solid"/>
              <a:round/>
              <a:headEnd/>
              <a:tailEnd/>
            </a:ln>
          </p:spPr>
          <p:txBody>
            <a:bodyPr/>
            <a:lstStyle/>
            <a:p>
              <a:pPr fontAlgn="auto">
                <a:spcBef>
                  <a:spcPts val="0"/>
                </a:spcBef>
                <a:spcAft>
                  <a:spcPts val="0"/>
                </a:spcAft>
                <a:defRPr/>
              </a:pPr>
              <a:endParaRPr lang="en-US">
                <a:latin typeface="+mn-lt"/>
                <a:cs typeface="+mn-cs"/>
              </a:endParaRPr>
            </a:p>
          </p:txBody>
        </p:sp>
      </p:grpSp>
      <p:sp>
        <p:nvSpPr>
          <p:cNvPr id="103" name="Freeform 308"/>
          <p:cNvSpPr>
            <a:spLocks/>
          </p:cNvSpPr>
          <p:nvPr/>
        </p:nvSpPr>
        <p:spPr bwMode="auto">
          <a:xfrm>
            <a:off x="1843088" y="3673475"/>
            <a:ext cx="515937" cy="527050"/>
          </a:xfrm>
          <a:custGeom>
            <a:avLst/>
            <a:gdLst/>
            <a:ahLst/>
            <a:cxnLst>
              <a:cxn ang="0">
                <a:pos x="409" y="267"/>
              </a:cxn>
              <a:cxn ang="0">
                <a:pos x="360" y="192"/>
              </a:cxn>
              <a:cxn ang="0">
                <a:pos x="313" y="178"/>
              </a:cxn>
              <a:cxn ang="0">
                <a:pos x="239" y="0"/>
              </a:cxn>
              <a:cxn ang="0">
                <a:pos x="183" y="192"/>
              </a:cxn>
              <a:cxn ang="0">
                <a:pos x="197" y="169"/>
              </a:cxn>
              <a:cxn ang="0">
                <a:pos x="239" y="26"/>
              </a:cxn>
              <a:cxn ang="0">
                <a:pos x="287" y="165"/>
              </a:cxn>
              <a:cxn ang="0">
                <a:pos x="309" y="220"/>
              </a:cxn>
              <a:cxn ang="0">
                <a:pos x="348" y="217"/>
              </a:cxn>
              <a:cxn ang="0">
                <a:pos x="429" y="390"/>
              </a:cxn>
              <a:cxn ang="0">
                <a:pos x="329" y="392"/>
              </a:cxn>
              <a:cxn ang="0">
                <a:pos x="235" y="367"/>
              </a:cxn>
              <a:cxn ang="0">
                <a:pos x="173" y="385"/>
              </a:cxn>
              <a:cxn ang="0">
                <a:pos x="157" y="352"/>
              </a:cxn>
              <a:cxn ang="0">
                <a:pos x="207" y="336"/>
              </a:cxn>
              <a:cxn ang="0">
                <a:pos x="228" y="338"/>
              </a:cxn>
              <a:cxn ang="0">
                <a:pos x="228" y="339"/>
              </a:cxn>
              <a:cxn ang="0">
                <a:pos x="229" y="340"/>
              </a:cxn>
              <a:cxn ang="0">
                <a:pos x="230" y="341"/>
              </a:cxn>
              <a:cxn ang="0">
                <a:pos x="231" y="341"/>
              </a:cxn>
              <a:cxn ang="0">
                <a:pos x="241" y="344"/>
              </a:cxn>
              <a:cxn ang="0">
                <a:pos x="242" y="344"/>
              </a:cxn>
              <a:cxn ang="0">
                <a:pos x="243" y="344"/>
              </a:cxn>
              <a:cxn ang="0">
                <a:pos x="244" y="343"/>
              </a:cxn>
              <a:cxn ang="0">
                <a:pos x="245" y="343"/>
              </a:cxn>
              <a:cxn ang="0">
                <a:pos x="246" y="342"/>
              </a:cxn>
              <a:cxn ang="0">
                <a:pos x="247" y="342"/>
              </a:cxn>
              <a:cxn ang="0">
                <a:pos x="248" y="341"/>
              </a:cxn>
              <a:cxn ang="0">
                <a:pos x="249" y="340"/>
              </a:cxn>
              <a:cxn ang="0">
                <a:pos x="249" y="339"/>
              </a:cxn>
              <a:cxn ang="0">
                <a:pos x="252" y="330"/>
              </a:cxn>
              <a:cxn ang="0">
                <a:pos x="252" y="329"/>
              </a:cxn>
              <a:cxn ang="0">
                <a:pos x="252" y="328"/>
              </a:cxn>
              <a:cxn ang="0">
                <a:pos x="251" y="326"/>
              </a:cxn>
              <a:cxn ang="0">
                <a:pos x="251" y="325"/>
              </a:cxn>
              <a:cxn ang="0">
                <a:pos x="187" y="217"/>
              </a:cxn>
              <a:cxn ang="0">
                <a:pos x="122" y="208"/>
              </a:cxn>
              <a:cxn ang="0">
                <a:pos x="65" y="231"/>
              </a:cxn>
              <a:cxn ang="0">
                <a:pos x="2" y="246"/>
              </a:cxn>
              <a:cxn ang="0">
                <a:pos x="112" y="461"/>
              </a:cxn>
              <a:cxn ang="0">
                <a:pos x="126" y="467"/>
              </a:cxn>
              <a:cxn ang="0">
                <a:pos x="215" y="438"/>
              </a:cxn>
              <a:cxn ang="0">
                <a:pos x="130" y="440"/>
              </a:cxn>
              <a:cxn ang="0">
                <a:pos x="79" y="256"/>
              </a:cxn>
              <a:cxn ang="0">
                <a:pos x="99" y="228"/>
              </a:cxn>
              <a:cxn ang="0">
                <a:pos x="113" y="240"/>
              </a:cxn>
              <a:cxn ang="0">
                <a:pos x="128" y="251"/>
              </a:cxn>
              <a:cxn ang="0">
                <a:pos x="208" y="298"/>
              </a:cxn>
              <a:cxn ang="0">
                <a:pos x="183" y="322"/>
              </a:cxn>
              <a:cxn ang="0">
                <a:pos x="134" y="340"/>
              </a:cxn>
              <a:cxn ang="0">
                <a:pos x="159" y="408"/>
              </a:cxn>
              <a:cxn ang="0">
                <a:pos x="242" y="393"/>
              </a:cxn>
              <a:cxn ang="0">
                <a:pos x="401" y="430"/>
              </a:cxn>
              <a:cxn ang="0">
                <a:pos x="455" y="381"/>
              </a:cxn>
            </a:cxnLst>
            <a:rect l="0" t="0" r="r" b="b"/>
            <a:pathLst>
              <a:path w="457" h="468">
                <a:moveTo>
                  <a:pt x="455" y="381"/>
                </a:moveTo>
                <a:cubicBezTo>
                  <a:pt x="451" y="348"/>
                  <a:pt x="428" y="301"/>
                  <a:pt x="409" y="267"/>
                </a:cubicBezTo>
                <a:cubicBezTo>
                  <a:pt x="400" y="250"/>
                  <a:pt x="390" y="233"/>
                  <a:pt x="380" y="218"/>
                </a:cubicBezTo>
                <a:cubicBezTo>
                  <a:pt x="366" y="195"/>
                  <a:pt x="363" y="194"/>
                  <a:pt x="360" y="192"/>
                </a:cubicBezTo>
                <a:cubicBezTo>
                  <a:pt x="357" y="190"/>
                  <a:pt x="350" y="186"/>
                  <a:pt x="325" y="196"/>
                </a:cubicBezTo>
                <a:cubicBezTo>
                  <a:pt x="313" y="178"/>
                  <a:pt x="313" y="178"/>
                  <a:pt x="313" y="178"/>
                </a:cubicBezTo>
                <a:cubicBezTo>
                  <a:pt x="332" y="158"/>
                  <a:pt x="343" y="132"/>
                  <a:pt x="343" y="104"/>
                </a:cubicBezTo>
                <a:cubicBezTo>
                  <a:pt x="343" y="46"/>
                  <a:pt x="297" y="0"/>
                  <a:pt x="239" y="0"/>
                </a:cubicBezTo>
                <a:cubicBezTo>
                  <a:pt x="182" y="0"/>
                  <a:pt x="135" y="46"/>
                  <a:pt x="135" y="104"/>
                </a:cubicBezTo>
                <a:cubicBezTo>
                  <a:pt x="135" y="140"/>
                  <a:pt x="153" y="172"/>
                  <a:pt x="183" y="192"/>
                </a:cubicBezTo>
                <a:cubicBezTo>
                  <a:pt x="189" y="196"/>
                  <a:pt x="197" y="194"/>
                  <a:pt x="201" y="188"/>
                </a:cubicBezTo>
                <a:cubicBezTo>
                  <a:pt x="205" y="181"/>
                  <a:pt x="204" y="173"/>
                  <a:pt x="197" y="169"/>
                </a:cubicBezTo>
                <a:cubicBezTo>
                  <a:pt x="175" y="155"/>
                  <a:pt x="162" y="131"/>
                  <a:pt x="162" y="104"/>
                </a:cubicBezTo>
                <a:cubicBezTo>
                  <a:pt x="162" y="61"/>
                  <a:pt x="196" y="26"/>
                  <a:pt x="239" y="26"/>
                </a:cubicBezTo>
                <a:cubicBezTo>
                  <a:pt x="282" y="26"/>
                  <a:pt x="317" y="61"/>
                  <a:pt x="317" y="104"/>
                </a:cubicBezTo>
                <a:cubicBezTo>
                  <a:pt x="317" y="128"/>
                  <a:pt x="306" y="150"/>
                  <a:pt x="287" y="165"/>
                </a:cubicBezTo>
                <a:cubicBezTo>
                  <a:pt x="282" y="169"/>
                  <a:pt x="281" y="177"/>
                  <a:pt x="284" y="182"/>
                </a:cubicBezTo>
                <a:cubicBezTo>
                  <a:pt x="309" y="220"/>
                  <a:pt x="309" y="220"/>
                  <a:pt x="309" y="220"/>
                </a:cubicBezTo>
                <a:cubicBezTo>
                  <a:pt x="313" y="226"/>
                  <a:pt x="320" y="228"/>
                  <a:pt x="326" y="225"/>
                </a:cubicBezTo>
                <a:cubicBezTo>
                  <a:pt x="334" y="221"/>
                  <a:pt x="343" y="218"/>
                  <a:pt x="348" y="217"/>
                </a:cubicBezTo>
                <a:cubicBezTo>
                  <a:pt x="355" y="226"/>
                  <a:pt x="373" y="255"/>
                  <a:pt x="391" y="289"/>
                </a:cubicBezTo>
                <a:cubicBezTo>
                  <a:pt x="416" y="335"/>
                  <a:pt x="430" y="371"/>
                  <a:pt x="429" y="390"/>
                </a:cubicBezTo>
                <a:cubicBezTo>
                  <a:pt x="429" y="394"/>
                  <a:pt x="428" y="397"/>
                  <a:pt x="427" y="397"/>
                </a:cubicBezTo>
                <a:cubicBezTo>
                  <a:pt x="423" y="401"/>
                  <a:pt x="405" y="411"/>
                  <a:pt x="329" y="392"/>
                </a:cubicBezTo>
                <a:cubicBezTo>
                  <a:pt x="286" y="381"/>
                  <a:pt x="246" y="366"/>
                  <a:pt x="246" y="366"/>
                </a:cubicBezTo>
                <a:cubicBezTo>
                  <a:pt x="242" y="365"/>
                  <a:pt x="239" y="365"/>
                  <a:pt x="235" y="367"/>
                </a:cubicBezTo>
                <a:cubicBezTo>
                  <a:pt x="235" y="367"/>
                  <a:pt x="222" y="374"/>
                  <a:pt x="206" y="379"/>
                </a:cubicBezTo>
                <a:cubicBezTo>
                  <a:pt x="180" y="388"/>
                  <a:pt x="173" y="385"/>
                  <a:pt x="173" y="385"/>
                </a:cubicBezTo>
                <a:cubicBezTo>
                  <a:pt x="169" y="383"/>
                  <a:pt x="164" y="379"/>
                  <a:pt x="159" y="368"/>
                </a:cubicBezTo>
                <a:cubicBezTo>
                  <a:pt x="155" y="360"/>
                  <a:pt x="156" y="354"/>
                  <a:pt x="157" y="352"/>
                </a:cubicBezTo>
                <a:cubicBezTo>
                  <a:pt x="176" y="349"/>
                  <a:pt x="195" y="347"/>
                  <a:pt x="195" y="347"/>
                </a:cubicBezTo>
                <a:cubicBezTo>
                  <a:pt x="201" y="347"/>
                  <a:pt x="206" y="342"/>
                  <a:pt x="207" y="336"/>
                </a:cubicBezTo>
                <a:cubicBezTo>
                  <a:pt x="208" y="328"/>
                  <a:pt x="211" y="324"/>
                  <a:pt x="212" y="324"/>
                </a:cubicBezTo>
                <a:cubicBezTo>
                  <a:pt x="214" y="323"/>
                  <a:pt x="221" y="327"/>
                  <a:pt x="228" y="338"/>
                </a:cubicBezTo>
                <a:cubicBezTo>
                  <a:pt x="228" y="338"/>
                  <a:pt x="228" y="338"/>
                  <a:pt x="228" y="338"/>
                </a:cubicBezTo>
                <a:cubicBezTo>
                  <a:pt x="228" y="338"/>
                  <a:pt x="228" y="339"/>
                  <a:pt x="228" y="339"/>
                </a:cubicBezTo>
                <a:cubicBezTo>
                  <a:pt x="229" y="339"/>
                  <a:pt x="229" y="339"/>
                  <a:pt x="229" y="339"/>
                </a:cubicBezTo>
                <a:cubicBezTo>
                  <a:pt x="229" y="339"/>
                  <a:pt x="229" y="340"/>
                  <a:pt x="229" y="340"/>
                </a:cubicBezTo>
                <a:cubicBezTo>
                  <a:pt x="229" y="340"/>
                  <a:pt x="229" y="340"/>
                  <a:pt x="229" y="340"/>
                </a:cubicBezTo>
                <a:cubicBezTo>
                  <a:pt x="230" y="340"/>
                  <a:pt x="230" y="341"/>
                  <a:pt x="230" y="341"/>
                </a:cubicBezTo>
                <a:cubicBezTo>
                  <a:pt x="230" y="341"/>
                  <a:pt x="230" y="341"/>
                  <a:pt x="230" y="341"/>
                </a:cubicBezTo>
                <a:cubicBezTo>
                  <a:pt x="231" y="341"/>
                  <a:pt x="231" y="341"/>
                  <a:pt x="231" y="341"/>
                </a:cubicBezTo>
                <a:cubicBezTo>
                  <a:pt x="232" y="342"/>
                  <a:pt x="234" y="343"/>
                  <a:pt x="235" y="344"/>
                </a:cubicBezTo>
                <a:cubicBezTo>
                  <a:pt x="237" y="344"/>
                  <a:pt x="239" y="344"/>
                  <a:pt x="241" y="344"/>
                </a:cubicBezTo>
                <a:cubicBezTo>
                  <a:pt x="241" y="344"/>
                  <a:pt x="241" y="344"/>
                  <a:pt x="241" y="344"/>
                </a:cubicBezTo>
                <a:cubicBezTo>
                  <a:pt x="241" y="344"/>
                  <a:pt x="241" y="344"/>
                  <a:pt x="242" y="344"/>
                </a:cubicBezTo>
                <a:cubicBezTo>
                  <a:pt x="242" y="344"/>
                  <a:pt x="242" y="344"/>
                  <a:pt x="242" y="344"/>
                </a:cubicBezTo>
                <a:cubicBezTo>
                  <a:pt x="242" y="344"/>
                  <a:pt x="243" y="344"/>
                  <a:pt x="243" y="344"/>
                </a:cubicBezTo>
                <a:cubicBezTo>
                  <a:pt x="243" y="344"/>
                  <a:pt x="243" y="344"/>
                  <a:pt x="244" y="343"/>
                </a:cubicBezTo>
                <a:cubicBezTo>
                  <a:pt x="244" y="343"/>
                  <a:pt x="244" y="343"/>
                  <a:pt x="244" y="343"/>
                </a:cubicBezTo>
                <a:cubicBezTo>
                  <a:pt x="244" y="343"/>
                  <a:pt x="245" y="343"/>
                  <a:pt x="245" y="343"/>
                </a:cubicBezTo>
                <a:cubicBezTo>
                  <a:pt x="245" y="343"/>
                  <a:pt x="245" y="343"/>
                  <a:pt x="245" y="343"/>
                </a:cubicBezTo>
                <a:cubicBezTo>
                  <a:pt x="245" y="343"/>
                  <a:pt x="245" y="343"/>
                  <a:pt x="245" y="343"/>
                </a:cubicBezTo>
                <a:cubicBezTo>
                  <a:pt x="246" y="342"/>
                  <a:pt x="246" y="342"/>
                  <a:pt x="246" y="342"/>
                </a:cubicBezTo>
                <a:cubicBezTo>
                  <a:pt x="246" y="342"/>
                  <a:pt x="246" y="342"/>
                  <a:pt x="246" y="342"/>
                </a:cubicBezTo>
                <a:cubicBezTo>
                  <a:pt x="246" y="342"/>
                  <a:pt x="247" y="342"/>
                  <a:pt x="247" y="342"/>
                </a:cubicBezTo>
                <a:cubicBezTo>
                  <a:pt x="247" y="342"/>
                  <a:pt x="247" y="342"/>
                  <a:pt x="247" y="341"/>
                </a:cubicBezTo>
                <a:cubicBezTo>
                  <a:pt x="247" y="341"/>
                  <a:pt x="248" y="341"/>
                  <a:pt x="248" y="341"/>
                </a:cubicBezTo>
                <a:cubicBezTo>
                  <a:pt x="248" y="341"/>
                  <a:pt x="248" y="341"/>
                  <a:pt x="248" y="341"/>
                </a:cubicBezTo>
                <a:cubicBezTo>
                  <a:pt x="248" y="340"/>
                  <a:pt x="249" y="340"/>
                  <a:pt x="249" y="340"/>
                </a:cubicBezTo>
                <a:cubicBezTo>
                  <a:pt x="249" y="340"/>
                  <a:pt x="249" y="340"/>
                  <a:pt x="249" y="340"/>
                </a:cubicBezTo>
                <a:cubicBezTo>
                  <a:pt x="249" y="340"/>
                  <a:pt x="249" y="339"/>
                  <a:pt x="249" y="339"/>
                </a:cubicBezTo>
                <a:cubicBezTo>
                  <a:pt x="250" y="338"/>
                  <a:pt x="251" y="336"/>
                  <a:pt x="252" y="335"/>
                </a:cubicBezTo>
                <a:cubicBezTo>
                  <a:pt x="252" y="333"/>
                  <a:pt x="252" y="331"/>
                  <a:pt x="252" y="330"/>
                </a:cubicBezTo>
                <a:cubicBezTo>
                  <a:pt x="252" y="329"/>
                  <a:pt x="252" y="329"/>
                  <a:pt x="252" y="329"/>
                </a:cubicBezTo>
                <a:cubicBezTo>
                  <a:pt x="252" y="329"/>
                  <a:pt x="252" y="329"/>
                  <a:pt x="252" y="329"/>
                </a:cubicBezTo>
                <a:cubicBezTo>
                  <a:pt x="252" y="328"/>
                  <a:pt x="252" y="328"/>
                  <a:pt x="252" y="328"/>
                </a:cubicBezTo>
                <a:cubicBezTo>
                  <a:pt x="252" y="328"/>
                  <a:pt x="252" y="328"/>
                  <a:pt x="252" y="328"/>
                </a:cubicBezTo>
                <a:cubicBezTo>
                  <a:pt x="252" y="327"/>
                  <a:pt x="252" y="327"/>
                  <a:pt x="251" y="326"/>
                </a:cubicBezTo>
                <a:cubicBezTo>
                  <a:pt x="251" y="326"/>
                  <a:pt x="251" y="326"/>
                  <a:pt x="251" y="326"/>
                </a:cubicBezTo>
                <a:cubicBezTo>
                  <a:pt x="251" y="326"/>
                  <a:pt x="251" y="326"/>
                  <a:pt x="251" y="325"/>
                </a:cubicBezTo>
                <a:cubicBezTo>
                  <a:pt x="251" y="325"/>
                  <a:pt x="251" y="325"/>
                  <a:pt x="251" y="325"/>
                </a:cubicBezTo>
                <a:cubicBezTo>
                  <a:pt x="201" y="224"/>
                  <a:pt x="201" y="224"/>
                  <a:pt x="201" y="224"/>
                </a:cubicBezTo>
                <a:cubicBezTo>
                  <a:pt x="198" y="219"/>
                  <a:pt x="193" y="216"/>
                  <a:pt x="187" y="217"/>
                </a:cubicBezTo>
                <a:cubicBezTo>
                  <a:pt x="135" y="224"/>
                  <a:pt x="135" y="224"/>
                  <a:pt x="135" y="224"/>
                </a:cubicBezTo>
                <a:cubicBezTo>
                  <a:pt x="133" y="218"/>
                  <a:pt x="129" y="212"/>
                  <a:pt x="122" y="208"/>
                </a:cubicBezTo>
                <a:cubicBezTo>
                  <a:pt x="117" y="204"/>
                  <a:pt x="107" y="200"/>
                  <a:pt x="93" y="203"/>
                </a:cubicBezTo>
                <a:cubicBezTo>
                  <a:pt x="75" y="207"/>
                  <a:pt x="67" y="220"/>
                  <a:pt x="65" y="231"/>
                </a:cubicBezTo>
                <a:cubicBezTo>
                  <a:pt x="12" y="239"/>
                  <a:pt x="12" y="239"/>
                  <a:pt x="12" y="239"/>
                </a:cubicBezTo>
                <a:cubicBezTo>
                  <a:pt x="7" y="239"/>
                  <a:pt x="4" y="242"/>
                  <a:pt x="2" y="246"/>
                </a:cubicBezTo>
                <a:cubicBezTo>
                  <a:pt x="0" y="250"/>
                  <a:pt x="0" y="254"/>
                  <a:pt x="2" y="258"/>
                </a:cubicBezTo>
                <a:cubicBezTo>
                  <a:pt x="112" y="461"/>
                  <a:pt x="112" y="461"/>
                  <a:pt x="112" y="461"/>
                </a:cubicBezTo>
                <a:cubicBezTo>
                  <a:pt x="114" y="465"/>
                  <a:pt x="119" y="468"/>
                  <a:pt x="123" y="468"/>
                </a:cubicBezTo>
                <a:cubicBezTo>
                  <a:pt x="124" y="468"/>
                  <a:pt x="125" y="468"/>
                  <a:pt x="126" y="467"/>
                </a:cubicBezTo>
                <a:cubicBezTo>
                  <a:pt x="205" y="453"/>
                  <a:pt x="205" y="453"/>
                  <a:pt x="205" y="453"/>
                </a:cubicBezTo>
                <a:cubicBezTo>
                  <a:pt x="212" y="452"/>
                  <a:pt x="217" y="445"/>
                  <a:pt x="215" y="438"/>
                </a:cubicBezTo>
                <a:cubicBezTo>
                  <a:pt x="214" y="431"/>
                  <a:pt x="207" y="426"/>
                  <a:pt x="200" y="428"/>
                </a:cubicBezTo>
                <a:cubicBezTo>
                  <a:pt x="130" y="440"/>
                  <a:pt x="130" y="440"/>
                  <a:pt x="130" y="440"/>
                </a:cubicBezTo>
                <a:cubicBezTo>
                  <a:pt x="34" y="262"/>
                  <a:pt x="34" y="262"/>
                  <a:pt x="34" y="262"/>
                </a:cubicBezTo>
                <a:cubicBezTo>
                  <a:pt x="79" y="256"/>
                  <a:pt x="79" y="256"/>
                  <a:pt x="79" y="256"/>
                </a:cubicBezTo>
                <a:cubicBezTo>
                  <a:pt x="86" y="255"/>
                  <a:pt x="91" y="249"/>
                  <a:pt x="90" y="242"/>
                </a:cubicBezTo>
                <a:cubicBezTo>
                  <a:pt x="90" y="239"/>
                  <a:pt x="90" y="230"/>
                  <a:pt x="99" y="228"/>
                </a:cubicBezTo>
                <a:cubicBezTo>
                  <a:pt x="104" y="227"/>
                  <a:pt x="106" y="229"/>
                  <a:pt x="107" y="229"/>
                </a:cubicBezTo>
                <a:cubicBezTo>
                  <a:pt x="111" y="232"/>
                  <a:pt x="113" y="238"/>
                  <a:pt x="113" y="240"/>
                </a:cubicBezTo>
                <a:cubicBezTo>
                  <a:pt x="114" y="243"/>
                  <a:pt x="115" y="247"/>
                  <a:pt x="118" y="249"/>
                </a:cubicBezTo>
                <a:cubicBezTo>
                  <a:pt x="121" y="251"/>
                  <a:pt x="124" y="252"/>
                  <a:pt x="128" y="251"/>
                </a:cubicBezTo>
                <a:cubicBezTo>
                  <a:pt x="181" y="244"/>
                  <a:pt x="181" y="244"/>
                  <a:pt x="181" y="244"/>
                </a:cubicBezTo>
                <a:cubicBezTo>
                  <a:pt x="208" y="298"/>
                  <a:pt x="208" y="298"/>
                  <a:pt x="208" y="298"/>
                </a:cubicBezTo>
                <a:cubicBezTo>
                  <a:pt x="208" y="298"/>
                  <a:pt x="207" y="298"/>
                  <a:pt x="207" y="298"/>
                </a:cubicBezTo>
                <a:cubicBezTo>
                  <a:pt x="196" y="300"/>
                  <a:pt x="188" y="309"/>
                  <a:pt x="183" y="322"/>
                </a:cubicBezTo>
                <a:cubicBezTo>
                  <a:pt x="176" y="323"/>
                  <a:pt x="164" y="324"/>
                  <a:pt x="152" y="326"/>
                </a:cubicBezTo>
                <a:cubicBezTo>
                  <a:pt x="144" y="328"/>
                  <a:pt x="138" y="333"/>
                  <a:pt x="134" y="340"/>
                </a:cubicBezTo>
                <a:cubicBezTo>
                  <a:pt x="128" y="351"/>
                  <a:pt x="129" y="365"/>
                  <a:pt x="135" y="379"/>
                </a:cubicBezTo>
                <a:cubicBezTo>
                  <a:pt x="141" y="393"/>
                  <a:pt x="149" y="402"/>
                  <a:pt x="159" y="408"/>
                </a:cubicBezTo>
                <a:cubicBezTo>
                  <a:pt x="170" y="415"/>
                  <a:pt x="188" y="414"/>
                  <a:pt x="214" y="404"/>
                </a:cubicBezTo>
                <a:cubicBezTo>
                  <a:pt x="226" y="400"/>
                  <a:pt x="236" y="396"/>
                  <a:pt x="242" y="393"/>
                </a:cubicBezTo>
                <a:cubicBezTo>
                  <a:pt x="254" y="397"/>
                  <a:pt x="287" y="409"/>
                  <a:pt x="323" y="418"/>
                </a:cubicBezTo>
                <a:cubicBezTo>
                  <a:pt x="358" y="426"/>
                  <a:pt x="383" y="430"/>
                  <a:pt x="401" y="430"/>
                </a:cubicBezTo>
                <a:cubicBezTo>
                  <a:pt x="427" y="430"/>
                  <a:pt x="438" y="423"/>
                  <a:pt x="445" y="417"/>
                </a:cubicBezTo>
                <a:cubicBezTo>
                  <a:pt x="453" y="409"/>
                  <a:pt x="457" y="397"/>
                  <a:pt x="455" y="38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4" name="Freeform 636"/>
          <p:cNvSpPr>
            <a:spLocks/>
          </p:cNvSpPr>
          <p:nvPr/>
        </p:nvSpPr>
        <p:spPr bwMode="auto">
          <a:xfrm>
            <a:off x="1876425" y="1779588"/>
            <a:ext cx="447675" cy="447675"/>
          </a:xfrm>
          <a:custGeom>
            <a:avLst/>
            <a:gdLst/>
            <a:ahLst/>
            <a:cxnLst>
              <a:cxn ang="0">
                <a:pos x="126" y="251"/>
              </a:cxn>
              <a:cxn ang="0">
                <a:pos x="22" y="196"/>
              </a:cxn>
              <a:cxn ang="0">
                <a:pos x="24" y="186"/>
              </a:cxn>
              <a:cxn ang="0">
                <a:pos x="33" y="188"/>
              </a:cxn>
              <a:cxn ang="0">
                <a:pos x="126" y="238"/>
              </a:cxn>
              <a:cxn ang="0">
                <a:pos x="232" y="164"/>
              </a:cxn>
              <a:cxn ang="0">
                <a:pos x="196" y="164"/>
              </a:cxn>
              <a:cxn ang="0">
                <a:pos x="189" y="158"/>
              </a:cxn>
              <a:cxn ang="0">
                <a:pos x="189" y="120"/>
              </a:cxn>
              <a:cxn ang="0">
                <a:pos x="172" y="113"/>
              </a:cxn>
              <a:cxn ang="0">
                <a:pos x="172" y="149"/>
              </a:cxn>
              <a:cxn ang="0">
                <a:pos x="165" y="155"/>
              </a:cxn>
              <a:cxn ang="0">
                <a:pos x="144" y="155"/>
              </a:cxn>
              <a:cxn ang="0">
                <a:pos x="137" y="149"/>
              </a:cxn>
              <a:cxn ang="0">
                <a:pos x="137" y="59"/>
              </a:cxn>
              <a:cxn ang="0">
                <a:pos x="117" y="52"/>
              </a:cxn>
              <a:cxn ang="0">
                <a:pos x="117" y="133"/>
              </a:cxn>
              <a:cxn ang="0">
                <a:pos x="110" y="140"/>
              </a:cxn>
              <a:cxn ang="0">
                <a:pos x="89" y="140"/>
              </a:cxn>
              <a:cxn ang="0">
                <a:pos x="83" y="133"/>
              </a:cxn>
              <a:cxn ang="0">
                <a:pos x="83" y="106"/>
              </a:cxn>
              <a:cxn ang="0">
                <a:pos x="73" y="101"/>
              </a:cxn>
              <a:cxn ang="0">
                <a:pos x="62" y="107"/>
              </a:cxn>
              <a:cxn ang="0">
                <a:pos x="62" y="160"/>
              </a:cxn>
              <a:cxn ang="0">
                <a:pos x="55" y="167"/>
              </a:cxn>
              <a:cxn ang="0">
                <a:pos x="12" y="167"/>
              </a:cxn>
              <a:cxn ang="0">
                <a:pos x="6" y="162"/>
              </a:cxn>
              <a:cxn ang="0">
                <a:pos x="0" y="126"/>
              </a:cxn>
              <a:cxn ang="0">
                <a:pos x="126" y="0"/>
              </a:cxn>
              <a:cxn ang="0">
                <a:pos x="252" y="126"/>
              </a:cxn>
              <a:cxn ang="0">
                <a:pos x="245" y="132"/>
              </a:cxn>
              <a:cxn ang="0">
                <a:pos x="238" y="126"/>
              </a:cxn>
              <a:cxn ang="0">
                <a:pos x="126" y="13"/>
              </a:cxn>
              <a:cxn ang="0">
                <a:pos x="14" y="126"/>
              </a:cxn>
              <a:cxn ang="0">
                <a:pos x="17" y="154"/>
              </a:cxn>
              <a:cxn ang="0">
                <a:pos x="49" y="154"/>
              </a:cxn>
              <a:cxn ang="0">
                <a:pos x="49" y="103"/>
              </a:cxn>
              <a:cxn ang="0">
                <a:pos x="52" y="97"/>
              </a:cxn>
              <a:cxn ang="0">
                <a:pos x="69" y="88"/>
              </a:cxn>
              <a:cxn ang="0">
                <a:pos x="76" y="88"/>
              </a:cxn>
              <a:cxn ang="0">
                <a:pos x="93" y="96"/>
              </a:cxn>
              <a:cxn ang="0">
                <a:pos x="96" y="102"/>
              </a:cxn>
              <a:cxn ang="0">
                <a:pos x="96" y="127"/>
              </a:cxn>
              <a:cxn ang="0">
                <a:pos x="103" y="127"/>
              </a:cxn>
              <a:cxn ang="0">
                <a:pos x="103" y="42"/>
              </a:cxn>
              <a:cxn ang="0">
                <a:pos x="106" y="37"/>
              </a:cxn>
              <a:cxn ang="0">
                <a:pos x="112" y="36"/>
              </a:cxn>
              <a:cxn ang="0">
                <a:pos x="146" y="48"/>
              </a:cxn>
              <a:cxn ang="0">
                <a:pos x="150" y="55"/>
              </a:cxn>
              <a:cxn ang="0">
                <a:pos x="150" y="142"/>
              </a:cxn>
              <a:cxn ang="0">
                <a:pos x="159" y="142"/>
              </a:cxn>
              <a:cxn ang="0">
                <a:pos x="159" y="103"/>
              </a:cxn>
              <a:cxn ang="0">
                <a:pos x="162" y="98"/>
              </a:cxn>
              <a:cxn ang="0">
                <a:pos x="168" y="97"/>
              </a:cxn>
              <a:cxn ang="0">
                <a:pos x="198" y="109"/>
              </a:cxn>
              <a:cxn ang="0">
                <a:pos x="202" y="115"/>
              </a:cxn>
              <a:cxn ang="0">
                <a:pos x="202" y="151"/>
              </a:cxn>
              <a:cxn ang="0">
                <a:pos x="240" y="151"/>
              </a:cxn>
              <a:cxn ang="0">
                <a:pos x="246" y="153"/>
              </a:cxn>
              <a:cxn ang="0">
                <a:pos x="247" y="159"/>
              </a:cxn>
              <a:cxn ang="0">
                <a:pos x="126" y="251"/>
              </a:cxn>
            </a:cxnLst>
            <a:rect l="0" t="0" r="r" b="b"/>
            <a:pathLst>
              <a:path w="252" h="251">
                <a:moveTo>
                  <a:pt x="126" y="251"/>
                </a:moveTo>
                <a:cubicBezTo>
                  <a:pt x="84" y="251"/>
                  <a:pt x="45" y="231"/>
                  <a:pt x="22" y="196"/>
                </a:cubicBezTo>
                <a:cubicBezTo>
                  <a:pt x="20" y="193"/>
                  <a:pt x="20" y="188"/>
                  <a:pt x="24" y="186"/>
                </a:cubicBezTo>
                <a:cubicBezTo>
                  <a:pt x="27" y="184"/>
                  <a:pt x="31" y="185"/>
                  <a:pt x="33" y="188"/>
                </a:cubicBezTo>
                <a:cubicBezTo>
                  <a:pt x="54" y="219"/>
                  <a:pt x="89" y="238"/>
                  <a:pt x="126" y="238"/>
                </a:cubicBezTo>
                <a:cubicBezTo>
                  <a:pt x="173" y="238"/>
                  <a:pt x="216" y="208"/>
                  <a:pt x="232" y="164"/>
                </a:cubicBezTo>
                <a:cubicBezTo>
                  <a:pt x="196" y="164"/>
                  <a:pt x="196" y="164"/>
                  <a:pt x="196" y="164"/>
                </a:cubicBezTo>
                <a:cubicBezTo>
                  <a:pt x="192" y="164"/>
                  <a:pt x="189" y="161"/>
                  <a:pt x="189" y="158"/>
                </a:cubicBezTo>
                <a:cubicBezTo>
                  <a:pt x="189" y="120"/>
                  <a:pt x="189" y="120"/>
                  <a:pt x="189" y="120"/>
                </a:cubicBezTo>
                <a:cubicBezTo>
                  <a:pt x="172" y="113"/>
                  <a:pt x="172" y="113"/>
                  <a:pt x="172" y="113"/>
                </a:cubicBezTo>
                <a:cubicBezTo>
                  <a:pt x="172" y="149"/>
                  <a:pt x="172" y="149"/>
                  <a:pt x="172" y="149"/>
                </a:cubicBezTo>
                <a:cubicBezTo>
                  <a:pt x="172" y="152"/>
                  <a:pt x="169" y="155"/>
                  <a:pt x="165" y="155"/>
                </a:cubicBezTo>
                <a:cubicBezTo>
                  <a:pt x="144" y="155"/>
                  <a:pt x="144" y="155"/>
                  <a:pt x="144" y="155"/>
                </a:cubicBezTo>
                <a:cubicBezTo>
                  <a:pt x="140" y="155"/>
                  <a:pt x="137" y="152"/>
                  <a:pt x="137" y="149"/>
                </a:cubicBezTo>
                <a:cubicBezTo>
                  <a:pt x="137" y="59"/>
                  <a:pt x="137" y="59"/>
                  <a:pt x="137" y="59"/>
                </a:cubicBezTo>
                <a:cubicBezTo>
                  <a:pt x="117" y="52"/>
                  <a:pt x="117" y="52"/>
                  <a:pt x="117" y="52"/>
                </a:cubicBezTo>
                <a:cubicBezTo>
                  <a:pt x="117" y="133"/>
                  <a:pt x="117" y="133"/>
                  <a:pt x="117" y="133"/>
                </a:cubicBezTo>
                <a:cubicBezTo>
                  <a:pt x="117" y="137"/>
                  <a:pt x="114" y="140"/>
                  <a:pt x="110" y="140"/>
                </a:cubicBezTo>
                <a:cubicBezTo>
                  <a:pt x="89" y="140"/>
                  <a:pt x="89" y="140"/>
                  <a:pt x="89" y="140"/>
                </a:cubicBezTo>
                <a:cubicBezTo>
                  <a:pt x="86" y="140"/>
                  <a:pt x="83" y="137"/>
                  <a:pt x="83" y="133"/>
                </a:cubicBezTo>
                <a:cubicBezTo>
                  <a:pt x="83" y="106"/>
                  <a:pt x="83" y="106"/>
                  <a:pt x="83" y="106"/>
                </a:cubicBezTo>
                <a:cubicBezTo>
                  <a:pt x="73" y="101"/>
                  <a:pt x="73" y="101"/>
                  <a:pt x="73" y="101"/>
                </a:cubicBezTo>
                <a:cubicBezTo>
                  <a:pt x="62" y="107"/>
                  <a:pt x="62" y="107"/>
                  <a:pt x="62" y="107"/>
                </a:cubicBezTo>
                <a:cubicBezTo>
                  <a:pt x="62" y="160"/>
                  <a:pt x="62" y="160"/>
                  <a:pt x="62" y="160"/>
                </a:cubicBezTo>
                <a:cubicBezTo>
                  <a:pt x="62" y="164"/>
                  <a:pt x="59" y="167"/>
                  <a:pt x="55" y="167"/>
                </a:cubicBezTo>
                <a:cubicBezTo>
                  <a:pt x="12" y="167"/>
                  <a:pt x="12" y="167"/>
                  <a:pt x="12" y="167"/>
                </a:cubicBezTo>
                <a:cubicBezTo>
                  <a:pt x="10" y="167"/>
                  <a:pt x="7" y="165"/>
                  <a:pt x="6" y="162"/>
                </a:cubicBezTo>
                <a:cubicBezTo>
                  <a:pt x="2" y="150"/>
                  <a:pt x="0" y="138"/>
                  <a:pt x="0" y="126"/>
                </a:cubicBezTo>
                <a:cubicBezTo>
                  <a:pt x="0" y="56"/>
                  <a:pt x="57" y="0"/>
                  <a:pt x="126" y="0"/>
                </a:cubicBezTo>
                <a:cubicBezTo>
                  <a:pt x="195" y="0"/>
                  <a:pt x="252" y="56"/>
                  <a:pt x="252" y="126"/>
                </a:cubicBezTo>
                <a:cubicBezTo>
                  <a:pt x="252" y="129"/>
                  <a:pt x="249" y="132"/>
                  <a:pt x="245" y="132"/>
                </a:cubicBezTo>
                <a:cubicBezTo>
                  <a:pt x="241" y="132"/>
                  <a:pt x="238" y="129"/>
                  <a:pt x="238" y="126"/>
                </a:cubicBezTo>
                <a:cubicBezTo>
                  <a:pt x="238" y="64"/>
                  <a:pt x="188" y="13"/>
                  <a:pt x="126" y="13"/>
                </a:cubicBezTo>
                <a:cubicBezTo>
                  <a:pt x="64" y="13"/>
                  <a:pt x="14" y="64"/>
                  <a:pt x="14" y="126"/>
                </a:cubicBezTo>
                <a:cubicBezTo>
                  <a:pt x="14" y="135"/>
                  <a:pt x="15" y="145"/>
                  <a:pt x="17" y="154"/>
                </a:cubicBezTo>
                <a:cubicBezTo>
                  <a:pt x="49" y="154"/>
                  <a:pt x="49" y="154"/>
                  <a:pt x="49" y="154"/>
                </a:cubicBezTo>
                <a:cubicBezTo>
                  <a:pt x="49" y="103"/>
                  <a:pt x="49" y="103"/>
                  <a:pt x="49" y="103"/>
                </a:cubicBezTo>
                <a:cubicBezTo>
                  <a:pt x="49" y="101"/>
                  <a:pt x="50" y="99"/>
                  <a:pt x="52" y="97"/>
                </a:cubicBezTo>
                <a:cubicBezTo>
                  <a:pt x="69" y="88"/>
                  <a:pt x="69" y="88"/>
                  <a:pt x="69" y="88"/>
                </a:cubicBezTo>
                <a:cubicBezTo>
                  <a:pt x="71" y="87"/>
                  <a:pt x="74" y="87"/>
                  <a:pt x="76" y="88"/>
                </a:cubicBezTo>
                <a:cubicBezTo>
                  <a:pt x="93" y="96"/>
                  <a:pt x="93" y="96"/>
                  <a:pt x="93" y="96"/>
                </a:cubicBezTo>
                <a:cubicBezTo>
                  <a:pt x="95" y="98"/>
                  <a:pt x="96" y="100"/>
                  <a:pt x="96" y="102"/>
                </a:cubicBezTo>
                <a:cubicBezTo>
                  <a:pt x="96" y="127"/>
                  <a:pt x="96" y="127"/>
                  <a:pt x="96" y="127"/>
                </a:cubicBezTo>
                <a:cubicBezTo>
                  <a:pt x="103" y="127"/>
                  <a:pt x="103" y="127"/>
                  <a:pt x="103" y="127"/>
                </a:cubicBezTo>
                <a:cubicBezTo>
                  <a:pt x="103" y="42"/>
                  <a:pt x="103" y="42"/>
                  <a:pt x="103" y="42"/>
                </a:cubicBezTo>
                <a:cubicBezTo>
                  <a:pt x="103" y="40"/>
                  <a:pt x="104" y="38"/>
                  <a:pt x="106" y="37"/>
                </a:cubicBezTo>
                <a:cubicBezTo>
                  <a:pt x="108" y="36"/>
                  <a:pt x="110" y="35"/>
                  <a:pt x="112" y="36"/>
                </a:cubicBezTo>
                <a:cubicBezTo>
                  <a:pt x="146" y="48"/>
                  <a:pt x="146" y="48"/>
                  <a:pt x="146" y="48"/>
                </a:cubicBezTo>
                <a:cubicBezTo>
                  <a:pt x="149" y="49"/>
                  <a:pt x="150" y="52"/>
                  <a:pt x="150" y="55"/>
                </a:cubicBezTo>
                <a:cubicBezTo>
                  <a:pt x="150" y="142"/>
                  <a:pt x="150" y="142"/>
                  <a:pt x="150" y="142"/>
                </a:cubicBezTo>
                <a:cubicBezTo>
                  <a:pt x="159" y="142"/>
                  <a:pt x="159" y="142"/>
                  <a:pt x="159" y="142"/>
                </a:cubicBezTo>
                <a:cubicBezTo>
                  <a:pt x="159" y="103"/>
                  <a:pt x="159" y="103"/>
                  <a:pt x="159" y="103"/>
                </a:cubicBezTo>
                <a:cubicBezTo>
                  <a:pt x="159" y="101"/>
                  <a:pt x="160" y="99"/>
                  <a:pt x="162" y="98"/>
                </a:cubicBezTo>
                <a:cubicBezTo>
                  <a:pt x="163" y="97"/>
                  <a:pt x="166" y="96"/>
                  <a:pt x="168" y="97"/>
                </a:cubicBezTo>
                <a:cubicBezTo>
                  <a:pt x="198" y="109"/>
                  <a:pt x="198" y="109"/>
                  <a:pt x="198" y="109"/>
                </a:cubicBezTo>
                <a:cubicBezTo>
                  <a:pt x="201" y="110"/>
                  <a:pt x="202" y="112"/>
                  <a:pt x="202" y="115"/>
                </a:cubicBezTo>
                <a:cubicBezTo>
                  <a:pt x="202" y="151"/>
                  <a:pt x="202" y="151"/>
                  <a:pt x="202" y="151"/>
                </a:cubicBezTo>
                <a:cubicBezTo>
                  <a:pt x="240" y="151"/>
                  <a:pt x="240" y="151"/>
                  <a:pt x="240" y="151"/>
                </a:cubicBezTo>
                <a:cubicBezTo>
                  <a:pt x="242" y="151"/>
                  <a:pt x="244" y="152"/>
                  <a:pt x="246" y="153"/>
                </a:cubicBezTo>
                <a:cubicBezTo>
                  <a:pt x="247" y="155"/>
                  <a:pt x="248" y="157"/>
                  <a:pt x="247" y="159"/>
                </a:cubicBezTo>
                <a:cubicBezTo>
                  <a:pt x="232" y="214"/>
                  <a:pt x="182" y="251"/>
                  <a:pt x="126" y="25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5" name="Freeform 147"/>
          <p:cNvSpPr>
            <a:spLocks noEditPoints="1"/>
          </p:cNvSpPr>
          <p:nvPr/>
        </p:nvSpPr>
        <p:spPr bwMode="auto">
          <a:xfrm>
            <a:off x="8732838" y="1162050"/>
            <a:ext cx="492125" cy="519113"/>
          </a:xfrm>
          <a:custGeom>
            <a:avLst/>
            <a:gdLst/>
            <a:ahLst/>
            <a:cxnLst>
              <a:cxn ang="0">
                <a:pos x="396" y="240"/>
              </a:cxn>
              <a:cxn ang="0">
                <a:pos x="390" y="131"/>
              </a:cxn>
              <a:cxn ang="0">
                <a:pos x="425" y="72"/>
              </a:cxn>
              <a:cxn ang="0">
                <a:pos x="424" y="61"/>
              </a:cxn>
              <a:cxn ang="0">
                <a:pos x="375" y="1"/>
              </a:cxn>
              <a:cxn ang="0">
                <a:pos x="36" y="92"/>
              </a:cxn>
              <a:cxn ang="0">
                <a:pos x="0" y="151"/>
              </a:cxn>
              <a:cxn ang="0">
                <a:pos x="39" y="217"/>
              </a:cxn>
              <a:cxn ang="0">
                <a:pos x="203" y="288"/>
              </a:cxn>
              <a:cxn ang="0">
                <a:pos x="26" y="343"/>
              </a:cxn>
              <a:cxn ang="0">
                <a:pos x="36" y="452"/>
              </a:cxn>
              <a:cxn ang="0">
                <a:pos x="64" y="460"/>
              </a:cxn>
              <a:cxn ang="0">
                <a:pos x="70" y="458"/>
              </a:cxn>
              <a:cxn ang="0">
                <a:pos x="402" y="368"/>
              </a:cxn>
              <a:cxn ang="0">
                <a:pos x="436" y="300"/>
              </a:cxn>
              <a:cxn ang="0">
                <a:pos x="52" y="356"/>
              </a:cxn>
              <a:cxn ang="0">
                <a:pos x="57" y="358"/>
              </a:cxn>
              <a:cxn ang="0">
                <a:pos x="72" y="393"/>
              </a:cxn>
              <a:cxn ang="0">
                <a:pos x="72" y="397"/>
              </a:cxn>
              <a:cxn ang="0">
                <a:pos x="72" y="400"/>
              </a:cxn>
              <a:cxn ang="0">
                <a:pos x="72" y="403"/>
              </a:cxn>
              <a:cxn ang="0">
                <a:pos x="72" y="406"/>
              </a:cxn>
              <a:cxn ang="0">
                <a:pos x="72" y="409"/>
              </a:cxn>
              <a:cxn ang="0">
                <a:pos x="72" y="412"/>
              </a:cxn>
              <a:cxn ang="0">
                <a:pos x="71" y="414"/>
              </a:cxn>
              <a:cxn ang="0">
                <a:pos x="71" y="417"/>
              </a:cxn>
              <a:cxn ang="0">
                <a:pos x="70" y="419"/>
              </a:cxn>
              <a:cxn ang="0">
                <a:pos x="68" y="423"/>
              </a:cxn>
              <a:cxn ang="0">
                <a:pos x="68" y="425"/>
              </a:cxn>
              <a:cxn ang="0">
                <a:pos x="67" y="426"/>
              </a:cxn>
              <a:cxn ang="0">
                <a:pos x="66" y="428"/>
              </a:cxn>
              <a:cxn ang="0">
                <a:pos x="65" y="429"/>
              </a:cxn>
              <a:cxn ang="0">
                <a:pos x="61" y="433"/>
              </a:cxn>
              <a:cxn ang="0">
                <a:pos x="53" y="431"/>
              </a:cxn>
              <a:cxn ang="0">
                <a:pos x="46" y="360"/>
              </a:cxn>
              <a:cxn ang="0">
                <a:pos x="96" y="423"/>
              </a:cxn>
              <a:cxn ang="0">
                <a:pos x="99" y="406"/>
              </a:cxn>
              <a:cxn ang="0">
                <a:pos x="99" y="400"/>
              </a:cxn>
              <a:cxn ang="0">
                <a:pos x="98" y="387"/>
              </a:cxn>
              <a:cxn ang="0">
                <a:pos x="98" y="383"/>
              </a:cxn>
              <a:cxn ang="0">
                <a:pos x="97" y="378"/>
              </a:cxn>
              <a:cxn ang="0">
                <a:pos x="96" y="375"/>
              </a:cxn>
              <a:cxn ang="0">
                <a:pos x="95" y="371"/>
              </a:cxn>
              <a:cxn ang="0">
                <a:pos x="93" y="367"/>
              </a:cxn>
              <a:cxn ang="0">
                <a:pos x="92" y="364"/>
              </a:cxn>
              <a:cxn ang="0">
                <a:pos x="91" y="361"/>
              </a:cxn>
              <a:cxn ang="0">
                <a:pos x="89" y="357"/>
              </a:cxn>
              <a:cxn ang="0">
                <a:pos x="87" y="354"/>
              </a:cxn>
              <a:cxn ang="0">
                <a:pos x="86" y="351"/>
              </a:cxn>
              <a:cxn ang="0">
                <a:pos x="84" y="348"/>
              </a:cxn>
              <a:cxn ang="0">
                <a:pos x="247" y="303"/>
              </a:cxn>
              <a:cxn ang="0">
                <a:pos x="257" y="291"/>
              </a:cxn>
              <a:cxn ang="0">
                <a:pos x="50" y="193"/>
              </a:cxn>
              <a:cxn ang="0">
                <a:pos x="27" y="151"/>
              </a:cxn>
              <a:cxn ang="0">
                <a:pos x="378" y="27"/>
              </a:cxn>
              <a:cxn ang="0">
                <a:pos x="398" y="64"/>
              </a:cxn>
              <a:cxn ang="0">
                <a:pos x="399" y="73"/>
              </a:cxn>
              <a:cxn ang="0">
                <a:pos x="208" y="158"/>
              </a:cxn>
              <a:cxn ang="0">
                <a:pos x="127" y="138"/>
              </a:cxn>
              <a:cxn ang="0">
                <a:pos x="134" y="155"/>
              </a:cxn>
              <a:cxn ang="0">
                <a:pos x="386" y="265"/>
              </a:cxn>
              <a:cxn ang="0">
                <a:pos x="410" y="310"/>
              </a:cxn>
            </a:cxnLst>
            <a:rect l="0" t="0" r="r" b="b"/>
            <a:pathLst>
              <a:path w="436" h="461">
                <a:moveTo>
                  <a:pt x="436" y="300"/>
                </a:moveTo>
                <a:cubicBezTo>
                  <a:pt x="433" y="271"/>
                  <a:pt x="426" y="251"/>
                  <a:pt x="396" y="240"/>
                </a:cubicBezTo>
                <a:cubicBezTo>
                  <a:pt x="393" y="238"/>
                  <a:pt x="316" y="205"/>
                  <a:pt x="246" y="175"/>
                </a:cubicBezTo>
                <a:cubicBezTo>
                  <a:pt x="288" y="162"/>
                  <a:pt x="390" y="131"/>
                  <a:pt x="390" y="131"/>
                </a:cubicBezTo>
                <a:cubicBezTo>
                  <a:pt x="391" y="131"/>
                  <a:pt x="391" y="130"/>
                  <a:pt x="391" y="130"/>
                </a:cubicBezTo>
                <a:cubicBezTo>
                  <a:pt x="418" y="119"/>
                  <a:pt x="425" y="92"/>
                  <a:pt x="425" y="72"/>
                </a:cubicBezTo>
                <a:cubicBezTo>
                  <a:pt x="425" y="68"/>
                  <a:pt x="425" y="65"/>
                  <a:pt x="425" y="61"/>
                </a:cubicBezTo>
                <a:cubicBezTo>
                  <a:pt x="424" y="61"/>
                  <a:pt x="424" y="61"/>
                  <a:pt x="424" y="61"/>
                </a:cubicBezTo>
                <a:cubicBezTo>
                  <a:pt x="422" y="39"/>
                  <a:pt x="413" y="20"/>
                  <a:pt x="400" y="9"/>
                </a:cubicBezTo>
                <a:cubicBezTo>
                  <a:pt x="393" y="3"/>
                  <a:pt x="384" y="0"/>
                  <a:pt x="375" y="1"/>
                </a:cubicBezTo>
                <a:cubicBezTo>
                  <a:pt x="374" y="1"/>
                  <a:pt x="374" y="1"/>
                  <a:pt x="373" y="1"/>
                </a:cubicBezTo>
                <a:cubicBezTo>
                  <a:pt x="36" y="92"/>
                  <a:pt x="36" y="92"/>
                  <a:pt x="36" y="92"/>
                </a:cubicBezTo>
                <a:cubicBezTo>
                  <a:pt x="35" y="92"/>
                  <a:pt x="35" y="92"/>
                  <a:pt x="35" y="92"/>
                </a:cubicBezTo>
                <a:cubicBezTo>
                  <a:pt x="13" y="99"/>
                  <a:pt x="0" y="122"/>
                  <a:pt x="0" y="151"/>
                </a:cubicBezTo>
                <a:cubicBezTo>
                  <a:pt x="0" y="154"/>
                  <a:pt x="0" y="158"/>
                  <a:pt x="1" y="161"/>
                </a:cubicBezTo>
                <a:cubicBezTo>
                  <a:pt x="4" y="196"/>
                  <a:pt x="20" y="207"/>
                  <a:pt x="39" y="217"/>
                </a:cubicBezTo>
                <a:cubicBezTo>
                  <a:pt x="39" y="217"/>
                  <a:pt x="39" y="217"/>
                  <a:pt x="39" y="217"/>
                </a:cubicBezTo>
                <a:cubicBezTo>
                  <a:pt x="39" y="217"/>
                  <a:pt x="155" y="267"/>
                  <a:pt x="203" y="288"/>
                </a:cubicBezTo>
                <a:cubicBezTo>
                  <a:pt x="157" y="300"/>
                  <a:pt x="58" y="327"/>
                  <a:pt x="48" y="330"/>
                </a:cubicBezTo>
                <a:cubicBezTo>
                  <a:pt x="39" y="331"/>
                  <a:pt x="32" y="335"/>
                  <a:pt x="26" y="343"/>
                </a:cubicBezTo>
                <a:cubicBezTo>
                  <a:pt x="15" y="356"/>
                  <a:pt x="10" y="377"/>
                  <a:pt x="12" y="399"/>
                </a:cubicBezTo>
                <a:cubicBezTo>
                  <a:pt x="14" y="421"/>
                  <a:pt x="23" y="441"/>
                  <a:pt x="36" y="452"/>
                </a:cubicBezTo>
                <a:cubicBezTo>
                  <a:pt x="44" y="458"/>
                  <a:pt x="53" y="461"/>
                  <a:pt x="62" y="460"/>
                </a:cubicBezTo>
                <a:cubicBezTo>
                  <a:pt x="62" y="460"/>
                  <a:pt x="63" y="460"/>
                  <a:pt x="64" y="460"/>
                </a:cubicBezTo>
                <a:cubicBezTo>
                  <a:pt x="64" y="460"/>
                  <a:pt x="64" y="460"/>
                  <a:pt x="64" y="460"/>
                </a:cubicBezTo>
                <a:cubicBezTo>
                  <a:pt x="66" y="459"/>
                  <a:pt x="68" y="459"/>
                  <a:pt x="70" y="458"/>
                </a:cubicBezTo>
                <a:cubicBezTo>
                  <a:pt x="86" y="454"/>
                  <a:pt x="401" y="369"/>
                  <a:pt x="401" y="369"/>
                </a:cubicBezTo>
                <a:cubicBezTo>
                  <a:pt x="401" y="369"/>
                  <a:pt x="402" y="369"/>
                  <a:pt x="402" y="368"/>
                </a:cubicBezTo>
                <a:cubicBezTo>
                  <a:pt x="424" y="361"/>
                  <a:pt x="436" y="339"/>
                  <a:pt x="436" y="310"/>
                </a:cubicBezTo>
                <a:cubicBezTo>
                  <a:pt x="436" y="307"/>
                  <a:pt x="436" y="303"/>
                  <a:pt x="436" y="300"/>
                </a:cubicBezTo>
                <a:close/>
                <a:moveTo>
                  <a:pt x="46" y="360"/>
                </a:moveTo>
                <a:cubicBezTo>
                  <a:pt x="48" y="358"/>
                  <a:pt x="50" y="356"/>
                  <a:pt x="52" y="356"/>
                </a:cubicBezTo>
                <a:cubicBezTo>
                  <a:pt x="53" y="356"/>
                  <a:pt x="55" y="357"/>
                  <a:pt x="57" y="358"/>
                </a:cubicBezTo>
                <a:cubicBezTo>
                  <a:pt x="57" y="358"/>
                  <a:pt x="57" y="358"/>
                  <a:pt x="57" y="358"/>
                </a:cubicBezTo>
                <a:cubicBezTo>
                  <a:pt x="63" y="363"/>
                  <a:pt x="70" y="375"/>
                  <a:pt x="72" y="393"/>
                </a:cubicBezTo>
                <a:cubicBezTo>
                  <a:pt x="72" y="393"/>
                  <a:pt x="72" y="393"/>
                  <a:pt x="72" y="393"/>
                </a:cubicBezTo>
                <a:cubicBezTo>
                  <a:pt x="72" y="393"/>
                  <a:pt x="72" y="393"/>
                  <a:pt x="72" y="393"/>
                </a:cubicBezTo>
                <a:cubicBezTo>
                  <a:pt x="72" y="394"/>
                  <a:pt x="72" y="396"/>
                  <a:pt x="72" y="397"/>
                </a:cubicBezTo>
                <a:cubicBezTo>
                  <a:pt x="72" y="397"/>
                  <a:pt x="72" y="398"/>
                  <a:pt x="72" y="398"/>
                </a:cubicBezTo>
                <a:cubicBezTo>
                  <a:pt x="72" y="399"/>
                  <a:pt x="72" y="399"/>
                  <a:pt x="72" y="400"/>
                </a:cubicBezTo>
                <a:cubicBezTo>
                  <a:pt x="72" y="401"/>
                  <a:pt x="72" y="401"/>
                  <a:pt x="72" y="402"/>
                </a:cubicBezTo>
                <a:cubicBezTo>
                  <a:pt x="72" y="402"/>
                  <a:pt x="72" y="403"/>
                  <a:pt x="72" y="403"/>
                </a:cubicBezTo>
                <a:cubicBezTo>
                  <a:pt x="72" y="404"/>
                  <a:pt x="72" y="405"/>
                  <a:pt x="72" y="406"/>
                </a:cubicBezTo>
                <a:cubicBezTo>
                  <a:pt x="72" y="406"/>
                  <a:pt x="72" y="406"/>
                  <a:pt x="72" y="406"/>
                </a:cubicBezTo>
                <a:cubicBezTo>
                  <a:pt x="72" y="407"/>
                  <a:pt x="72" y="408"/>
                  <a:pt x="72" y="408"/>
                </a:cubicBezTo>
                <a:cubicBezTo>
                  <a:pt x="72" y="409"/>
                  <a:pt x="72" y="409"/>
                  <a:pt x="72" y="409"/>
                </a:cubicBezTo>
                <a:cubicBezTo>
                  <a:pt x="72" y="410"/>
                  <a:pt x="72" y="410"/>
                  <a:pt x="72" y="411"/>
                </a:cubicBezTo>
                <a:cubicBezTo>
                  <a:pt x="72" y="411"/>
                  <a:pt x="72" y="412"/>
                  <a:pt x="72" y="412"/>
                </a:cubicBezTo>
                <a:cubicBezTo>
                  <a:pt x="71" y="412"/>
                  <a:pt x="71" y="413"/>
                  <a:pt x="71" y="413"/>
                </a:cubicBezTo>
                <a:cubicBezTo>
                  <a:pt x="71" y="414"/>
                  <a:pt x="71" y="414"/>
                  <a:pt x="71" y="414"/>
                </a:cubicBezTo>
                <a:cubicBezTo>
                  <a:pt x="71" y="415"/>
                  <a:pt x="71" y="415"/>
                  <a:pt x="71" y="416"/>
                </a:cubicBezTo>
                <a:cubicBezTo>
                  <a:pt x="71" y="416"/>
                  <a:pt x="71" y="416"/>
                  <a:pt x="71" y="417"/>
                </a:cubicBezTo>
                <a:cubicBezTo>
                  <a:pt x="70" y="417"/>
                  <a:pt x="70" y="418"/>
                  <a:pt x="70" y="418"/>
                </a:cubicBezTo>
                <a:cubicBezTo>
                  <a:pt x="70" y="418"/>
                  <a:pt x="70" y="418"/>
                  <a:pt x="70" y="419"/>
                </a:cubicBezTo>
                <a:cubicBezTo>
                  <a:pt x="70" y="420"/>
                  <a:pt x="69" y="421"/>
                  <a:pt x="69" y="422"/>
                </a:cubicBezTo>
                <a:cubicBezTo>
                  <a:pt x="69" y="423"/>
                  <a:pt x="68" y="423"/>
                  <a:pt x="68" y="423"/>
                </a:cubicBezTo>
                <a:cubicBezTo>
                  <a:pt x="68" y="423"/>
                  <a:pt x="68" y="424"/>
                  <a:pt x="68" y="424"/>
                </a:cubicBezTo>
                <a:cubicBezTo>
                  <a:pt x="68" y="424"/>
                  <a:pt x="68" y="425"/>
                  <a:pt x="68" y="425"/>
                </a:cubicBezTo>
                <a:cubicBezTo>
                  <a:pt x="67" y="425"/>
                  <a:pt x="67" y="425"/>
                  <a:pt x="67" y="426"/>
                </a:cubicBezTo>
                <a:cubicBezTo>
                  <a:pt x="67" y="426"/>
                  <a:pt x="67" y="426"/>
                  <a:pt x="67" y="426"/>
                </a:cubicBezTo>
                <a:cubicBezTo>
                  <a:pt x="67" y="427"/>
                  <a:pt x="66" y="427"/>
                  <a:pt x="66" y="427"/>
                </a:cubicBezTo>
                <a:cubicBezTo>
                  <a:pt x="66" y="427"/>
                  <a:pt x="66" y="428"/>
                  <a:pt x="66" y="428"/>
                </a:cubicBezTo>
                <a:cubicBezTo>
                  <a:pt x="66" y="428"/>
                  <a:pt x="66" y="428"/>
                  <a:pt x="65" y="429"/>
                </a:cubicBezTo>
                <a:cubicBezTo>
                  <a:pt x="65" y="429"/>
                  <a:pt x="65" y="429"/>
                  <a:pt x="65" y="429"/>
                </a:cubicBezTo>
                <a:cubicBezTo>
                  <a:pt x="65" y="429"/>
                  <a:pt x="65" y="430"/>
                  <a:pt x="64" y="430"/>
                </a:cubicBezTo>
                <a:cubicBezTo>
                  <a:pt x="64" y="431"/>
                  <a:pt x="62" y="432"/>
                  <a:pt x="61" y="433"/>
                </a:cubicBezTo>
                <a:cubicBezTo>
                  <a:pt x="61" y="433"/>
                  <a:pt x="60" y="433"/>
                  <a:pt x="58" y="434"/>
                </a:cubicBezTo>
                <a:cubicBezTo>
                  <a:pt x="56" y="433"/>
                  <a:pt x="55" y="432"/>
                  <a:pt x="53" y="431"/>
                </a:cubicBezTo>
                <a:cubicBezTo>
                  <a:pt x="48" y="426"/>
                  <a:pt x="40" y="415"/>
                  <a:pt x="39" y="396"/>
                </a:cubicBezTo>
                <a:cubicBezTo>
                  <a:pt x="37" y="378"/>
                  <a:pt x="42" y="365"/>
                  <a:pt x="46" y="360"/>
                </a:cubicBezTo>
                <a:close/>
                <a:moveTo>
                  <a:pt x="393" y="343"/>
                </a:moveTo>
                <a:cubicBezTo>
                  <a:pt x="392" y="344"/>
                  <a:pt x="158" y="407"/>
                  <a:pt x="96" y="423"/>
                </a:cubicBezTo>
                <a:cubicBezTo>
                  <a:pt x="98" y="418"/>
                  <a:pt x="99" y="412"/>
                  <a:pt x="99" y="407"/>
                </a:cubicBezTo>
                <a:cubicBezTo>
                  <a:pt x="99" y="406"/>
                  <a:pt x="99" y="406"/>
                  <a:pt x="99" y="406"/>
                </a:cubicBezTo>
                <a:cubicBezTo>
                  <a:pt x="99" y="405"/>
                  <a:pt x="99" y="404"/>
                  <a:pt x="99" y="404"/>
                </a:cubicBezTo>
                <a:cubicBezTo>
                  <a:pt x="99" y="403"/>
                  <a:pt x="99" y="402"/>
                  <a:pt x="99" y="400"/>
                </a:cubicBezTo>
                <a:cubicBezTo>
                  <a:pt x="99" y="397"/>
                  <a:pt x="99" y="394"/>
                  <a:pt x="99" y="391"/>
                </a:cubicBezTo>
                <a:cubicBezTo>
                  <a:pt x="99" y="389"/>
                  <a:pt x="98" y="388"/>
                  <a:pt x="98" y="387"/>
                </a:cubicBezTo>
                <a:cubicBezTo>
                  <a:pt x="98" y="386"/>
                  <a:pt x="98" y="386"/>
                  <a:pt x="98" y="386"/>
                </a:cubicBezTo>
                <a:cubicBezTo>
                  <a:pt x="98" y="385"/>
                  <a:pt x="98" y="384"/>
                  <a:pt x="98" y="383"/>
                </a:cubicBezTo>
                <a:cubicBezTo>
                  <a:pt x="98" y="383"/>
                  <a:pt x="97" y="382"/>
                  <a:pt x="97" y="382"/>
                </a:cubicBezTo>
                <a:cubicBezTo>
                  <a:pt x="97" y="381"/>
                  <a:pt x="97" y="380"/>
                  <a:pt x="97" y="378"/>
                </a:cubicBezTo>
                <a:cubicBezTo>
                  <a:pt x="97" y="378"/>
                  <a:pt x="97" y="378"/>
                  <a:pt x="97" y="378"/>
                </a:cubicBezTo>
                <a:cubicBezTo>
                  <a:pt x="96" y="377"/>
                  <a:pt x="96" y="376"/>
                  <a:pt x="96" y="375"/>
                </a:cubicBezTo>
                <a:cubicBezTo>
                  <a:pt x="96" y="375"/>
                  <a:pt x="96" y="374"/>
                  <a:pt x="96" y="374"/>
                </a:cubicBezTo>
                <a:cubicBezTo>
                  <a:pt x="95" y="373"/>
                  <a:pt x="95" y="372"/>
                  <a:pt x="95" y="371"/>
                </a:cubicBezTo>
                <a:cubicBezTo>
                  <a:pt x="95" y="371"/>
                  <a:pt x="95" y="371"/>
                  <a:pt x="95" y="370"/>
                </a:cubicBezTo>
                <a:cubicBezTo>
                  <a:pt x="94" y="369"/>
                  <a:pt x="94" y="368"/>
                  <a:pt x="93" y="367"/>
                </a:cubicBezTo>
                <a:cubicBezTo>
                  <a:pt x="93" y="367"/>
                  <a:pt x="93" y="367"/>
                  <a:pt x="93" y="367"/>
                </a:cubicBezTo>
                <a:cubicBezTo>
                  <a:pt x="93" y="366"/>
                  <a:pt x="93" y="365"/>
                  <a:pt x="92" y="364"/>
                </a:cubicBezTo>
                <a:cubicBezTo>
                  <a:pt x="92" y="363"/>
                  <a:pt x="92" y="363"/>
                  <a:pt x="92" y="363"/>
                </a:cubicBezTo>
                <a:cubicBezTo>
                  <a:pt x="92" y="362"/>
                  <a:pt x="91" y="361"/>
                  <a:pt x="91" y="361"/>
                </a:cubicBezTo>
                <a:cubicBezTo>
                  <a:pt x="91" y="360"/>
                  <a:pt x="91" y="360"/>
                  <a:pt x="90" y="360"/>
                </a:cubicBezTo>
                <a:cubicBezTo>
                  <a:pt x="90" y="359"/>
                  <a:pt x="90" y="358"/>
                  <a:pt x="89" y="357"/>
                </a:cubicBezTo>
                <a:cubicBezTo>
                  <a:pt x="89" y="357"/>
                  <a:pt x="89" y="356"/>
                  <a:pt x="89" y="356"/>
                </a:cubicBezTo>
                <a:cubicBezTo>
                  <a:pt x="88" y="355"/>
                  <a:pt x="88" y="355"/>
                  <a:pt x="87" y="354"/>
                </a:cubicBezTo>
                <a:cubicBezTo>
                  <a:pt x="87" y="353"/>
                  <a:pt x="87" y="353"/>
                  <a:pt x="87" y="353"/>
                </a:cubicBezTo>
                <a:cubicBezTo>
                  <a:pt x="87" y="352"/>
                  <a:pt x="86" y="352"/>
                  <a:pt x="86" y="351"/>
                </a:cubicBezTo>
                <a:cubicBezTo>
                  <a:pt x="86" y="351"/>
                  <a:pt x="85" y="350"/>
                  <a:pt x="85" y="350"/>
                </a:cubicBezTo>
                <a:cubicBezTo>
                  <a:pt x="85" y="349"/>
                  <a:pt x="84" y="349"/>
                  <a:pt x="84" y="348"/>
                </a:cubicBezTo>
                <a:cubicBezTo>
                  <a:pt x="84" y="348"/>
                  <a:pt x="84" y="348"/>
                  <a:pt x="83" y="348"/>
                </a:cubicBezTo>
                <a:cubicBezTo>
                  <a:pt x="126" y="336"/>
                  <a:pt x="247" y="303"/>
                  <a:pt x="247" y="303"/>
                </a:cubicBezTo>
                <a:cubicBezTo>
                  <a:pt x="253" y="302"/>
                  <a:pt x="256" y="297"/>
                  <a:pt x="257" y="292"/>
                </a:cubicBezTo>
                <a:cubicBezTo>
                  <a:pt x="257" y="291"/>
                  <a:pt x="257" y="291"/>
                  <a:pt x="257" y="291"/>
                </a:cubicBezTo>
                <a:cubicBezTo>
                  <a:pt x="257" y="285"/>
                  <a:pt x="254" y="280"/>
                  <a:pt x="249" y="278"/>
                </a:cubicBezTo>
                <a:cubicBezTo>
                  <a:pt x="249" y="278"/>
                  <a:pt x="51" y="193"/>
                  <a:pt x="50" y="193"/>
                </a:cubicBezTo>
                <a:cubicBezTo>
                  <a:pt x="36" y="186"/>
                  <a:pt x="29" y="181"/>
                  <a:pt x="27" y="158"/>
                </a:cubicBezTo>
                <a:cubicBezTo>
                  <a:pt x="27" y="156"/>
                  <a:pt x="27" y="153"/>
                  <a:pt x="27" y="151"/>
                </a:cubicBezTo>
                <a:cubicBezTo>
                  <a:pt x="27" y="134"/>
                  <a:pt x="33" y="121"/>
                  <a:pt x="43" y="117"/>
                </a:cubicBezTo>
                <a:cubicBezTo>
                  <a:pt x="45" y="117"/>
                  <a:pt x="375" y="28"/>
                  <a:pt x="378" y="27"/>
                </a:cubicBezTo>
                <a:cubicBezTo>
                  <a:pt x="380" y="27"/>
                  <a:pt x="382" y="29"/>
                  <a:pt x="383" y="30"/>
                </a:cubicBezTo>
                <a:cubicBezTo>
                  <a:pt x="389" y="34"/>
                  <a:pt x="396" y="46"/>
                  <a:pt x="398" y="64"/>
                </a:cubicBezTo>
                <a:cubicBezTo>
                  <a:pt x="398" y="65"/>
                  <a:pt x="398" y="65"/>
                  <a:pt x="398" y="65"/>
                </a:cubicBezTo>
                <a:cubicBezTo>
                  <a:pt x="398" y="66"/>
                  <a:pt x="399" y="69"/>
                  <a:pt x="399" y="73"/>
                </a:cubicBezTo>
                <a:cubicBezTo>
                  <a:pt x="399" y="83"/>
                  <a:pt x="396" y="99"/>
                  <a:pt x="382" y="105"/>
                </a:cubicBezTo>
                <a:cubicBezTo>
                  <a:pt x="380" y="106"/>
                  <a:pt x="211" y="157"/>
                  <a:pt x="208" y="158"/>
                </a:cubicBezTo>
                <a:cubicBezTo>
                  <a:pt x="184" y="148"/>
                  <a:pt x="145" y="131"/>
                  <a:pt x="145" y="131"/>
                </a:cubicBezTo>
                <a:cubicBezTo>
                  <a:pt x="138" y="128"/>
                  <a:pt x="130" y="131"/>
                  <a:pt x="127" y="138"/>
                </a:cubicBezTo>
                <a:cubicBezTo>
                  <a:pt x="127" y="139"/>
                  <a:pt x="126" y="141"/>
                  <a:pt x="126" y="143"/>
                </a:cubicBezTo>
                <a:cubicBezTo>
                  <a:pt x="126" y="148"/>
                  <a:pt x="129" y="153"/>
                  <a:pt x="134" y="155"/>
                </a:cubicBezTo>
                <a:cubicBezTo>
                  <a:pt x="386" y="264"/>
                  <a:pt x="386" y="264"/>
                  <a:pt x="386" y="264"/>
                </a:cubicBezTo>
                <a:cubicBezTo>
                  <a:pt x="386" y="264"/>
                  <a:pt x="386" y="264"/>
                  <a:pt x="386" y="265"/>
                </a:cubicBezTo>
                <a:cubicBezTo>
                  <a:pt x="401" y="270"/>
                  <a:pt x="407" y="277"/>
                  <a:pt x="409" y="302"/>
                </a:cubicBezTo>
                <a:cubicBezTo>
                  <a:pt x="410" y="305"/>
                  <a:pt x="410" y="307"/>
                  <a:pt x="410" y="310"/>
                </a:cubicBezTo>
                <a:cubicBezTo>
                  <a:pt x="410" y="327"/>
                  <a:pt x="404" y="339"/>
                  <a:pt x="393" y="343"/>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6" name="Freeform 421"/>
          <p:cNvSpPr>
            <a:spLocks noEditPoints="1"/>
          </p:cNvSpPr>
          <p:nvPr/>
        </p:nvSpPr>
        <p:spPr bwMode="auto">
          <a:xfrm>
            <a:off x="8796338" y="4405313"/>
            <a:ext cx="365125" cy="511175"/>
          </a:xfrm>
          <a:custGeom>
            <a:avLst/>
            <a:gdLst/>
            <a:ahLst/>
            <a:cxnLst>
              <a:cxn ang="0">
                <a:pos x="163" y="453"/>
              </a:cxn>
              <a:cxn ang="0">
                <a:pos x="97" y="425"/>
              </a:cxn>
              <a:cxn ang="0">
                <a:pos x="0" y="100"/>
              </a:cxn>
              <a:cxn ang="0">
                <a:pos x="4" y="70"/>
              </a:cxn>
              <a:cxn ang="0">
                <a:pos x="14" y="58"/>
              </a:cxn>
              <a:cxn ang="0">
                <a:pos x="62" y="29"/>
              </a:cxn>
              <a:cxn ang="0">
                <a:pos x="163" y="0"/>
              </a:cxn>
              <a:cxn ang="0">
                <a:pos x="311" y="58"/>
              </a:cxn>
              <a:cxn ang="0">
                <a:pos x="318" y="83"/>
              </a:cxn>
              <a:cxn ang="0">
                <a:pos x="295" y="79"/>
              </a:cxn>
              <a:cxn ang="0">
                <a:pos x="251" y="52"/>
              </a:cxn>
              <a:cxn ang="0">
                <a:pos x="85" y="47"/>
              </a:cxn>
              <a:cxn ang="0">
                <a:pos x="28" y="82"/>
              </a:cxn>
              <a:cxn ang="0">
                <a:pos x="27" y="100"/>
              </a:cxn>
              <a:cxn ang="0">
                <a:pos x="115" y="404"/>
              </a:cxn>
              <a:cxn ang="0">
                <a:pos x="162" y="427"/>
              </a:cxn>
              <a:cxn ang="0">
                <a:pos x="183" y="423"/>
              </a:cxn>
              <a:cxn ang="0">
                <a:pos x="287" y="257"/>
              </a:cxn>
              <a:cxn ang="0">
                <a:pos x="258" y="261"/>
              </a:cxn>
              <a:cxn ang="0">
                <a:pos x="146" y="334"/>
              </a:cxn>
              <a:cxn ang="0">
                <a:pos x="69" y="286"/>
              </a:cxn>
              <a:cxn ang="0">
                <a:pos x="58" y="202"/>
              </a:cxn>
              <a:cxn ang="0">
                <a:pos x="162" y="107"/>
              </a:cxn>
              <a:cxn ang="0">
                <a:pos x="229" y="139"/>
              </a:cxn>
              <a:cxn ang="0">
                <a:pos x="237" y="220"/>
              </a:cxn>
              <a:cxn ang="0">
                <a:pos x="215" y="261"/>
              </a:cxn>
              <a:cxn ang="0">
                <a:pos x="195" y="273"/>
              </a:cxn>
              <a:cxn ang="0">
                <a:pos x="179" y="264"/>
              </a:cxn>
              <a:cxn ang="0">
                <a:pos x="167" y="271"/>
              </a:cxn>
              <a:cxn ang="0">
                <a:pos x="115" y="273"/>
              </a:cxn>
              <a:cxn ang="0">
                <a:pos x="93" y="232"/>
              </a:cxn>
              <a:cxn ang="0">
                <a:pos x="118" y="170"/>
              </a:cxn>
              <a:cxn ang="0">
                <a:pos x="160" y="152"/>
              </a:cxn>
              <a:cxn ang="0">
                <a:pos x="199" y="174"/>
              </a:cxn>
              <a:cxn ang="0">
                <a:pos x="205" y="226"/>
              </a:cxn>
              <a:cxn ang="0">
                <a:pos x="218" y="186"/>
              </a:cxn>
              <a:cxn ang="0">
                <a:pos x="178" y="136"/>
              </a:cxn>
              <a:cxn ang="0">
                <a:pos x="112" y="156"/>
              </a:cxn>
              <a:cxn ang="0">
                <a:pos x="82" y="230"/>
              </a:cxn>
              <a:cxn ang="0">
                <a:pos x="117" y="301"/>
              </a:cxn>
              <a:cxn ang="0">
                <a:pos x="211" y="279"/>
              </a:cxn>
              <a:cxn ang="0">
                <a:pos x="249" y="224"/>
              </a:cxn>
              <a:cxn ang="0">
                <a:pos x="298" y="126"/>
              </a:cxn>
              <a:cxn ang="0">
                <a:pos x="302" y="121"/>
              </a:cxn>
              <a:cxn ang="0">
                <a:pos x="311" y="117"/>
              </a:cxn>
              <a:cxn ang="0">
                <a:pos x="311" y="117"/>
              </a:cxn>
              <a:cxn ang="0">
                <a:pos x="311" y="117"/>
              </a:cxn>
              <a:cxn ang="0">
                <a:pos x="320" y="120"/>
              </a:cxn>
              <a:cxn ang="0">
                <a:pos x="322" y="122"/>
              </a:cxn>
              <a:cxn ang="0">
                <a:pos x="322" y="122"/>
              </a:cxn>
              <a:cxn ang="0">
                <a:pos x="324" y="131"/>
              </a:cxn>
              <a:cxn ang="0">
                <a:pos x="228" y="425"/>
              </a:cxn>
              <a:cxn ang="0">
                <a:pos x="163" y="453"/>
              </a:cxn>
              <a:cxn ang="0">
                <a:pos x="172" y="231"/>
              </a:cxn>
              <a:cxn ang="0">
                <a:pos x="180" y="212"/>
              </a:cxn>
              <a:cxn ang="0">
                <a:pos x="176" y="188"/>
              </a:cxn>
              <a:cxn ang="0">
                <a:pos x="160" y="179"/>
              </a:cxn>
              <a:cxn ang="0">
                <a:pos x="137" y="188"/>
              </a:cxn>
              <a:cxn ang="0">
                <a:pos x="120" y="232"/>
              </a:cxn>
              <a:cxn ang="0">
                <a:pos x="128" y="249"/>
              </a:cxn>
              <a:cxn ang="0">
                <a:pos x="154" y="248"/>
              </a:cxn>
            </a:cxnLst>
            <a:rect l="0" t="0" r="r" b="b"/>
            <a:pathLst>
              <a:path w="324" h="453">
                <a:moveTo>
                  <a:pt x="163" y="453"/>
                </a:moveTo>
                <a:cubicBezTo>
                  <a:pt x="163" y="453"/>
                  <a:pt x="163" y="453"/>
                  <a:pt x="163" y="453"/>
                </a:cubicBezTo>
                <a:cubicBezTo>
                  <a:pt x="163" y="453"/>
                  <a:pt x="163" y="453"/>
                  <a:pt x="163" y="453"/>
                </a:cubicBezTo>
                <a:cubicBezTo>
                  <a:pt x="163" y="453"/>
                  <a:pt x="163" y="453"/>
                  <a:pt x="163" y="453"/>
                </a:cubicBezTo>
                <a:cubicBezTo>
                  <a:pt x="163" y="453"/>
                  <a:pt x="163" y="453"/>
                  <a:pt x="163" y="453"/>
                </a:cubicBezTo>
                <a:cubicBezTo>
                  <a:pt x="154" y="453"/>
                  <a:pt x="144" y="452"/>
                  <a:pt x="133" y="448"/>
                </a:cubicBezTo>
                <a:cubicBezTo>
                  <a:pt x="133" y="448"/>
                  <a:pt x="133" y="448"/>
                  <a:pt x="133" y="448"/>
                </a:cubicBezTo>
                <a:cubicBezTo>
                  <a:pt x="122" y="443"/>
                  <a:pt x="110" y="436"/>
                  <a:pt x="97" y="425"/>
                </a:cubicBezTo>
                <a:cubicBezTo>
                  <a:pt x="97" y="425"/>
                  <a:pt x="97" y="425"/>
                  <a:pt x="97" y="425"/>
                </a:cubicBezTo>
                <a:cubicBezTo>
                  <a:pt x="66" y="398"/>
                  <a:pt x="25" y="347"/>
                  <a:pt x="13" y="261"/>
                </a:cubicBezTo>
                <a:cubicBezTo>
                  <a:pt x="13" y="261"/>
                  <a:pt x="13" y="261"/>
                  <a:pt x="13" y="261"/>
                </a:cubicBezTo>
                <a:cubicBezTo>
                  <a:pt x="8" y="228"/>
                  <a:pt x="0" y="145"/>
                  <a:pt x="0" y="100"/>
                </a:cubicBezTo>
                <a:cubicBezTo>
                  <a:pt x="0" y="100"/>
                  <a:pt x="0" y="100"/>
                  <a:pt x="0" y="100"/>
                </a:cubicBezTo>
                <a:cubicBezTo>
                  <a:pt x="0" y="90"/>
                  <a:pt x="1" y="83"/>
                  <a:pt x="2" y="76"/>
                </a:cubicBezTo>
                <a:cubicBezTo>
                  <a:pt x="2" y="76"/>
                  <a:pt x="2" y="76"/>
                  <a:pt x="2" y="76"/>
                </a:cubicBezTo>
                <a:cubicBezTo>
                  <a:pt x="2" y="74"/>
                  <a:pt x="3" y="72"/>
                  <a:pt x="4" y="70"/>
                </a:cubicBezTo>
                <a:cubicBezTo>
                  <a:pt x="4" y="70"/>
                  <a:pt x="4" y="70"/>
                  <a:pt x="4" y="70"/>
                </a:cubicBezTo>
                <a:cubicBezTo>
                  <a:pt x="4" y="68"/>
                  <a:pt x="5" y="66"/>
                  <a:pt x="7" y="64"/>
                </a:cubicBezTo>
                <a:cubicBezTo>
                  <a:pt x="7" y="64"/>
                  <a:pt x="7" y="64"/>
                  <a:pt x="7" y="64"/>
                </a:cubicBezTo>
                <a:cubicBezTo>
                  <a:pt x="9" y="62"/>
                  <a:pt x="11" y="61"/>
                  <a:pt x="14" y="58"/>
                </a:cubicBezTo>
                <a:cubicBezTo>
                  <a:pt x="14" y="58"/>
                  <a:pt x="14" y="58"/>
                  <a:pt x="14" y="58"/>
                </a:cubicBezTo>
                <a:cubicBezTo>
                  <a:pt x="18" y="56"/>
                  <a:pt x="22" y="53"/>
                  <a:pt x="26" y="50"/>
                </a:cubicBezTo>
                <a:cubicBezTo>
                  <a:pt x="26" y="50"/>
                  <a:pt x="26" y="50"/>
                  <a:pt x="26" y="50"/>
                </a:cubicBezTo>
                <a:cubicBezTo>
                  <a:pt x="36" y="44"/>
                  <a:pt x="48" y="36"/>
                  <a:pt x="62" y="29"/>
                </a:cubicBezTo>
                <a:cubicBezTo>
                  <a:pt x="62" y="29"/>
                  <a:pt x="62" y="29"/>
                  <a:pt x="62" y="29"/>
                </a:cubicBezTo>
                <a:cubicBezTo>
                  <a:pt x="91" y="14"/>
                  <a:pt x="127" y="0"/>
                  <a:pt x="163" y="0"/>
                </a:cubicBezTo>
                <a:cubicBezTo>
                  <a:pt x="163" y="0"/>
                  <a:pt x="163" y="0"/>
                  <a:pt x="163" y="0"/>
                </a:cubicBezTo>
                <a:cubicBezTo>
                  <a:pt x="163" y="0"/>
                  <a:pt x="163" y="0"/>
                  <a:pt x="163" y="0"/>
                </a:cubicBezTo>
                <a:cubicBezTo>
                  <a:pt x="194" y="0"/>
                  <a:pt x="226" y="11"/>
                  <a:pt x="252" y="23"/>
                </a:cubicBezTo>
                <a:cubicBezTo>
                  <a:pt x="252" y="23"/>
                  <a:pt x="252" y="23"/>
                  <a:pt x="252" y="23"/>
                </a:cubicBezTo>
                <a:cubicBezTo>
                  <a:pt x="279" y="36"/>
                  <a:pt x="300" y="50"/>
                  <a:pt x="311" y="58"/>
                </a:cubicBezTo>
                <a:cubicBezTo>
                  <a:pt x="311" y="58"/>
                  <a:pt x="311" y="58"/>
                  <a:pt x="311" y="58"/>
                </a:cubicBezTo>
                <a:cubicBezTo>
                  <a:pt x="314" y="61"/>
                  <a:pt x="316" y="62"/>
                  <a:pt x="318" y="64"/>
                </a:cubicBezTo>
                <a:cubicBezTo>
                  <a:pt x="318" y="64"/>
                  <a:pt x="318" y="64"/>
                  <a:pt x="318" y="64"/>
                </a:cubicBezTo>
                <a:cubicBezTo>
                  <a:pt x="324" y="70"/>
                  <a:pt x="324" y="78"/>
                  <a:pt x="318" y="83"/>
                </a:cubicBezTo>
                <a:cubicBezTo>
                  <a:pt x="318" y="83"/>
                  <a:pt x="318" y="83"/>
                  <a:pt x="318" y="83"/>
                </a:cubicBezTo>
                <a:cubicBezTo>
                  <a:pt x="313" y="88"/>
                  <a:pt x="305" y="88"/>
                  <a:pt x="300" y="83"/>
                </a:cubicBezTo>
                <a:cubicBezTo>
                  <a:pt x="300" y="83"/>
                  <a:pt x="300" y="83"/>
                  <a:pt x="300" y="83"/>
                </a:cubicBezTo>
                <a:cubicBezTo>
                  <a:pt x="299" y="83"/>
                  <a:pt x="298" y="81"/>
                  <a:pt x="295" y="79"/>
                </a:cubicBezTo>
                <a:cubicBezTo>
                  <a:pt x="295" y="79"/>
                  <a:pt x="295" y="79"/>
                  <a:pt x="295" y="79"/>
                </a:cubicBezTo>
                <a:cubicBezTo>
                  <a:pt x="292" y="77"/>
                  <a:pt x="289" y="75"/>
                  <a:pt x="284" y="72"/>
                </a:cubicBezTo>
                <a:cubicBezTo>
                  <a:pt x="284" y="72"/>
                  <a:pt x="284" y="72"/>
                  <a:pt x="284" y="72"/>
                </a:cubicBezTo>
                <a:cubicBezTo>
                  <a:pt x="276" y="66"/>
                  <a:pt x="264" y="59"/>
                  <a:pt x="251" y="52"/>
                </a:cubicBezTo>
                <a:cubicBezTo>
                  <a:pt x="251" y="52"/>
                  <a:pt x="251" y="52"/>
                  <a:pt x="251" y="52"/>
                </a:cubicBezTo>
                <a:cubicBezTo>
                  <a:pt x="225" y="39"/>
                  <a:pt x="192" y="27"/>
                  <a:pt x="163" y="27"/>
                </a:cubicBezTo>
                <a:cubicBezTo>
                  <a:pt x="163" y="27"/>
                  <a:pt x="163" y="27"/>
                  <a:pt x="163" y="27"/>
                </a:cubicBezTo>
                <a:cubicBezTo>
                  <a:pt x="163" y="27"/>
                  <a:pt x="163" y="27"/>
                  <a:pt x="163" y="27"/>
                </a:cubicBezTo>
                <a:cubicBezTo>
                  <a:pt x="137" y="27"/>
                  <a:pt x="109" y="36"/>
                  <a:pt x="85" y="47"/>
                </a:cubicBezTo>
                <a:cubicBezTo>
                  <a:pt x="85" y="47"/>
                  <a:pt x="85" y="47"/>
                  <a:pt x="85" y="47"/>
                </a:cubicBezTo>
                <a:cubicBezTo>
                  <a:pt x="60" y="59"/>
                  <a:pt x="40" y="72"/>
                  <a:pt x="31" y="79"/>
                </a:cubicBezTo>
                <a:cubicBezTo>
                  <a:pt x="31" y="79"/>
                  <a:pt x="31" y="79"/>
                  <a:pt x="31" y="79"/>
                </a:cubicBezTo>
                <a:cubicBezTo>
                  <a:pt x="30" y="80"/>
                  <a:pt x="29" y="81"/>
                  <a:pt x="28" y="82"/>
                </a:cubicBezTo>
                <a:cubicBezTo>
                  <a:pt x="28" y="82"/>
                  <a:pt x="28" y="82"/>
                  <a:pt x="28" y="82"/>
                </a:cubicBezTo>
                <a:cubicBezTo>
                  <a:pt x="28" y="82"/>
                  <a:pt x="28" y="83"/>
                  <a:pt x="28" y="84"/>
                </a:cubicBezTo>
                <a:cubicBezTo>
                  <a:pt x="28" y="84"/>
                  <a:pt x="28" y="84"/>
                  <a:pt x="28" y="84"/>
                </a:cubicBezTo>
                <a:cubicBezTo>
                  <a:pt x="27" y="87"/>
                  <a:pt x="27" y="93"/>
                  <a:pt x="27" y="100"/>
                </a:cubicBezTo>
                <a:cubicBezTo>
                  <a:pt x="27" y="100"/>
                  <a:pt x="27" y="100"/>
                  <a:pt x="27" y="100"/>
                </a:cubicBezTo>
                <a:cubicBezTo>
                  <a:pt x="27" y="142"/>
                  <a:pt x="34" y="227"/>
                  <a:pt x="39" y="257"/>
                </a:cubicBezTo>
                <a:cubicBezTo>
                  <a:pt x="39" y="257"/>
                  <a:pt x="39" y="257"/>
                  <a:pt x="39" y="257"/>
                </a:cubicBezTo>
                <a:cubicBezTo>
                  <a:pt x="51" y="337"/>
                  <a:pt x="88" y="381"/>
                  <a:pt x="115" y="404"/>
                </a:cubicBezTo>
                <a:cubicBezTo>
                  <a:pt x="115" y="404"/>
                  <a:pt x="115" y="404"/>
                  <a:pt x="115" y="404"/>
                </a:cubicBezTo>
                <a:cubicBezTo>
                  <a:pt x="126" y="414"/>
                  <a:pt x="135" y="420"/>
                  <a:pt x="143" y="423"/>
                </a:cubicBezTo>
                <a:cubicBezTo>
                  <a:pt x="143" y="423"/>
                  <a:pt x="143" y="423"/>
                  <a:pt x="143" y="423"/>
                </a:cubicBezTo>
                <a:cubicBezTo>
                  <a:pt x="150" y="426"/>
                  <a:pt x="156" y="427"/>
                  <a:pt x="162" y="427"/>
                </a:cubicBezTo>
                <a:cubicBezTo>
                  <a:pt x="162" y="427"/>
                  <a:pt x="162" y="427"/>
                  <a:pt x="162" y="427"/>
                </a:cubicBezTo>
                <a:cubicBezTo>
                  <a:pt x="162" y="427"/>
                  <a:pt x="163" y="427"/>
                  <a:pt x="164" y="427"/>
                </a:cubicBezTo>
                <a:cubicBezTo>
                  <a:pt x="164" y="427"/>
                  <a:pt x="164" y="427"/>
                  <a:pt x="164" y="427"/>
                </a:cubicBezTo>
                <a:cubicBezTo>
                  <a:pt x="170" y="427"/>
                  <a:pt x="175" y="426"/>
                  <a:pt x="183" y="423"/>
                </a:cubicBezTo>
                <a:cubicBezTo>
                  <a:pt x="183" y="423"/>
                  <a:pt x="183" y="423"/>
                  <a:pt x="183" y="423"/>
                </a:cubicBezTo>
                <a:cubicBezTo>
                  <a:pt x="190" y="420"/>
                  <a:pt x="200" y="414"/>
                  <a:pt x="211" y="404"/>
                </a:cubicBezTo>
                <a:cubicBezTo>
                  <a:pt x="211" y="404"/>
                  <a:pt x="211" y="404"/>
                  <a:pt x="211" y="404"/>
                </a:cubicBezTo>
                <a:cubicBezTo>
                  <a:pt x="238" y="381"/>
                  <a:pt x="275" y="337"/>
                  <a:pt x="287" y="257"/>
                </a:cubicBezTo>
                <a:cubicBezTo>
                  <a:pt x="287" y="257"/>
                  <a:pt x="287" y="257"/>
                  <a:pt x="287" y="257"/>
                </a:cubicBezTo>
                <a:cubicBezTo>
                  <a:pt x="288" y="245"/>
                  <a:pt x="291" y="224"/>
                  <a:pt x="293" y="200"/>
                </a:cubicBezTo>
                <a:cubicBezTo>
                  <a:pt x="293" y="200"/>
                  <a:pt x="293" y="200"/>
                  <a:pt x="293" y="200"/>
                </a:cubicBezTo>
                <a:cubicBezTo>
                  <a:pt x="282" y="220"/>
                  <a:pt x="270" y="242"/>
                  <a:pt x="258" y="261"/>
                </a:cubicBezTo>
                <a:cubicBezTo>
                  <a:pt x="258" y="261"/>
                  <a:pt x="258" y="261"/>
                  <a:pt x="258" y="261"/>
                </a:cubicBezTo>
                <a:cubicBezTo>
                  <a:pt x="248" y="276"/>
                  <a:pt x="239" y="289"/>
                  <a:pt x="229" y="298"/>
                </a:cubicBezTo>
                <a:cubicBezTo>
                  <a:pt x="229" y="298"/>
                  <a:pt x="229" y="298"/>
                  <a:pt x="229" y="298"/>
                </a:cubicBezTo>
                <a:cubicBezTo>
                  <a:pt x="205" y="322"/>
                  <a:pt x="174" y="334"/>
                  <a:pt x="146" y="334"/>
                </a:cubicBezTo>
                <a:cubicBezTo>
                  <a:pt x="146" y="334"/>
                  <a:pt x="146" y="334"/>
                  <a:pt x="146" y="334"/>
                </a:cubicBezTo>
                <a:cubicBezTo>
                  <a:pt x="131" y="334"/>
                  <a:pt x="117" y="331"/>
                  <a:pt x="104" y="324"/>
                </a:cubicBezTo>
                <a:cubicBezTo>
                  <a:pt x="104" y="324"/>
                  <a:pt x="104" y="324"/>
                  <a:pt x="104" y="324"/>
                </a:cubicBezTo>
                <a:cubicBezTo>
                  <a:pt x="90" y="316"/>
                  <a:pt x="78" y="303"/>
                  <a:pt x="69" y="286"/>
                </a:cubicBezTo>
                <a:cubicBezTo>
                  <a:pt x="69" y="286"/>
                  <a:pt x="69" y="286"/>
                  <a:pt x="69" y="286"/>
                </a:cubicBezTo>
                <a:cubicBezTo>
                  <a:pt x="60" y="270"/>
                  <a:pt x="55" y="251"/>
                  <a:pt x="55" y="230"/>
                </a:cubicBezTo>
                <a:cubicBezTo>
                  <a:pt x="55" y="230"/>
                  <a:pt x="55" y="230"/>
                  <a:pt x="55" y="230"/>
                </a:cubicBezTo>
                <a:cubicBezTo>
                  <a:pt x="55" y="221"/>
                  <a:pt x="56" y="211"/>
                  <a:pt x="58" y="202"/>
                </a:cubicBezTo>
                <a:cubicBezTo>
                  <a:pt x="58" y="202"/>
                  <a:pt x="58" y="202"/>
                  <a:pt x="58" y="202"/>
                </a:cubicBezTo>
                <a:cubicBezTo>
                  <a:pt x="64" y="178"/>
                  <a:pt x="76" y="155"/>
                  <a:pt x="93" y="138"/>
                </a:cubicBezTo>
                <a:cubicBezTo>
                  <a:pt x="93" y="138"/>
                  <a:pt x="93" y="138"/>
                  <a:pt x="93" y="138"/>
                </a:cubicBezTo>
                <a:cubicBezTo>
                  <a:pt x="111" y="120"/>
                  <a:pt x="134" y="107"/>
                  <a:pt x="162" y="107"/>
                </a:cubicBezTo>
                <a:cubicBezTo>
                  <a:pt x="162" y="107"/>
                  <a:pt x="162" y="107"/>
                  <a:pt x="162" y="107"/>
                </a:cubicBezTo>
                <a:cubicBezTo>
                  <a:pt x="169" y="107"/>
                  <a:pt x="176" y="108"/>
                  <a:pt x="184" y="110"/>
                </a:cubicBezTo>
                <a:cubicBezTo>
                  <a:pt x="184" y="110"/>
                  <a:pt x="184" y="110"/>
                  <a:pt x="184" y="110"/>
                </a:cubicBezTo>
                <a:cubicBezTo>
                  <a:pt x="204" y="114"/>
                  <a:pt x="219" y="125"/>
                  <a:pt x="229" y="139"/>
                </a:cubicBezTo>
                <a:cubicBezTo>
                  <a:pt x="229" y="139"/>
                  <a:pt x="229" y="139"/>
                  <a:pt x="229" y="139"/>
                </a:cubicBezTo>
                <a:cubicBezTo>
                  <a:pt x="240" y="152"/>
                  <a:pt x="245" y="169"/>
                  <a:pt x="245" y="186"/>
                </a:cubicBezTo>
                <a:cubicBezTo>
                  <a:pt x="245" y="186"/>
                  <a:pt x="245" y="186"/>
                  <a:pt x="245" y="186"/>
                </a:cubicBezTo>
                <a:cubicBezTo>
                  <a:pt x="245" y="197"/>
                  <a:pt x="242" y="209"/>
                  <a:pt x="237" y="220"/>
                </a:cubicBezTo>
                <a:cubicBezTo>
                  <a:pt x="237" y="220"/>
                  <a:pt x="237" y="220"/>
                  <a:pt x="237" y="220"/>
                </a:cubicBezTo>
                <a:cubicBezTo>
                  <a:pt x="234" y="227"/>
                  <a:pt x="231" y="235"/>
                  <a:pt x="227" y="242"/>
                </a:cubicBezTo>
                <a:cubicBezTo>
                  <a:pt x="227" y="242"/>
                  <a:pt x="227" y="242"/>
                  <a:pt x="227" y="242"/>
                </a:cubicBezTo>
                <a:cubicBezTo>
                  <a:pt x="223" y="249"/>
                  <a:pt x="219" y="255"/>
                  <a:pt x="215" y="261"/>
                </a:cubicBezTo>
                <a:cubicBezTo>
                  <a:pt x="215" y="261"/>
                  <a:pt x="215" y="261"/>
                  <a:pt x="215" y="261"/>
                </a:cubicBezTo>
                <a:cubicBezTo>
                  <a:pt x="212" y="264"/>
                  <a:pt x="210" y="268"/>
                  <a:pt x="205" y="270"/>
                </a:cubicBezTo>
                <a:cubicBezTo>
                  <a:pt x="205" y="270"/>
                  <a:pt x="205" y="270"/>
                  <a:pt x="205" y="270"/>
                </a:cubicBezTo>
                <a:cubicBezTo>
                  <a:pt x="203" y="272"/>
                  <a:pt x="199" y="273"/>
                  <a:pt x="195" y="273"/>
                </a:cubicBezTo>
                <a:cubicBezTo>
                  <a:pt x="195" y="273"/>
                  <a:pt x="195" y="273"/>
                  <a:pt x="195" y="273"/>
                </a:cubicBezTo>
                <a:cubicBezTo>
                  <a:pt x="191" y="274"/>
                  <a:pt x="188" y="272"/>
                  <a:pt x="185" y="270"/>
                </a:cubicBezTo>
                <a:cubicBezTo>
                  <a:pt x="185" y="270"/>
                  <a:pt x="185" y="270"/>
                  <a:pt x="185" y="270"/>
                </a:cubicBezTo>
                <a:cubicBezTo>
                  <a:pt x="182" y="269"/>
                  <a:pt x="180" y="266"/>
                  <a:pt x="179" y="264"/>
                </a:cubicBezTo>
                <a:cubicBezTo>
                  <a:pt x="179" y="264"/>
                  <a:pt x="179" y="264"/>
                  <a:pt x="179" y="264"/>
                </a:cubicBezTo>
                <a:cubicBezTo>
                  <a:pt x="179" y="264"/>
                  <a:pt x="179" y="264"/>
                  <a:pt x="179" y="263"/>
                </a:cubicBezTo>
                <a:cubicBezTo>
                  <a:pt x="179" y="263"/>
                  <a:pt x="179" y="263"/>
                  <a:pt x="179" y="263"/>
                </a:cubicBezTo>
                <a:cubicBezTo>
                  <a:pt x="175" y="266"/>
                  <a:pt x="172" y="269"/>
                  <a:pt x="167" y="271"/>
                </a:cubicBezTo>
                <a:cubicBezTo>
                  <a:pt x="167" y="271"/>
                  <a:pt x="167" y="271"/>
                  <a:pt x="167" y="271"/>
                </a:cubicBezTo>
                <a:cubicBezTo>
                  <a:pt x="159" y="276"/>
                  <a:pt x="149" y="279"/>
                  <a:pt x="139" y="279"/>
                </a:cubicBezTo>
                <a:cubicBezTo>
                  <a:pt x="139" y="279"/>
                  <a:pt x="139" y="279"/>
                  <a:pt x="139" y="279"/>
                </a:cubicBezTo>
                <a:cubicBezTo>
                  <a:pt x="131" y="279"/>
                  <a:pt x="123" y="277"/>
                  <a:pt x="115" y="273"/>
                </a:cubicBezTo>
                <a:cubicBezTo>
                  <a:pt x="115" y="273"/>
                  <a:pt x="115" y="273"/>
                  <a:pt x="115" y="273"/>
                </a:cubicBezTo>
                <a:cubicBezTo>
                  <a:pt x="107" y="269"/>
                  <a:pt x="100" y="262"/>
                  <a:pt x="97" y="253"/>
                </a:cubicBezTo>
                <a:cubicBezTo>
                  <a:pt x="97" y="253"/>
                  <a:pt x="97" y="253"/>
                  <a:pt x="97" y="253"/>
                </a:cubicBezTo>
                <a:cubicBezTo>
                  <a:pt x="94" y="246"/>
                  <a:pt x="93" y="239"/>
                  <a:pt x="93" y="232"/>
                </a:cubicBezTo>
                <a:cubicBezTo>
                  <a:pt x="93" y="232"/>
                  <a:pt x="93" y="232"/>
                  <a:pt x="93" y="232"/>
                </a:cubicBezTo>
                <a:cubicBezTo>
                  <a:pt x="93" y="219"/>
                  <a:pt x="96" y="207"/>
                  <a:pt x="101" y="196"/>
                </a:cubicBezTo>
                <a:cubicBezTo>
                  <a:pt x="101" y="196"/>
                  <a:pt x="101" y="196"/>
                  <a:pt x="101" y="196"/>
                </a:cubicBezTo>
                <a:cubicBezTo>
                  <a:pt x="106" y="186"/>
                  <a:pt x="111" y="176"/>
                  <a:pt x="118" y="170"/>
                </a:cubicBezTo>
                <a:cubicBezTo>
                  <a:pt x="118" y="170"/>
                  <a:pt x="118" y="170"/>
                  <a:pt x="118" y="170"/>
                </a:cubicBezTo>
                <a:cubicBezTo>
                  <a:pt x="123" y="165"/>
                  <a:pt x="129" y="161"/>
                  <a:pt x="136" y="157"/>
                </a:cubicBezTo>
                <a:cubicBezTo>
                  <a:pt x="136" y="157"/>
                  <a:pt x="136" y="157"/>
                  <a:pt x="136" y="157"/>
                </a:cubicBezTo>
                <a:cubicBezTo>
                  <a:pt x="143" y="154"/>
                  <a:pt x="151" y="152"/>
                  <a:pt x="160" y="152"/>
                </a:cubicBezTo>
                <a:cubicBezTo>
                  <a:pt x="160" y="152"/>
                  <a:pt x="160" y="152"/>
                  <a:pt x="160" y="152"/>
                </a:cubicBezTo>
                <a:cubicBezTo>
                  <a:pt x="167" y="152"/>
                  <a:pt x="174" y="154"/>
                  <a:pt x="181" y="157"/>
                </a:cubicBezTo>
                <a:cubicBezTo>
                  <a:pt x="181" y="157"/>
                  <a:pt x="181" y="157"/>
                  <a:pt x="181" y="157"/>
                </a:cubicBezTo>
                <a:cubicBezTo>
                  <a:pt x="188" y="161"/>
                  <a:pt x="194" y="166"/>
                  <a:pt x="199" y="174"/>
                </a:cubicBezTo>
                <a:cubicBezTo>
                  <a:pt x="199" y="174"/>
                  <a:pt x="199" y="174"/>
                  <a:pt x="199" y="174"/>
                </a:cubicBezTo>
                <a:cubicBezTo>
                  <a:pt x="205" y="184"/>
                  <a:pt x="207" y="195"/>
                  <a:pt x="207" y="205"/>
                </a:cubicBezTo>
                <a:cubicBezTo>
                  <a:pt x="207" y="205"/>
                  <a:pt x="207" y="205"/>
                  <a:pt x="207" y="205"/>
                </a:cubicBezTo>
                <a:cubicBezTo>
                  <a:pt x="207" y="212"/>
                  <a:pt x="206" y="219"/>
                  <a:pt x="205" y="226"/>
                </a:cubicBezTo>
                <a:cubicBezTo>
                  <a:pt x="205" y="226"/>
                  <a:pt x="205" y="226"/>
                  <a:pt x="205" y="226"/>
                </a:cubicBezTo>
                <a:cubicBezTo>
                  <a:pt x="208" y="220"/>
                  <a:pt x="210" y="215"/>
                  <a:pt x="213" y="209"/>
                </a:cubicBezTo>
                <a:cubicBezTo>
                  <a:pt x="213" y="209"/>
                  <a:pt x="213" y="209"/>
                  <a:pt x="213" y="209"/>
                </a:cubicBezTo>
                <a:cubicBezTo>
                  <a:pt x="216" y="201"/>
                  <a:pt x="218" y="193"/>
                  <a:pt x="218" y="186"/>
                </a:cubicBezTo>
                <a:cubicBezTo>
                  <a:pt x="218" y="186"/>
                  <a:pt x="218" y="186"/>
                  <a:pt x="218" y="186"/>
                </a:cubicBezTo>
                <a:cubicBezTo>
                  <a:pt x="218" y="174"/>
                  <a:pt x="215" y="163"/>
                  <a:pt x="208" y="155"/>
                </a:cubicBezTo>
                <a:cubicBezTo>
                  <a:pt x="208" y="155"/>
                  <a:pt x="208" y="155"/>
                  <a:pt x="208" y="155"/>
                </a:cubicBezTo>
                <a:cubicBezTo>
                  <a:pt x="201" y="146"/>
                  <a:pt x="192" y="139"/>
                  <a:pt x="178" y="136"/>
                </a:cubicBezTo>
                <a:cubicBezTo>
                  <a:pt x="178" y="136"/>
                  <a:pt x="178" y="136"/>
                  <a:pt x="178" y="136"/>
                </a:cubicBezTo>
                <a:cubicBezTo>
                  <a:pt x="172" y="135"/>
                  <a:pt x="167" y="134"/>
                  <a:pt x="162" y="134"/>
                </a:cubicBezTo>
                <a:cubicBezTo>
                  <a:pt x="162" y="134"/>
                  <a:pt x="162" y="134"/>
                  <a:pt x="162" y="134"/>
                </a:cubicBezTo>
                <a:cubicBezTo>
                  <a:pt x="143" y="134"/>
                  <a:pt x="126" y="143"/>
                  <a:pt x="112" y="156"/>
                </a:cubicBezTo>
                <a:cubicBezTo>
                  <a:pt x="112" y="156"/>
                  <a:pt x="112" y="156"/>
                  <a:pt x="112" y="156"/>
                </a:cubicBezTo>
                <a:cubicBezTo>
                  <a:pt x="99" y="170"/>
                  <a:pt x="89" y="189"/>
                  <a:pt x="84" y="208"/>
                </a:cubicBezTo>
                <a:cubicBezTo>
                  <a:pt x="84" y="208"/>
                  <a:pt x="84" y="208"/>
                  <a:pt x="84" y="208"/>
                </a:cubicBezTo>
                <a:cubicBezTo>
                  <a:pt x="83" y="215"/>
                  <a:pt x="82" y="223"/>
                  <a:pt x="82" y="230"/>
                </a:cubicBezTo>
                <a:cubicBezTo>
                  <a:pt x="82" y="230"/>
                  <a:pt x="82" y="230"/>
                  <a:pt x="82" y="230"/>
                </a:cubicBezTo>
                <a:cubicBezTo>
                  <a:pt x="82" y="246"/>
                  <a:pt x="86" y="262"/>
                  <a:pt x="92" y="274"/>
                </a:cubicBezTo>
                <a:cubicBezTo>
                  <a:pt x="92" y="274"/>
                  <a:pt x="92" y="274"/>
                  <a:pt x="92" y="274"/>
                </a:cubicBezTo>
                <a:cubicBezTo>
                  <a:pt x="99" y="286"/>
                  <a:pt x="108" y="296"/>
                  <a:pt x="117" y="301"/>
                </a:cubicBezTo>
                <a:cubicBezTo>
                  <a:pt x="117" y="301"/>
                  <a:pt x="117" y="301"/>
                  <a:pt x="117" y="301"/>
                </a:cubicBezTo>
                <a:cubicBezTo>
                  <a:pt x="125" y="305"/>
                  <a:pt x="135" y="308"/>
                  <a:pt x="146" y="308"/>
                </a:cubicBezTo>
                <a:cubicBezTo>
                  <a:pt x="146" y="308"/>
                  <a:pt x="146" y="308"/>
                  <a:pt x="146" y="308"/>
                </a:cubicBezTo>
                <a:cubicBezTo>
                  <a:pt x="167" y="308"/>
                  <a:pt x="191" y="299"/>
                  <a:pt x="211" y="279"/>
                </a:cubicBezTo>
                <a:cubicBezTo>
                  <a:pt x="211" y="279"/>
                  <a:pt x="211" y="279"/>
                  <a:pt x="211" y="279"/>
                </a:cubicBezTo>
                <a:cubicBezTo>
                  <a:pt x="216" y="274"/>
                  <a:pt x="222" y="266"/>
                  <a:pt x="229" y="256"/>
                </a:cubicBezTo>
                <a:cubicBezTo>
                  <a:pt x="229" y="256"/>
                  <a:pt x="229" y="256"/>
                  <a:pt x="229" y="256"/>
                </a:cubicBezTo>
                <a:cubicBezTo>
                  <a:pt x="235" y="247"/>
                  <a:pt x="242" y="235"/>
                  <a:pt x="249" y="224"/>
                </a:cubicBezTo>
                <a:cubicBezTo>
                  <a:pt x="249" y="224"/>
                  <a:pt x="249" y="224"/>
                  <a:pt x="249" y="224"/>
                </a:cubicBezTo>
                <a:cubicBezTo>
                  <a:pt x="263" y="200"/>
                  <a:pt x="276" y="174"/>
                  <a:pt x="286" y="154"/>
                </a:cubicBezTo>
                <a:cubicBezTo>
                  <a:pt x="286" y="154"/>
                  <a:pt x="286" y="154"/>
                  <a:pt x="286" y="154"/>
                </a:cubicBezTo>
                <a:cubicBezTo>
                  <a:pt x="292" y="141"/>
                  <a:pt x="297" y="130"/>
                  <a:pt x="298" y="126"/>
                </a:cubicBezTo>
                <a:cubicBezTo>
                  <a:pt x="298" y="126"/>
                  <a:pt x="298" y="126"/>
                  <a:pt x="298" y="126"/>
                </a:cubicBezTo>
                <a:cubicBezTo>
                  <a:pt x="298" y="126"/>
                  <a:pt x="298" y="126"/>
                  <a:pt x="298" y="126"/>
                </a:cubicBezTo>
                <a:cubicBezTo>
                  <a:pt x="299" y="124"/>
                  <a:pt x="300" y="122"/>
                  <a:pt x="302" y="121"/>
                </a:cubicBezTo>
                <a:cubicBezTo>
                  <a:pt x="302" y="121"/>
                  <a:pt x="302" y="121"/>
                  <a:pt x="302" y="121"/>
                </a:cubicBezTo>
                <a:cubicBezTo>
                  <a:pt x="304" y="118"/>
                  <a:pt x="308"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1" y="117"/>
                  <a:pt x="311" y="117"/>
                  <a:pt x="311" y="117"/>
                </a:cubicBezTo>
                <a:cubicBezTo>
                  <a:pt x="315" y="117"/>
                  <a:pt x="318" y="118"/>
                  <a:pt x="320" y="120"/>
                </a:cubicBezTo>
                <a:cubicBezTo>
                  <a:pt x="320" y="120"/>
                  <a:pt x="320" y="120"/>
                  <a:pt x="320" y="120"/>
                </a:cubicBezTo>
                <a:cubicBezTo>
                  <a:pt x="320" y="120"/>
                  <a:pt x="320" y="120"/>
                  <a:pt x="320" y="120"/>
                </a:cubicBezTo>
                <a:cubicBezTo>
                  <a:pt x="320" y="120"/>
                  <a:pt x="320" y="120"/>
                  <a:pt x="320" y="120"/>
                </a:cubicBezTo>
                <a:cubicBezTo>
                  <a:pt x="320" y="120"/>
                  <a:pt x="320" y="120"/>
                  <a:pt x="320" y="120"/>
                </a:cubicBezTo>
                <a:cubicBezTo>
                  <a:pt x="320" y="120"/>
                  <a:pt x="320" y="120"/>
                  <a:pt x="320" y="120"/>
                </a:cubicBezTo>
                <a:cubicBezTo>
                  <a:pt x="321" y="121"/>
                  <a:pt x="321" y="122"/>
                  <a:pt x="322" y="122"/>
                </a:cubicBezTo>
                <a:cubicBezTo>
                  <a:pt x="322" y="122"/>
                  <a:pt x="322" y="122"/>
                  <a:pt x="322" y="122"/>
                </a:cubicBezTo>
                <a:cubicBezTo>
                  <a:pt x="322" y="122"/>
                  <a:pt x="322" y="122"/>
                  <a:pt x="322" y="122"/>
                </a:cubicBezTo>
                <a:cubicBezTo>
                  <a:pt x="322" y="122"/>
                  <a:pt x="322" y="122"/>
                  <a:pt x="322" y="122"/>
                </a:cubicBezTo>
                <a:cubicBezTo>
                  <a:pt x="322" y="122"/>
                  <a:pt x="322" y="122"/>
                  <a:pt x="322" y="122"/>
                </a:cubicBezTo>
                <a:cubicBezTo>
                  <a:pt x="322" y="122"/>
                  <a:pt x="322" y="122"/>
                  <a:pt x="322" y="122"/>
                </a:cubicBezTo>
                <a:cubicBezTo>
                  <a:pt x="322" y="122"/>
                  <a:pt x="322" y="123"/>
                  <a:pt x="322" y="123"/>
                </a:cubicBezTo>
                <a:cubicBezTo>
                  <a:pt x="322" y="123"/>
                  <a:pt x="322" y="123"/>
                  <a:pt x="322" y="123"/>
                </a:cubicBezTo>
                <a:cubicBezTo>
                  <a:pt x="324" y="125"/>
                  <a:pt x="324" y="128"/>
                  <a:pt x="324" y="131"/>
                </a:cubicBezTo>
                <a:cubicBezTo>
                  <a:pt x="324" y="131"/>
                  <a:pt x="324" y="131"/>
                  <a:pt x="324" y="131"/>
                </a:cubicBezTo>
                <a:cubicBezTo>
                  <a:pt x="322" y="176"/>
                  <a:pt x="317" y="235"/>
                  <a:pt x="313" y="261"/>
                </a:cubicBezTo>
                <a:cubicBezTo>
                  <a:pt x="313" y="261"/>
                  <a:pt x="313" y="261"/>
                  <a:pt x="313" y="261"/>
                </a:cubicBezTo>
                <a:cubicBezTo>
                  <a:pt x="300" y="347"/>
                  <a:pt x="259" y="398"/>
                  <a:pt x="228" y="425"/>
                </a:cubicBezTo>
                <a:cubicBezTo>
                  <a:pt x="228" y="425"/>
                  <a:pt x="228" y="425"/>
                  <a:pt x="228" y="425"/>
                </a:cubicBezTo>
                <a:cubicBezTo>
                  <a:pt x="215" y="436"/>
                  <a:pt x="204" y="443"/>
                  <a:pt x="193" y="448"/>
                </a:cubicBezTo>
                <a:cubicBezTo>
                  <a:pt x="193" y="448"/>
                  <a:pt x="193" y="448"/>
                  <a:pt x="193" y="448"/>
                </a:cubicBezTo>
                <a:cubicBezTo>
                  <a:pt x="182" y="452"/>
                  <a:pt x="172" y="453"/>
                  <a:pt x="163" y="453"/>
                </a:cubicBezTo>
                <a:cubicBezTo>
                  <a:pt x="163" y="453"/>
                  <a:pt x="163" y="453"/>
                  <a:pt x="163" y="453"/>
                </a:cubicBezTo>
                <a:cubicBezTo>
                  <a:pt x="163" y="453"/>
                  <a:pt x="163" y="453"/>
                  <a:pt x="163" y="453"/>
                </a:cubicBezTo>
                <a:close/>
                <a:moveTo>
                  <a:pt x="154" y="248"/>
                </a:moveTo>
                <a:cubicBezTo>
                  <a:pt x="162" y="243"/>
                  <a:pt x="168" y="237"/>
                  <a:pt x="172" y="231"/>
                </a:cubicBezTo>
                <a:cubicBezTo>
                  <a:pt x="172" y="231"/>
                  <a:pt x="172" y="231"/>
                  <a:pt x="172" y="231"/>
                </a:cubicBezTo>
                <a:cubicBezTo>
                  <a:pt x="176" y="225"/>
                  <a:pt x="178" y="220"/>
                  <a:pt x="179" y="216"/>
                </a:cubicBezTo>
                <a:cubicBezTo>
                  <a:pt x="179" y="216"/>
                  <a:pt x="179" y="216"/>
                  <a:pt x="179" y="216"/>
                </a:cubicBezTo>
                <a:cubicBezTo>
                  <a:pt x="180" y="214"/>
                  <a:pt x="180" y="213"/>
                  <a:pt x="180" y="212"/>
                </a:cubicBezTo>
                <a:cubicBezTo>
                  <a:pt x="180" y="212"/>
                  <a:pt x="180" y="212"/>
                  <a:pt x="180" y="212"/>
                </a:cubicBezTo>
                <a:cubicBezTo>
                  <a:pt x="180" y="210"/>
                  <a:pt x="180" y="207"/>
                  <a:pt x="180" y="205"/>
                </a:cubicBezTo>
                <a:cubicBezTo>
                  <a:pt x="180" y="205"/>
                  <a:pt x="180" y="205"/>
                  <a:pt x="180" y="205"/>
                </a:cubicBezTo>
                <a:cubicBezTo>
                  <a:pt x="180" y="198"/>
                  <a:pt x="179" y="193"/>
                  <a:pt x="176" y="188"/>
                </a:cubicBezTo>
                <a:cubicBezTo>
                  <a:pt x="176" y="188"/>
                  <a:pt x="176" y="188"/>
                  <a:pt x="176" y="188"/>
                </a:cubicBezTo>
                <a:cubicBezTo>
                  <a:pt x="174" y="185"/>
                  <a:pt x="171" y="182"/>
                  <a:pt x="169" y="181"/>
                </a:cubicBezTo>
                <a:cubicBezTo>
                  <a:pt x="169" y="181"/>
                  <a:pt x="169" y="181"/>
                  <a:pt x="169" y="181"/>
                </a:cubicBezTo>
                <a:cubicBezTo>
                  <a:pt x="166" y="180"/>
                  <a:pt x="163" y="179"/>
                  <a:pt x="160" y="179"/>
                </a:cubicBezTo>
                <a:cubicBezTo>
                  <a:pt x="160" y="179"/>
                  <a:pt x="160" y="179"/>
                  <a:pt x="160" y="179"/>
                </a:cubicBezTo>
                <a:cubicBezTo>
                  <a:pt x="156" y="179"/>
                  <a:pt x="151" y="180"/>
                  <a:pt x="147" y="182"/>
                </a:cubicBezTo>
                <a:cubicBezTo>
                  <a:pt x="147" y="182"/>
                  <a:pt x="147" y="182"/>
                  <a:pt x="147" y="182"/>
                </a:cubicBezTo>
                <a:cubicBezTo>
                  <a:pt x="143" y="184"/>
                  <a:pt x="139" y="186"/>
                  <a:pt x="137" y="188"/>
                </a:cubicBezTo>
                <a:cubicBezTo>
                  <a:pt x="137" y="188"/>
                  <a:pt x="137" y="188"/>
                  <a:pt x="137" y="188"/>
                </a:cubicBezTo>
                <a:cubicBezTo>
                  <a:pt x="134" y="192"/>
                  <a:pt x="129" y="199"/>
                  <a:pt x="125" y="207"/>
                </a:cubicBezTo>
                <a:cubicBezTo>
                  <a:pt x="125" y="207"/>
                  <a:pt x="125" y="207"/>
                  <a:pt x="125" y="207"/>
                </a:cubicBezTo>
                <a:cubicBezTo>
                  <a:pt x="122" y="215"/>
                  <a:pt x="120" y="224"/>
                  <a:pt x="120" y="232"/>
                </a:cubicBezTo>
                <a:cubicBezTo>
                  <a:pt x="120" y="232"/>
                  <a:pt x="120" y="232"/>
                  <a:pt x="120" y="232"/>
                </a:cubicBezTo>
                <a:cubicBezTo>
                  <a:pt x="120" y="236"/>
                  <a:pt x="120" y="240"/>
                  <a:pt x="122" y="243"/>
                </a:cubicBezTo>
                <a:cubicBezTo>
                  <a:pt x="122" y="243"/>
                  <a:pt x="122" y="243"/>
                  <a:pt x="122" y="243"/>
                </a:cubicBezTo>
                <a:cubicBezTo>
                  <a:pt x="123" y="246"/>
                  <a:pt x="125" y="248"/>
                  <a:pt x="128" y="249"/>
                </a:cubicBezTo>
                <a:cubicBezTo>
                  <a:pt x="128" y="249"/>
                  <a:pt x="128" y="249"/>
                  <a:pt x="128" y="249"/>
                </a:cubicBezTo>
                <a:cubicBezTo>
                  <a:pt x="131" y="251"/>
                  <a:pt x="135" y="252"/>
                  <a:pt x="139" y="252"/>
                </a:cubicBezTo>
                <a:cubicBezTo>
                  <a:pt x="139" y="252"/>
                  <a:pt x="139" y="252"/>
                  <a:pt x="139" y="252"/>
                </a:cubicBezTo>
                <a:cubicBezTo>
                  <a:pt x="145" y="252"/>
                  <a:pt x="150" y="250"/>
                  <a:pt x="154" y="24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7" name="Freeform 533"/>
          <p:cNvSpPr>
            <a:spLocks/>
          </p:cNvSpPr>
          <p:nvPr/>
        </p:nvSpPr>
        <p:spPr bwMode="auto">
          <a:xfrm>
            <a:off x="8720138" y="3086100"/>
            <a:ext cx="517525" cy="323850"/>
          </a:xfrm>
          <a:custGeom>
            <a:avLst/>
            <a:gdLst/>
            <a:ahLst/>
            <a:cxnLst>
              <a:cxn ang="0">
                <a:pos x="225" y="0"/>
              </a:cxn>
              <a:cxn ang="0">
                <a:pos x="199" y="31"/>
              </a:cxn>
              <a:cxn ang="0">
                <a:pos x="199" y="39"/>
              </a:cxn>
              <a:cxn ang="0">
                <a:pos x="122" y="39"/>
              </a:cxn>
              <a:cxn ang="0">
                <a:pos x="92" y="70"/>
              </a:cxn>
              <a:cxn ang="0">
                <a:pos x="92" y="70"/>
              </a:cxn>
              <a:cxn ang="0">
                <a:pos x="105" y="84"/>
              </a:cxn>
              <a:cxn ang="0">
                <a:pos x="118" y="70"/>
              </a:cxn>
              <a:cxn ang="0">
                <a:pos x="118" y="70"/>
              </a:cxn>
              <a:cxn ang="0">
                <a:pos x="122" y="66"/>
              </a:cxn>
              <a:cxn ang="0">
                <a:pos x="213" y="66"/>
              </a:cxn>
              <a:cxn ang="0">
                <a:pos x="226" y="53"/>
              </a:cxn>
              <a:cxn ang="0">
                <a:pos x="226" y="31"/>
              </a:cxn>
              <a:cxn ang="0">
                <a:pos x="227" y="26"/>
              </a:cxn>
              <a:cxn ang="0">
                <a:pos x="323" y="26"/>
              </a:cxn>
              <a:cxn ang="0">
                <a:pos x="324" y="31"/>
              </a:cxn>
              <a:cxn ang="0">
                <a:pos x="324" y="53"/>
              </a:cxn>
              <a:cxn ang="0">
                <a:pos x="337" y="66"/>
              </a:cxn>
              <a:cxn ang="0">
                <a:pos x="428" y="66"/>
              </a:cxn>
              <a:cxn ang="0">
                <a:pos x="431" y="70"/>
              </a:cxn>
              <a:cxn ang="0">
                <a:pos x="431" y="257"/>
              </a:cxn>
              <a:cxn ang="0">
                <a:pos x="428" y="261"/>
              </a:cxn>
              <a:cxn ang="0">
                <a:pos x="122" y="261"/>
              </a:cxn>
              <a:cxn ang="0">
                <a:pos x="111" y="251"/>
              </a:cxn>
              <a:cxn ang="0">
                <a:pos x="111" y="250"/>
              </a:cxn>
              <a:cxn ang="0">
                <a:pos x="35" y="125"/>
              </a:cxn>
              <a:cxn ang="0">
                <a:pos x="34" y="124"/>
              </a:cxn>
              <a:cxn ang="0">
                <a:pos x="32" y="120"/>
              </a:cxn>
              <a:cxn ang="0">
                <a:pos x="331" y="120"/>
              </a:cxn>
              <a:cxn ang="0">
                <a:pos x="396" y="236"/>
              </a:cxn>
              <a:cxn ang="0">
                <a:pos x="414" y="241"/>
              </a:cxn>
              <a:cxn ang="0">
                <a:pos x="419" y="222"/>
              </a:cxn>
              <a:cxn ang="0">
                <a:pos x="351" y="100"/>
              </a:cxn>
              <a:cxn ang="0">
                <a:pos x="339" y="94"/>
              </a:cxn>
              <a:cxn ang="0">
                <a:pos x="31" y="94"/>
              </a:cxn>
              <a:cxn ang="0">
                <a:pos x="7" y="106"/>
              </a:cxn>
              <a:cxn ang="0">
                <a:pos x="12" y="139"/>
              </a:cxn>
              <a:cxn ang="0">
                <a:pos x="12" y="139"/>
              </a:cxn>
              <a:cxn ang="0">
                <a:pos x="88" y="264"/>
              </a:cxn>
              <a:cxn ang="0">
                <a:pos x="88" y="264"/>
              </a:cxn>
              <a:cxn ang="0">
                <a:pos x="122" y="288"/>
              </a:cxn>
              <a:cxn ang="0">
                <a:pos x="428" y="288"/>
              </a:cxn>
              <a:cxn ang="0">
                <a:pos x="458" y="257"/>
              </a:cxn>
              <a:cxn ang="0">
                <a:pos x="458" y="70"/>
              </a:cxn>
              <a:cxn ang="0">
                <a:pos x="428" y="39"/>
              </a:cxn>
              <a:cxn ang="0">
                <a:pos x="350" y="39"/>
              </a:cxn>
              <a:cxn ang="0">
                <a:pos x="350" y="31"/>
              </a:cxn>
              <a:cxn ang="0">
                <a:pos x="325" y="0"/>
              </a:cxn>
              <a:cxn ang="0">
                <a:pos x="225" y="0"/>
              </a:cxn>
            </a:cxnLst>
            <a:rect l="0" t="0" r="r" b="b"/>
            <a:pathLst>
              <a:path w="458" h="288">
                <a:moveTo>
                  <a:pt x="225" y="0"/>
                </a:moveTo>
                <a:cubicBezTo>
                  <a:pt x="211" y="0"/>
                  <a:pt x="199" y="13"/>
                  <a:pt x="199" y="31"/>
                </a:cubicBezTo>
                <a:cubicBezTo>
                  <a:pt x="199" y="31"/>
                  <a:pt x="199" y="35"/>
                  <a:pt x="199" y="39"/>
                </a:cubicBezTo>
                <a:cubicBezTo>
                  <a:pt x="180" y="39"/>
                  <a:pt x="122" y="39"/>
                  <a:pt x="122" y="39"/>
                </a:cubicBezTo>
                <a:cubicBezTo>
                  <a:pt x="105" y="39"/>
                  <a:pt x="92" y="53"/>
                  <a:pt x="92" y="70"/>
                </a:cubicBezTo>
                <a:cubicBezTo>
                  <a:pt x="92" y="70"/>
                  <a:pt x="92" y="70"/>
                  <a:pt x="92" y="70"/>
                </a:cubicBezTo>
                <a:cubicBezTo>
                  <a:pt x="92" y="78"/>
                  <a:pt x="98" y="84"/>
                  <a:pt x="105" y="84"/>
                </a:cubicBezTo>
                <a:cubicBezTo>
                  <a:pt x="112" y="84"/>
                  <a:pt x="118" y="78"/>
                  <a:pt x="118" y="70"/>
                </a:cubicBezTo>
                <a:cubicBezTo>
                  <a:pt x="118" y="70"/>
                  <a:pt x="118" y="70"/>
                  <a:pt x="118" y="70"/>
                </a:cubicBezTo>
                <a:cubicBezTo>
                  <a:pt x="118" y="68"/>
                  <a:pt x="120" y="66"/>
                  <a:pt x="122" y="66"/>
                </a:cubicBezTo>
                <a:cubicBezTo>
                  <a:pt x="213" y="66"/>
                  <a:pt x="213" y="66"/>
                  <a:pt x="213" y="66"/>
                </a:cubicBezTo>
                <a:cubicBezTo>
                  <a:pt x="220" y="66"/>
                  <a:pt x="226" y="60"/>
                  <a:pt x="226" y="53"/>
                </a:cubicBezTo>
                <a:cubicBezTo>
                  <a:pt x="226" y="31"/>
                  <a:pt x="226" y="31"/>
                  <a:pt x="226" y="31"/>
                </a:cubicBezTo>
                <a:cubicBezTo>
                  <a:pt x="226" y="29"/>
                  <a:pt x="227" y="27"/>
                  <a:pt x="227" y="26"/>
                </a:cubicBezTo>
                <a:cubicBezTo>
                  <a:pt x="231" y="26"/>
                  <a:pt x="319" y="26"/>
                  <a:pt x="323" y="26"/>
                </a:cubicBezTo>
                <a:cubicBezTo>
                  <a:pt x="323" y="27"/>
                  <a:pt x="324" y="29"/>
                  <a:pt x="324" y="31"/>
                </a:cubicBezTo>
                <a:cubicBezTo>
                  <a:pt x="324" y="53"/>
                  <a:pt x="324" y="53"/>
                  <a:pt x="324" y="53"/>
                </a:cubicBezTo>
                <a:cubicBezTo>
                  <a:pt x="324" y="60"/>
                  <a:pt x="330" y="66"/>
                  <a:pt x="337" y="66"/>
                </a:cubicBezTo>
                <a:cubicBezTo>
                  <a:pt x="428" y="66"/>
                  <a:pt x="428" y="66"/>
                  <a:pt x="428" y="66"/>
                </a:cubicBezTo>
                <a:cubicBezTo>
                  <a:pt x="430" y="66"/>
                  <a:pt x="431" y="68"/>
                  <a:pt x="431" y="70"/>
                </a:cubicBezTo>
                <a:cubicBezTo>
                  <a:pt x="431" y="257"/>
                  <a:pt x="431" y="257"/>
                  <a:pt x="431" y="257"/>
                </a:cubicBezTo>
                <a:cubicBezTo>
                  <a:pt x="431" y="259"/>
                  <a:pt x="430" y="261"/>
                  <a:pt x="428" y="261"/>
                </a:cubicBezTo>
                <a:cubicBezTo>
                  <a:pt x="122" y="261"/>
                  <a:pt x="122" y="261"/>
                  <a:pt x="122" y="261"/>
                </a:cubicBezTo>
                <a:cubicBezTo>
                  <a:pt x="120" y="261"/>
                  <a:pt x="115" y="257"/>
                  <a:pt x="111" y="251"/>
                </a:cubicBezTo>
                <a:cubicBezTo>
                  <a:pt x="111" y="250"/>
                  <a:pt x="111" y="250"/>
                  <a:pt x="111" y="250"/>
                </a:cubicBezTo>
                <a:cubicBezTo>
                  <a:pt x="35" y="125"/>
                  <a:pt x="35" y="125"/>
                  <a:pt x="35" y="125"/>
                </a:cubicBezTo>
                <a:cubicBezTo>
                  <a:pt x="35" y="125"/>
                  <a:pt x="34" y="125"/>
                  <a:pt x="34" y="124"/>
                </a:cubicBezTo>
                <a:cubicBezTo>
                  <a:pt x="34" y="123"/>
                  <a:pt x="33" y="122"/>
                  <a:pt x="32" y="120"/>
                </a:cubicBezTo>
                <a:cubicBezTo>
                  <a:pt x="34" y="120"/>
                  <a:pt x="316" y="120"/>
                  <a:pt x="331" y="120"/>
                </a:cubicBezTo>
                <a:cubicBezTo>
                  <a:pt x="338" y="132"/>
                  <a:pt x="396" y="236"/>
                  <a:pt x="396" y="236"/>
                </a:cubicBezTo>
                <a:cubicBezTo>
                  <a:pt x="400" y="242"/>
                  <a:pt x="408" y="244"/>
                  <a:pt x="414" y="241"/>
                </a:cubicBezTo>
                <a:cubicBezTo>
                  <a:pt x="421" y="237"/>
                  <a:pt x="423" y="229"/>
                  <a:pt x="419" y="222"/>
                </a:cubicBezTo>
                <a:cubicBezTo>
                  <a:pt x="351" y="100"/>
                  <a:pt x="351" y="100"/>
                  <a:pt x="351" y="100"/>
                </a:cubicBezTo>
                <a:cubicBezTo>
                  <a:pt x="348" y="96"/>
                  <a:pt x="344" y="94"/>
                  <a:pt x="339" y="94"/>
                </a:cubicBezTo>
                <a:cubicBezTo>
                  <a:pt x="31" y="94"/>
                  <a:pt x="31" y="94"/>
                  <a:pt x="31" y="94"/>
                </a:cubicBezTo>
                <a:cubicBezTo>
                  <a:pt x="17" y="94"/>
                  <a:pt x="10" y="100"/>
                  <a:pt x="7" y="106"/>
                </a:cubicBezTo>
                <a:cubicBezTo>
                  <a:pt x="0" y="119"/>
                  <a:pt x="10" y="136"/>
                  <a:pt x="12" y="139"/>
                </a:cubicBezTo>
                <a:cubicBezTo>
                  <a:pt x="12" y="139"/>
                  <a:pt x="12" y="139"/>
                  <a:pt x="12" y="139"/>
                </a:cubicBezTo>
                <a:cubicBezTo>
                  <a:pt x="88" y="264"/>
                  <a:pt x="88" y="264"/>
                  <a:pt x="88" y="264"/>
                </a:cubicBezTo>
                <a:cubicBezTo>
                  <a:pt x="88" y="264"/>
                  <a:pt x="88" y="264"/>
                  <a:pt x="88" y="264"/>
                </a:cubicBezTo>
                <a:cubicBezTo>
                  <a:pt x="96" y="279"/>
                  <a:pt x="109" y="288"/>
                  <a:pt x="122" y="288"/>
                </a:cubicBezTo>
                <a:cubicBezTo>
                  <a:pt x="428" y="288"/>
                  <a:pt x="428" y="288"/>
                  <a:pt x="428" y="288"/>
                </a:cubicBezTo>
                <a:cubicBezTo>
                  <a:pt x="444" y="288"/>
                  <a:pt x="458" y="274"/>
                  <a:pt x="458" y="257"/>
                </a:cubicBezTo>
                <a:cubicBezTo>
                  <a:pt x="458" y="70"/>
                  <a:pt x="458" y="70"/>
                  <a:pt x="458" y="70"/>
                </a:cubicBezTo>
                <a:cubicBezTo>
                  <a:pt x="458" y="53"/>
                  <a:pt x="444" y="39"/>
                  <a:pt x="428" y="39"/>
                </a:cubicBezTo>
                <a:cubicBezTo>
                  <a:pt x="428" y="39"/>
                  <a:pt x="370" y="39"/>
                  <a:pt x="350" y="39"/>
                </a:cubicBezTo>
                <a:cubicBezTo>
                  <a:pt x="350" y="35"/>
                  <a:pt x="350" y="31"/>
                  <a:pt x="350" y="31"/>
                </a:cubicBezTo>
                <a:cubicBezTo>
                  <a:pt x="350" y="13"/>
                  <a:pt x="339" y="0"/>
                  <a:pt x="325" y="0"/>
                </a:cubicBezTo>
                <a:lnTo>
                  <a:pt x="225" y="0"/>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8" name="Freeform 568"/>
          <p:cNvSpPr>
            <a:spLocks/>
          </p:cNvSpPr>
          <p:nvPr/>
        </p:nvSpPr>
        <p:spPr bwMode="auto">
          <a:xfrm>
            <a:off x="8755063" y="5099050"/>
            <a:ext cx="449262" cy="449263"/>
          </a:xfrm>
          <a:custGeom>
            <a:avLst/>
            <a:gdLst/>
            <a:ahLst/>
            <a:cxnLst>
              <a:cxn ang="0">
                <a:pos x="22" y="290"/>
              </a:cxn>
              <a:cxn ang="0">
                <a:pos x="52" y="66"/>
              </a:cxn>
              <a:cxn ang="0">
                <a:pos x="40" y="127"/>
              </a:cxn>
              <a:cxn ang="0">
                <a:pos x="130" y="361"/>
              </a:cxn>
              <a:cxn ang="0">
                <a:pos x="186" y="339"/>
              </a:cxn>
              <a:cxn ang="0">
                <a:pos x="183" y="322"/>
              </a:cxn>
              <a:cxn ang="0">
                <a:pos x="154" y="278"/>
              </a:cxn>
              <a:cxn ang="0">
                <a:pos x="163" y="257"/>
              </a:cxn>
              <a:cxn ang="0">
                <a:pos x="103" y="213"/>
              </a:cxn>
              <a:cxn ang="0">
                <a:pos x="69" y="113"/>
              </a:cxn>
              <a:cxn ang="0">
                <a:pos x="84" y="69"/>
              </a:cxn>
              <a:cxn ang="0">
                <a:pos x="93" y="31"/>
              </a:cxn>
              <a:cxn ang="0">
                <a:pos x="127" y="19"/>
              </a:cxn>
              <a:cxn ang="0">
                <a:pos x="147" y="29"/>
              </a:cxn>
              <a:cxn ang="0">
                <a:pos x="199" y="41"/>
              </a:cxn>
              <a:cxn ang="0">
                <a:pos x="249" y="91"/>
              </a:cxn>
              <a:cxn ang="0">
                <a:pos x="250" y="102"/>
              </a:cxn>
              <a:cxn ang="0">
                <a:pos x="238" y="119"/>
              </a:cxn>
              <a:cxn ang="0">
                <a:pos x="181" y="172"/>
              </a:cxn>
              <a:cxn ang="0">
                <a:pos x="172" y="167"/>
              </a:cxn>
              <a:cxn ang="0">
                <a:pos x="165" y="161"/>
              </a:cxn>
              <a:cxn ang="0">
                <a:pos x="151" y="167"/>
              </a:cxn>
              <a:cxn ang="0">
                <a:pos x="156" y="181"/>
              </a:cxn>
              <a:cxn ang="0">
                <a:pos x="177" y="197"/>
              </a:cxn>
              <a:cxn ang="0">
                <a:pos x="188" y="213"/>
              </a:cxn>
              <a:cxn ang="0">
                <a:pos x="201" y="208"/>
              </a:cxn>
              <a:cxn ang="0">
                <a:pos x="256" y="225"/>
              </a:cxn>
              <a:cxn ang="0">
                <a:pos x="330" y="259"/>
              </a:cxn>
              <a:cxn ang="0">
                <a:pos x="315" y="307"/>
              </a:cxn>
              <a:cxn ang="0">
                <a:pos x="283" y="354"/>
              </a:cxn>
              <a:cxn ang="0">
                <a:pos x="352" y="113"/>
              </a:cxn>
              <a:cxn ang="0">
                <a:pos x="170" y="26"/>
              </a:cxn>
              <a:cxn ang="0">
                <a:pos x="199" y="0"/>
              </a:cxn>
              <a:cxn ang="0">
                <a:pos x="399" y="200"/>
              </a:cxn>
              <a:cxn ang="0">
                <a:pos x="222" y="398"/>
              </a:cxn>
              <a:cxn ang="0">
                <a:pos x="265" y="324"/>
              </a:cxn>
              <a:cxn ang="0">
                <a:pos x="309" y="273"/>
              </a:cxn>
              <a:cxn ang="0">
                <a:pos x="208" y="233"/>
              </a:cxn>
              <a:cxn ang="0">
                <a:pos x="166" y="226"/>
              </a:cxn>
              <a:cxn ang="0">
                <a:pos x="132" y="192"/>
              </a:cxn>
              <a:cxn ang="0">
                <a:pos x="148" y="140"/>
              </a:cxn>
              <a:cxn ang="0">
                <a:pos x="182" y="144"/>
              </a:cxn>
              <a:cxn ang="0">
                <a:pos x="225" y="97"/>
              </a:cxn>
              <a:cxn ang="0">
                <a:pos x="185" y="62"/>
              </a:cxn>
              <a:cxn ang="0">
                <a:pos x="110" y="48"/>
              </a:cxn>
              <a:cxn ang="0">
                <a:pos x="95" y="111"/>
              </a:cxn>
              <a:cxn ang="0">
                <a:pos x="102" y="179"/>
              </a:cxn>
              <a:cxn ang="0">
                <a:pos x="159" y="224"/>
              </a:cxn>
              <a:cxn ang="0">
                <a:pos x="189" y="256"/>
              </a:cxn>
              <a:cxn ang="0">
                <a:pos x="178" y="276"/>
              </a:cxn>
              <a:cxn ang="0">
                <a:pos x="183" y="287"/>
              </a:cxn>
              <a:cxn ang="0">
                <a:pos x="210" y="332"/>
              </a:cxn>
              <a:cxn ang="0">
                <a:pos x="184" y="398"/>
              </a:cxn>
            </a:cxnLst>
            <a:rect l="0" t="0" r="r" b="b"/>
            <a:pathLst>
              <a:path w="399" h="398">
                <a:moveTo>
                  <a:pt x="183" y="398"/>
                </a:moveTo>
                <a:cubicBezTo>
                  <a:pt x="182" y="398"/>
                  <a:pt x="156" y="397"/>
                  <a:pt x="122" y="384"/>
                </a:cubicBezTo>
                <a:cubicBezTo>
                  <a:pt x="89" y="370"/>
                  <a:pt x="48" y="342"/>
                  <a:pt x="22" y="290"/>
                </a:cubicBezTo>
                <a:cubicBezTo>
                  <a:pt x="6" y="259"/>
                  <a:pt x="0" y="228"/>
                  <a:pt x="0" y="200"/>
                </a:cubicBezTo>
                <a:cubicBezTo>
                  <a:pt x="0" y="168"/>
                  <a:pt x="8" y="140"/>
                  <a:pt x="18" y="117"/>
                </a:cubicBezTo>
                <a:cubicBezTo>
                  <a:pt x="29" y="94"/>
                  <a:pt x="41" y="77"/>
                  <a:pt x="52" y="66"/>
                </a:cubicBezTo>
                <a:cubicBezTo>
                  <a:pt x="56" y="61"/>
                  <a:pt x="64" y="61"/>
                  <a:pt x="68" y="66"/>
                </a:cubicBezTo>
                <a:cubicBezTo>
                  <a:pt x="73" y="70"/>
                  <a:pt x="73" y="78"/>
                  <a:pt x="69" y="82"/>
                </a:cubicBezTo>
                <a:cubicBezTo>
                  <a:pt x="61" y="90"/>
                  <a:pt x="49" y="106"/>
                  <a:pt x="40" y="127"/>
                </a:cubicBezTo>
                <a:cubicBezTo>
                  <a:pt x="31" y="147"/>
                  <a:pt x="24" y="172"/>
                  <a:pt x="24" y="200"/>
                </a:cubicBezTo>
                <a:cubicBezTo>
                  <a:pt x="24" y="225"/>
                  <a:pt x="29" y="251"/>
                  <a:pt x="43" y="279"/>
                </a:cubicBezTo>
                <a:cubicBezTo>
                  <a:pt x="66" y="325"/>
                  <a:pt x="100" y="349"/>
                  <a:pt x="130" y="361"/>
                </a:cubicBezTo>
                <a:cubicBezTo>
                  <a:pt x="149" y="369"/>
                  <a:pt x="166" y="373"/>
                  <a:pt x="176" y="374"/>
                </a:cubicBezTo>
                <a:cubicBezTo>
                  <a:pt x="176" y="372"/>
                  <a:pt x="177" y="370"/>
                  <a:pt x="178" y="368"/>
                </a:cubicBezTo>
                <a:cubicBezTo>
                  <a:pt x="181" y="359"/>
                  <a:pt x="184" y="348"/>
                  <a:pt x="186" y="339"/>
                </a:cubicBezTo>
                <a:cubicBezTo>
                  <a:pt x="187" y="336"/>
                  <a:pt x="187" y="334"/>
                  <a:pt x="187" y="332"/>
                </a:cubicBezTo>
                <a:cubicBezTo>
                  <a:pt x="187" y="330"/>
                  <a:pt x="187" y="329"/>
                  <a:pt x="186" y="328"/>
                </a:cubicBezTo>
                <a:cubicBezTo>
                  <a:pt x="186" y="326"/>
                  <a:pt x="185" y="324"/>
                  <a:pt x="183" y="322"/>
                </a:cubicBezTo>
                <a:cubicBezTo>
                  <a:pt x="180" y="318"/>
                  <a:pt x="174" y="312"/>
                  <a:pt x="166" y="303"/>
                </a:cubicBezTo>
                <a:cubicBezTo>
                  <a:pt x="162" y="299"/>
                  <a:pt x="159" y="295"/>
                  <a:pt x="157" y="290"/>
                </a:cubicBezTo>
                <a:cubicBezTo>
                  <a:pt x="155" y="286"/>
                  <a:pt x="154" y="282"/>
                  <a:pt x="154" y="278"/>
                </a:cubicBezTo>
                <a:cubicBezTo>
                  <a:pt x="154" y="274"/>
                  <a:pt x="155" y="270"/>
                  <a:pt x="156" y="267"/>
                </a:cubicBezTo>
                <a:cubicBezTo>
                  <a:pt x="158" y="264"/>
                  <a:pt x="159" y="262"/>
                  <a:pt x="161" y="260"/>
                </a:cubicBezTo>
                <a:cubicBezTo>
                  <a:pt x="161" y="259"/>
                  <a:pt x="162" y="258"/>
                  <a:pt x="163" y="257"/>
                </a:cubicBezTo>
                <a:cubicBezTo>
                  <a:pt x="163" y="257"/>
                  <a:pt x="163" y="256"/>
                  <a:pt x="162" y="256"/>
                </a:cubicBezTo>
                <a:cubicBezTo>
                  <a:pt x="159" y="253"/>
                  <a:pt x="153" y="249"/>
                  <a:pt x="147" y="244"/>
                </a:cubicBezTo>
                <a:cubicBezTo>
                  <a:pt x="133" y="235"/>
                  <a:pt x="117" y="224"/>
                  <a:pt x="103" y="213"/>
                </a:cubicBezTo>
                <a:cubicBezTo>
                  <a:pt x="94" y="205"/>
                  <a:pt x="86" y="198"/>
                  <a:pt x="81" y="190"/>
                </a:cubicBezTo>
                <a:cubicBezTo>
                  <a:pt x="72" y="173"/>
                  <a:pt x="67" y="151"/>
                  <a:pt x="67" y="131"/>
                </a:cubicBezTo>
                <a:cubicBezTo>
                  <a:pt x="67" y="125"/>
                  <a:pt x="67" y="119"/>
                  <a:pt x="69" y="113"/>
                </a:cubicBezTo>
                <a:cubicBezTo>
                  <a:pt x="70" y="107"/>
                  <a:pt x="72" y="102"/>
                  <a:pt x="76" y="97"/>
                </a:cubicBezTo>
                <a:cubicBezTo>
                  <a:pt x="77" y="95"/>
                  <a:pt x="79" y="91"/>
                  <a:pt x="81" y="86"/>
                </a:cubicBezTo>
                <a:cubicBezTo>
                  <a:pt x="82" y="81"/>
                  <a:pt x="83" y="75"/>
                  <a:pt x="84" y="69"/>
                </a:cubicBezTo>
                <a:cubicBezTo>
                  <a:pt x="86" y="58"/>
                  <a:pt x="87" y="47"/>
                  <a:pt x="87" y="43"/>
                </a:cubicBezTo>
                <a:cubicBezTo>
                  <a:pt x="87" y="41"/>
                  <a:pt x="87" y="41"/>
                  <a:pt x="87" y="41"/>
                </a:cubicBezTo>
                <a:cubicBezTo>
                  <a:pt x="87" y="37"/>
                  <a:pt x="90" y="33"/>
                  <a:pt x="93" y="31"/>
                </a:cubicBezTo>
                <a:cubicBezTo>
                  <a:pt x="115" y="19"/>
                  <a:pt x="115" y="19"/>
                  <a:pt x="115" y="19"/>
                </a:cubicBezTo>
                <a:cubicBezTo>
                  <a:pt x="119" y="17"/>
                  <a:pt x="124" y="17"/>
                  <a:pt x="127" y="19"/>
                </a:cubicBezTo>
                <a:cubicBezTo>
                  <a:pt x="127" y="19"/>
                  <a:pt x="127" y="19"/>
                  <a:pt x="127" y="19"/>
                </a:cubicBezTo>
                <a:cubicBezTo>
                  <a:pt x="128" y="20"/>
                  <a:pt x="128" y="20"/>
                  <a:pt x="128" y="20"/>
                </a:cubicBezTo>
                <a:cubicBezTo>
                  <a:pt x="129" y="21"/>
                  <a:pt x="131" y="21"/>
                  <a:pt x="133" y="22"/>
                </a:cubicBezTo>
                <a:cubicBezTo>
                  <a:pt x="136" y="24"/>
                  <a:pt x="141" y="27"/>
                  <a:pt x="147" y="29"/>
                </a:cubicBezTo>
                <a:cubicBezTo>
                  <a:pt x="158" y="34"/>
                  <a:pt x="173" y="39"/>
                  <a:pt x="185" y="39"/>
                </a:cubicBezTo>
                <a:cubicBezTo>
                  <a:pt x="186" y="39"/>
                  <a:pt x="188" y="39"/>
                  <a:pt x="190" y="39"/>
                </a:cubicBezTo>
                <a:cubicBezTo>
                  <a:pt x="193" y="38"/>
                  <a:pt x="196" y="39"/>
                  <a:pt x="199" y="41"/>
                </a:cubicBezTo>
                <a:cubicBezTo>
                  <a:pt x="199" y="41"/>
                  <a:pt x="217" y="57"/>
                  <a:pt x="232" y="70"/>
                </a:cubicBezTo>
                <a:cubicBezTo>
                  <a:pt x="237" y="75"/>
                  <a:pt x="241" y="80"/>
                  <a:pt x="244" y="84"/>
                </a:cubicBezTo>
                <a:cubicBezTo>
                  <a:pt x="246" y="86"/>
                  <a:pt x="248" y="88"/>
                  <a:pt x="249" y="91"/>
                </a:cubicBezTo>
                <a:cubicBezTo>
                  <a:pt x="250" y="93"/>
                  <a:pt x="251" y="94"/>
                  <a:pt x="251" y="98"/>
                </a:cubicBezTo>
                <a:cubicBezTo>
                  <a:pt x="251" y="99"/>
                  <a:pt x="251" y="101"/>
                  <a:pt x="251" y="102"/>
                </a:cubicBezTo>
                <a:cubicBezTo>
                  <a:pt x="250" y="102"/>
                  <a:pt x="250" y="102"/>
                  <a:pt x="250" y="102"/>
                </a:cubicBezTo>
                <a:cubicBezTo>
                  <a:pt x="249" y="105"/>
                  <a:pt x="249" y="106"/>
                  <a:pt x="248" y="107"/>
                </a:cubicBezTo>
                <a:cubicBezTo>
                  <a:pt x="247" y="108"/>
                  <a:pt x="246" y="109"/>
                  <a:pt x="245" y="110"/>
                </a:cubicBezTo>
                <a:cubicBezTo>
                  <a:pt x="243" y="113"/>
                  <a:pt x="241" y="115"/>
                  <a:pt x="238" y="119"/>
                </a:cubicBezTo>
                <a:cubicBezTo>
                  <a:pt x="233" y="125"/>
                  <a:pt x="225" y="132"/>
                  <a:pt x="218" y="140"/>
                </a:cubicBezTo>
                <a:cubicBezTo>
                  <a:pt x="204" y="155"/>
                  <a:pt x="190" y="169"/>
                  <a:pt x="190" y="169"/>
                </a:cubicBezTo>
                <a:cubicBezTo>
                  <a:pt x="188" y="171"/>
                  <a:pt x="184" y="173"/>
                  <a:pt x="181" y="172"/>
                </a:cubicBezTo>
                <a:cubicBezTo>
                  <a:pt x="177" y="172"/>
                  <a:pt x="174" y="170"/>
                  <a:pt x="172" y="167"/>
                </a:cubicBezTo>
                <a:cubicBezTo>
                  <a:pt x="172" y="167"/>
                  <a:pt x="172" y="167"/>
                  <a:pt x="172" y="167"/>
                </a:cubicBezTo>
                <a:cubicBezTo>
                  <a:pt x="172" y="167"/>
                  <a:pt x="172" y="167"/>
                  <a:pt x="172" y="167"/>
                </a:cubicBezTo>
                <a:cubicBezTo>
                  <a:pt x="172" y="167"/>
                  <a:pt x="172" y="166"/>
                  <a:pt x="172" y="166"/>
                </a:cubicBezTo>
                <a:cubicBezTo>
                  <a:pt x="171" y="166"/>
                  <a:pt x="171" y="165"/>
                  <a:pt x="170" y="164"/>
                </a:cubicBezTo>
                <a:cubicBezTo>
                  <a:pt x="169" y="163"/>
                  <a:pt x="167" y="161"/>
                  <a:pt x="165" y="161"/>
                </a:cubicBezTo>
                <a:cubicBezTo>
                  <a:pt x="164" y="160"/>
                  <a:pt x="163" y="160"/>
                  <a:pt x="162" y="160"/>
                </a:cubicBezTo>
                <a:cubicBezTo>
                  <a:pt x="161" y="160"/>
                  <a:pt x="160" y="160"/>
                  <a:pt x="158" y="161"/>
                </a:cubicBezTo>
                <a:cubicBezTo>
                  <a:pt x="157" y="162"/>
                  <a:pt x="154" y="164"/>
                  <a:pt x="151" y="167"/>
                </a:cubicBezTo>
                <a:cubicBezTo>
                  <a:pt x="148" y="171"/>
                  <a:pt x="148" y="173"/>
                  <a:pt x="148" y="173"/>
                </a:cubicBezTo>
                <a:cubicBezTo>
                  <a:pt x="148" y="174"/>
                  <a:pt x="148" y="174"/>
                  <a:pt x="149" y="176"/>
                </a:cubicBezTo>
                <a:cubicBezTo>
                  <a:pt x="151" y="178"/>
                  <a:pt x="153" y="180"/>
                  <a:pt x="156" y="181"/>
                </a:cubicBezTo>
                <a:cubicBezTo>
                  <a:pt x="162" y="185"/>
                  <a:pt x="169" y="187"/>
                  <a:pt x="169" y="187"/>
                </a:cubicBezTo>
                <a:cubicBezTo>
                  <a:pt x="169" y="187"/>
                  <a:pt x="169" y="187"/>
                  <a:pt x="169" y="187"/>
                </a:cubicBezTo>
                <a:cubicBezTo>
                  <a:pt x="173" y="188"/>
                  <a:pt x="177" y="192"/>
                  <a:pt x="177" y="197"/>
                </a:cubicBezTo>
                <a:cubicBezTo>
                  <a:pt x="178" y="203"/>
                  <a:pt x="181" y="207"/>
                  <a:pt x="183" y="210"/>
                </a:cubicBezTo>
                <a:cubicBezTo>
                  <a:pt x="185" y="212"/>
                  <a:pt x="188" y="213"/>
                  <a:pt x="188" y="213"/>
                </a:cubicBezTo>
                <a:cubicBezTo>
                  <a:pt x="188" y="213"/>
                  <a:pt x="188" y="213"/>
                  <a:pt x="188" y="213"/>
                </a:cubicBezTo>
                <a:cubicBezTo>
                  <a:pt x="188" y="213"/>
                  <a:pt x="188" y="213"/>
                  <a:pt x="188" y="213"/>
                </a:cubicBezTo>
                <a:cubicBezTo>
                  <a:pt x="191" y="211"/>
                  <a:pt x="193" y="210"/>
                  <a:pt x="195" y="209"/>
                </a:cubicBezTo>
                <a:cubicBezTo>
                  <a:pt x="197" y="209"/>
                  <a:pt x="199" y="208"/>
                  <a:pt x="201" y="208"/>
                </a:cubicBezTo>
                <a:cubicBezTo>
                  <a:pt x="205" y="208"/>
                  <a:pt x="208" y="209"/>
                  <a:pt x="212" y="210"/>
                </a:cubicBezTo>
                <a:cubicBezTo>
                  <a:pt x="216" y="211"/>
                  <a:pt x="221" y="212"/>
                  <a:pt x="225" y="214"/>
                </a:cubicBezTo>
                <a:cubicBezTo>
                  <a:pt x="235" y="217"/>
                  <a:pt x="245" y="221"/>
                  <a:pt x="256" y="225"/>
                </a:cubicBezTo>
                <a:cubicBezTo>
                  <a:pt x="277" y="234"/>
                  <a:pt x="300" y="244"/>
                  <a:pt x="312" y="249"/>
                </a:cubicBezTo>
                <a:cubicBezTo>
                  <a:pt x="316" y="250"/>
                  <a:pt x="319" y="251"/>
                  <a:pt x="320" y="252"/>
                </a:cubicBezTo>
                <a:cubicBezTo>
                  <a:pt x="324" y="253"/>
                  <a:pt x="327" y="255"/>
                  <a:pt x="330" y="259"/>
                </a:cubicBezTo>
                <a:cubicBezTo>
                  <a:pt x="332" y="262"/>
                  <a:pt x="333" y="266"/>
                  <a:pt x="333" y="270"/>
                </a:cubicBezTo>
                <a:cubicBezTo>
                  <a:pt x="333" y="277"/>
                  <a:pt x="331" y="282"/>
                  <a:pt x="328" y="288"/>
                </a:cubicBezTo>
                <a:cubicBezTo>
                  <a:pt x="324" y="294"/>
                  <a:pt x="320" y="301"/>
                  <a:pt x="315" y="307"/>
                </a:cubicBezTo>
                <a:cubicBezTo>
                  <a:pt x="305" y="319"/>
                  <a:pt x="293" y="332"/>
                  <a:pt x="279" y="343"/>
                </a:cubicBezTo>
                <a:cubicBezTo>
                  <a:pt x="269" y="351"/>
                  <a:pt x="259" y="360"/>
                  <a:pt x="252" y="368"/>
                </a:cubicBezTo>
                <a:cubicBezTo>
                  <a:pt x="261" y="365"/>
                  <a:pt x="272" y="360"/>
                  <a:pt x="283" y="354"/>
                </a:cubicBezTo>
                <a:cubicBezTo>
                  <a:pt x="305" y="343"/>
                  <a:pt x="328" y="324"/>
                  <a:pt x="346" y="298"/>
                </a:cubicBezTo>
                <a:cubicBezTo>
                  <a:pt x="363" y="272"/>
                  <a:pt x="375" y="239"/>
                  <a:pt x="375" y="200"/>
                </a:cubicBezTo>
                <a:cubicBezTo>
                  <a:pt x="375" y="166"/>
                  <a:pt x="366" y="137"/>
                  <a:pt x="352" y="113"/>
                </a:cubicBezTo>
                <a:cubicBezTo>
                  <a:pt x="338" y="89"/>
                  <a:pt x="319" y="69"/>
                  <a:pt x="300" y="55"/>
                </a:cubicBezTo>
                <a:cubicBezTo>
                  <a:pt x="269" y="34"/>
                  <a:pt x="234" y="24"/>
                  <a:pt x="199" y="24"/>
                </a:cubicBezTo>
                <a:cubicBezTo>
                  <a:pt x="189" y="24"/>
                  <a:pt x="179" y="25"/>
                  <a:pt x="170" y="26"/>
                </a:cubicBezTo>
                <a:cubicBezTo>
                  <a:pt x="163" y="27"/>
                  <a:pt x="157" y="23"/>
                  <a:pt x="156" y="16"/>
                </a:cubicBezTo>
                <a:cubicBezTo>
                  <a:pt x="155" y="10"/>
                  <a:pt x="160" y="4"/>
                  <a:pt x="166" y="3"/>
                </a:cubicBezTo>
                <a:cubicBezTo>
                  <a:pt x="177" y="1"/>
                  <a:pt x="188" y="0"/>
                  <a:pt x="199" y="0"/>
                </a:cubicBezTo>
                <a:cubicBezTo>
                  <a:pt x="238" y="0"/>
                  <a:pt x="278" y="12"/>
                  <a:pt x="313" y="36"/>
                </a:cubicBezTo>
                <a:cubicBezTo>
                  <a:pt x="335" y="52"/>
                  <a:pt x="357" y="74"/>
                  <a:pt x="372" y="101"/>
                </a:cubicBezTo>
                <a:cubicBezTo>
                  <a:pt x="388" y="129"/>
                  <a:pt x="399" y="162"/>
                  <a:pt x="399" y="200"/>
                </a:cubicBezTo>
                <a:cubicBezTo>
                  <a:pt x="399" y="244"/>
                  <a:pt x="385" y="282"/>
                  <a:pt x="365" y="311"/>
                </a:cubicBezTo>
                <a:cubicBezTo>
                  <a:pt x="345" y="340"/>
                  <a:pt x="319" y="361"/>
                  <a:pt x="294" y="375"/>
                </a:cubicBezTo>
                <a:cubicBezTo>
                  <a:pt x="257" y="395"/>
                  <a:pt x="223" y="398"/>
                  <a:pt x="222" y="398"/>
                </a:cubicBezTo>
                <a:cubicBezTo>
                  <a:pt x="217" y="398"/>
                  <a:pt x="213" y="396"/>
                  <a:pt x="211" y="392"/>
                </a:cubicBezTo>
                <a:cubicBezTo>
                  <a:pt x="208" y="388"/>
                  <a:pt x="209" y="383"/>
                  <a:pt x="211" y="379"/>
                </a:cubicBezTo>
                <a:cubicBezTo>
                  <a:pt x="212" y="379"/>
                  <a:pt x="232" y="349"/>
                  <a:pt x="265" y="324"/>
                </a:cubicBezTo>
                <a:cubicBezTo>
                  <a:pt x="274" y="317"/>
                  <a:pt x="282" y="309"/>
                  <a:pt x="290" y="301"/>
                </a:cubicBezTo>
                <a:cubicBezTo>
                  <a:pt x="297" y="292"/>
                  <a:pt x="304" y="284"/>
                  <a:pt x="307" y="277"/>
                </a:cubicBezTo>
                <a:cubicBezTo>
                  <a:pt x="308" y="276"/>
                  <a:pt x="309" y="274"/>
                  <a:pt x="309" y="273"/>
                </a:cubicBezTo>
                <a:cubicBezTo>
                  <a:pt x="305" y="271"/>
                  <a:pt x="300" y="269"/>
                  <a:pt x="294" y="266"/>
                </a:cubicBezTo>
                <a:cubicBezTo>
                  <a:pt x="285" y="263"/>
                  <a:pt x="276" y="259"/>
                  <a:pt x="265" y="254"/>
                </a:cubicBezTo>
                <a:cubicBezTo>
                  <a:pt x="244" y="246"/>
                  <a:pt x="222" y="236"/>
                  <a:pt x="208" y="233"/>
                </a:cubicBezTo>
                <a:cubicBezTo>
                  <a:pt x="206" y="232"/>
                  <a:pt x="203" y="232"/>
                  <a:pt x="202" y="232"/>
                </a:cubicBezTo>
                <a:cubicBezTo>
                  <a:pt x="198" y="235"/>
                  <a:pt x="193" y="236"/>
                  <a:pt x="188" y="236"/>
                </a:cubicBezTo>
                <a:cubicBezTo>
                  <a:pt x="179" y="236"/>
                  <a:pt x="172" y="232"/>
                  <a:pt x="166" y="226"/>
                </a:cubicBezTo>
                <a:cubicBezTo>
                  <a:pt x="161" y="221"/>
                  <a:pt x="158" y="214"/>
                  <a:pt x="156" y="207"/>
                </a:cubicBezTo>
                <a:cubicBezTo>
                  <a:pt x="154" y="207"/>
                  <a:pt x="153" y="206"/>
                  <a:pt x="151" y="205"/>
                </a:cubicBezTo>
                <a:cubicBezTo>
                  <a:pt x="145" y="203"/>
                  <a:pt x="138" y="199"/>
                  <a:pt x="132" y="192"/>
                </a:cubicBezTo>
                <a:cubicBezTo>
                  <a:pt x="128" y="187"/>
                  <a:pt x="124" y="181"/>
                  <a:pt x="124" y="173"/>
                </a:cubicBezTo>
                <a:cubicBezTo>
                  <a:pt x="124" y="165"/>
                  <a:pt x="128" y="158"/>
                  <a:pt x="134" y="151"/>
                </a:cubicBezTo>
                <a:cubicBezTo>
                  <a:pt x="138" y="146"/>
                  <a:pt x="143" y="143"/>
                  <a:pt x="148" y="140"/>
                </a:cubicBezTo>
                <a:cubicBezTo>
                  <a:pt x="152" y="138"/>
                  <a:pt x="157" y="136"/>
                  <a:pt x="162" y="136"/>
                </a:cubicBezTo>
                <a:cubicBezTo>
                  <a:pt x="167" y="136"/>
                  <a:pt x="172" y="138"/>
                  <a:pt x="176" y="139"/>
                </a:cubicBezTo>
                <a:cubicBezTo>
                  <a:pt x="178" y="141"/>
                  <a:pt x="180" y="142"/>
                  <a:pt x="182" y="144"/>
                </a:cubicBezTo>
                <a:cubicBezTo>
                  <a:pt x="186" y="140"/>
                  <a:pt x="190" y="136"/>
                  <a:pt x="194" y="131"/>
                </a:cubicBezTo>
                <a:cubicBezTo>
                  <a:pt x="206" y="119"/>
                  <a:pt x="219" y="105"/>
                  <a:pt x="225" y="98"/>
                </a:cubicBezTo>
                <a:cubicBezTo>
                  <a:pt x="225" y="97"/>
                  <a:pt x="225" y="97"/>
                  <a:pt x="225" y="97"/>
                </a:cubicBezTo>
                <a:cubicBezTo>
                  <a:pt x="222" y="93"/>
                  <a:pt x="217" y="89"/>
                  <a:pt x="212" y="84"/>
                </a:cubicBezTo>
                <a:cubicBezTo>
                  <a:pt x="203" y="76"/>
                  <a:pt x="193" y="67"/>
                  <a:pt x="188" y="62"/>
                </a:cubicBezTo>
                <a:cubicBezTo>
                  <a:pt x="187" y="62"/>
                  <a:pt x="186" y="62"/>
                  <a:pt x="185" y="62"/>
                </a:cubicBezTo>
                <a:cubicBezTo>
                  <a:pt x="167" y="62"/>
                  <a:pt x="150" y="56"/>
                  <a:pt x="137" y="51"/>
                </a:cubicBezTo>
                <a:cubicBezTo>
                  <a:pt x="131" y="48"/>
                  <a:pt x="125" y="45"/>
                  <a:pt x="121" y="43"/>
                </a:cubicBezTo>
                <a:cubicBezTo>
                  <a:pt x="110" y="48"/>
                  <a:pt x="110" y="48"/>
                  <a:pt x="110" y="48"/>
                </a:cubicBezTo>
                <a:cubicBezTo>
                  <a:pt x="110" y="51"/>
                  <a:pt x="110" y="54"/>
                  <a:pt x="109" y="58"/>
                </a:cubicBezTo>
                <a:cubicBezTo>
                  <a:pt x="108" y="67"/>
                  <a:pt x="107" y="79"/>
                  <a:pt x="104" y="90"/>
                </a:cubicBezTo>
                <a:cubicBezTo>
                  <a:pt x="102" y="97"/>
                  <a:pt x="99" y="104"/>
                  <a:pt x="95" y="111"/>
                </a:cubicBezTo>
                <a:cubicBezTo>
                  <a:pt x="93" y="112"/>
                  <a:pt x="92" y="115"/>
                  <a:pt x="91" y="118"/>
                </a:cubicBezTo>
                <a:cubicBezTo>
                  <a:pt x="91" y="122"/>
                  <a:pt x="90" y="126"/>
                  <a:pt x="90" y="131"/>
                </a:cubicBezTo>
                <a:cubicBezTo>
                  <a:pt x="90" y="147"/>
                  <a:pt x="95" y="166"/>
                  <a:pt x="102" y="179"/>
                </a:cubicBezTo>
                <a:cubicBezTo>
                  <a:pt x="103" y="180"/>
                  <a:pt x="106" y="184"/>
                  <a:pt x="109" y="187"/>
                </a:cubicBezTo>
                <a:cubicBezTo>
                  <a:pt x="113" y="191"/>
                  <a:pt x="118" y="195"/>
                  <a:pt x="124" y="199"/>
                </a:cubicBezTo>
                <a:cubicBezTo>
                  <a:pt x="135" y="208"/>
                  <a:pt x="148" y="216"/>
                  <a:pt x="159" y="224"/>
                </a:cubicBezTo>
                <a:cubicBezTo>
                  <a:pt x="166" y="230"/>
                  <a:pt x="173" y="234"/>
                  <a:pt x="178" y="239"/>
                </a:cubicBezTo>
                <a:cubicBezTo>
                  <a:pt x="181" y="242"/>
                  <a:pt x="184" y="244"/>
                  <a:pt x="186" y="248"/>
                </a:cubicBezTo>
                <a:cubicBezTo>
                  <a:pt x="187" y="250"/>
                  <a:pt x="188" y="252"/>
                  <a:pt x="189" y="256"/>
                </a:cubicBezTo>
                <a:cubicBezTo>
                  <a:pt x="189" y="258"/>
                  <a:pt x="188" y="260"/>
                  <a:pt x="187" y="262"/>
                </a:cubicBezTo>
                <a:cubicBezTo>
                  <a:pt x="185" y="266"/>
                  <a:pt x="183" y="269"/>
                  <a:pt x="181" y="271"/>
                </a:cubicBezTo>
                <a:cubicBezTo>
                  <a:pt x="179" y="274"/>
                  <a:pt x="178" y="275"/>
                  <a:pt x="178" y="276"/>
                </a:cubicBezTo>
                <a:cubicBezTo>
                  <a:pt x="178" y="277"/>
                  <a:pt x="178" y="277"/>
                  <a:pt x="178" y="278"/>
                </a:cubicBezTo>
                <a:cubicBezTo>
                  <a:pt x="178" y="278"/>
                  <a:pt x="178" y="279"/>
                  <a:pt x="178" y="280"/>
                </a:cubicBezTo>
                <a:cubicBezTo>
                  <a:pt x="179" y="282"/>
                  <a:pt x="181" y="284"/>
                  <a:pt x="183" y="287"/>
                </a:cubicBezTo>
                <a:cubicBezTo>
                  <a:pt x="189" y="293"/>
                  <a:pt x="194" y="298"/>
                  <a:pt x="198" y="303"/>
                </a:cubicBezTo>
                <a:cubicBezTo>
                  <a:pt x="202" y="308"/>
                  <a:pt x="206" y="313"/>
                  <a:pt x="208" y="319"/>
                </a:cubicBezTo>
                <a:cubicBezTo>
                  <a:pt x="210" y="323"/>
                  <a:pt x="210" y="328"/>
                  <a:pt x="210" y="332"/>
                </a:cubicBezTo>
                <a:cubicBezTo>
                  <a:pt x="210" y="336"/>
                  <a:pt x="210" y="340"/>
                  <a:pt x="209" y="344"/>
                </a:cubicBezTo>
                <a:cubicBezTo>
                  <a:pt x="204" y="364"/>
                  <a:pt x="195" y="390"/>
                  <a:pt x="195" y="391"/>
                </a:cubicBezTo>
                <a:cubicBezTo>
                  <a:pt x="193" y="395"/>
                  <a:pt x="189" y="398"/>
                  <a:pt x="184" y="398"/>
                </a:cubicBezTo>
                <a:lnTo>
                  <a:pt x="183" y="398"/>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09" name="Freeform 572"/>
          <p:cNvSpPr>
            <a:spLocks/>
          </p:cNvSpPr>
          <p:nvPr/>
        </p:nvSpPr>
        <p:spPr bwMode="auto">
          <a:xfrm>
            <a:off x="8750300" y="3741738"/>
            <a:ext cx="458788" cy="390525"/>
          </a:xfrm>
          <a:custGeom>
            <a:avLst/>
            <a:gdLst/>
            <a:ahLst/>
            <a:cxnLst>
              <a:cxn ang="0">
                <a:pos x="406" y="233"/>
              </a:cxn>
              <a:cxn ang="0">
                <a:pos x="383" y="124"/>
              </a:cxn>
              <a:cxn ang="0">
                <a:pos x="342" y="120"/>
              </a:cxn>
              <a:cxn ang="0">
                <a:pos x="333" y="124"/>
              </a:cxn>
              <a:cxn ang="0">
                <a:pos x="274" y="147"/>
              </a:cxn>
              <a:cxn ang="0">
                <a:pos x="241" y="103"/>
              </a:cxn>
              <a:cxn ang="0">
                <a:pos x="370" y="61"/>
              </a:cxn>
              <a:cxn ang="0">
                <a:pos x="240" y="19"/>
              </a:cxn>
              <a:cxn ang="0">
                <a:pos x="195" y="0"/>
              </a:cxn>
              <a:cxn ang="0">
                <a:pos x="83" y="29"/>
              </a:cxn>
              <a:cxn ang="0">
                <a:pos x="84" y="93"/>
              </a:cxn>
              <a:cxn ang="0">
                <a:pos x="165" y="129"/>
              </a:cxn>
              <a:cxn ang="0">
                <a:pos x="85" y="147"/>
              </a:cxn>
              <a:cxn ang="0">
                <a:pos x="73" y="123"/>
              </a:cxn>
              <a:cxn ang="0">
                <a:pos x="64" y="120"/>
              </a:cxn>
              <a:cxn ang="0">
                <a:pos x="23" y="124"/>
              </a:cxn>
              <a:cxn ang="0">
                <a:pos x="23" y="343"/>
              </a:cxn>
              <a:cxn ang="0">
                <a:pos x="64" y="346"/>
              </a:cxn>
              <a:cxn ang="0">
                <a:pos x="73" y="343"/>
              </a:cxn>
              <a:cxn ang="0">
                <a:pos x="82" y="220"/>
              </a:cxn>
              <a:cxn ang="0">
                <a:pos x="57" y="319"/>
              </a:cxn>
              <a:cxn ang="0">
                <a:pos x="36" y="310"/>
              </a:cxn>
              <a:cxn ang="0">
                <a:pos x="39" y="147"/>
              </a:cxn>
              <a:cxn ang="0">
                <a:pos x="62" y="163"/>
              </a:cxn>
              <a:cxn ang="0">
                <a:pos x="136" y="174"/>
              </a:cxn>
              <a:cxn ang="0">
                <a:pos x="137" y="174"/>
              </a:cxn>
              <a:cxn ang="0">
                <a:pos x="145" y="171"/>
              </a:cxn>
              <a:cxn ang="0">
                <a:pos x="182" y="153"/>
              </a:cxn>
              <a:cxn ang="0">
                <a:pos x="192" y="139"/>
              </a:cxn>
              <a:cxn ang="0">
                <a:pos x="179" y="77"/>
              </a:cxn>
              <a:cxn ang="0">
                <a:pos x="71" y="60"/>
              </a:cxn>
              <a:cxn ang="0">
                <a:pos x="177" y="45"/>
              </a:cxn>
              <a:cxn ang="0">
                <a:pos x="190" y="32"/>
              </a:cxn>
              <a:cxn ang="0">
                <a:pos x="211" y="27"/>
              </a:cxn>
              <a:cxn ang="0">
                <a:pos x="216" y="32"/>
              </a:cxn>
              <a:cxn ang="0">
                <a:pos x="228" y="45"/>
              </a:cxn>
              <a:cxn ang="0">
                <a:pos x="335" y="60"/>
              </a:cxn>
              <a:cxn ang="0">
                <a:pos x="227" y="77"/>
              </a:cxn>
              <a:cxn ang="0">
                <a:pos x="214" y="90"/>
              </a:cxn>
              <a:cxn ang="0">
                <a:pos x="224" y="152"/>
              </a:cxn>
              <a:cxn ang="0">
                <a:pos x="261" y="171"/>
              </a:cxn>
              <a:cxn ang="0">
                <a:pos x="261" y="171"/>
              </a:cxn>
              <a:cxn ang="0">
                <a:pos x="332" y="174"/>
              </a:cxn>
              <a:cxn ang="0">
                <a:pos x="344" y="164"/>
              </a:cxn>
              <a:cxn ang="0">
                <a:pos x="366" y="147"/>
              </a:cxn>
              <a:cxn ang="0">
                <a:pos x="366" y="319"/>
              </a:cxn>
              <a:cxn ang="0">
                <a:pos x="344" y="303"/>
              </a:cxn>
              <a:cxn ang="0">
                <a:pos x="331" y="293"/>
              </a:cxn>
              <a:cxn ang="0">
                <a:pos x="123" y="293"/>
              </a:cxn>
              <a:cxn ang="0">
                <a:pos x="123" y="320"/>
              </a:cxn>
              <a:cxn ang="0">
                <a:pos x="333" y="343"/>
              </a:cxn>
              <a:cxn ang="0">
                <a:pos x="342" y="346"/>
              </a:cxn>
              <a:cxn ang="0">
                <a:pos x="383" y="343"/>
              </a:cxn>
              <a:cxn ang="0">
                <a:pos x="406" y="233"/>
              </a:cxn>
              <a:cxn ang="0">
                <a:pos x="406" y="233"/>
              </a:cxn>
              <a:cxn ang="0">
                <a:pos x="406" y="233"/>
              </a:cxn>
              <a:cxn ang="0">
                <a:pos x="406" y="233"/>
              </a:cxn>
              <a:cxn ang="0">
                <a:pos x="406" y="233"/>
              </a:cxn>
            </a:cxnLst>
            <a:rect l="0" t="0" r="r" b="b"/>
            <a:pathLst>
              <a:path w="406" h="346">
                <a:moveTo>
                  <a:pt x="406" y="233"/>
                </a:moveTo>
                <a:cubicBezTo>
                  <a:pt x="406" y="233"/>
                  <a:pt x="406" y="233"/>
                  <a:pt x="406" y="233"/>
                </a:cubicBezTo>
                <a:cubicBezTo>
                  <a:pt x="406" y="233"/>
                  <a:pt x="406" y="233"/>
                  <a:pt x="406" y="233"/>
                </a:cubicBezTo>
                <a:cubicBezTo>
                  <a:pt x="406" y="149"/>
                  <a:pt x="386" y="127"/>
                  <a:pt x="383" y="124"/>
                </a:cubicBezTo>
                <a:cubicBezTo>
                  <a:pt x="380" y="122"/>
                  <a:pt x="377" y="120"/>
                  <a:pt x="374" y="120"/>
                </a:cubicBezTo>
                <a:cubicBezTo>
                  <a:pt x="342" y="120"/>
                  <a:pt x="342" y="120"/>
                  <a:pt x="342" y="120"/>
                </a:cubicBezTo>
                <a:cubicBezTo>
                  <a:pt x="339" y="120"/>
                  <a:pt x="336" y="122"/>
                  <a:pt x="333" y="124"/>
                </a:cubicBezTo>
                <a:cubicBezTo>
                  <a:pt x="333" y="124"/>
                  <a:pt x="333" y="124"/>
                  <a:pt x="333" y="124"/>
                </a:cubicBezTo>
                <a:cubicBezTo>
                  <a:pt x="331" y="126"/>
                  <a:pt x="325" y="132"/>
                  <a:pt x="320" y="147"/>
                </a:cubicBezTo>
                <a:cubicBezTo>
                  <a:pt x="274" y="147"/>
                  <a:pt x="274" y="147"/>
                  <a:pt x="274" y="147"/>
                </a:cubicBezTo>
                <a:cubicBezTo>
                  <a:pt x="264" y="139"/>
                  <a:pt x="253" y="133"/>
                  <a:pt x="241" y="129"/>
                </a:cubicBezTo>
                <a:cubicBezTo>
                  <a:pt x="241" y="103"/>
                  <a:pt x="241" y="103"/>
                  <a:pt x="241" y="103"/>
                </a:cubicBezTo>
                <a:cubicBezTo>
                  <a:pt x="272" y="102"/>
                  <a:pt x="301" y="98"/>
                  <a:pt x="322" y="93"/>
                </a:cubicBezTo>
                <a:cubicBezTo>
                  <a:pt x="344" y="88"/>
                  <a:pt x="370" y="80"/>
                  <a:pt x="370" y="61"/>
                </a:cubicBezTo>
                <a:cubicBezTo>
                  <a:pt x="370" y="42"/>
                  <a:pt x="345" y="34"/>
                  <a:pt x="323" y="29"/>
                </a:cubicBezTo>
                <a:cubicBezTo>
                  <a:pt x="301" y="24"/>
                  <a:pt x="272" y="20"/>
                  <a:pt x="240" y="19"/>
                </a:cubicBezTo>
                <a:cubicBezTo>
                  <a:pt x="235" y="8"/>
                  <a:pt x="224" y="0"/>
                  <a:pt x="211" y="0"/>
                </a:cubicBezTo>
                <a:cubicBezTo>
                  <a:pt x="195" y="0"/>
                  <a:pt x="195" y="0"/>
                  <a:pt x="195" y="0"/>
                </a:cubicBezTo>
                <a:cubicBezTo>
                  <a:pt x="182" y="0"/>
                  <a:pt x="171" y="8"/>
                  <a:pt x="166" y="19"/>
                </a:cubicBezTo>
                <a:cubicBezTo>
                  <a:pt x="134" y="20"/>
                  <a:pt x="105" y="24"/>
                  <a:pt x="83" y="29"/>
                </a:cubicBezTo>
                <a:cubicBezTo>
                  <a:pt x="61" y="34"/>
                  <a:pt x="36" y="42"/>
                  <a:pt x="36" y="61"/>
                </a:cubicBezTo>
                <a:cubicBezTo>
                  <a:pt x="36" y="80"/>
                  <a:pt x="61" y="88"/>
                  <a:pt x="84" y="93"/>
                </a:cubicBezTo>
                <a:cubicBezTo>
                  <a:pt x="105" y="98"/>
                  <a:pt x="134" y="102"/>
                  <a:pt x="165" y="103"/>
                </a:cubicBezTo>
                <a:cubicBezTo>
                  <a:pt x="165" y="129"/>
                  <a:pt x="165" y="129"/>
                  <a:pt x="165" y="129"/>
                </a:cubicBezTo>
                <a:cubicBezTo>
                  <a:pt x="153" y="133"/>
                  <a:pt x="142" y="139"/>
                  <a:pt x="131" y="147"/>
                </a:cubicBezTo>
                <a:cubicBezTo>
                  <a:pt x="85" y="147"/>
                  <a:pt x="85" y="147"/>
                  <a:pt x="85" y="147"/>
                </a:cubicBezTo>
                <a:cubicBezTo>
                  <a:pt x="80" y="132"/>
                  <a:pt x="75" y="126"/>
                  <a:pt x="73" y="124"/>
                </a:cubicBezTo>
                <a:cubicBezTo>
                  <a:pt x="73" y="124"/>
                  <a:pt x="73" y="124"/>
                  <a:pt x="73" y="123"/>
                </a:cubicBezTo>
                <a:cubicBezTo>
                  <a:pt x="70" y="121"/>
                  <a:pt x="67" y="120"/>
                  <a:pt x="64" y="120"/>
                </a:cubicBezTo>
                <a:cubicBezTo>
                  <a:pt x="64" y="120"/>
                  <a:pt x="64" y="120"/>
                  <a:pt x="64" y="120"/>
                </a:cubicBezTo>
                <a:cubicBezTo>
                  <a:pt x="32" y="120"/>
                  <a:pt x="32" y="120"/>
                  <a:pt x="32" y="120"/>
                </a:cubicBezTo>
                <a:cubicBezTo>
                  <a:pt x="29" y="120"/>
                  <a:pt x="26" y="121"/>
                  <a:pt x="23" y="124"/>
                </a:cubicBezTo>
                <a:cubicBezTo>
                  <a:pt x="19" y="127"/>
                  <a:pt x="0" y="148"/>
                  <a:pt x="0" y="233"/>
                </a:cubicBezTo>
                <a:cubicBezTo>
                  <a:pt x="0" y="318"/>
                  <a:pt x="19" y="339"/>
                  <a:pt x="23" y="343"/>
                </a:cubicBezTo>
                <a:cubicBezTo>
                  <a:pt x="26" y="345"/>
                  <a:pt x="29" y="346"/>
                  <a:pt x="32" y="346"/>
                </a:cubicBezTo>
                <a:cubicBezTo>
                  <a:pt x="64" y="346"/>
                  <a:pt x="64" y="346"/>
                  <a:pt x="64" y="346"/>
                </a:cubicBezTo>
                <a:cubicBezTo>
                  <a:pt x="67" y="346"/>
                  <a:pt x="70" y="345"/>
                  <a:pt x="73" y="343"/>
                </a:cubicBezTo>
                <a:cubicBezTo>
                  <a:pt x="73" y="343"/>
                  <a:pt x="73" y="343"/>
                  <a:pt x="73" y="343"/>
                </a:cubicBezTo>
                <a:cubicBezTo>
                  <a:pt x="77" y="339"/>
                  <a:pt x="96" y="318"/>
                  <a:pt x="96" y="233"/>
                </a:cubicBezTo>
                <a:cubicBezTo>
                  <a:pt x="96" y="226"/>
                  <a:pt x="90" y="220"/>
                  <a:pt x="82" y="220"/>
                </a:cubicBezTo>
                <a:cubicBezTo>
                  <a:pt x="75" y="220"/>
                  <a:pt x="69" y="226"/>
                  <a:pt x="69" y="233"/>
                </a:cubicBezTo>
                <a:cubicBezTo>
                  <a:pt x="69" y="287"/>
                  <a:pt x="61" y="311"/>
                  <a:pt x="57" y="319"/>
                </a:cubicBezTo>
                <a:cubicBezTo>
                  <a:pt x="39" y="319"/>
                  <a:pt x="39" y="319"/>
                  <a:pt x="39" y="319"/>
                </a:cubicBezTo>
                <a:cubicBezTo>
                  <a:pt x="38" y="317"/>
                  <a:pt x="37" y="314"/>
                  <a:pt x="36" y="310"/>
                </a:cubicBezTo>
                <a:cubicBezTo>
                  <a:pt x="32" y="297"/>
                  <a:pt x="27" y="274"/>
                  <a:pt x="27" y="233"/>
                </a:cubicBezTo>
                <a:cubicBezTo>
                  <a:pt x="27" y="179"/>
                  <a:pt x="35" y="156"/>
                  <a:pt x="39" y="147"/>
                </a:cubicBezTo>
                <a:cubicBezTo>
                  <a:pt x="57" y="147"/>
                  <a:pt x="57" y="147"/>
                  <a:pt x="57" y="147"/>
                </a:cubicBezTo>
                <a:cubicBezTo>
                  <a:pt x="58" y="150"/>
                  <a:pt x="60" y="155"/>
                  <a:pt x="62" y="163"/>
                </a:cubicBezTo>
                <a:cubicBezTo>
                  <a:pt x="63" y="169"/>
                  <a:pt x="69" y="174"/>
                  <a:pt x="75" y="174"/>
                </a:cubicBezTo>
                <a:cubicBezTo>
                  <a:pt x="136" y="174"/>
                  <a:pt x="136" y="174"/>
                  <a:pt x="136" y="174"/>
                </a:cubicBezTo>
                <a:cubicBezTo>
                  <a:pt x="136" y="174"/>
                  <a:pt x="136" y="174"/>
                  <a:pt x="136" y="174"/>
                </a:cubicBezTo>
                <a:cubicBezTo>
                  <a:pt x="137" y="174"/>
                  <a:pt x="137" y="174"/>
                  <a:pt x="137" y="174"/>
                </a:cubicBezTo>
                <a:cubicBezTo>
                  <a:pt x="140" y="174"/>
                  <a:pt x="142" y="173"/>
                  <a:pt x="145" y="171"/>
                </a:cubicBezTo>
                <a:cubicBezTo>
                  <a:pt x="145" y="171"/>
                  <a:pt x="145" y="171"/>
                  <a:pt x="145" y="171"/>
                </a:cubicBezTo>
                <a:cubicBezTo>
                  <a:pt x="145" y="171"/>
                  <a:pt x="145" y="171"/>
                  <a:pt x="145" y="171"/>
                </a:cubicBezTo>
                <a:cubicBezTo>
                  <a:pt x="155" y="162"/>
                  <a:pt x="168" y="156"/>
                  <a:pt x="182" y="153"/>
                </a:cubicBezTo>
                <a:cubicBezTo>
                  <a:pt x="182" y="152"/>
                  <a:pt x="182" y="152"/>
                  <a:pt x="182" y="152"/>
                </a:cubicBezTo>
                <a:cubicBezTo>
                  <a:pt x="188" y="151"/>
                  <a:pt x="192" y="145"/>
                  <a:pt x="192" y="139"/>
                </a:cubicBezTo>
                <a:cubicBezTo>
                  <a:pt x="192" y="139"/>
                  <a:pt x="192" y="90"/>
                  <a:pt x="192" y="90"/>
                </a:cubicBezTo>
                <a:cubicBezTo>
                  <a:pt x="192" y="83"/>
                  <a:pt x="186" y="77"/>
                  <a:pt x="179" y="77"/>
                </a:cubicBezTo>
                <a:cubicBezTo>
                  <a:pt x="121" y="75"/>
                  <a:pt x="86" y="68"/>
                  <a:pt x="71" y="62"/>
                </a:cubicBezTo>
                <a:cubicBezTo>
                  <a:pt x="70" y="62"/>
                  <a:pt x="70" y="60"/>
                  <a:pt x="71" y="60"/>
                </a:cubicBezTo>
                <a:cubicBezTo>
                  <a:pt x="86" y="55"/>
                  <a:pt x="120" y="47"/>
                  <a:pt x="177" y="45"/>
                </a:cubicBezTo>
                <a:cubicBezTo>
                  <a:pt x="177" y="45"/>
                  <a:pt x="177" y="45"/>
                  <a:pt x="177" y="45"/>
                </a:cubicBezTo>
                <a:cubicBezTo>
                  <a:pt x="184" y="45"/>
                  <a:pt x="190" y="39"/>
                  <a:pt x="190" y="32"/>
                </a:cubicBezTo>
                <a:cubicBezTo>
                  <a:pt x="190" y="32"/>
                  <a:pt x="190" y="32"/>
                  <a:pt x="190" y="32"/>
                </a:cubicBezTo>
                <a:cubicBezTo>
                  <a:pt x="190" y="29"/>
                  <a:pt x="192" y="27"/>
                  <a:pt x="195" y="27"/>
                </a:cubicBezTo>
                <a:cubicBezTo>
                  <a:pt x="211" y="27"/>
                  <a:pt x="211" y="27"/>
                  <a:pt x="211" y="27"/>
                </a:cubicBezTo>
                <a:cubicBezTo>
                  <a:pt x="214" y="27"/>
                  <a:pt x="216" y="29"/>
                  <a:pt x="216" y="32"/>
                </a:cubicBezTo>
                <a:cubicBezTo>
                  <a:pt x="216" y="32"/>
                  <a:pt x="216" y="32"/>
                  <a:pt x="216" y="32"/>
                </a:cubicBezTo>
                <a:cubicBezTo>
                  <a:pt x="216" y="38"/>
                  <a:pt x="220" y="44"/>
                  <a:pt x="226" y="45"/>
                </a:cubicBezTo>
                <a:cubicBezTo>
                  <a:pt x="227" y="45"/>
                  <a:pt x="228" y="45"/>
                  <a:pt x="228" y="45"/>
                </a:cubicBezTo>
                <a:cubicBezTo>
                  <a:pt x="229" y="45"/>
                  <a:pt x="229" y="45"/>
                  <a:pt x="229" y="45"/>
                </a:cubicBezTo>
                <a:cubicBezTo>
                  <a:pt x="285" y="47"/>
                  <a:pt x="320" y="55"/>
                  <a:pt x="335" y="60"/>
                </a:cubicBezTo>
                <a:cubicBezTo>
                  <a:pt x="336" y="60"/>
                  <a:pt x="336" y="62"/>
                  <a:pt x="335" y="62"/>
                </a:cubicBezTo>
                <a:cubicBezTo>
                  <a:pt x="319" y="68"/>
                  <a:pt x="285" y="75"/>
                  <a:pt x="227" y="77"/>
                </a:cubicBezTo>
                <a:cubicBezTo>
                  <a:pt x="227" y="77"/>
                  <a:pt x="226" y="77"/>
                  <a:pt x="226" y="77"/>
                </a:cubicBezTo>
                <a:cubicBezTo>
                  <a:pt x="219" y="77"/>
                  <a:pt x="214" y="83"/>
                  <a:pt x="214" y="90"/>
                </a:cubicBezTo>
                <a:cubicBezTo>
                  <a:pt x="214" y="90"/>
                  <a:pt x="214" y="139"/>
                  <a:pt x="214" y="139"/>
                </a:cubicBezTo>
                <a:cubicBezTo>
                  <a:pt x="214" y="145"/>
                  <a:pt x="218" y="151"/>
                  <a:pt x="224" y="152"/>
                </a:cubicBezTo>
                <a:cubicBezTo>
                  <a:pt x="224" y="152"/>
                  <a:pt x="224" y="152"/>
                  <a:pt x="224" y="153"/>
                </a:cubicBezTo>
                <a:cubicBezTo>
                  <a:pt x="238" y="156"/>
                  <a:pt x="250" y="162"/>
                  <a:pt x="261" y="171"/>
                </a:cubicBezTo>
                <a:cubicBezTo>
                  <a:pt x="261" y="171"/>
                  <a:pt x="261" y="171"/>
                  <a:pt x="261" y="171"/>
                </a:cubicBezTo>
                <a:cubicBezTo>
                  <a:pt x="261" y="171"/>
                  <a:pt x="261" y="171"/>
                  <a:pt x="261" y="171"/>
                </a:cubicBezTo>
                <a:cubicBezTo>
                  <a:pt x="263" y="173"/>
                  <a:pt x="266" y="174"/>
                  <a:pt x="268" y="174"/>
                </a:cubicBezTo>
                <a:cubicBezTo>
                  <a:pt x="269" y="174"/>
                  <a:pt x="331" y="174"/>
                  <a:pt x="332" y="174"/>
                </a:cubicBezTo>
                <a:cubicBezTo>
                  <a:pt x="337" y="173"/>
                  <a:pt x="342" y="169"/>
                  <a:pt x="344" y="164"/>
                </a:cubicBezTo>
                <a:cubicBezTo>
                  <a:pt x="344" y="164"/>
                  <a:pt x="344" y="164"/>
                  <a:pt x="344" y="164"/>
                </a:cubicBezTo>
                <a:cubicBezTo>
                  <a:pt x="346" y="156"/>
                  <a:pt x="348" y="151"/>
                  <a:pt x="349" y="147"/>
                </a:cubicBezTo>
                <a:cubicBezTo>
                  <a:pt x="366" y="147"/>
                  <a:pt x="366" y="147"/>
                  <a:pt x="366" y="147"/>
                </a:cubicBezTo>
                <a:cubicBezTo>
                  <a:pt x="371" y="156"/>
                  <a:pt x="379" y="179"/>
                  <a:pt x="379" y="233"/>
                </a:cubicBezTo>
                <a:cubicBezTo>
                  <a:pt x="379" y="287"/>
                  <a:pt x="371" y="311"/>
                  <a:pt x="366" y="319"/>
                </a:cubicBezTo>
                <a:cubicBezTo>
                  <a:pt x="349" y="319"/>
                  <a:pt x="349" y="319"/>
                  <a:pt x="349" y="319"/>
                </a:cubicBezTo>
                <a:cubicBezTo>
                  <a:pt x="348" y="316"/>
                  <a:pt x="346" y="311"/>
                  <a:pt x="344" y="303"/>
                </a:cubicBezTo>
                <a:cubicBezTo>
                  <a:pt x="344" y="303"/>
                  <a:pt x="344" y="303"/>
                  <a:pt x="344" y="302"/>
                </a:cubicBezTo>
                <a:cubicBezTo>
                  <a:pt x="342" y="297"/>
                  <a:pt x="337" y="293"/>
                  <a:pt x="331" y="293"/>
                </a:cubicBezTo>
                <a:cubicBezTo>
                  <a:pt x="331" y="293"/>
                  <a:pt x="331" y="293"/>
                  <a:pt x="331" y="293"/>
                </a:cubicBezTo>
                <a:cubicBezTo>
                  <a:pt x="123" y="293"/>
                  <a:pt x="123" y="293"/>
                  <a:pt x="123" y="293"/>
                </a:cubicBezTo>
                <a:cubicBezTo>
                  <a:pt x="116" y="293"/>
                  <a:pt x="110" y="299"/>
                  <a:pt x="110" y="306"/>
                </a:cubicBezTo>
                <a:cubicBezTo>
                  <a:pt x="110" y="314"/>
                  <a:pt x="116" y="320"/>
                  <a:pt x="123" y="320"/>
                </a:cubicBezTo>
                <a:cubicBezTo>
                  <a:pt x="320" y="320"/>
                  <a:pt x="320" y="320"/>
                  <a:pt x="320" y="320"/>
                </a:cubicBezTo>
                <a:cubicBezTo>
                  <a:pt x="325" y="334"/>
                  <a:pt x="331" y="341"/>
                  <a:pt x="333" y="343"/>
                </a:cubicBezTo>
                <a:cubicBezTo>
                  <a:pt x="333" y="343"/>
                  <a:pt x="333" y="343"/>
                  <a:pt x="333" y="343"/>
                </a:cubicBezTo>
                <a:cubicBezTo>
                  <a:pt x="336" y="345"/>
                  <a:pt x="339" y="346"/>
                  <a:pt x="342" y="346"/>
                </a:cubicBezTo>
                <a:cubicBezTo>
                  <a:pt x="374" y="346"/>
                  <a:pt x="374" y="346"/>
                  <a:pt x="374" y="346"/>
                </a:cubicBezTo>
                <a:cubicBezTo>
                  <a:pt x="377" y="346"/>
                  <a:pt x="380" y="345"/>
                  <a:pt x="383" y="343"/>
                </a:cubicBezTo>
                <a:cubicBezTo>
                  <a:pt x="386" y="339"/>
                  <a:pt x="406" y="318"/>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ubicBezTo>
                  <a:pt x="406" y="233"/>
                  <a:pt x="406" y="233"/>
                  <a:pt x="406" y="233"/>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10" name="Freeform 632"/>
          <p:cNvSpPr>
            <a:spLocks/>
          </p:cNvSpPr>
          <p:nvPr/>
        </p:nvSpPr>
        <p:spPr bwMode="auto">
          <a:xfrm>
            <a:off x="8837613" y="2500313"/>
            <a:ext cx="282575" cy="284162"/>
          </a:xfrm>
          <a:custGeom>
            <a:avLst/>
            <a:gdLst/>
            <a:ahLst/>
            <a:cxnLst>
              <a:cxn ang="0">
                <a:pos x="112" y="242"/>
              </a:cxn>
              <a:cxn ang="0">
                <a:pos x="103" y="214"/>
              </a:cxn>
              <a:cxn ang="0">
                <a:pos x="103" y="214"/>
              </a:cxn>
              <a:cxn ang="0">
                <a:pos x="103" y="214"/>
              </a:cxn>
              <a:cxn ang="0">
                <a:pos x="98" y="138"/>
              </a:cxn>
              <a:cxn ang="0">
                <a:pos x="91" y="141"/>
              </a:cxn>
              <a:cxn ang="0">
                <a:pos x="82" y="142"/>
              </a:cxn>
              <a:cxn ang="0">
                <a:pos x="64" y="136"/>
              </a:cxn>
              <a:cxn ang="0">
                <a:pos x="52" y="118"/>
              </a:cxn>
              <a:cxn ang="0">
                <a:pos x="51" y="110"/>
              </a:cxn>
              <a:cxn ang="0">
                <a:pos x="69" y="80"/>
              </a:cxn>
              <a:cxn ang="0">
                <a:pos x="69" y="80"/>
              </a:cxn>
              <a:cxn ang="0">
                <a:pos x="134" y="45"/>
              </a:cxn>
              <a:cxn ang="0">
                <a:pos x="135" y="45"/>
              </a:cxn>
              <a:cxn ang="0">
                <a:pos x="144" y="43"/>
              </a:cxn>
              <a:cxn ang="0">
                <a:pos x="166" y="53"/>
              </a:cxn>
              <a:cxn ang="0">
                <a:pos x="174" y="76"/>
              </a:cxn>
              <a:cxn ang="0">
                <a:pos x="174" y="195"/>
              </a:cxn>
              <a:cxn ang="0">
                <a:pos x="164" y="205"/>
              </a:cxn>
              <a:cxn ang="0">
                <a:pos x="155" y="195"/>
              </a:cxn>
              <a:cxn ang="0">
                <a:pos x="155" y="76"/>
              </a:cxn>
              <a:cxn ang="0">
                <a:pos x="152" y="65"/>
              </a:cxn>
              <a:cxn ang="0">
                <a:pos x="144" y="62"/>
              </a:cxn>
              <a:cxn ang="0">
                <a:pos x="139" y="63"/>
              </a:cxn>
              <a:cxn ang="0">
                <a:pos x="117" y="73"/>
              </a:cxn>
              <a:cxn ang="0">
                <a:pos x="117" y="73"/>
              </a:cxn>
              <a:cxn ang="0">
                <a:pos x="78" y="96"/>
              </a:cxn>
              <a:cxn ang="0">
                <a:pos x="70" y="110"/>
              </a:cxn>
              <a:cxn ang="0">
                <a:pos x="70" y="114"/>
              </a:cxn>
              <a:cxn ang="0">
                <a:pos x="75" y="121"/>
              </a:cxn>
              <a:cxn ang="0">
                <a:pos x="82" y="124"/>
              </a:cxn>
              <a:cxn ang="0">
                <a:pos x="86" y="123"/>
              </a:cxn>
              <a:cxn ang="0">
                <a:pos x="90" y="122"/>
              </a:cxn>
              <a:cxn ang="0">
                <a:pos x="122" y="214"/>
              </a:cxn>
              <a:cxn ang="0">
                <a:pos x="122" y="214"/>
              </a:cxn>
              <a:cxn ang="0">
                <a:pos x="125" y="228"/>
              </a:cxn>
              <a:cxn ang="0">
                <a:pos x="130" y="232"/>
              </a:cxn>
              <a:cxn ang="0">
                <a:pos x="136" y="233"/>
              </a:cxn>
              <a:cxn ang="0">
                <a:pos x="141" y="233"/>
              </a:cxn>
              <a:cxn ang="0">
                <a:pos x="141" y="233"/>
              </a:cxn>
              <a:cxn ang="0">
                <a:pos x="207" y="199"/>
              </a:cxn>
              <a:cxn ang="0">
                <a:pos x="232" y="127"/>
              </a:cxn>
              <a:cxn ang="0">
                <a:pos x="203" y="49"/>
              </a:cxn>
              <a:cxn ang="0">
                <a:pos x="126" y="19"/>
              </a:cxn>
              <a:cxn ang="0">
                <a:pos x="48" y="49"/>
              </a:cxn>
              <a:cxn ang="0">
                <a:pos x="19" y="126"/>
              </a:cxn>
              <a:cxn ang="0">
                <a:pos x="77" y="224"/>
              </a:cxn>
              <a:cxn ang="0">
                <a:pos x="82" y="236"/>
              </a:cxn>
              <a:cxn ang="0">
                <a:pos x="69" y="241"/>
              </a:cxn>
              <a:cxn ang="0">
                <a:pos x="0" y="126"/>
              </a:cxn>
              <a:cxn ang="0">
                <a:pos x="35" y="36"/>
              </a:cxn>
              <a:cxn ang="0">
                <a:pos x="126" y="0"/>
              </a:cxn>
              <a:cxn ang="0">
                <a:pos x="216" y="36"/>
              </a:cxn>
              <a:cxn ang="0">
                <a:pos x="251" y="127"/>
              </a:cxn>
              <a:cxn ang="0">
                <a:pos x="221" y="211"/>
              </a:cxn>
              <a:cxn ang="0">
                <a:pos x="144" y="251"/>
              </a:cxn>
              <a:cxn ang="0">
                <a:pos x="143" y="251"/>
              </a:cxn>
              <a:cxn ang="0">
                <a:pos x="136" y="252"/>
              </a:cxn>
              <a:cxn ang="0">
                <a:pos x="123" y="250"/>
              </a:cxn>
            </a:cxnLst>
            <a:rect l="0" t="0" r="r" b="b"/>
            <a:pathLst>
              <a:path w="251" h="252">
                <a:moveTo>
                  <a:pt x="123" y="250"/>
                </a:moveTo>
                <a:cubicBezTo>
                  <a:pt x="119" y="248"/>
                  <a:pt x="115" y="246"/>
                  <a:pt x="112" y="242"/>
                </a:cubicBezTo>
                <a:cubicBezTo>
                  <a:pt x="112" y="242"/>
                  <a:pt x="112" y="242"/>
                  <a:pt x="112" y="242"/>
                </a:cubicBezTo>
                <a:cubicBezTo>
                  <a:pt x="106" y="235"/>
                  <a:pt x="103" y="226"/>
                  <a:pt x="103" y="214"/>
                </a:cubicBezTo>
                <a:cubicBezTo>
                  <a:pt x="103" y="214"/>
                  <a:pt x="103" y="214"/>
                  <a:pt x="103" y="214"/>
                </a:cubicBezTo>
                <a:cubicBezTo>
                  <a:pt x="103" y="214"/>
                  <a:pt x="103" y="214"/>
                  <a:pt x="103" y="214"/>
                </a:cubicBezTo>
                <a:cubicBezTo>
                  <a:pt x="103" y="214"/>
                  <a:pt x="103" y="214"/>
                  <a:pt x="103" y="214"/>
                </a:cubicBezTo>
                <a:cubicBezTo>
                  <a:pt x="103" y="214"/>
                  <a:pt x="103" y="214"/>
                  <a:pt x="103" y="214"/>
                </a:cubicBezTo>
                <a:cubicBezTo>
                  <a:pt x="103" y="135"/>
                  <a:pt x="103" y="135"/>
                  <a:pt x="103" y="135"/>
                </a:cubicBezTo>
                <a:cubicBezTo>
                  <a:pt x="98" y="138"/>
                  <a:pt x="98" y="138"/>
                  <a:pt x="98" y="138"/>
                </a:cubicBezTo>
                <a:cubicBezTo>
                  <a:pt x="98" y="138"/>
                  <a:pt x="98" y="138"/>
                  <a:pt x="98" y="138"/>
                </a:cubicBezTo>
                <a:cubicBezTo>
                  <a:pt x="96" y="139"/>
                  <a:pt x="94" y="140"/>
                  <a:pt x="91" y="141"/>
                </a:cubicBezTo>
                <a:cubicBezTo>
                  <a:pt x="91" y="141"/>
                  <a:pt x="91" y="141"/>
                  <a:pt x="91" y="141"/>
                </a:cubicBezTo>
                <a:cubicBezTo>
                  <a:pt x="88" y="142"/>
                  <a:pt x="85" y="142"/>
                  <a:pt x="82" y="142"/>
                </a:cubicBezTo>
                <a:cubicBezTo>
                  <a:pt x="82" y="142"/>
                  <a:pt x="82" y="142"/>
                  <a:pt x="82" y="142"/>
                </a:cubicBezTo>
                <a:cubicBezTo>
                  <a:pt x="76" y="142"/>
                  <a:pt x="69" y="140"/>
                  <a:pt x="64" y="136"/>
                </a:cubicBezTo>
                <a:cubicBezTo>
                  <a:pt x="64" y="136"/>
                  <a:pt x="64" y="136"/>
                  <a:pt x="64" y="136"/>
                </a:cubicBezTo>
                <a:cubicBezTo>
                  <a:pt x="59" y="132"/>
                  <a:pt x="54" y="126"/>
                  <a:pt x="52" y="118"/>
                </a:cubicBezTo>
                <a:cubicBezTo>
                  <a:pt x="52" y="118"/>
                  <a:pt x="52" y="118"/>
                  <a:pt x="52" y="118"/>
                </a:cubicBezTo>
                <a:cubicBezTo>
                  <a:pt x="52" y="116"/>
                  <a:pt x="51" y="113"/>
                  <a:pt x="51" y="110"/>
                </a:cubicBezTo>
                <a:cubicBezTo>
                  <a:pt x="51" y="110"/>
                  <a:pt x="51" y="110"/>
                  <a:pt x="51" y="110"/>
                </a:cubicBezTo>
                <a:cubicBezTo>
                  <a:pt x="51" y="98"/>
                  <a:pt x="57" y="86"/>
                  <a:pt x="69" y="80"/>
                </a:cubicBezTo>
                <a:cubicBezTo>
                  <a:pt x="69" y="80"/>
                  <a:pt x="69" y="80"/>
                  <a:pt x="69" y="80"/>
                </a:cubicBezTo>
                <a:cubicBezTo>
                  <a:pt x="69" y="80"/>
                  <a:pt x="69" y="80"/>
                  <a:pt x="69" y="80"/>
                </a:cubicBezTo>
                <a:cubicBezTo>
                  <a:pt x="107" y="57"/>
                  <a:pt x="107" y="57"/>
                  <a:pt x="107" y="57"/>
                </a:cubicBezTo>
                <a:cubicBezTo>
                  <a:pt x="117" y="51"/>
                  <a:pt x="126" y="47"/>
                  <a:pt x="134" y="45"/>
                </a:cubicBezTo>
                <a:cubicBezTo>
                  <a:pt x="134" y="45"/>
                  <a:pt x="134" y="45"/>
                  <a:pt x="134" y="45"/>
                </a:cubicBezTo>
                <a:cubicBezTo>
                  <a:pt x="135" y="45"/>
                  <a:pt x="135" y="45"/>
                  <a:pt x="135" y="45"/>
                </a:cubicBezTo>
                <a:cubicBezTo>
                  <a:pt x="138" y="44"/>
                  <a:pt x="141" y="43"/>
                  <a:pt x="144" y="43"/>
                </a:cubicBezTo>
                <a:cubicBezTo>
                  <a:pt x="144" y="43"/>
                  <a:pt x="144" y="43"/>
                  <a:pt x="144" y="43"/>
                </a:cubicBezTo>
                <a:cubicBezTo>
                  <a:pt x="153" y="43"/>
                  <a:pt x="161" y="47"/>
                  <a:pt x="166" y="53"/>
                </a:cubicBezTo>
                <a:cubicBezTo>
                  <a:pt x="166" y="53"/>
                  <a:pt x="166" y="53"/>
                  <a:pt x="166" y="53"/>
                </a:cubicBezTo>
                <a:cubicBezTo>
                  <a:pt x="171" y="59"/>
                  <a:pt x="174" y="67"/>
                  <a:pt x="174" y="76"/>
                </a:cubicBezTo>
                <a:cubicBezTo>
                  <a:pt x="174" y="76"/>
                  <a:pt x="174" y="76"/>
                  <a:pt x="174" y="76"/>
                </a:cubicBezTo>
                <a:cubicBezTo>
                  <a:pt x="174" y="76"/>
                  <a:pt x="174" y="76"/>
                  <a:pt x="174" y="76"/>
                </a:cubicBezTo>
                <a:cubicBezTo>
                  <a:pt x="174" y="195"/>
                  <a:pt x="174" y="195"/>
                  <a:pt x="174" y="195"/>
                </a:cubicBezTo>
                <a:cubicBezTo>
                  <a:pt x="174" y="200"/>
                  <a:pt x="170" y="205"/>
                  <a:pt x="164" y="205"/>
                </a:cubicBezTo>
                <a:cubicBezTo>
                  <a:pt x="164" y="205"/>
                  <a:pt x="164" y="205"/>
                  <a:pt x="164" y="205"/>
                </a:cubicBezTo>
                <a:cubicBezTo>
                  <a:pt x="159" y="205"/>
                  <a:pt x="155" y="200"/>
                  <a:pt x="155" y="195"/>
                </a:cubicBezTo>
                <a:cubicBezTo>
                  <a:pt x="155" y="195"/>
                  <a:pt x="155" y="195"/>
                  <a:pt x="155" y="195"/>
                </a:cubicBezTo>
                <a:cubicBezTo>
                  <a:pt x="155" y="76"/>
                  <a:pt x="155" y="76"/>
                  <a:pt x="155" y="76"/>
                </a:cubicBezTo>
                <a:cubicBezTo>
                  <a:pt x="155" y="76"/>
                  <a:pt x="155" y="76"/>
                  <a:pt x="155" y="76"/>
                </a:cubicBezTo>
                <a:cubicBezTo>
                  <a:pt x="155" y="71"/>
                  <a:pt x="153" y="67"/>
                  <a:pt x="152" y="65"/>
                </a:cubicBezTo>
                <a:cubicBezTo>
                  <a:pt x="152" y="65"/>
                  <a:pt x="152" y="65"/>
                  <a:pt x="152" y="65"/>
                </a:cubicBezTo>
                <a:cubicBezTo>
                  <a:pt x="150" y="63"/>
                  <a:pt x="148" y="62"/>
                  <a:pt x="144" y="62"/>
                </a:cubicBezTo>
                <a:cubicBezTo>
                  <a:pt x="144" y="62"/>
                  <a:pt x="144" y="62"/>
                  <a:pt x="144" y="62"/>
                </a:cubicBezTo>
                <a:cubicBezTo>
                  <a:pt x="143" y="62"/>
                  <a:pt x="141" y="62"/>
                  <a:pt x="139" y="63"/>
                </a:cubicBezTo>
                <a:cubicBezTo>
                  <a:pt x="139" y="63"/>
                  <a:pt x="139" y="63"/>
                  <a:pt x="139" y="63"/>
                </a:cubicBezTo>
                <a:cubicBezTo>
                  <a:pt x="139" y="63"/>
                  <a:pt x="139" y="63"/>
                  <a:pt x="139" y="63"/>
                </a:cubicBezTo>
                <a:cubicBezTo>
                  <a:pt x="133" y="64"/>
                  <a:pt x="126" y="68"/>
                  <a:pt x="117" y="73"/>
                </a:cubicBezTo>
                <a:cubicBezTo>
                  <a:pt x="117" y="73"/>
                  <a:pt x="117" y="73"/>
                  <a:pt x="117" y="73"/>
                </a:cubicBezTo>
                <a:cubicBezTo>
                  <a:pt x="117" y="73"/>
                  <a:pt x="117" y="73"/>
                  <a:pt x="117" y="73"/>
                </a:cubicBezTo>
                <a:cubicBezTo>
                  <a:pt x="78" y="96"/>
                  <a:pt x="78" y="96"/>
                  <a:pt x="78" y="96"/>
                </a:cubicBezTo>
                <a:cubicBezTo>
                  <a:pt x="78" y="96"/>
                  <a:pt x="78" y="96"/>
                  <a:pt x="78" y="96"/>
                </a:cubicBezTo>
                <a:cubicBezTo>
                  <a:pt x="73" y="99"/>
                  <a:pt x="70" y="104"/>
                  <a:pt x="70" y="110"/>
                </a:cubicBezTo>
                <a:cubicBezTo>
                  <a:pt x="70" y="110"/>
                  <a:pt x="70" y="110"/>
                  <a:pt x="70" y="110"/>
                </a:cubicBezTo>
                <a:cubicBezTo>
                  <a:pt x="70" y="111"/>
                  <a:pt x="70" y="112"/>
                  <a:pt x="70" y="114"/>
                </a:cubicBezTo>
                <a:cubicBezTo>
                  <a:pt x="70" y="114"/>
                  <a:pt x="70" y="114"/>
                  <a:pt x="70" y="114"/>
                </a:cubicBezTo>
                <a:cubicBezTo>
                  <a:pt x="72" y="118"/>
                  <a:pt x="73" y="120"/>
                  <a:pt x="75" y="121"/>
                </a:cubicBezTo>
                <a:cubicBezTo>
                  <a:pt x="75" y="121"/>
                  <a:pt x="75" y="121"/>
                  <a:pt x="75" y="121"/>
                </a:cubicBezTo>
                <a:cubicBezTo>
                  <a:pt x="77" y="123"/>
                  <a:pt x="79" y="124"/>
                  <a:pt x="82" y="124"/>
                </a:cubicBezTo>
                <a:cubicBezTo>
                  <a:pt x="82" y="124"/>
                  <a:pt x="82" y="124"/>
                  <a:pt x="82" y="124"/>
                </a:cubicBezTo>
                <a:cubicBezTo>
                  <a:pt x="83" y="124"/>
                  <a:pt x="85" y="124"/>
                  <a:pt x="86" y="123"/>
                </a:cubicBezTo>
                <a:cubicBezTo>
                  <a:pt x="86" y="123"/>
                  <a:pt x="86" y="123"/>
                  <a:pt x="86" y="123"/>
                </a:cubicBezTo>
                <a:cubicBezTo>
                  <a:pt x="86" y="123"/>
                  <a:pt x="88" y="122"/>
                  <a:pt x="90" y="122"/>
                </a:cubicBezTo>
                <a:cubicBezTo>
                  <a:pt x="90" y="122"/>
                  <a:pt x="90" y="122"/>
                  <a:pt x="90" y="122"/>
                </a:cubicBezTo>
                <a:cubicBezTo>
                  <a:pt x="122" y="104"/>
                  <a:pt x="122" y="104"/>
                  <a:pt x="122" y="104"/>
                </a:cubicBezTo>
                <a:cubicBezTo>
                  <a:pt x="122" y="214"/>
                  <a:pt x="122" y="214"/>
                  <a:pt x="122" y="214"/>
                </a:cubicBezTo>
                <a:cubicBezTo>
                  <a:pt x="122" y="214"/>
                  <a:pt x="122" y="214"/>
                  <a:pt x="122" y="214"/>
                </a:cubicBezTo>
                <a:cubicBezTo>
                  <a:pt x="122" y="214"/>
                  <a:pt x="122" y="214"/>
                  <a:pt x="122" y="214"/>
                </a:cubicBezTo>
                <a:cubicBezTo>
                  <a:pt x="122" y="221"/>
                  <a:pt x="123" y="225"/>
                  <a:pt x="125" y="228"/>
                </a:cubicBezTo>
                <a:cubicBezTo>
                  <a:pt x="125" y="228"/>
                  <a:pt x="125" y="228"/>
                  <a:pt x="125" y="228"/>
                </a:cubicBezTo>
                <a:cubicBezTo>
                  <a:pt x="126" y="230"/>
                  <a:pt x="127" y="231"/>
                  <a:pt x="130" y="232"/>
                </a:cubicBezTo>
                <a:cubicBezTo>
                  <a:pt x="130" y="232"/>
                  <a:pt x="130" y="232"/>
                  <a:pt x="130" y="232"/>
                </a:cubicBezTo>
                <a:cubicBezTo>
                  <a:pt x="131" y="233"/>
                  <a:pt x="133" y="233"/>
                  <a:pt x="136" y="233"/>
                </a:cubicBezTo>
                <a:cubicBezTo>
                  <a:pt x="136" y="233"/>
                  <a:pt x="136" y="233"/>
                  <a:pt x="136" y="233"/>
                </a:cubicBezTo>
                <a:cubicBezTo>
                  <a:pt x="138" y="233"/>
                  <a:pt x="139" y="233"/>
                  <a:pt x="141" y="233"/>
                </a:cubicBezTo>
                <a:cubicBezTo>
                  <a:pt x="141" y="233"/>
                  <a:pt x="141" y="233"/>
                  <a:pt x="141" y="233"/>
                </a:cubicBezTo>
                <a:cubicBezTo>
                  <a:pt x="141" y="233"/>
                  <a:pt x="141" y="233"/>
                  <a:pt x="141" y="233"/>
                </a:cubicBezTo>
                <a:cubicBezTo>
                  <a:pt x="141" y="233"/>
                  <a:pt x="141" y="233"/>
                  <a:pt x="141" y="233"/>
                </a:cubicBezTo>
                <a:cubicBezTo>
                  <a:pt x="169" y="229"/>
                  <a:pt x="191" y="217"/>
                  <a:pt x="207" y="199"/>
                </a:cubicBezTo>
                <a:cubicBezTo>
                  <a:pt x="207" y="199"/>
                  <a:pt x="207" y="199"/>
                  <a:pt x="207" y="199"/>
                </a:cubicBezTo>
                <a:cubicBezTo>
                  <a:pt x="223" y="181"/>
                  <a:pt x="232" y="156"/>
                  <a:pt x="232" y="127"/>
                </a:cubicBezTo>
                <a:cubicBezTo>
                  <a:pt x="232" y="127"/>
                  <a:pt x="232" y="127"/>
                  <a:pt x="232" y="127"/>
                </a:cubicBezTo>
                <a:cubicBezTo>
                  <a:pt x="232" y="95"/>
                  <a:pt x="221" y="68"/>
                  <a:pt x="203" y="49"/>
                </a:cubicBezTo>
                <a:cubicBezTo>
                  <a:pt x="203" y="49"/>
                  <a:pt x="203" y="49"/>
                  <a:pt x="203" y="49"/>
                </a:cubicBezTo>
                <a:cubicBezTo>
                  <a:pt x="184" y="30"/>
                  <a:pt x="158" y="19"/>
                  <a:pt x="126" y="19"/>
                </a:cubicBezTo>
                <a:cubicBezTo>
                  <a:pt x="126" y="19"/>
                  <a:pt x="126" y="19"/>
                  <a:pt x="126" y="19"/>
                </a:cubicBezTo>
                <a:cubicBezTo>
                  <a:pt x="94" y="19"/>
                  <a:pt x="67" y="30"/>
                  <a:pt x="48" y="49"/>
                </a:cubicBezTo>
                <a:cubicBezTo>
                  <a:pt x="48" y="49"/>
                  <a:pt x="48" y="49"/>
                  <a:pt x="48" y="49"/>
                </a:cubicBezTo>
                <a:cubicBezTo>
                  <a:pt x="30" y="68"/>
                  <a:pt x="19" y="94"/>
                  <a:pt x="19" y="126"/>
                </a:cubicBezTo>
                <a:cubicBezTo>
                  <a:pt x="19" y="126"/>
                  <a:pt x="19" y="126"/>
                  <a:pt x="19" y="126"/>
                </a:cubicBezTo>
                <a:cubicBezTo>
                  <a:pt x="19" y="172"/>
                  <a:pt x="41" y="207"/>
                  <a:pt x="77" y="224"/>
                </a:cubicBezTo>
                <a:cubicBezTo>
                  <a:pt x="77" y="224"/>
                  <a:pt x="77" y="224"/>
                  <a:pt x="77" y="224"/>
                </a:cubicBezTo>
                <a:cubicBezTo>
                  <a:pt x="77" y="224"/>
                  <a:pt x="77" y="224"/>
                  <a:pt x="77" y="224"/>
                </a:cubicBezTo>
                <a:cubicBezTo>
                  <a:pt x="82" y="226"/>
                  <a:pt x="84" y="231"/>
                  <a:pt x="82" y="236"/>
                </a:cubicBezTo>
                <a:cubicBezTo>
                  <a:pt x="82" y="236"/>
                  <a:pt x="82" y="236"/>
                  <a:pt x="82" y="236"/>
                </a:cubicBezTo>
                <a:cubicBezTo>
                  <a:pt x="80" y="241"/>
                  <a:pt x="74" y="243"/>
                  <a:pt x="69" y="241"/>
                </a:cubicBezTo>
                <a:cubicBezTo>
                  <a:pt x="69" y="241"/>
                  <a:pt x="69" y="241"/>
                  <a:pt x="69" y="241"/>
                </a:cubicBezTo>
                <a:cubicBezTo>
                  <a:pt x="27" y="221"/>
                  <a:pt x="0" y="178"/>
                  <a:pt x="0" y="126"/>
                </a:cubicBezTo>
                <a:cubicBezTo>
                  <a:pt x="0" y="126"/>
                  <a:pt x="0" y="126"/>
                  <a:pt x="0" y="126"/>
                </a:cubicBezTo>
                <a:cubicBezTo>
                  <a:pt x="0" y="90"/>
                  <a:pt x="13" y="58"/>
                  <a:pt x="35" y="36"/>
                </a:cubicBezTo>
                <a:cubicBezTo>
                  <a:pt x="35" y="36"/>
                  <a:pt x="35" y="36"/>
                  <a:pt x="35" y="36"/>
                </a:cubicBezTo>
                <a:cubicBezTo>
                  <a:pt x="58" y="13"/>
                  <a:pt x="89" y="0"/>
                  <a:pt x="126" y="0"/>
                </a:cubicBezTo>
                <a:cubicBezTo>
                  <a:pt x="126" y="0"/>
                  <a:pt x="126" y="0"/>
                  <a:pt x="126" y="0"/>
                </a:cubicBezTo>
                <a:cubicBezTo>
                  <a:pt x="162" y="0"/>
                  <a:pt x="194" y="14"/>
                  <a:pt x="216" y="36"/>
                </a:cubicBezTo>
                <a:cubicBezTo>
                  <a:pt x="216" y="36"/>
                  <a:pt x="216" y="36"/>
                  <a:pt x="216" y="36"/>
                </a:cubicBezTo>
                <a:cubicBezTo>
                  <a:pt x="238" y="59"/>
                  <a:pt x="251" y="91"/>
                  <a:pt x="251" y="127"/>
                </a:cubicBezTo>
                <a:cubicBezTo>
                  <a:pt x="251" y="127"/>
                  <a:pt x="251" y="127"/>
                  <a:pt x="251" y="127"/>
                </a:cubicBezTo>
                <a:cubicBezTo>
                  <a:pt x="251" y="160"/>
                  <a:pt x="240" y="189"/>
                  <a:pt x="221" y="211"/>
                </a:cubicBezTo>
                <a:cubicBezTo>
                  <a:pt x="221" y="211"/>
                  <a:pt x="221" y="211"/>
                  <a:pt x="221" y="211"/>
                </a:cubicBezTo>
                <a:cubicBezTo>
                  <a:pt x="202" y="233"/>
                  <a:pt x="175" y="247"/>
                  <a:pt x="144" y="251"/>
                </a:cubicBezTo>
                <a:cubicBezTo>
                  <a:pt x="144" y="251"/>
                  <a:pt x="144" y="251"/>
                  <a:pt x="144" y="251"/>
                </a:cubicBezTo>
                <a:cubicBezTo>
                  <a:pt x="143" y="251"/>
                  <a:pt x="143" y="251"/>
                  <a:pt x="143" y="251"/>
                </a:cubicBezTo>
                <a:cubicBezTo>
                  <a:pt x="143" y="251"/>
                  <a:pt x="143" y="251"/>
                  <a:pt x="143" y="251"/>
                </a:cubicBezTo>
                <a:cubicBezTo>
                  <a:pt x="141" y="252"/>
                  <a:pt x="138" y="252"/>
                  <a:pt x="136" y="252"/>
                </a:cubicBezTo>
                <a:cubicBezTo>
                  <a:pt x="136" y="252"/>
                  <a:pt x="136" y="252"/>
                  <a:pt x="136" y="252"/>
                </a:cubicBezTo>
                <a:cubicBezTo>
                  <a:pt x="132" y="252"/>
                  <a:pt x="127" y="251"/>
                  <a:pt x="123" y="250"/>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11" name="Freeform 640"/>
          <p:cNvSpPr>
            <a:spLocks noEditPoints="1"/>
          </p:cNvSpPr>
          <p:nvPr/>
        </p:nvSpPr>
        <p:spPr bwMode="auto">
          <a:xfrm>
            <a:off x="8839200" y="1817688"/>
            <a:ext cx="280988" cy="371475"/>
          </a:xfrm>
          <a:custGeom>
            <a:avLst/>
            <a:gdLst/>
            <a:ahLst/>
            <a:cxnLst>
              <a:cxn ang="0">
                <a:pos x="247" y="39"/>
              </a:cxn>
              <a:cxn ang="0">
                <a:pos x="236" y="28"/>
              </a:cxn>
              <a:cxn ang="0">
                <a:pos x="223" y="35"/>
              </a:cxn>
              <a:cxn ang="0">
                <a:pos x="223" y="35"/>
              </a:cxn>
              <a:cxn ang="0">
                <a:pos x="222" y="36"/>
              </a:cxn>
              <a:cxn ang="0">
                <a:pos x="125" y="53"/>
              </a:cxn>
              <a:cxn ang="0">
                <a:pos x="29" y="39"/>
              </a:cxn>
              <a:cxn ang="0">
                <a:pos x="123" y="25"/>
              </a:cxn>
              <a:cxn ang="0">
                <a:pos x="136" y="12"/>
              </a:cxn>
              <a:cxn ang="0">
                <a:pos x="123" y="0"/>
              </a:cxn>
              <a:cxn ang="0">
                <a:pos x="42" y="8"/>
              </a:cxn>
              <a:cxn ang="0">
                <a:pos x="0" y="39"/>
              </a:cxn>
              <a:cxn ang="0">
                <a:pos x="42" y="70"/>
              </a:cxn>
              <a:cxn ang="0">
                <a:pos x="125" y="78"/>
              </a:cxn>
              <a:cxn ang="0">
                <a:pos x="219" y="66"/>
              </a:cxn>
              <a:cxn ang="0">
                <a:pos x="213" y="126"/>
              </a:cxn>
              <a:cxn ang="0">
                <a:pos x="197" y="121"/>
              </a:cxn>
              <a:cxn ang="0">
                <a:pos x="123" y="113"/>
              </a:cxn>
              <a:cxn ang="0">
                <a:pos x="50" y="121"/>
              </a:cxn>
              <a:cxn ang="0">
                <a:pos x="34" y="126"/>
              </a:cxn>
              <a:cxn ang="0">
                <a:pos x="32" y="106"/>
              </a:cxn>
              <a:cxn ang="0">
                <a:pos x="18" y="94"/>
              </a:cxn>
              <a:cxn ang="0">
                <a:pos x="7" y="108"/>
              </a:cxn>
              <a:cxn ang="0">
                <a:pos x="22" y="291"/>
              </a:cxn>
              <a:cxn ang="0">
                <a:pos x="123" y="329"/>
              </a:cxn>
              <a:cxn ang="0">
                <a:pos x="223" y="291"/>
              </a:cxn>
              <a:cxn ang="0">
                <a:pos x="247" y="42"/>
              </a:cxn>
              <a:cxn ang="0">
                <a:pos x="247" y="39"/>
              </a:cxn>
              <a:cxn ang="0">
                <a:pos x="123" y="139"/>
              </a:cxn>
              <a:cxn ang="0">
                <a:pos x="206" y="151"/>
              </a:cxn>
              <a:cxn ang="0">
                <a:pos x="124" y="163"/>
              </a:cxn>
              <a:cxn ang="0">
                <a:pos x="41" y="150"/>
              </a:cxn>
              <a:cxn ang="0">
                <a:pos x="123" y="139"/>
              </a:cxn>
              <a:cxn ang="0">
                <a:pos x="123" y="304"/>
              </a:cxn>
              <a:cxn ang="0">
                <a:pos x="47" y="289"/>
              </a:cxn>
              <a:cxn ang="0">
                <a:pos x="38" y="177"/>
              </a:cxn>
              <a:cxn ang="0">
                <a:pos x="124" y="188"/>
              </a:cxn>
              <a:cxn ang="0">
                <a:pos x="209" y="177"/>
              </a:cxn>
              <a:cxn ang="0">
                <a:pos x="198" y="289"/>
              </a:cxn>
              <a:cxn ang="0">
                <a:pos x="123" y="304"/>
              </a:cxn>
            </a:cxnLst>
            <a:rect l="0" t="0" r="r" b="b"/>
            <a:pathLst>
              <a:path w="247" h="329">
                <a:moveTo>
                  <a:pt x="247" y="39"/>
                </a:moveTo>
                <a:cubicBezTo>
                  <a:pt x="246" y="33"/>
                  <a:pt x="242" y="28"/>
                  <a:pt x="236" y="28"/>
                </a:cubicBezTo>
                <a:cubicBezTo>
                  <a:pt x="230" y="27"/>
                  <a:pt x="225" y="30"/>
                  <a:pt x="223" y="35"/>
                </a:cubicBezTo>
                <a:cubicBezTo>
                  <a:pt x="223" y="35"/>
                  <a:pt x="223" y="35"/>
                  <a:pt x="223" y="35"/>
                </a:cubicBezTo>
                <a:cubicBezTo>
                  <a:pt x="222" y="36"/>
                  <a:pt x="222" y="36"/>
                  <a:pt x="222" y="36"/>
                </a:cubicBezTo>
                <a:cubicBezTo>
                  <a:pt x="216" y="42"/>
                  <a:pt x="182" y="53"/>
                  <a:pt x="125" y="53"/>
                </a:cubicBezTo>
                <a:cubicBezTo>
                  <a:pt x="76" y="53"/>
                  <a:pt x="41" y="45"/>
                  <a:pt x="29" y="39"/>
                </a:cubicBezTo>
                <a:cubicBezTo>
                  <a:pt x="40" y="33"/>
                  <a:pt x="73" y="25"/>
                  <a:pt x="123" y="25"/>
                </a:cubicBezTo>
                <a:cubicBezTo>
                  <a:pt x="130" y="25"/>
                  <a:pt x="136" y="19"/>
                  <a:pt x="136" y="12"/>
                </a:cubicBezTo>
                <a:cubicBezTo>
                  <a:pt x="136" y="5"/>
                  <a:pt x="130" y="0"/>
                  <a:pt x="123" y="0"/>
                </a:cubicBezTo>
                <a:cubicBezTo>
                  <a:pt x="93" y="0"/>
                  <a:pt x="64" y="3"/>
                  <a:pt x="42" y="8"/>
                </a:cubicBezTo>
                <a:cubicBezTo>
                  <a:pt x="31" y="10"/>
                  <a:pt x="0" y="18"/>
                  <a:pt x="0" y="39"/>
                </a:cubicBezTo>
                <a:cubicBezTo>
                  <a:pt x="0" y="60"/>
                  <a:pt x="32" y="67"/>
                  <a:pt x="42" y="70"/>
                </a:cubicBezTo>
                <a:cubicBezTo>
                  <a:pt x="65" y="75"/>
                  <a:pt x="94" y="78"/>
                  <a:pt x="125" y="78"/>
                </a:cubicBezTo>
                <a:cubicBezTo>
                  <a:pt x="138" y="78"/>
                  <a:pt x="187" y="77"/>
                  <a:pt x="219" y="66"/>
                </a:cubicBezTo>
                <a:cubicBezTo>
                  <a:pt x="218" y="82"/>
                  <a:pt x="216" y="103"/>
                  <a:pt x="213" y="126"/>
                </a:cubicBezTo>
                <a:cubicBezTo>
                  <a:pt x="207" y="123"/>
                  <a:pt x="200" y="122"/>
                  <a:pt x="197" y="121"/>
                </a:cubicBezTo>
                <a:cubicBezTo>
                  <a:pt x="177" y="116"/>
                  <a:pt x="151" y="113"/>
                  <a:pt x="123" y="113"/>
                </a:cubicBezTo>
                <a:cubicBezTo>
                  <a:pt x="96" y="113"/>
                  <a:pt x="70" y="116"/>
                  <a:pt x="50" y="121"/>
                </a:cubicBezTo>
                <a:cubicBezTo>
                  <a:pt x="47" y="122"/>
                  <a:pt x="40" y="123"/>
                  <a:pt x="34" y="126"/>
                </a:cubicBezTo>
                <a:cubicBezTo>
                  <a:pt x="33" y="114"/>
                  <a:pt x="32" y="106"/>
                  <a:pt x="32" y="106"/>
                </a:cubicBezTo>
                <a:cubicBezTo>
                  <a:pt x="31" y="99"/>
                  <a:pt x="25" y="94"/>
                  <a:pt x="18" y="94"/>
                </a:cubicBezTo>
                <a:cubicBezTo>
                  <a:pt x="11" y="95"/>
                  <a:pt x="6" y="101"/>
                  <a:pt x="7" y="108"/>
                </a:cubicBezTo>
                <a:cubicBezTo>
                  <a:pt x="22" y="291"/>
                  <a:pt x="22" y="291"/>
                  <a:pt x="22" y="291"/>
                </a:cubicBezTo>
                <a:cubicBezTo>
                  <a:pt x="23" y="319"/>
                  <a:pt x="77" y="329"/>
                  <a:pt x="123" y="329"/>
                </a:cubicBezTo>
                <a:cubicBezTo>
                  <a:pt x="168" y="329"/>
                  <a:pt x="222" y="319"/>
                  <a:pt x="223" y="291"/>
                </a:cubicBezTo>
                <a:cubicBezTo>
                  <a:pt x="247" y="42"/>
                  <a:pt x="247" y="42"/>
                  <a:pt x="247" y="42"/>
                </a:cubicBezTo>
                <a:cubicBezTo>
                  <a:pt x="247" y="41"/>
                  <a:pt x="247" y="40"/>
                  <a:pt x="247" y="39"/>
                </a:cubicBezTo>
                <a:close/>
                <a:moveTo>
                  <a:pt x="123" y="139"/>
                </a:moveTo>
                <a:cubicBezTo>
                  <a:pt x="166" y="139"/>
                  <a:pt x="195" y="145"/>
                  <a:pt x="206" y="151"/>
                </a:cubicBezTo>
                <a:cubicBezTo>
                  <a:pt x="195" y="156"/>
                  <a:pt x="167" y="163"/>
                  <a:pt x="124" y="163"/>
                </a:cubicBezTo>
                <a:cubicBezTo>
                  <a:pt x="81" y="163"/>
                  <a:pt x="52" y="156"/>
                  <a:pt x="41" y="150"/>
                </a:cubicBezTo>
                <a:cubicBezTo>
                  <a:pt x="52" y="145"/>
                  <a:pt x="81" y="139"/>
                  <a:pt x="123" y="139"/>
                </a:cubicBezTo>
                <a:close/>
                <a:moveTo>
                  <a:pt x="123" y="304"/>
                </a:moveTo>
                <a:cubicBezTo>
                  <a:pt x="77" y="304"/>
                  <a:pt x="51" y="293"/>
                  <a:pt x="47" y="289"/>
                </a:cubicBezTo>
                <a:cubicBezTo>
                  <a:pt x="47" y="288"/>
                  <a:pt x="42" y="228"/>
                  <a:pt x="38" y="177"/>
                </a:cubicBezTo>
                <a:cubicBezTo>
                  <a:pt x="67" y="187"/>
                  <a:pt x="112" y="188"/>
                  <a:pt x="124" y="188"/>
                </a:cubicBezTo>
                <a:cubicBezTo>
                  <a:pt x="136" y="188"/>
                  <a:pt x="180" y="187"/>
                  <a:pt x="209" y="177"/>
                </a:cubicBezTo>
                <a:cubicBezTo>
                  <a:pt x="203" y="235"/>
                  <a:pt x="198" y="288"/>
                  <a:pt x="198" y="289"/>
                </a:cubicBezTo>
                <a:cubicBezTo>
                  <a:pt x="194" y="293"/>
                  <a:pt x="168" y="304"/>
                  <a:pt x="123" y="30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112" name="Group 413"/>
          <p:cNvGrpSpPr>
            <a:grpSpLocks noChangeAspect="1"/>
          </p:cNvGrpSpPr>
          <p:nvPr/>
        </p:nvGrpSpPr>
        <p:grpSpPr bwMode="auto">
          <a:xfrm>
            <a:off x="9352799" y="4510374"/>
            <a:ext cx="457200" cy="301625"/>
            <a:chOff x="4193" y="3192"/>
            <a:chExt cx="288" cy="190"/>
          </a:xfrm>
          <a:noFill/>
        </p:grpSpPr>
        <p:sp>
          <p:nvSpPr>
            <p:cNvPr id="113" name="Freeform 414"/>
            <p:cNvSpPr>
              <a:spLocks/>
            </p:cNvSpPr>
            <p:nvPr/>
          </p:nvSpPr>
          <p:spPr bwMode="auto">
            <a:xfrm>
              <a:off x="4193" y="3192"/>
              <a:ext cx="288" cy="190"/>
            </a:xfrm>
            <a:custGeom>
              <a:avLst/>
              <a:gdLst/>
              <a:ahLst/>
              <a:cxnLst>
                <a:cxn ang="0">
                  <a:pos x="313" y="171"/>
                </a:cxn>
                <a:cxn ang="0">
                  <a:pos x="405" y="145"/>
                </a:cxn>
                <a:cxn ang="0">
                  <a:pos x="200" y="0"/>
                </a:cxn>
                <a:cxn ang="0">
                  <a:pos x="0" y="143"/>
                </a:cxn>
                <a:cxn ang="0">
                  <a:pos x="158" y="195"/>
                </a:cxn>
                <a:cxn ang="0">
                  <a:pos x="241" y="223"/>
                </a:cxn>
                <a:cxn ang="0">
                  <a:pos x="197" y="159"/>
                </a:cxn>
                <a:cxn ang="0">
                  <a:pos x="173" y="85"/>
                </a:cxn>
              </a:cxnLst>
              <a:rect l="0" t="0" r="r" b="b"/>
              <a:pathLst>
                <a:path w="405" h="267">
                  <a:moveTo>
                    <a:pt x="313" y="171"/>
                  </a:moveTo>
                  <a:cubicBezTo>
                    <a:pt x="405" y="145"/>
                    <a:pt x="405" y="145"/>
                    <a:pt x="405" y="145"/>
                  </a:cubicBezTo>
                  <a:cubicBezTo>
                    <a:pt x="405" y="145"/>
                    <a:pt x="368" y="3"/>
                    <a:pt x="200" y="0"/>
                  </a:cubicBezTo>
                  <a:cubicBezTo>
                    <a:pt x="52" y="1"/>
                    <a:pt x="0" y="143"/>
                    <a:pt x="0" y="143"/>
                  </a:cubicBezTo>
                  <a:cubicBezTo>
                    <a:pt x="0" y="143"/>
                    <a:pt x="149" y="192"/>
                    <a:pt x="158" y="195"/>
                  </a:cubicBezTo>
                  <a:cubicBezTo>
                    <a:pt x="146" y="248"/>
                    <a:pt x="221" y="267"/>
                    <a:pt x="241" y="223"/>
                  </a:cubicBezTo>
                  <a:cubicBezTo>
                    <a:pt x="258" y="185"/>
                    <a:pt x="225" y="155"/>
                    <a:pt x="197" y="159"/>
                  </a:cubicBezTo>
                  <a:cubicBezTo>
                    <a:pt x="188" y="131"/>
                    <a:pt x="173" y="85"/>
                    <a:pt x="173" y="85"/>
                  </a:cubicBezTo>
                </a:path>
              </a:pathLst>
            </a:custGeom>
            <a:grpFill/>
            <a:ln w="31750"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14" name="Line 415"/>
            <p:cNvSpPr>
              <a:spLocks noChangeShapeType="1"/>
            </p:cNvSpPr>
            <p:nvPr/>
          </p:nvSpPr>
          <p:spPr bwMode="auto">
            <a:xfrm flipH="1" flipV="1">
              <a:off x="4232" y="3235"/>
              <a:ext cx="20" cy="19"/>
            </a:xfrm>
            <a:prstGeom prst="line">
              <a:avLst/>
            </a:prstGeom>
            <a:grpFill/>
            <a:ln w="31750"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15" name="Line 416"/>
            <p:cNvSpPr>
              <a:spLocks noChangeShapeType="1"/>
            </p:cNvSpPr>
            <p:nvPr/>
          </p:nvSpPr>
          <p:spPr bwMode="auto">
            <a:xfrm flipV="1">
              <a:off x="4335" y="3192"/>
              <a:ext cx="1" cy="28"/>
            </a:xfrm>
            <a:prstGeom prst="line">
              <a:avLst/>
            </a:prstGeom>
            <a:grpFill/>
            <a:ln w="31750"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16" name="Line 417"/>
            <p:cNvSpPr>
              <a:spLocks noChangeShapeType="1"/>
            </p:cNvSpPr>
            <p:nvPr/>
          </p:nvSpPr>
          <p:spPr bwMode="auto">
            <a:xfrm flipV="1">
              <a:off x="4424" y="3235"/>
              <a:ext cx="17" cy="21"/>
            </a:xfrm>
            <a:prstGeom prst="line">
              <a:avLst/>
            </a:prstGeom>
            <a:grpFill/>
            <a:ln w="31750"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grpSp>
      <p:sp>
        <p:nvSpPr>
          <p:cNvPr id="117" name="Freeform 513"/>
          <p:cNvSpPr>
            <a:spLocks/>
          </p:cNvSpPr>
          <p:nvPr/>
        </p:nvSpPr>
        <p:spPr bwMode="auto">
          <a:xfrm>
            <a:off x="9328150" y="2447925"/>
            <a:ext cx="506413" cy="387350"/>
          </a:xfrm>
          <a:custGeom>
            <a:avLst/>
            <a:gdLst/>
            <a:ahLst/>
            <a:cxnLst>
              <a:cxn ang="0">
                <a:pos x="14" y="0"/>
              </a:cxn>
              <a:cxn ang="0">
                <a:pos x="2" y="8"/>
              </a:cxn>
              <a:cxn ang="0">
                <a:pos x="4" y="22"/>
              </a:cxn>
              <a:cxn ang="0">
                <a:pos x="101" y="331"/>
              </a:cxn>
              <a:cxn ang="0">
                <a:pos x="116" y="342"/>
              </a:cxn>
              <a:cxn ang="0">
                <a:pos x="128" y="329"/>
              </a:cxn>
              <a:cxn ang="0">
                <a:pos x="127" y="327"/>
              </a:cxn>
              <a:cxn ang="0">
                <a:pos x="40" y="27"/>
              </a:cxn>
              <a:cxn ang="0">
                <a:pos x="101" y="27"/>
              </a:cxn>
              <a:cxn ang="0">
                <a:pos x="174" y="184"/>
              </a:cxn>
              <a:cxn ang="0">
                <a:pos x="182" y="194"/>
              </a:cxn>
              <a:cxn ang="0">
                <a:pos x="194" y="193"/>
              </a:cxn>
              <a:cxn ang="0">
                <a:pos x="370" y="168"/>
              </a:cxn>
              <a:cxn ang="0">
                <a:pos x="401" y="264"/>
              </a:cxn>
              <a:cxn ang="0">
                <a:pos x="397" y="316"/>
              </a:cxn>
              <a:cxn ang="0">
                <a:pos x="362" y="316"/>
              </a:cxn>
              <a:cxn ang="0">
                <a:pos x="362" y="273"/>
              </a:cxn>
              <a:cxn ang="0">
                <a:pos x="349" y="259"/>
              </a:cxn>
              <a:cxn ang="0">
                <a:pos x="164" y="259"/>
              </a:cxn>
              <a:cxn ang="0">
                <a:pos x="150" y="273"/>
              </a:cxn>
              <a:cxn ang="0">
                <a:pos x="164" y="286"/>
              </a:cxn>
              <a:cxn ang="0">
                <a:pos x="335" y="286"/>
              </a:cxn>
              <a:cxn ang="0">
                <a:pos x="335" y="329"/>
              </a:cxn>
              <a:cxn ang="0">
                <a:pos x="349" y="342"/>
              </a:cxn>
              <a:cxn ang="0">
                <a:pos x="408" y="342"/>
              </a:cxn>
              <a:cxn ang="0">
                <a:pos x="421" y="332"/>
              </a:cxn>
              <a:cxn ang="0">
                <a:pos x="388" y="148"/>
              </a:cxn>
              <a:cxn ang="0">
                <a:pos x="258" y="138"/>
              </a:cxn>
              <a:cxn ang="0">
                <a:pos x="196" y="162"/>
              </a:cxn>
              <a:cxn ang="0">
                <a:pos x="115" y="4"/>
              </a:cxn>
              <a:cxn ang="0">
                <a:pos x="106" y="0"/>
              </a:cxn>
              <a:cxn ang="0">
                <a:pos x="14" y="0"/>
              </a:cxn>
            </a:cxnLst>
            <a:rect l="0" t="0" r="r" b="b"/>
            <a:pathLst>
              <a:path w="449" h="343">
                <a:moveTo>
                  <a:pt x="14" y="0"/>
                </a:moveTo>
                <a:cubicBezTo>
                  <a:pt x="9" y="0"/>
                  <a:pt x="4" y="3"/>
                  <a:pt x="2" y="8"/>
                </a:cubicBezTo>
                <a:cubicBezTo>
                  <a:pt x="0" y="13"/>
                  <a:pt x="1" y="18"/>
                  <a:pt x="4" y="22"/>
                </a:cubicBezTo>
                <a:cubicBezTo>
                  <a:pt x="69" y="98"/>
                  <a:pt x="101" y="328"/>
                  <a:pt x="101" y="331"/>
                </a:cubicBezTo>
                <a:cubicBezTo>
                  <a:pt x="102" y="338"/>
                  <a:pt x="109" y="343"/>
                  <a:pt x="116" y="342"/>
                </a:cubicBezTo>
                <a:cubicBezTo>
                  <a:pt x="123" y="341"/>
                  <a:pt x="128" y="336"/>
                  <a:pt x="128" y="329"/>
                </a:cubicBezTo>
                <a:cubicBezTo>
                  <a:pt x="128" y="328"/>
                  <a:pt x="128" y="328"/>
                  <a:pt x="127" y="327"/>
                </a:cubicBezTo>
                <a:cubicBezTo>
                  <a:pt x="126" y="318"/>
                  <a:pt x="100" y="122"/>
                  <a:pt x="40" y="27"/>
                </a:cubicBezTo>
                <a:cubicBezTo>
                  <a:pt x="65" y="27"/>
                  <a:pt x="94" y="27"/>
                  <a:pt x="101" y="27"/>
                </a:cubicBezTo>
                <a:cubicBezTo>
                  <a:pt x="129" y="55"/>
                  <a:pt x="160" y="120"/>
                  <a:pt x="174" y="184"/>
                </a:cubicBezTo>
                <a:cubicBezTo>
                  <a:pt x="175" y="188"/>
                  <a:pt x="178" y="192"/>
                  <a:pt x="182" y="194"/>
                </a:cubicBezTo>
                <a:cubicBezTo>
                  <a:pt x="185" y="195"/>
                  <a:pt x="190" y="195"/>
                  <a:pt x="194" y="193"/>
                </a:cubicBezTo>
                <a:cubicBezTo>
                  <a:pt x="229" y="174"/>
                  <a:pt x="330" y="132"/>
                  <a:pt x="370" y="168"/>
                </a:cubicBezTo>
                <a:cubicBezTo>
                  <a:pt x="395" y="190"/>
                  <a:pt x="401" y="230"/>
                  <a:pt x="401" y="264"/>
                </a:cubicBezTo>
                <a:cubicBezTo>
                  <a:pt x="401" y="285"/>
                  <a:pt x="399" y="304"/>
                  <a:pt x="397" y="316"/>
                </a:cubicBezTo>
                <a:cubicBezTo>
                  <a:pt x="386" y="316"/>
                  <a:pt x="374" y="316"/>
                  <a:pt x="362" y="316"/>
                </a:cubicBezTo>
                <a:cubicBezTo>
                  <a:pt x="362" y="300"/>
                  <a:pt x="362" y="273"/>
                  <a:pt x="362" y="273"/>
                </a:cubicBezTo>
                <a:cubicBezTo>
                  <a:pt x="362" y="265"/>
                  <a:pt x="356" y="259"/>
                  <a:pt x="349" y="259"/>
                </a:cubicBezTo>
                <a:cubicBezTo>
                  <a:pt x="164" y="259"/>
                  <a:pt x="164" y="259"/>
                  <a:pt x="164" y="259"/>
                </a:cubicBezTo>
                <a:cubicBezTo>
                  <a:pt x="156" y="259"/>
                  <a:pt x="150" y="265"/>
                  <a:pt x="150" y="273"/>
                </a:cubicBezTo>
                <a:cubicBezTo>
                  <a:pt x="150" y="280"/>
                  <a:pt x="156" y="286"/>
                  <a:pt x="164" y="286"/>
                </a:cubicBezTo>
                <a:cubicBezTo>
                  <a:pt x="164" y="286"/>
                  <a:pt x="312" y="286"/>
                  <a:pt x="335" y="286"/>
                </a:cubicBezTo>
                <a:cubicBezTo>
                  <a:pt x="335" y="301"/>
                  <a:pt x="335" y="329"/>
                  <a:pt x="335" y="329"/>
                </a:cubicBezTo>
                <a:cubicBezTo>
                  <a:pt x="335" y="336"/>
                  <a:pt x="341" y="342"/>
                  <a:pt x="349" y="342"/>
                </a:cubicBezTo>
                <a:cubicBezTo>
                  <a:pt x="408" y="342"/>
                  <a:pt x="408" y="342"/>
                  <a:pt x="408" y="342"/>
                </a:cubicBezTo>
                <a:cubicBezTo>
                  <a:pt x="414" y="342"/>
                  <a:pt x="420" y="338"/>
                  <a:pt x="421" y="332"/>
                </a:cubicBezTo>
                <a:cubicBezTo>
                  <a:pt x="422" y="327"/>
                  <a:pt x="449" y="202"/>
                  <a:pt x="388" y="148"/>
                </a:cubicBezTo>
                <a:cubicBezTo>
                  <a:pt x="361" y="124"/>
                  <a:pt x="317" y="121"/>
                  <a:pt x="258" y="138"/>
                </a:cubicBezTo>
                <a:cubicBezTo>
                  <a:pt x="233" y="146"/>
                  <a:pt x="210" y="155"/>
                  <a:pt x="196" y="162"/>
                </a:cubicBezTo>
                <a:cubicBezTo>
                  <a:pt x="178" y="95"/>
                  <a:pt x="146" y="32"/>
                  <a:pt x="115" y="4"/>
                </a:cubicBezTo>
                <a:cubicBezTo>
                  <a:pt x="113" y="1"/>
                  <a:pt x="109" y="0"/>
                  <a:pt x="106" y="0"/>
                </a:cubicBezTo>
                <a:lnTo>
                  <a:pt x="14" y="0"/>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18" name="Freeform 517"/>
          <p:cNvSpPr>
            <a:spLocks noEditPoints="1"/>
          </p:cNvSpPr>
          <p:nvPr/>
        </p:nvSpPr>
        <p:spPr bwMode="auto">
          <a:xfrm>
            <a:off x="9424988" y="1182688"/>
            <a:ext cx="312737" cy="477837"/>
          </a:xfrm>
          <a:custGeom>
            <a:avLst/>
            <a:gdLst/>
            <a:ahLst/>
            <a:cxnLst>
              <a:cxn ang="0">
                <a:pos x="141" y="1"/>
              </a:cxn>
              <a:cxn ang="0">
                <a:pos x="9" y="49"/>
              </a:cxn>
              <a:cxn ang="0">
                <a:pos x="0" y="62"/>
              </a:cxn>
              <a:cxn ang="0">
                <a:pos x="0" y="202"/>
              </a:cxn>
              <a:cxn ang="0">
                <a:pos x="9" y="214"/>
              </a:cxn>
              <a:cxn ang="0">
                <a:pos x="117" y="272"/>
              </a:cxn>
              <a:cxn ang="0">
                <a:pos x="117" y="387"/>
              </a:cxn>
              <a:cxn ang="0">
                <a:pos x="26" y="339"/>
              </a:cxn>
              <a:cxn ang="0">
                <a:pos x="26" y="266"/>
              </a:cxn>
              <a:cxn ang="0">
                <a:pos x="13" y="253"/>
              </a:cxn>
              <a:cxn ang="0">
                <a:pos x="0" y="266"/>
              </a:cxn>
              <a:cxn ang="0">
                <a:pos x="0" y="347"/>
              </a:cxn>
              <a:cxn ang="0">
                <a:pos x="7" y="359"/>
              </a:cxn>
              <a:cxn ang="0">
                <a:pos x="125" y="421"/>
              </a:cxn>
              <a:cxn ang="0">
                <a:pos x="138" y="420"/>
              </a:cxn>
              <a:cxn ang="0">
                <a:pos x="144" y="409"/>
              </a:cxn>
              <a:cxn ang="0">
                <a:pos x="144" y="264"/>
              </a:cxn>
              <a:cxn ang="0">
                <a:pos x="137" y="252"/>
              </a:cxn>
              <a:cxn ang="0">
                <a:pos x="26" y="194"/>
              </a:cxn>
              <a:cxn ang="0">
                <a:pos x="26" y="71"/>
              </a:cxn>
              <a:cxn ang="0">
                <a:pos x="132" y="33"/>
              </a:cxn>
              <a:cxn ang="0">
                <a:pos x="132" y="154"/>
              </a:cxn>
              <a:cxn ang="0">
                <a:pos x="139" y="165"/>
              </a:cxn>
              <a:cxn ang="0">
                <a:pos x="250" y="224"/>
              </a:cxn>
              <a:cxn ang="0">
                <a:pos x="250" y="342"/>
              </a:cxn>
              <a:cxn ang="0">
                <a:pos x="264" y="355"/>
              </a:cxn>
              <a:cxn ang="0">
                <a:pos x="277" y="342"/>
              </a:cxn>
              <a:cxn ang="0">
                <a:pos x="277" y="216"/>
              </a:cxn>
              <a:cxn ang="0">
                <a:pos x="272" y="206"/>
              </a:cxn>
              <a:cxn ang="0">
                <a:pos x="268" y="203"/>
              </a:cxn>
              <a:cxn ang="0">
                <a:pos x="159" y="146"/>
              </a:cxn>
              <a:cxn ang="0">
                <a:pos x="159" y="14"/>
              </a:cxn>
              <a:cxn ang="0">
                <a:pos x="153" y="3"/>
              </a:cxn>
              <a:cxn ang="0">
                <a:pos x="141" y="1"/>
              </a:cxn>
              <a:cxn ang="0">
                <a:pos x="261" y="229"/>
              </a:cxn>
              <a:cxn ang="0">
                <a:pos x="262" y="229"/>
              </a:cxn>
              <a:cxn ang="0">
                <a:pos x="261" y="229"/>
              </a:cxn>
            </a:cxnLst>
            <a:rect l="0" t="0" r="r" b="b"/>
            <a:pathLst>
              <a:path w="277" h="423">
                <a:moveTo>
                  <a:pt x="141" y="1"/>
                </a:moveTo>
                <a:cubicBezTo>
                  <a:pt x="9" y="49"/>
                  <a:pt x="9" y="49"/>
                  <a:pt x="9" y="49"/>
                </a:cubicBezTo>
                <a:cubicBezTo>
                  <a:pt x="3" y="51"/>
                  <a:pt x="0" y="56"/>
                  <a:pt x="0" y="62"/>
                </a:cubicBezTo>
                <a:cubicBezTo>
                  <a:pt x="0" y="202"/>
                  <a:pt x="0" y="202"/>
                  <a:pt x="0" y="202"/>
                </a:cubicBezTo>
                <a:cubicBezTo>
                  <a:pt x="0" y="208"/>
                  <a:pt x="4" y="212"/>
                  <a:pt x="9" y="214"/>
                </a:cubicBezTo>
                <a:cubicBezTo>
                  <a:pt x="12" y="216"/>
                  <a:pt x="105" y="265"/>
                  <a:pt x="117" y="272"/>
                </a:cubicBezTo>
                <a:cubicBezTo>
                  <a:pt x="117" y="284"/>
                  <a:pt x="117" y="357"/>
                  <a:pt x="117" y="387"/>
                </a:cubicBezTo>
                <a:cubicBezTo>
                  <a:pt x="92" y="374"/>
                  <a:pt x="37" y="345"/>
                  <a:pt x="26" y="339"/>
                </a:cubicBezTo>
                <a:cubicBezTo>
                  <a:pt x="26" y="326"/>
                  <a:pt x="26" y="266"/>
                  <a:pt x="26" y="266"/>
                </a:cubicBezTo>
                <a:cubicBezTo>
                  <a:pt x="26" y="259"/>
                  <a:pt x="20" y="253"/>
                  <a:pt x="13" y="253"/>
                </a:cubicBezTo>
                <a:cubicBezTo>
                  <a:pt x="6" y="253"/>
                  <a:pt x="0" y="259"/>
                  <a:pt x="0" y="266"/>
                </a:cubicBezTo>
                <a:cubicBezTo>
                  <a:pt x="0" y="347"/>
                  <a:pt x="0" y="347"/>
                  <a:pt x="0" y="347"/>
                </a:cubicBezTo>
                <a:cubicBezTo>
                  <a:pt x="0" y="352"/>
                  <a:pt x="3" y="357"/>
                  <a:pt x="7" y="359"/>
                </a:cubicBezTo>
                <a:cubicBezTo>
                  <a:pt x="125" y="421"/>
                  <a:pt x="125" y="421"/>
                  <a:pt x="125" y="421"/>
                </a:cubicBezTo>
                <a:cubicBezTo>
                  <a:pt x="129" y="423"/>
                  <a:pt x="134" y="423"/>
                  <a:pt x="138" y="420"/>
                </a:cubicBezTo>
                <a:cubicBezTo>
                  <a:pt x="142" y="418"/>
                  <a:pt x="144" y="413"/>
                  <a:pt x="144" y="409"/>
                </a:cubicBezTo>
                <a:cubicBezTo>
                  <a:pt x="144" y="264"/>
                  <a:pt x="144" y="264"/>
                  <a:pt x="144" y="264"/>
                </a:cubicBezTo>
                <a:cubicBezTo>
                  <a:pt x="144" y="259"/>
                  <a:pt x="141" y="254"/>
                  <a:pt x="137" y="252"/>
                </a:cubicBezTo>
                <a:cubicBezTo>
                  <a:pt x="137" y="252"/>
                  <a:pt x="39" y="200"/>
                  <a:pt x="26" y="194"/>
                </a:cubicBezTo>
                <a:cubicBezTo>
                  <a:pt x="26" y="180"/>
                  <a:pt x="26" y="86"/>
                  <a:pt x="26" y="71"/>
                </a:cubicBezTo>
                <a:cubicBezTo>
                  <a:pt x="40" y="66"/>
                  <a:pt x="108" y="42"/>
                  <a:pt x="132" y="33"/>
                </a:cubicBezTo>
                <a:cubicBezTo>
                  <a:pt x="132" y="61"/>
                  <a:pt x="132" y="154"/>
                  <a:pt x="132" y="154"/>
                </a:cubicBezTo>
                <a:cubicBezTo>
                  <a:pt x="132" y="159"/>
                  <a:pt x="135" y="163"/>
                  <a:pt x="139" y="165"/>
                </a:cubicBezTo>
                <a:cubicBezTo>
                  <a:pt x="139" y="165"/>
                  <a:pt x="238" y="217"/>
                  <a:pt x="250" y="224"/>
                </a:cubicBezTo>
                <a:cubicBezTo>
                  <a:pt x="250" y="238"/>
                  <a:pt x="250" y="342"/>
                  <a:pt x="250" y="342"/>
                </a:cubicBezTo>
                <a:cubicBezTo>
                  <a:pt x="250" y="349"/>
                  <a:pt x="256" y="355"/>
                  <a:pt x="264" y="355"/>
                </a:cubicBezTo>
                <a:cubicBezTo>
                  <a:pt x="271" y="355"/>
                  <a:pt x="277" y="349"/>
                  <a:pt x="277" y="342"/>
                </a:cubicBezTo>
                <a:cubicBezTo>
                  <a:pt x="277" y="216"/>
                  <a:pt x="277" y="216"/>
                  <a:pt x="277" y="216"/>
                </a:cubicBezTo>
                <a:cubicBezTo>
                  <a:pt x="277" y="212"/>
                  <a:pt x="275" y="208"/>
                  <a:pt x="272" y="206"/>
                </a:cubicBezTo>
                <a:cubicBezTo>
                  <a:pt x="271" y="205"/>
                  <a:pt x="270" y="204"/>
                  <a:pt x="268" y="203"/>
                </a:cubicBezTo>
                <a:cubicBezTo>
                  <a:pt x="265" y="202"/>
                  <a:pt x="171" y="152"/>
                  <a:pt x="159" y="146"/>
                </a:cubicBezTo>
                <a:cubicBezTo>
                  <a:pt x="159" y="131"/>
                  <a:pt x="159" y="14"/>
                  <a:pt x="159" y="14"/>
                </a:cubicBezTo>
                <a:cubicBezTo>
                  <a:pt x="159" y="10"/>
                  <a:pt x="157" y="6"/>
                  <a:pt x="153" y="3"/>
                </a:cubicBezTo>
                <a:cubicBezTo>
                  <a:pt x="150" y="1"/>
                  <a:pt x="145" y="0"/>
                  <a:pt x="141" y="1"/>
                </a:cubicBezTo>
                <a:close/>
                <a:moveTo>
                  <a:pt x="261" y="229"/>
                </a:moveTo>
                <a:cubicBezTo>
                  <a:pt x="261" y="229"/>
                  <a:pt x="261" y="229"/>
                  <a:pt x="262" y="229"/>
                </a:cubicBezTo>
                <a:cubicBezTo>
                  <a:pt x="261" y="229"/>
                  <a:pt x="261" y="229"/>
                  <a:pt x="261" y="229"/>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19" name="Freeform 564"/>
          <p:cNvSpPr>
            <a:spLocks/>
          </p:cNvSpPr>
          <p:nvPr/>
        </p:nvSpPr>
        <p:spPr bwMode="auto">
          <a:xfrm>
            <a:off x="9382125" y="5162550"/>
            <a:ext cx="398463" cy="322263"/>
          </a:xfrm>
          <a:custGeom>
            <a:avLst/>
            <a:gdLst/>
            <a:ahLst/>
            <a:cxnLst>
              <a:cxn ang="0">
                <a:pos x="339" y="257"/>
              </a:cxn>
              <a:cxn ang="0">
                <a:pos x="26" y="257"/>
              </a:cxn>
              <a:cxn ang="0">
                <a:pos x="26" y="46"/>
              </a:cxn>
              <a:cxn ang="0">
                <a:pos x="71" y="91"/>
              </a:cxn>
              <a:cxn ang="0">
                <a:pos x="80" y="94"/>
              </a:cxn>
              <a:cxn ang="0">
                <a:pos x="89" y="91"/>
              </a:cxn>
              <a:cxn ang="0">
                <a:pos x="128" y="52"/>
              </a:cxn>
              <a:cxn ang="0">
                <a:pos x="239" y="163"/>
              </a:cxn>
              <a:cxn ang="0">
                <a:pos x="214" y="163"/>
              </a:cxn>
              <a:cxn ang="0">
                <a:pos x="200" y="177"/>
              </a:cxn>
              <a:cxn ang="0">
                <a:pos x="214" y="190"/>
              </a:cxn>
              <a:cxn ang="0">
                <a:pos x="268" y="190"/>
              </a:cxn>
              <a:cxn ang="0">
                <a:pos x="282" y="177"/>
              </a:cxn>
              <a:cxn ang="0">
                <a:pos x="282" y="122"/>
              </a:cxn>
              <a:cxn ang="0">
                <a:pos x="268" y="109"/>
              </a:cxn>
              <a:cxn ang="0">
                <a:pos x="255" y="122"/>
              </a:cxn>
              <a:cxn ang="0">
                <a:pos x="255" y="142"/>
              </a:cxn>
              <a:cxn ang="0">
                <a:pos x="137" y="24"/>
              </a:cxn>
              <a:cxn ang="0">
                <a:pos x="128" y="20"/>
              </a:cxn>
              <a:cxn ang="0">
                <a:pos x="118" y="24"/>
              </a:cxn>
              <a:cxn ang="0">
                <a:pos x="80" y="62"/>
              </a:cxn>
              <a:cxn ang="0">
                <a:pos x="23" y="5"/>
              </a:cxn>
              <a:cxn ang="0">
                <a:pos x="8" y="2"/>
              </a:cxn>
              <a:cxn ang="0">
                <a:pos x="0" y="14"/>
              </a:cxn>
              <a:cxn ang="0">
                <a:pos x="0" y="270"/>
              </a:cxn>
              <a:cxn ang="0">
                <a:pos x="13" y="284"/>
              </a:cxn>
              <a:cxn ang="0">
                <a:pos x="339" y="284"/>
              </a:cxn>
              <a:cxn ang="0">
                <a:pos x="353" y="270"/>
              </a:cxn>
              <a:cxn ang="0">
                <a:pos x="339" y="257"/>
              </a:cxn>
            </a:cxnLst>
            <a:rect l="0" t="0" r="r" b="b"/>
            <a:pathLst>
              <a:path w="353" h="284">
                <a:moveTo>
                  <a:pt x="339" y="257"/>
                </a:moveTo>
                <a:cubicBezTo>
                  <a:pt x="339" y="257"/>
                  <a:pt x="51" y="257"/>
                  <a:pt x="26" y="257"/>
                </a:cubicBezTo>
                <a:cubicBezTo>
                  <a:pt x="26" y="46"/>
                  <a:pt x="26" y="46"/>
                  <a:pt x="26" y="46"/>
                </a:cubicBezTo>
                <a:cubicBezTo>
                  <a:pt x="46" y="66"/>
                  <a:pt x="71" y="91"/>
                  <a:pt x="71" y="91"/>
                </a:cubicBezTo>
                <a:cubicBezTo>
                  <a:pt x="73" y="93"/>
                  <a:pt x="76" y="94"/>
                  <a:pt x="80" y="94"/>
                </a:cubicBezTo>
                <a:cubicBezTo>
                  <a:pt x="83" y="94"/>
                  <a:pt x="87" y="93"/>
                  <a:pt x="89" y="91"/>
                </a:cubicBezTo>
                <a:cubicBezTo>
                  <a:pt x="89" y="91"/>
                  <a:pt x="115" y="64"/>
                  <a:pt x="128" y="52"/>
                </a:cubicBezTo>
                <a:cubicBezTo>
                  <a:pt x="142" y="67"/>
                  <a:pt x="227" y="151"/>
                  <a:pt x="239" y="163"/>
                </a:cubicBezTo>
                <a:cubicBezTo>
                  <a:pt x="226" y="163"/>
                  <a:pt x="214" y="163"/>
                  <a:pt x="214" y="163"/>
                </a:cubicBezTo>
                <a:cubicBezTo>
                  <a:pt x="206" y="163"/>
                  <a:pt x="200" y="169"/>
                  <a:pt x="200" y="177"/>
                </a:cubicBezTo>
                <a:cubicBezTo>
                  <a:pt x="200" y="184"/>
                  <a:pt x="206" y="190"/>
                  <a:pt x="214" y="190"/>
                </a:cubicBezTo>
                <a:cubicBezTo>
                  <a:pt x="268" y="190"/>
                  <a:pt x="268" y="190"/>
                  <a:pt x="268" y="190"/>
                </a:cubicBezTo>
                <a:cubicBezTo>
                  <a:pt x="276" y="190"/>
                  <a:pt x="282" y="184"/>
                  <a:pt x="282" y="177"/>
                </a:cubicBezTo>
                <a:cubicBezTo>
                  <a:pt x="282" y="122"/>
                  <a:pt x="282" y="122"/>
                  <a:pt x="282" y="122"/>
                </a:cubicBezTo>
                <a:cubicBezTo>
                  <a:pt x="282" y="115"/>
                  <a:pt x="276" y="109"/>
                  <a:pt x="268" y="109"/>
                </a:cubicBezTo>
                <a:cubicBezTo>
                  <a:pt x="261" y="109"/>
                  <a:pt x="255" y="115"/>
                  <a:pt x="255" y="122"/>
                </a:cubicBezTo>
                <a:cubicBezTo>
                  <a:pt x="255" y="122"/>
                  <a:pt x="255" y="131"/>
                  <a:pt x="255" y="142"/>
                </a:cubicBezTo>
                <a:cubicBezTo>
                  <a:pt x="137" y="24"/>
                  <a:pt x="137" y="24"/>
                  <a:pt x="137" y="24"/>
                </a:cubicBezTo>
                <a:cubicBezTo>
                  <a:pt x="134" y="22"/>
                  <a:pt x="131" y="20"/>
                  <a:pt x="128" y="20"/>
                </a:cubicBezTo>
                <a:cubicBezTo>
                  <a:pt x="124" y="20"/>
                  <a:pt x="121" y="22"/>
                  <a:pt x="118" y="24"/>
                </a:cubicBezTo>
                <a:cubicBezTo>
                  <a:pt x="118" y="24"/>
                  <a:pt x="92" y="50"/>
                  <a:pt x="80" y="62"/>
                </a:cubicBezTo>
                <a:cubicBezTo>
                  <a:pt x="66" y="49"/>
                  <a:pt x="23" y="5"/>
                  <a:pt x="23" y="5"/>
                </a:cubicBezTo>
                <a:cubicBezTo>
                  <a:pt x="19" y="1"/>
                  <a:pt x="13" y="0"/>
                  <a:pt x="8" y="2"/>
                </a:cubicBezTo>
                <a:cubicBezTo>
                  <a:pt x="3" y="4"/>
                  <a:pt x="0" y="9"/>
                  <a:pt x="0" y="14"/>
                </a:cubicBezTo>
                <a:cubicBezTo>
                  <a:pt x="0" y="270"/>
                  <a:pt x="0" y="270"/>
                  <a:pt x="0" y="270"/>
                </a:cubicBezTo>
                <a:cubicBezTo>
                  <a:pt x="0" y="278"/>
                  <a:pt x="6" y="284"/>
                  <a:pt x="13" y="284"/>
                </a:cubicBezTo>
                <a:cubicBezTo>
                  <a:pt x="339" y="284"/>
                  <a:pt x="339" y="284"/>
                  <a:pt x="339" y="284"/>
                </a:cubicBezTo>
                <a:cubicBezTo>
                  <a:pt x="347" y="284"/>
                  <a:pt x="353" y="278"/>
                  <a:pt x="353" y="270"/>
                </a:cubicBezTo>
                <a:cubicBezTo>
                  <a:pt x="353" y="263"/>
                  <a:pt x="347" y="257"/>
                  <a:pt x="339" y="25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0" name="Freeform 584"/>
          <p:cNvSpPr>
            <a:spLocks/>
          </p:cNvSpPr>
          <p:nvPr/>
        </p:nvSpPr>
        <p:spPr bwMode="auto">
          <a:xfrm>
            <a:off x="9399588" y="3681413"/>
            <a:ext cx="363537" cy="509587"/>
          </a:xfrm>
          <a:custGeom>
            <a:avLst/>
            <a:gdLst/>
            <a:ahLst/>
            <a:cxnLst>
              <a:cxn ang="0">
                <a:pos x="311" y="117"/>
              </a:cxn>
              <a:cxn ang="0">
                <a:pos x="246" y="130"/>
              </a:cxn>
              <a:cxn ang="0">
                <a:pos x="209" y="151"/>
              </a:cxn>
              <a:cxn ang="0">
                <a:pos x="153" y="195"/>
              </a:cxn>
              <a:cxn ang="0">
                <a:pos x="151" y="320"/>
              </a:cxn>
              <a:cxn ang="0">
                <a:pos x="116" y="286"/>
              </a:cxn>
              <a:cxn ang="0">
                <a:pos x="100" y="271"/>
              </a:cxn>
              <a:cxn ang="0">
                <a:pos x="132" y="192"/>
              </a:cxn>
              <a:cxn ang="0">
                <a:pos x="148" y="170"/>
              </a:cxn>
              <a:cxn ang="0">
                <a:pos x="66" y="131"/>
              </a:cxn>
              <a:cxn ang="0">
                <a:pos x="74" y="280"/>
              </a:cxn>
              <a:cxn ang="0">
                <a:pos x="88" y="295"/>
              </a:cxn>
              <a:cxn ang="0">
                <a:pos x="147" y="356"/>
              </a:cxn>
              <a:cxn ang="0">
                <a:pos x="154" y="364"/>
              </a:cxn>
              <a:cxn ang="0">
                <a:pos x="155" y="365"/>
              </a:cxn>
              <a:cxn ang="0">
                <a:pos x="156" y="366"/>
              </a:cxn>
              <a:cxn ang="0">
                <a:pos x="157" y="366"/>
              </a:cxn>
              <a:cxn ang="0">
                <a:pos x="159" y="367"/>
              </a:cxn>
              <a:cxn ang="0">
                <a:pos x="159" y="367"/>
              </a:cxn>
              <a:cxn ang="0">
                <a:pos x="161" y="368"/>
              </a:cxn>
              <a:cxn ang="0">
                <a:pos x="162" y="368"/>
              </a:cxn>
              <a:cxn ang="0">
                <a:pos x="163" y="368"/>
              </a:cxn>
              <a:cxn ang="0">
                <a:pos x="164" y="368"/>
              </a:cxn>
              <a:cxn ang="0">
                <a:pos x="167" y="368"/>
              </a:cxn>
              <a:cxn ang="0">
                <a:pos x="168" y="367"/>
              </a:cxn>
              <a:cxn ang="0">
                <a:pos x="169" y="367"/>
              </a:cxn>
              <a:cxn ang="0">
                <a:pos x="171" y="366"/>
              </a:cxn>
              <a:cxn ang="0">
                <a:pos x="172" y="365"/>
              </a:cxn>
              <a:cxn ang="0">
                <a:pos x="173" y="365"/>
              </a:cxn>
              <a:cxn ang="0">
                <a:pos x="174" y="364"/>
              </a:cxn>
              <a:cxn ang="0">
                <a:pos x="174" y="364"/>
              </a:cxn>
              <a:cxn ang="0">
                <a:pos x="217" y="317"/>
              </a:cxn>
              <a:cxn ang="0">
                <a:pos x="247" y="290"/>
              </a:cxn>
              <a:cxn ang="0">
                <a:pos x="263" y="187"/>
              </a:cxn>
              <a:cxn ang="0">
                <a:pos x="237" y="184"/>
              </a:cxn>
              <a:cxn ang="0">
                <a:pos x="223" y="275"/>
              </a:cxn>
              <a:cxn ang="0">
                <a:pos x="177" y="320"/>
              </a:cxn>
              <a:cxn ang="0">
                <a:pos x="194" y="193"/>
              </a:cxn>
              <a:cxn ang="0">
                <a:pos x="252" y="157"/>
              </a:cxn>
              <a:cxn ang="0">
                <a:pos x="258" y="154"/>
              </a:cxn>
              <a:cxn ang="0">
                <a:pos x="286" y="257"/>
              </a:cxn>
              <a:cxn ang="0">
                <a:pos x="182" y="423"/>
              </a:cxn>
              <a:cxn ang="0">
                <a:pos x="161" y="426"/>
              </a:cxn>
              <a:cxn ang="0">
                <a:pos x="114" y="404"/>
              </a:cxn>
              <a:cxn ang="0">
                <a:pos x="26" y="100"/>
              </a:cxn>
              <a:cxn ang="0">
                <a:pos x="27" y="81"/>
              </a:cxn>
              <a:cxn ang="0">
                <a:pos x="84" y="47"/>
              </a:cxn>
              <a:cxn ang="0">
                <a:pos x="162" y="27"/>
              </a:cxn>
              <a:cxn ang="0">
                <a:pos x="284" y="72"/>
              </a:cxn>
              <a:cxn ang="0">
                <a:pos x="299" y="83"/>
              </a:cxn>
              <a:cxn ang="0">
                <a:pos x="318" y="64"/>
              </a:cxn>
              <a:cxn ang="0">
                <a:pos x="251" y="23"/>
              </a:cxn>
              <a:cxn ang="0">
                <a:pos x="162" y="0"/>
              </a:cxn>
              <a:cxn ang="0">
                <a:pos x="25" y="50"/>
              </a:cxn>
              <a:cxn ang="0">
                <a:pos x="6" y="64"/>
              </a:cxn>
              <a:cxn ang="0">
                <a:pos x="1" y="76"/>
              </a:cxn>
              <a:cxn ang="0">
                <a:pos x="12" y="261"/>
              </a:cxn>
              <a:cxn ang="0">
                <a:pos x="132" y="447"/>
              </a:cxn>
              <a:cxn ang="0">
                <a:pos x="162" y="453"/>
              </a:cxn>
              <a:cxn ang="0">
                <a:pos x="162" y="453"/>
              </a:cxn>
              <a:cxn ang="0">
                <a:pos x="228" y="424"/>
              </a:cxn>
              <a:cxn ang="0">
                <a:pos x="324" y="130"/>
              </a:cxn>
            </a:cxnLst>
            <a:rect l="0" t="0" r="r" b="b"/>
            <a:pathLst>
              <a:path w="324" h="453">
                <a:moveTo>
                  <a:pt x="320" y="121"/>
                </a:moveTo>
                <a:cubicBezTo>
                  <a:pt x="317" y="118"/>
                  <a:pt x="314" y="117"/>
                  <a:pt x="311" y="117"/>
                </a:cubicBezTo>
                <a:cubicBezTo>
                  <a:pt x="309" y="116"/>
                  <a:pt x="308" y="116"/>
                  <a:pt x="306" y="116"/>
                </a:cubicBezTo>
                <a:cubicBezTo>
                  <a:pt x="288" y="116"/>
                  <a:pt x="265" y="121"/>
                  <a:pt x="246" y="130"/>
                </a:cubicBezTo>
                <a:cubicBezTo>
                  <a:pt x="246" y="130"/>
                  <a:pt x="246" y="130"/>
                  <a:pt x="246" y="130"/>
                </a:cubicBezTo>
                <a:cubicBezTo>
                  <a:pt x="246" y="130"/>
                  <a:pt x="229" y="139"/>
                  <a:pt x="209" y="151"/>
                </a:cubicBezTo>
                <a:cubicBezTo>
                  <a:pt x="199" y="157"/>
                  <a:pt x="188" y="164"/>
                  <a:pt x="178" y="171"/>
                </a:cubicBezTo>
                <a:cubicBezTo>
                  <a:pt x="168" y="179"/>
                  <a:pt x="159" y="187"/>
                  <a:pt x="153" y="195"/>
                </a:cubicBezTo>
                <a:cubicBezTo>
                  <a:pt x="151" y="198"/>
                  <a:pt x="151" y="200"/>
                  <a:pt x="151" y="203"/>
                </a:cubicBezTo>
                <a:cubicBezTo>
                  <a:pt x="151" y="320"/>
                  <a:pt x="151" y="320"/>
                  <a:pt x="151" y="320"/>
                </a:cubicBezTo>
                <a:cubicBezTo>
                  <a:pt x="148" y="318"/>
                  <a:pt x="145" y="315"/>
                  <a:pt x="142" y="312"/>
                </a:cubicBezTo>
                <a:cubicBezTo>
                  <a:pt x="134" y="303"/>
                  <a:pt x="125" y="293"/>
                  <a:pt x="116" y="286"/>
                </a:cubicBezTo>
                <a:cubicBezTo>
                  <a:pt x="112" y="282"/>
                  <a:pt x="108" y="278"/>
                  <a:pt x="105" y="275"/>
                </a:cubicBezTo>
                <a:cubicBezTo>
                  <a:pt x="103" y="274"/>
                  <a:pt x="102" y="272"/>
                  <a:pt x="100" y="271"/>
                </a:cubicBezTo>
                <a:cubicBezTo>
                  <a:pt x="89" y="165"/>
                  <a:pt x="89" y="165"/>
                  <a:pt x="89" y="165"/>
                </a:cubicBezTo>
                <a:cubicBezTo>
                  <a:pt x="102" y="172"/>
                  <a:pt x="118" y="182"/>
                  <a:pt x="132" y="192"/>
                </a:cubicBezTo>
                <a:cubicBezTo>
                  <a:pt x="138" y="196"/>
                  <a:pt x="146" y="195"/>
                  <a:pt x="151" y="189"/>
                </a:cubicBezTo>
                <a:cubicBezTo>
                  <a:pt x="155" y="183"/>
                  <a:pt x="154" y="174"/>
                  <a:pt x="148" y="170"/>
                </a:cubicBezTo>
                <a:cubicBezTo>
                  <a:pt x="118" y="148"/>
                  <a:pt x="79" y="130"/>
                  <a:pt x="79" y="130"/>
                </a:cubicBezTo>
                <a:cubicBezTo>
                  <a:pt x="75" y="128"/>
                  <a:pt x="70" y="129"/>
                  <a:pt x="66" y="131"/>
                </a:cubicBezTo>
                <a:cubicBezTo>
                  <a:pt x="62" y="134"/>
                  <a:pt x="60" y="139"/>
                  <a:pt x="60" y="144"/>
                </a:cubicBezTo>
                <a:cubicBezTo>
                  <a:pt x="74" y="280"/>
                  <a:pt x="74" y="280"/>
                  <a:pt x="74" y="280"/>
                </a:cubicBezTo>
                <a:cubicBezTo>
                  <a:pt x="75" y="284"/>
                  <a:pt x="77" y="288"/>
                  <a:pt x="81" y="290"/>
                </a:cubicBezTo>
                <a:cubicBezTo>
                  <a:pt x="82" y="291"/>
                  <a:pt x="84" y="293"/>
                  <a:pt x="88" y="295"/>
                </a:cubicBezTo>
                <a:cubicBezTo>
                  <a:pt x="98" y="304"/>
                  <a:pt x="115" y="322"/>
                  <a:pt x="129" y="337"/>
                </a:cubicBezTo>
                <a:cubicBezTo>
                  <a:pt x="136" y="344"/>
                  <a:pt x="142" y="351"/>
                  <a:pt x="147" y="356"/>
                </a:cubicBezTo>
                <a:cubicBezTo>
                  <a:pt x="151" y="361"/>
                  <a:pt x="154" y="364"/>
                  <a:pt x="154" y="364"/>
                </a:cubicBezTo>
                <a:cubicBezTo>
                  <a:pt x="154" y="364"/>
                  <a:pt x="154" y="364"/>
                  <a:pt x="154" y="364"/>
                </a:cubicBezTo>
                <a:cubicBezTo>
                  <a:pt x="154" y="364"/>
                  <a:pt x="155" y="364"/>
                  <a:pt x="155" y="365"/>
                </a:cubicBezTo>
                <a:cubicBezTo>
                  <a:pt x="155" y="365"/>
                  <a:pt x="155" y="365"/>
                  <a:pt x="155" y="365"/>
                </a:cubicBezTo>
                <a:cubicBezTo>
                  <a:pt x="155" y="365"/>
                  <a:pt x="156" y="365"/>
                  <a:pt x="156" y="365"/>
                </a:cubicBezTo>
                <a:cubicBezTo>
                  <a:pt x="156" y="365"/>
                  <a:pt x="156" y="366"/>
                  <a:pt x="156" y="366"/>
                </a:cubicBezTo>
                <a:cubicBezTo>
                  <a:pt x="156" y="366"/>
                  <a:pt x="157" y="366"/>
                  <a:pt x="157" y="366"/>
                </a:cubicBezTo>
                <a:cubicBezTo>
                  <a:pt x="157" y="366"/>
                  <a:pt x="157" y="366"/>
                  <a:pt x="157" y="366"/>
                </a:cubicBezTo>
                <a:cubicBezTo>
                  <a:pt x="158" y="367"/>
                  <a:pt x="158" y="367"/>
                  <a:pt x="158" y="367"/>
                </a:cubicBezTo>
                <a:cubicBezTo>
                  <a:pt x="158" y="367"/>
                  <a:pt x="159" y="367"/>
                  <a:pt x="159" y="367"/>
                </a:cubicBezTo>
                <a:cubicBezTo>
                  <a:pt x="159" y="367"/>
                  <a:pt x="159" y="367"/>
                  <a:pt x="159" y="367"/>
                </a:cubicBezTo>
                <a:cubicBezTo>
                  <a:pt x="159" y="367"/>
                  <a:pt x="159" y="367"/>
                  <a:pt x="159" y="367"/>
                </a:cubicBezTo>
                <a:cubicBezTo>
                  <a:pt x="160" y="367"/>
                  <a:pt x="160" y="367"/>
                  <a:pt x="160" y="367"/>
                </a:cubicBezTo>
                <a:cubicBezTo>
                  <a:pt x="160" y="368"/>
                  <a:pt x="161" y="368"/>
                  <a:pt x="161" y="368"/>
                </a:cubicBezTo>
                <a:cubicBezTo>
                  <a:pt x="161" y="368"/>
                  <a:pt x="161" y="368"/>
                  <a:pt x="161" y="368"/>
                </a:cubicBezTo>
                <a:cubicBezTo>
                  <a:pt x="162" y="368"/>
                  <a:pt x="162" y="368"/>
                  <a:pt x="162" y="368"/>
                </a:cubicBezTo>
                <a:cubicBezTo>
                  <a:pt x="162" y="368"/>
                  <a:pt x="163" y="368"/>
                  <a:pt x="163" y="368"/>
                </a:cubicBezTo>
                <a:cubicBezTo>
                  <a:pt x="163" y="368"/>
                  <a:pt x="163" y="368"/>
                  <a:pt x="163" y="368"/>
                </a:cubicBezTo>
                <a:cubicBezTo>
                  <a:pt x="164" y="368"/>
                  <a:pt x="164" y="368"/>
                  <a:pt x="164" y="368"/>
                </a:cubicBezTo>
                <a:cubicBezTo>
                  <a:pt x="164" y="368"/>
                  <a:pt x="164" y="368"/>
                  <a:pt x="164" y="368"/>
                </a:cubicBezTo>
                <a:cubicBezTo>
                  <a:pt x="164" y="368"/>
                  <a:pt x="164" y="368"/>
                  <a:pt x="164" y="368"/>
                </a:cubicBezTo>
                <a:cubicBezTo>
                  <a:pt x="165" y="368"/>
                  <a:pt x="166" y="368"/>
                  <a:pt x="167" y="368"/>
                </a:cubicBezTo>
                <a:cubicBezTo>
                  <a:pt x="167" y="368"/>
                  <a:pt x="167" y="368"/>
                  <a:pt x="167" y="368"/>
                </a:cubicBezTo>
                <a:cubicBezTo>
                  <a:pt x="167" y="368"/>
                  <a:pt x="168" y="368"/>
                  <a:pt x="168" y="367"/>
                </a:cubicBezTo>
                <a:cubicBezTo>
                  <a:pt x="168" y="367"/>
                  <a:pt x="168" y="367"/>
                  <a:pt x="168" y="367"/>
                </a:cubicBezTo>
                <a:cubicBezTo>
                  <a:pt x="168" y="367"/>
                  <a:pt x="169" y="367"/>
                  <a:pt x="169" y="367"/>
                </a:cubicBezTo>
                <a:cubicBezTo>
                  <a:pt x="169" y="367"/>
                  <a:pt x="169" y="367"/>
                  <a:pt x="169" y="367"/>
                </a:cubicBezTo>
                <a:cubicBezTo>
                  <a:pt x="170" y="367"/>
                  <a:pt x="170" y="366"/>
                  <a:pt x="171" y="366"/>
                </a:cubicBezTo>
                <a:cubicBezTo>
                  <a:pt x="171" y="366"/>
                  <a:pt x="171" y="366"/>
                  <a:pt x="172" y="366"/>
                </a:cubicBezTo>
                <a:cubicBezTo>
                  <a:pt x="172" y="365"/>
                  <a:pt x="172" y="365"/>
                  <a:pt x="172" y="365"/>
                </a:cubicBezTo>
                <a:cubicBezTo>
                  <a:pt x="172" y="365"/>
                  <a:pt x="172" y="365"/>
                  <a:pt x="173" y="365"/>
                </a:cubicBezTo>
                <a:cubicBezTo>
                  <a:pt x="173" y="365"/>
                  <a:pt x="173" y="365"/>
                  <a:pt x="173" y="365"/>
                </a:cubicBezTo>
                <a:cubicBezTo>
                  <a:pt x="173" y="365"/>
                  <a:pt x="173" y="365"/>
                  <a:pt x="173" y="365"/>
                </a:cubicBezTo>
                <a:cubicBezTo>
                  <a:pt x="173" y="364"/>
                  <a:pt x="173" y="364"/>
                  <a:pt x="174" y="364"/>
                </a:cubicBezTo>
                <a:cubicBezTo>
                  <a:pt x="174" y="364"/>
                  <a:pt x="174" y="364"/>
                  <a:pt x="174" y="364"/>
                </a:cubicBezTo>
                <a:cubicBezTo>
                  <a:pt x="174" y="364"/>
                  <a:pt x="174" y="364"/>
                  <a:pt x="174" y="364"/>
                </a:cubicBezTo>
                <a:cubicBezTo>
                  <a:pt x="174" y="364"/>
                  <a:pt x="177" y="360"/>
                  <a:pt x="183" y="353"/>
                </a:cubicBezTo>
                <a:cubicBezTo>
                  <a:pt x="192" y="344"/>
                  <a:pt x="205" y="330"/>
                  <a:pt x="217" y="317"/>
                </a:cubicBezTo>
                <a:cubicBezTo>
                  <a:pt x="224" y="311"/>
                  <a:pt x="230" y="304"/>
                  <a:pt x="235" y="300"/>
                </a:cubicBezTo>
                <a:cubicBezTo>
                  <a:pt x="240" y="295"/>
                  <a:pt x="245" y="291"/>
                  <a:pt x="247" y="290"/>
                </a:cubicBezTo>
                <a:cubicBezTo>
                  <a:pt x="251" y="288"/>
                  <a:pt x="253" y="284"/>
                  <a:pt x="253" y="280"/>
                </a:cubicBezTo>
                <a:cubicBezTo>
                  <a:pt x="263" y="187"/>
                  <a:pt x="263" y="187"/>
                  <a:pt x="263" y="187"/>
                </a:cubicBezTo>
                <a:cubicBezTo>
                  <a:pt x="264" y="179"/>
                  <a:pt x="258" y="173"/>
                  <a:pt x="251" y="172"/>
                </a:cubicBezTo>
                <a:cubicBezTo>
                  <a:pt x="244" y="171"/>
                  <a:pt x="237" y="177"/>
                  <a:pt x="237" y="184"/>
                </a:cubicBezTo>
                <a:cubicBezTo>
                  <a:pt x="227" y="271"/>
                  <a:pt x="227" y="271"/>
                  <a:pt x="227" y="271"/>
                </a:cubicBezTo>
                <a:cubicBezTo>
                  <a:pt x="226" y="272"/>
                  <a:pt x="224" y="274"/>
                  <a:pt x="223" y="275"/>
                </a:cubicBezTo>
                <a:cubicBezTo>
                  <a:pt x="210" y="286"/>
                  <a:pt x="193" y="303"/>
                  <a:pt x="179" y="318"/>
                </a:cubicBezTo>
                <a:cubicBezTo>
                  <a:pt x="179" y="319"/>
                  <a:pt x="178" y="320"/>
                  <a:pt x="177" y="320"/>
                </a:cubicBezTo>
                <a:cubicBezTo>
                  <a:pt x="177" y="208"/>
                  <a:pt x="177" y="208"/>
                  <a:pt x="177" y="208"/>
                </a:cubicBezTo>
                <a:cubicBezTo>
                  <a:pt x="181" y="203"/>
                  <a:pt x="187" y="198"/>
                  <a:pt x="194" y="193"/>
                </a:cubicBezTo>
                <a:cubicBezTo>
                  <a:pt x="207" y="183"/>
                  <a:pt x="223" y="173"/>
                  <a:pt x="236" y="166"/>
                </a:cubicBezTo>
                <a:cubicBezTo>
                  <a:pt x="242" y="162"/>
                  <a:pt x="248" y="159"/>
                  <a:pt x="252" y="157"/>
                </a:cubicBezTo>
                <a:cubicBezTo>
                  <a:pt x="254" y="156"/>
                  <a:pt x="255" y="155"/>
                  <a:pt x="256" y="155"/>
                </a:cubicBezTo>
                <a:cubicBezTo>
                  <a:pt x="257" y="155"/>
                  <a:pt x="257" y="154"/>
                  <a:pt x="258" y="154"/>
                </a:cubicBezTo>
                <a:cubicBezTo>
                  <a:pt x="269" y="149"/>
                  <a:pt x="284" y="145"/>
                  <a:pt x="296" y="144"/>
                </a:cubicBezTo>
                <a:cubicBezTo>
                  <a:pt x="294" y="185"/>
                  <a:pt x="289" y="235"/>
                  <a:pt x="286" y="257"/>
                </a:cubicBezTo>
                <a:cubicBezTo>
                  <a:pt x="274" y="336"/>
                  <a:pt x="237" y="381"/>
                  <a:pt x="210" y="404"/>
                </a:cubicBezTo>
                <a:cubicBezTo>
                  <a:pt x="199" y="414"/>
                  <a:pt x="190" y="419"/>
                  <a:pt x="182" y="423"/>
                </a:cubicBezTo>
                <a:cubicBezTo>
                  <a:pt x="175" y="426"/>
                  <a:pt x="169" y="426"/>
                  <a:pt x="163" y="426"/>
                </a:cubicBezTo>
                <a:cubicBezTo>
                  <a:pt x="162" y="426"/>
                  <a:pt x="162" y="426"/>
                  <a:pt x="161" y="426"/>
                </a:cubicBezTo>
                <a:cubicBezTo>
                  <a:pt x="155" y="426"/>
                  <a:pt x="149" y="426"/>
                  <a:pt x="142" y="423"/>
                </a:cubicBezTo>
                <a:cubicBezTo>
                  <a:pt x="134" y="419"/>
                  <a:pt x="125" y="414"/>
                  <a:pt x="114" y="404"/>
                </a:cubicBezTo>
                <a:cubicBezTo>
                  <a:pt x="87" y="381"/>
                  <a:pt x="50" y="336"/>
                  <a:pt x="38" y="257"/>
                </a:cubicBezTo>
                <a:cubicBezTo>
                  <a:pt x="34" y="226"/>
                  <a:pt x="26" y="142"/>
                  <a:pt x="26" y="100"/>
                </a:cubicBezTo>
                <a:cubicBezTo>
                  <a:pt x="26" y="93"/>
                  <a:pt x="26" y="87"/>
                  <a:pt x="27" y="83"/>
                </a:cubicBezTo>
                <a:cubicBezTo>
                  <a:pt x="27" y="83"/>
                  <a:pt x="27" y="82"/>
                  <a:pt x="27" y="81"/>
                </a:cubicBezTo>
                <a:cubicBezTo>
                  <a:pt x="28" y="81"/>
                  <a:pt x="29" y="80"/>
                  <a:pt x="30" y="79"/>
                </a:cubicBezTo>
                <a:cubicBezTo>
                  <a:pt x="39" y="72"/>
                  <a:pt x="59" y="59"/>
                  <a:pt x="84" y="47"/>
                </a:cubicBezTo>
                <a:cubicBezTo>
                  <a:pt x="108" y="36"/>
                  <a:pt x="137" y="26"/>
                  <a:pt x="162" y="27"/>
                </a:cubicBezTo>
                <a:cubicBezTo>
                  <a:pt x="162" y="27"/>
                  <a:pt x="162" y="27"/>
                  <a:pt x="162" y="27"/>
                </a:cubicBezTo>
                <a:cubicBezTo>
                  <a:pt x="191" y="26"/>
                  <a:pt x="224" y="39"/>
                  <a:pt x="250" y="52"/>
                </a:cubicBezTo>
                <a:cubicBezTo>
                  <a:pt x="263" y="59"/>
                  <a:pt x="275" y="66"/>
                  <a:pt x="284" y="72"/>
                </a:cubicBezTo>
                <a:cubicBezTo>
                  <a:pt x="288" y="75"/>
                  <a:pt x="291" y="77"/>
                  <a:pt x="294" y="79"/>
                </a:cubicBezTo>
                <a:cubicBezTo>
                  <a:pt x="297" y="81"/>
                  <a:pt x="299" y="83"/>
                  <a:pt x="299" y="83"/>
                </a:cubicBezTo>
                <a:cubicBezTo>
                  <a:pt x="304" y="88"/>
                  <a:pt x="312" y="88"/>
                  <a:pt x="318" y="83"/>
                </a:cubicBezTo>
                <a:cubicBezTo>
                  <a:pt x="323" y="78"/>
                  <a:pt x="323" y="69"/>
                  <a:pt x="318" y="64"/>
                </a:cubicBezTo>
                <a:cubicBezTo>
                  <a:pt x="316" y="62"/>
                  <a:pt x="313" y="60"/>
                  <a:pt x="310" y="58"/>
                </a:cubicBezTo>
                <a:cubicBezTo>
                  <a:pt x="299" y="50"/>
                  <a:pt x="278" y="35"/>
                  <a:pt x="251" y="23"/>
                </a:cubicBezTo>
                <a:cubicBezTo>
                  <a:pt x="225" y="11"/>
                  <a:pt x="194" y="0"/>
                  <a:pt x="162" y="0"/>
                </a:cubicBezTo>
                <a:cubicBezTo>
                  <a:pt x="162" y="0"/>
                  <a:pt x="162" y="0"/>
                  <a:pt x="162" y="0"/>
                </a:cubicBezTo>
                <a:cubicBezTo>
                  <a:pt x="126" y="0"/>
                  <a:pt x="90" y="14"/>
                  <a:pt x="61" y="28"/>
                </a:cubicBezTo>
                <a:cubicBezTo>
                  <a:pt x="47" y="36"/>
                  <a:pt x="35" y="43"/>
                  <a:pt x="25" y="50"/>
                </a:cubicBezTo>
                <a:cubicBezTo>
                  <a:pt x="21" y="53"/>
                  <a:pt x="17" y="56"/>
                  <a:pt x="14" y="58"/>
                </a:cubicBezTo>
                <a:cubicBezTo>
                  <a:pt x="10" y="60"/>
                  <a:pt x="8" y="62"/>
                  <a:pt x="6" y="64"/>
                </a:cubicBezTo>
                <a:cubicBezTo>
                  <a:pt x="4" y="66"/>
                  <a:pt x="3" y="68"/>
                  <a:pt x="3" y="69"/>
                </a:cubicBezTo>
                <a:cubicBezTo>
                  <a:pt x="2" y="72"/>
                  <a:pt x="1" y="74"/>
                  <a:pt x="1" y="76"/>
                </a:cubicBezTo>
                <a:cubicBezTo>
                  <a:pt x="0" y="82"/>
                  <a:pt x="0" y="90"/>
                  <a:pt x="0" y="100"/>
                </a:cubicBezTo>
                <a:cubicBezTo>
                  <a:pt x="0" y="145"/>
                  <a:pt x="7" y="228"/>
                  <a:pt x="12" y="261"/>
                </a:cubicBezTo>
                <a:cubicBezTo>
                  <a:pt x="25" y="347"/>
                  <a:pt x="66" y="398"/>
                  <a:pt x="96" y="424"/>
                </a:cubicBezTo>
                <a:cubicBezTo>
                  <a:pt x="109" y="436"/>
                  <a:pt x="121" y="443"/>
                  <a:pt x="132" y="447"/>
                </a:cubicBezTo>
                <a:cubicBezTo>
                  <a:pt x="143" y="452"/>
                  <a:pt x="153" y="453"/>
                  <a:pt x="162" y="453"/>
                </a:cubicBezTo>
                <a:cubicBezTo>
                  <a:pt x="162" y="453"/>
                  <a:pt x="162" y="453"/>
                  <a:pt x="162" y="453"/>
                </a:cubicBezTo>
                <a:cubicBezTo>
                  <a:pt x="162" y="453"/>
                  <a:pt x="162" y="453"/>
                  <a:pt x="162" y="453"/>
                </a:cubicBezTo>
                <a:cubicBezTo>
                  <a:pt x="162" y="453"/>
                  <a:pt x="162" y="453"/>
                  <a:pt x="162" y="453"/>
                </a:cubicBezTo>
                <a:cubicBezTo>
                  <a:pt x="171" y="453"/>
                  <a:pt x="181" y="452"/>
                  <a:pt x="192" y="447"/>
                </a:cubicBezTo>
                <a:cubicBezTo>
                  <a:pt x="203" y="443"/>
                  <a:pt x="215" y="436"/>
                  <a:pt x="228" y="424"/>
                </a:cubicBezTo>
                <a:cubicBezTo>
                  <a:pt x="258" y="398"/>
                  <a:pt x="299" y="347"/>
                  <a:pt x="312" y="261"/>
                </a:cubicBezTo>
                <a:cubicBezTo>
                  <a:pt x="316" y="235"/>
                  <a:pt x="321" y="176"/>
                  <a:pt x="324" y="130"/>
                </a:cubicBezTo>
                <a:cubicBezTo>
                  <a:pt x="324" y="127"/>
                  <a:pt x="322" y="123"/>
                  <a:pt x="320" y="12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1" name="Freeform 592"/>
          <p:cNvSpPr>
            <a:spLocks/>
          </p:cNvSpPr>
          <p:nvPr/>
        </p:nvSpPr>
        <p:spPr bwMode="auto">
          <a:xfrm>
            <a:off x="9323388" y="3062288"/>
            <a:ext cx="515937" cy="373062"/>
          </a:xfrm>
          <a:custGeom>
            <a:avLst/>
            <a:gdLst/>
            <a:ahLst/>
            <a:cxnLst>
              <a:cxn ang="0">
                <a:pos x="445" y="331"/>
              </a:cxn>
              <a:cxn ang="0">
                <a:pos x="13" y="331"/>
              </a:cxn>
              <a:cxn ang="0">
                <a:pos x="0" y="317"/>
              </a:cxn>
              <a:cxn ang="0">
                <a:pos x="0" y="282"/>
              </a:cxn>
              <a:cxn ang="0">
                <a:pos x="4" y="272"/>
              </a:cxn>
              <a:cxn ang="0">
                <a:pos x="70" y="207"/>
              </a:cxn>
              <a:cxn ang="0">
                <a:pos x="70" y="13"/>
              </a:cxn>
              <a:cxn ang="0">
                <a:pos x="83" y="0"/>
              </a:cxn>
              <a:cxn ang="0">
                <a:pos x="375" y="0"/>
              </a:cxn>
              <a:cxn ang="0">
                <a:pos x="388" y="13"/>
              </a:cxn>
              <a:cxn ang="0">
                <a:pos x="388" y="188"/>
              </a:cxn>
              <a:cxn ang="0">
                <a:pos x="375" y="202"/>
              </a:cxn>
              <a:cxn ang="0">
                <a:pos x="361" y="188"/>
              </a:cxn>
              <a:cxn ang="0">
                <a:pos x="361" y="27"/>
              </a:cxn>
              <a:cxn ang="0">
                <a:pos x="97" y="27"/>
              </a:cxn>
              <a:cxn ang="0">
                <a:pos x="97" y="213"/>
              </a:cxn>
              <a:cxn ang="0">
                <a:pos x="93" y="222"/>
              </a:cxn>
              <a:cxn ang="0">
                <a:pos x="26" y="288"/>
              </a:cxn>
              <a:cxn ang="0">
                <a:pos x="26" y="304"/>
              </a:cxn>
              <a:cxn ang="0">
                <a:pos x="432" y="304"/>
              </a:cxn>
              <a:cxn ang="0">
                <a:pos x="432" y="288"/>
              </a:cxn>
              <a:cxn ang="0">
                <a:pos x="371" y="240"/>
              </a:cxn>
              <a:cxn ang="0">
                <a:pos x="139" y="240"/>
              </a:cxn>
              <a:cxn ang="0">
                <a:pos x="126" y="254"/>
              </a:cxn>
              <a:cxn ang="0">
                <a:pos x="363" y="254"/>
              </a:cxn>
              <a:cxn ang="0">
                <a:pos x="377" y="267"/>
              </a:cxn>
              <a:cxn ang="0">
                <a:pos x="363" y="280"/>
              </a:cxn>
              <a:cxn ang="0">
                <a:pos x="96" y="280"/>
              </a:cxn>
              <a:cxn ang="0">
                <a:pos x="83" y="272"/>
              </a:cxn>
              <a:cxn ang="0">
                <a:pos x="86" y="258"/>
              </a:cxn>
              <a:cxn ang="0">
                <a:pos x="124" y="217"/>
              </a:cxn>
              <a:cxn ang="0">
                <a:pos x="134" y="213"/>
              </a:cxn>
              <a:cxn ang="0">
                <a:pos x="376" y="213"/>
              </a:cxn>
              <a:cxn ang="0">
                <a:pos x="385" y="216"/>
              </a:cxn>
              <a:cxn ang="0">
                <a:pos x="454" y="272"/>
              </a:cxn>
              <a:cxn ang="0">
                <a:pos x="458" y="282"/>
              </a:cxn>
              <a:cxn ang="0">
                <a:pos x="458" y="317"/>
              </a:cxn>
              <a:cxn ang="0">
                <a:pos x="445" y="331"/>
              </a:cxn>
            </a:cxnLst>
            <a:rect l="0" t="0" r="r" b="b"/>
            <a:pathLst>
              <a:path w="458" h="331">
                <a:moveTo>
                  <a:pt x="445" y="331"/>
                </a:moveTo>
                <a:cubicBezTo>
                  <a:pt x="13" y="331"/>
                  <a:pt x="13" y="331"/>
                  <a:pt x="13" y="331"/>
                </a:cubicBezTo>
                <a:cubicBezTo>
                  <a:pt x="5" y="331"/>
                  <a:pt x="0" y="325"/>
                  <a:pt x="0" y="317"/>
                </a:cubicBezTo>
                <a:cubicBezTo>
                  <a:pt x="0" y="282"/>
                  <a:pt x="0" y="282"/>
                  <a:pt x="0" y="282"/>
                </a:cubicBezTo>
                <a:cubicBezTo>
                  <a:pt x="0" y="278"/>
                  <a:pt x="1" y="275"/>
                  <a:pt x="4" y="272"/>
                </a:cubicBezTo>
                <a:cubicBezTo>
                  <a:pt x="70" y="207"/>
                  <a:pt x="70" y="207"/>
                  <a:pt x="70" y="207"/>
                </a:cubicBezTo>
                <a:cubicBezTo>
                  <a:pt x="70" y="13"/>
                  <a:pt x="70" y="13"/>
                  <a:pt x="70" y="13"/>
                </a:cubicBezTo>
                <a:cubicBezTo>
                  <a:pt x="70" y="6"/>
                  <a:pt x="76" y="0"/>
                  <a:pt x="83" y="0"/>
                </a:cubicBezTo>
                <a:cubicBezTo>
                  <a:pt x="375" y="0"/>
                  <a:pt x="375" y="0"/>
                  <a:pt x="375" y="0"/>
                </a:cubicBezTo>
                <a:cubicBezTo>
                  <a:pt x="382" y="0"/>
                  <a:pt x="388" y="6"/>
                  <a:pt x="388" y="13"/>
                </a:cubicBezTo>
                <a:cubicBezTo>
                  <a:pt x="388" y="188"/>
                  <a:pt x="388" y="188"/>
                  <a:pt x="388" y="188"/>
                </a:cubicBezTo>
                <a:cubicBezTo>
                  <a:pt x="388" y="196"/>
                  <a:pt x="382" y="202"/>
                  <a:pt x="375" y="202"/>
                </a:cubicBezTo>
                <a:cubicBezTo>
                  <a:pt x="367" y="202"/>
                  <a:pt x="361" y="196"/>
                  <a:pt x="361" y="188"/>
                </a:cubicBezTo>
                <a:cubicBezTo>
                  <a:pt x="361" y="27"/>
                  <a:pt x="361" y="27"/>
                  <a:pt x="361" y="27"/>
                </a:cubicBezTo>
                <a:cubicBezTo>
                  <a:pt x="97" y="27"/>
                  <a:pt x="97" y="27"/>
                  <a:pt x="97" y="27"/>
                </a:cubicBezTo>
                <a:cubicBezTo>
                  <a:pt x="97" y="213"/>
                  <a:pt x="97" y="213"/>
                  <a:pt x="97" y="213"/>
                </a:cubicBezTo>
                <a:cubicBezTo>
                  <a:pt x="97" y="217"/>
                  <a:pt x="95" y="220"/>
                  <a:pt x="93" y="222"/>
                </a:cubicBezTo>
                <a:cubicBezTo>
                  <a:pt x="26" y="288"/>
                  <a:pt x="26" y="288"/>
                  <a:pt x="26" y="288"/>
                </a:cubicBezTo>
                <a:cubicBezTo>
                  <a:pt x="26" y="304"/>
                  <a:pt x="26" y="304"/>
                  <a:pt x="26" y="304"/>
                </a:cubicBezTo>
                <a:cubicBezTo>
                  <a:pt x="432" y="304"/>
                  <a:pt x="432" y="304"/>
                  <a:pt x="432" y="304"/>
                </a:cubicBezTo>
                <a:cubicBezTo>
                  <a:pt x="432" y="288"/>
                  <a:pt x="432" y="288"/>
                  <a:pt x="432" y="288"/>
                </a:cubicBezTo>
                <a:cubicBezTo>
                  <a:pt x="371" y="240"/>
                  <a:pt x="371" y="240"/>
                  <a:pt x="371" y="240"/>
                </a:cubicBezTo>
                <a:cubicBezTo>
                  <a:pt x="139" y="240"/>
                  <a:pt x="139" y="240"/>
                  <a:pt x="139" y="240"/>
                </a:cubicBezTo>
                <a:cubicBezTo>
                  <a:pt x="126" y="254"/>
                  <a:pt x="126" y="254"/>
                  <a:pt x="126" y="254"/>
                </a:cubicBezTo>
                <a:cubicBezTo>
                  <a:pt x="363" y="254"/>
                  <a:pt x="363" y="254"/>
                  <a:pt x="363" y="254"/>
                </a:cubicBezTo>
                <a:cubicBezTo>
                  <a:pt x="371" y="254"/>
                  <a:pt x="377" y="260"/>
                  <a:pt x="377" y="267"/>
                </a:cubicBezTo>
                <a:cubicBezTo>
                  <a:pt x="377" y="274"/>
                  <a:pt x="371" y="280"/>
                  <a:pt x="363" y="280"/>
                </a:cubicBezTo>
                <a:cubicBezTo>
                  <a:pt x="96" y="280"/>
                  <a:pt x="96" y="280"/>
                  <a:pt x="96" y="280"/>
                </a:cubicBezTo>
                <a:cubicBezTo>
                  <a:pt x="90" y="280"/>
                  <a:pt x="86" y="277"/>
                  <a:pt x="83" y="272"/>
                </a:cubicBezTo>
                <a:cubicBezTo>
                  <a:pt x="81" y="267"/>
                  <a:pt x="82" y="262"/>
                  <a:pt x="86" y="258"/>
                </a:cubicBezTo>
                <a:cubicBezTo>
                  <a:pt x="124" y="217"/>
                  <a:pt x="124" y="217"/>
                  <a:pt x="124" y="217"/>
                </a:cubicBezTo>
                <a:cubicBezTo>
                  <a:pt x="126" y="214"/>
                  <a:pt x="130" y="213"/>
                  <a:pt x="134" y="213"/>
                </a:cubicBezTo>
                <a:cubicBezTo>
                  <a:pt x="376" y="213"/>
                  <a:pt x="376" y="213"/>
                  <a:pt x="376" y="213"/>
                </a:cubicBezTo>
                <a:cubicBezTo>
                  <a:pt x="379" y="213"/>
                  <a:pt x="382" y="214"/>
                  <a:pt x="385" y="216"/>
                </a:cubicBezTo>
                <a:cubicBezTo>
                  <a:pt x="454" y="272"/>
                  <a:pt x="454" y="272"/>
                  <a:pt x="454" y="272"/>
                </a:cubicBezTo>
                <a:cubicBezTo>
                  <a:pt x="457" y="274"/>
                  <a:pt x="458" y="278"/>
                  <a:pt x="458" y="282"/>
                </a:cubicBezTo>
                <a:cubicBezTo>
                  <a:pt x="458" y="317"/>
                  <a:pt x="458" y="317"/>
                  <a:pt x="458" y="317"/>
                </a:cubicBezTo>
                <a:cubicBezTo>
                  <a:pt x="458" y="325"/>
                  <a:pt x="453" y="331"/>
                  <a:pt x="445" y="33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2" name="Freeform 644"/>
          <p:cNvSpPr>
            <a:spLocks/>
          </p:cNvSpPr>
          <p:nvPr/>
        </p:nvSpPr>
        <p:spPr bwMode="auto">
          <a:xfrm>
            <a:off x="9440863" y="1838325"/>
            <a:ext cx="282575" cy="331788"/>
          </a:xfrm>
          <a:custGeom>
            <a:avLst/>
            <a:gdLst/>
            <a:ahLst/>
            <a:cxnLst>
              <a:cxn ang="0">
                <a:pos x="218" y="89"/>
              </a:cxn>
              <a:cxn ang="0">
                <a:pos x="200" y="103"/>
              </a:cxn>
              <a:cxn ang="0">
                <a:pos x="195" y="116"/>
              </a:cxn>
              <a:cxn ang="0">
                <a:pos x="187" y="231"/>
              </a:cxn>
              <a:cxn ang="0">
                <a:pos x="83" y="247"/>
              </a:cxn>
              <a:cxn ang="0">
                <a:pos x="172" y="227"/>
              </a:cxn>
              <a:cxn ang="0">
                <a:pos x="184" y="223"/>
              </a:cxn>
              <a:cxn ang="0">
                <a:pos x="141" y="157"/>
              </a:cxn>
              <a:cxn ang="0">
                <a:pos x="130" y="157"/>
              </a:cxn>
              <a:cxn ang="0">
                <a:pos x="93" y="135"/>
              </a:cxn>
              <a:cxn ang="0">
                <a:pos x="130" y="152"/>
              </a:cxn>
              <a:cxn ang="0">
                <a:pos x="188" y="91"/>
              </a:cxn>
              <a:cxn ang="0">
                <a:pos x="185" y="87"/>
              </a:cxn>
              <a:cxn ang="0">
                <a:pos x="57" y="93"/>
              </a:cxn>
              <a:cxn ang="0">
                <a:pos x="48" y="101"/>
              </a:cxn>
              <a:cxn ang="0">
                <a:pos x="23" y="169"/>
              </a:cxn>
              <a:cxn ang="0">
                <a:pos x="34" y="233"/>
              </a:cxn>
              <a:cxn ang="0">
                <a:pos x="46" y="91"/>
              </a:cxn>
              <a:cxn ang="0">
                <a:pos x="112" y="59"/>
              </a:cxn>
              <a:cxn ang="0">
                <a:pos x="118" y="53"/>
              </a:cxn>
              <a:cxn ang="0">
                <a:pos x="107" y="31"/>
              </a:cxn>
              <a:cxn ang="0">
                <a:pos x="143" y="31"/>
              </a:cxn>
              <a:cxn ang="0">
                <a:pos x="132" y="53"/>
              </a:cxn>
              <a:cxn ang="0">
                <a:pos x="139" y="59"/>
              </a:cxn>
              <a:cxn ang="0">
                <a:pos x="194" y="82"/>
              </a:cxn>
              <a:cxn ang="0">
                <a:pos x="203" y="72"/>
              </a:cxn>
              <a:cxn ang="0">
                <a:pos x="157" y="31"/>
              </a:cxn>
              <a:cxn ang="0">
                <a:pos x="93" y="31"/>
              </a:cxn>
              <a:cxn ang="0">
                <a:pos x="36" y="81"/>
              </a:cxn>
              <a:cxn ang="0">
                <a:pos x="28" y="247"/>
              </a:cxn>
              <a:cxn ang="0">
                <a:pos x="33" y="250"/>
              </a:cxn>
              <a:cxn ang="0">
                <a:pos x="50" y="236"/>
              </a:cxn>
              <a:cxn ang="0">
                <a:pos x="55" y="223"/>
              </a:cxn>
              <a:cxn ang="0">
                <a:pos x="58" y="111"/>
              </a:cxn>
              <a:cxn ang="0">
                <a:pos x="125" y="81"/>
              </a:cxn>
              <a:cxn ang="0">
                <a:pos x="124" y="138"/>
              </a:cxn>
              <a:cxn ang="0">
                <a:pos x="70" y="110"/>
              </a:cxn>
              <a:cxn ang="0">
                <a:pos x="66" y="123"/>
              </a:cxn>
              <a:cxn ang="0">
                <a:pos x="117" y="186"/>
              </a:cxn>
              <a:cxn ang="0">
                <a:pos x="135" y="172"/>
              </a:cxn>
              <a:cxn ang="0">
                <a:pos x="131" y="187"/>
              </a:cxn>
              <a:cxn ang="0">
                <a:pos x="67" y="243"/>
              </a:cxn>
              <a:cxn ang="0">
                <a:pos x="68" y="254"/>
              </a:cxn>
              <a:cxn ang="0">
                <a:pos x="197" y="241"/>
              </a:cxn>
              <a:cxn ang="0">
                <a:pos x="210" y="112"/>
              </a:cxn>
              <a:cxn ang="0">
                <a:pos x="236" y="169"/>
              </a:cxn>
              <a:cxn ang="0">
                <a:pos x="125" y="280"/>
              </a:cxn>
              <a:cxn ang="0">
                <a:pos x="49" y="260"/>
              </a:cxn>
              <a:cxn ang="0">
                <a:pos x="50" y="269"/>
              </a:cxn>
              <a:cxn ang="0">
                <a:pos x="125" y="294"/>
              </a:cxn>
              <a:cxn ang="0">
                <a:pos x="249" y="169"/>
              </a:cxn>
            </a:cxnLst>
            <a:rect l="0" t="0" r="r" b="b"/>
            <a:pathLst>
              <a:path w="249" h="294">
                <a:moveTo>
                  <a:pt x="223" y="92"/>
                </a:moveTo>
                <a:cubicBezTo>
                  <a:pt x="221" y="90"/>
                  <a:pt x="220" y="89"/>
                  <a:pt x="218" y="89"/>
                </a:cubicBezTo>
                <a:cubicBezTo>
                  <a:pt x="216" y="89"/>
                  <a:pt x="214" y="90"/>
                  <a:pt x="212" y="91"/>
                </a:cubicBezTo>
                <a:cubicBezTo>
                  <a:pt x="200" y="103"/>
                  <a:pt x="200" y="103"/>
                  <a:pt x="200" y="103"/>
                </a:cubicBezTo>
                <a:cubicBezTo>
                  <a:pt x="196" y="106"/>
                  <a:pt x="196" y="106"/>
                  <a:pt x="196" y="106"/>
                </a:cubicBezTo>
                <a:cubicBezTo>
                  <a:pt x="193" y="109"/>
                  <a:pt x="193" y="113"/>
                  <a:pt x="195" y="116"/>
                </a:cubicBezTo>
                <a:cubicBezTo>
                  <a:pt x="207" y="131"/>
                  <a:pt x="213" y="150"/>
                  <a:pt x="213" y="169"/>
                </a:cubicBezTo>
                <a:cubicBezTo>
                  <a:pt x="213" y="192"/>
                  <a:pt x="204" y="214"/>
                  <a:pt x="187" y="231"/>
                </a:cubicBezTo>
                <a:cubicBezTo>
                  <a:pt x="170" y="249"/>
                  <a:pt x="147" y="257"/>
                  <a:pt x="125" y="257"/>
                </a:cubicBezTo>
                <a:cubicBezTo>
                  <a:pt x="110" y="257"/>
                  <a:pt x="96" y="254"/>
                  <a:pt x="83" y="247"/>
                </a:cubicBezTo>
                <a:cubicBezTo>
                  <a:pt x="128" y="202"/>
                  <a:pt x="128" y="202"/>
                  <a:pt x="128" y="202"/>
                </a:cubicBezTo>
                <a:cubicBezTo>
                  <a:pt x="172" y="227"/>
                  <a:pt x="172" y="227"/>
                  <a:pt x="172" y="227"/>
                </a:cubicBezTo>
                <a:cubicBezTo>
                  <a:pt x="175" y="229"/>
                  <a:pt x="178" y="229"/>
                  <a:pt x="181" y="226"/>
                </a:cubicBezTo>
                <a:cubicBezTo>
                  <a:pt x="184" y="223"/>
                  <a:pt x="184" y="223"/>
                  <a:pt x="184" y="223"/>
                </a:cubicBezTo>
                <a:cubicBezTo>
                  <a:pt x="186" y="220"/>
                  <a:pt x="186" y="217"/>
                  <a:pt x="184" y="214"/>
                </a:cubicBezTo>
                <a:cubicBezTo>
                  <a:pt x="141" y="157"/>
                  <a:pt x="141" y="157"/>
                  <a:pt x="141" y="157"/>
                </a:cubicBezTo>
                <a:cubicBezTo>
                  <a:pt x="140" y="156"/>
                  <a:pt x="138" y="155"/>
                  <a:pt x="136" y="155"/>
                </a:cubicBezTo>
                <a:cubicBezTo>
                  <a:pt x="134" y="154"/>
                  <a:pt x="132" y="155"/>
                  <a:pt x="130" y="157"/>
                </a:cubicBezTo>
                <a:cubicBezTo>
                  <a:pt x="119" y="169"/>
                  <a:pt x="119" y="169"/>
                  <a:pt x="119" y="169"/>
                </a:cubicBezTo>
                <a:cubicBezTo>
                  <a:pt x="93" y="135"/>
                  <a:pt x="93" y="135"/>
                  <a:pt x="93" y="135"/>
                </a:cubicBezTo>
                <a:cubicBezTo>
                  <a:pt x="122" y="153"/>
                  <a:pt x="122" y="153"/>
                  <a:pt x="122" y="153"/>
                </a:cubicBezTo>
                <a:cubicBezTo>
                  <a:pt x="124" y="155"/>
                  <a:pt x="128" y="154"/>
                  <a:pt x="130" y="152"/>
                </a:cubicBezTo>
                <a:cubicBezTo>
                  <a:pt x="186" y="98"/>
                  <a:pt x="186" y="98"/>
                  <a:pt x="186" y="98"/>
                </a:cubicBezTo>
                <a:cubicBezTo>
                  <a:pt x="187" y="96"/>
                  <a:pt x="188" y="94"/>
                  <a:pt x="188" y="91"/>
                </a:cubicBezTo>
                <a:cubicBezTo>
                  <a:pt x="187" y="90"/>
                  <a:pt x="186" y="88"/>
                  <a:pt x="185" y="87"/>
                </a:cubicBezTo>
                <a:cubicBezTo>
                  <a:pt x="185" y="87"/>
                  <a:pt x="185" y="87"/>
                  <a:pt x="185" y="87"/>
                </a:cubicBezTo>
                <a:cubicBezTo>
                  <a:pt x="167" y="74"/>
                  <a:pt x="146" y="67"/>
                  <a:pt x="125" y="67"/>
                </a:cubicBezTo>
                <a:cubicBezTo>
                  <a:pt x="100" y="67"/>
                  <a:pt x="76" y="76"/>
                  <a:pt x="57" y="93"/>
                </a:cubicBezTo>
                <a:cubicBezTo>
                  <a:pt x="57" y="93"/>
                  <a:pt x="57" y="93"/>
                  <a:pt x="57" y="93"/>
                </a:cubicBezTo>
                <a:cubicBezTo>
                  <a:pt x="48" y="101"/>
                  <a:pt x="48" y="101"/>
                  <a:pt x="48" y="101"/>
                </a:cubicBezTo>
                <a:cubicBezTo>
                  <a:pt x="48" y="102"/>
                  <a:pt x="48" y="102"/>
                  <a:pt x="48" y="102"/>
                </a:cubicBezTo>
                <a:cubicBezTo>
                  <a:pt x="31" y="121"/>
                  <a:pt x="23" y="145"/>
                  <a:pt x="23" y="169"/>
                </a:cubicBezTo>
                <a:cubicBezTo>
                  <a:pt x="23" y="189"/>
                  <a:pt x="29" y="209"/>
                  <a:pt x="40" y="226"/>
                </a:cubicBezTo>
                <a:cubicBezTo>
                  <a:pt x="34" y="233"/>
                  <a:pt x="34" y="233"/>
                  <a:pt x="34" y="233"/>
                </a:cubicBezTo>
                <a:cubicBezTo>
                  <a:pt x="20" y="214"/>
                  <a:pt x="14" y="191"/>
                  <a:pt x="14" y="169"/>
                </a:cubicBezTo>
                <a:cubicBezTo>
                  <a:pt x="14" y="141"/>
                  <a:pt x="25" y="112"/>
                  <a:pt x="46" y="91"/>
                </a:cubicBezTo>
                <a:cubicBezTo>
                  <a:pt x="64" y="72"/>
                  <a:pt x="87" y="62"/>
                  <a:pt x="111" y="59"/>
                </a:cubicBezTo>
                <a:cubicBezTo>
                  <a:pt x="112" y="59"/>
                  <a:pt x="112" y="59"/>
                  <a:pt x="112" y="59"/>
                </a:cubicBezTo>
                <a:cubicBezTo>
                  <a:pt x="113" y="58"/>
                  <a:pt x="113" y="58"/>
                  <a:pt x="113" y="58"/>
                </a:cubicBezTo>
                <a:cubicBezTo>
                  <a:pt x="116" y="58"/>
                  <a:pt x="118" y="56"/>
                  <a:pt x="118" y="53"/>
                </a:cubicBezTo>
                <a:cubicBezTo>
                  <a:pt x="118" y="50"/>
                  <a:pt x="117" y="48"/>
                  <a:pt x="115" y="46"/>
                </a:cubicBezTo>
                <a:cubicBezTo>
                  <a:pt x="110" y="43"/>
                  <a:pt x="107" y="37"/>
                  <a:pt x="107" y="31"/>
                </a:cubicBezTo>
                <a:cubicBezTo>
                  <a:pt x="107" y="21"/>
                  <a:pt x="115" y="14"/>
                  <a:pt x="125" y="13"/>
                </a:cubicBezTo>
                <a:cubicBezTo>
                  <a:pt x="135" y="14"/>
                  <a:pt x="143" y="21"/>
                  <a:pt x="143" y="31"/>
                </a:cubicBezTo>
                <a:cubicBezTo>
                  <a:pt x="143" y="37"/>
                  <a:pt x="139" y="43"/>
                  <a:pt x="135" y="46"/>
                </a:cubicBezTo>
                <a:cubicBezTo>
                  <a:pt x="132" y="48"/>
                  <a:pt x="131" y="51"/>
                  <a:pt x="132" y="53"/>
                </a:cubicBezTo>
                <a:cubicBezTo>
                  <a:pt x="132" y="56"/>
                  <a:pt x="135" y="58"/>
                  <a:pt x="137" y="59"/>
                </a:cubicBezTo>
                <a:cubicBezTo>
                  <a:pt x="139" y="59"/>
                  <a:pt x="139" y="59"/>
                  <a:pt x="139" y="59"/>
                </a:cubicBezTo>
                <a:cubicBezTo>
                  <a:pt x="140" y="59"/>
                  <a:pt x="140" y="59"/>
                  <a:pt x="140" y="59"/>
                </a:cubicBezTo>
                <a:cubicBezTo>
                  <a:pt x="159" y="62"/>
                  <a:pt x="178" y="70"/>
                  <a:pt x="194" y="82"/>
                </a:cubicBezTo>
                <a:cubicBezTo>
                  <a:pt x="197" y="85"/>
                  <a:pt x="201" y="84"/>
                  <a:pt x="204" y="81"/>
                </a:cubicBezTo>
                <a:cubicBezTo>
                  <a:pt x="206" y="78"/>
                  <a:pt x="206" y="74"/>
                  <a:pt x="203" y="72"/>
                </a:cubicBezTo>
                <a:cubicBezTo>
                  <a:pt x="187" y="59"/>
                  <a:pt x="170" y="51"/>
                  <a:pt x="152" y="47"/>
                </a:cubicBezTo>
                <a:cubicBezTo>
                  <a:pt x="155" y="43"/>
                  <a:pt x="157" y="37"/>
                  <a:pt x="157" y="31"/>
                </a:cubicBezTo>
                <a:cubicBezTo>
                  <a:pt x="157" y="14"/>
                  <a:pt x="142" y="0"/>
                  <a:pt x="125" y="0"/>
                </a:cubicBezTo>
                <a:cubicBezTo>
                  <a:pt x="107" y="0"/>
                  <a:pt x="93" y="14"/>
                  <a:pt x="93" y="31"/>
                </a:cubicBezTo>
                <a:cubicBezTo>
                  <a:pt x="93" y="37"/>
                  <a:pt x="95" y="43"/>
                  <a:pt x="97" y="47"/>
                </a:cubicBezTo>
                <a:cubicBezTo>
                  <a:pt x="75" y="52"/>
                  <a:pt x="54" y="63"/>
                  <a:pt x="36" y="81"/>
                </a:cubicBezTo>
                <a:cubicBezTo>
                  <a:pt x="12" y="105"/>
                  <a:pt x="0" y="137"/>
                  <a:pt x="0" y="169"/>
                </a:cubicBezTo>
                <a:cubicBezTo>
                  <a:pt x="0" y="197"/>
                  <a:pt x="9" y="225"/>
                  <a:pt x="28" y="247"/>
                </a:cubicBezTo>
                <a:cubicBezTo>
                  <a:pt x="29" y="249"/>
                  <a:pt x="31" y="250"/>
                  <a:pt x="33" y="250"/>
                </a:cubicBezTo>
                <a:cubicBezTo>
                  <a:pt x="33" y="250"/>
                  <a:pt x="33" y="250"/>
                  <a:pt x="33" y="250"/>
                </a:cubicBezTo>
                <a:cubicBezTo>
                  <a:pt x="35" y="250"/>
                  <a:pt x="36" y="249"/>
                  <a:pt x="38" y="248"/>
                </a:cubicBezTo>
                <a:cubicBezTo>
                  <a:pt x="50" y="236"/>
                  <a:pt x="50" y="236"/>
                  <a:pt x="50" y="236"/>
                </a:cubicBezTo>
                <a:cubicBezTo>
                  <a:pt x="54" y="233"/>
                  <a:pt x="54" y="233"/>
                  <a:pt x="54" y="233"/>
                </a:cubicBezTo>
                <a:cubicBezTo>
                  <a:pt x="57" y="230"/>
                  <a:pt x="57" y="226"/>
                  <a:pt x="55" y="223"/>
                </a:cubicBezTo>
                <a:cubicBezTo>
                  <a:pt x="43" y="207"/>
                  <a:pt x="37" y="188"/>
                  <a:pt x="37" y="169"/>
                </a:cubicBezTo>
                <a:cubicBezTo>
                  <a:pt x="37" y="148"/>
                  <a:pt x="44" y="128"/>
                  <a:pt x="58" y="111"/>
                </a:cubicBezTo>
                <a:cubicBezTo>
                  <a:pt x="66" y="103"/>
                  <a:pt x="66" y="103"/>
                  <a:pt x="66" y="103"/>
                </a:cubicBezTo>
                <a:cubicBezTo>
                  <a:pt x="83" y="88"/>
                  <a:pt x="104" y="81"/>
                  <a:pt x="125" y="81"/>
                </a:cubicBezTo>
                <a:cubicBezTo>
                  <a:pt x="140" y="81"/>
                  <a:pt x="156" y="85"/>
                  <a:pt x="170" y="94"/>
                </a:cubicBezTo>
                <a:cubicBezTo>
                  <a:pt x="124" y="138"/>
                  <a:pt x="124" y="138"/>
                  <a:pt x="124" y="138"/>
                </a:cubicBezTo>
                <a:cubicBezTo>
                  <a:pt x="78" y="109"/>
                  <a:pt x="78" y="109"/>
                  <a:pt x="78" y="109"/>
                </a:cubicBezTo>
                <a:cubicBezTo>
                  <a:pt x="76" y="108"/>
                  <a:pt x="72" y="108"/>
                  <a:pt x="70" y="110"/>
                </a:cubicBezTo>
                <a:cubicBezTo>
                  <a:pt x="67" y="113"/>
                  <a:pt x="67" y="113"/>
                  <a:pt x="67" y="113"/>
                </a:cubicBezTo>
                <a:cubicBezTo>
                  <a:pt x="64" y="116"/>
                  <a:pt x="64" y="120"/>
                  <a:pt x="66" y="123"/>
                </a:cubicBezTo>
                <a:cubicBezTo>
                  <a:pt x="112" y="183"/>
                  <a:pt x="112" y="183"/>
                  <a:pt x="112" y="183"/>
                </a:cubicBezTo>
                <a:cubicBezTo>
                  <a:pt x="114" y="185"/>
                  <a:pt x="115" y="186"/>
                  <a:pt x="117" y="186"/>
                </a:cubicBezTo>
                <a:cubicBezTo>
                  <a:pt x="119" y="186"/>
                  <a:pt x="121" y="185"/>
                  <a:pt x="123" y="184"/>
                </a:cubicBezTo>
                <a:cubicBezTo>
                  <a:pt x="135" y="172"/>
                  <a:pt x="135" y="172"/>
                  <a:pt x="135" y="172"/>
                </a:cubicBezTo>
                <a:cubicBezTo>
                  <a:pt x="159" y="204"/>
                  <a:pt x="159" y="204"/>
                  <a:pt x="159" y="204"/>
                </a:cubicBezTo>
                <a:cubicBezTo>
                  <a:pt x="131" y="187"/>
                  <a:pt x="131" y="187"/>
                  <a:pt x="131" y="187"/>
                </a:cubicBezTo>
                <a:cubicBezTo>
                  <a:pt x="128" y="185"/>
                  <a:pt x="125" y="186"/>
                  <a:pt x="122" y="188"/>
                </a:cubicBezTo>
                <a:cubicBezTo>
                  <a:pt x="67" y="243"/>
                  <a:pt x="67" y="243"/>
                  <a:pt x="67" y="243"/>
                </a:cubicBezTo>
                <a:cubicBezTo>
                  <a:pt x="65" y="245"/>
                  <a:pt x="65" y="247"/>
                  <a:pt x="65" y="249"/>
                </a:cubicBezTo>
                <a:cubicBezTo>
                  <a:pt x="65" y="251"/>
                  <a:pt x="66" y="253"/>
                  <a:pt x="68" y="254"/>
                </a:cubicBezTo>
                <a:cubicBezTo>
                  <a:pt x="85" y="265"/>
                  <a:pt x="105" y="271"/>
                  <a:pt x="125" y="271"/>
                </a:cubicBezTo>
                <a:cubicBezTo>
                  <a:pt x="151" y="271"/>
                  <a:pt x="177" y="261"/>
                  <a:pt x="197" y="241"/>
                </a:cubicBezTo>
                <a:cubicBezTo>
                  <a:pt x="217" y="221"/>
                  <a:pt x="227" y="195"/>
                  <a:pt x="227" y="169"/>
                </a:cubicBezTo>
                <a:cubicBezTo>
                  <a:pt x="227" y="149"/>
                  <a:pt x="221" y="129"/>
                  <a:pt x="210" y="112"/>
                </a:cubicBezTo>
                <a:cubicBezTo>
                  <a:pt x="216" y="106"/>
                  <a:pt x="216" y="106"/>
                  <a:pt x="216" y="106"/>
                </a:cubicBezTo>
                <a:cubicBezTo>
                  <a:pt x="229" y="125"/>
                  <a:pt x="236" y="147"/>
                  <a:pt x="236" y="169"/>
                </a:cubicBezTo>
                <a:cubicBezTo>
                  <a:pt x="236" y="197"/>
                  <a:pt x="225" y="226"/>
                  <a:pt x="203" y="247"/>
                </a:cubicBezTo>
                <a:cubicBezTo>
                  <a:pt x="181" y="269"/>
                  <a:pt x="153" y="280"/>
                  <a:pt x="125" y="280"/>
                </a:cubicBezTo>
                <a:cubicBezTo>
                  <a:pt x="101" y="280"/>
                  <a:pt x="78" y="273"/>
                  <a:pt x="59" y="258"/>
                </a:cubicBezTo>
                <a:cubicBezTo>
                  <a:pt x="56" y="256"/>
                  <a:pt x="51" y="257"/>
                  <a:pt x="49" y="260"/>
                </a:cubicBezTo>
                <a:cubicBezTo>
                  <a:pt x="47" y="263"/>
                  <a:pt x="47" y="267"/>
                  <a:pt x="50" y="269"/>
                </a:cubicBezTo>
                <a:cubicBezTo>
                  <a:pt x="50" y="269"/>
                  <a:pt x="50" y="269"/>
                  <a:pt x="50" y="269"/>
                </a:cubicBezTo>
                <a:cubicBezTo>
                  <a:pt x="72" y="286"/>
                  <a:pt x="99" y="294"/>
                  <a:pt x="125" y="294"/>
                </a:cubicBezTo>
                <a:cubicBezTo>
                  <a:pt x="125" y="294"/>
                  <a:pt x="125" y="294"/>
                  <a:pt x="125" y="294"/>
                </a:cubicBezTo>
                <a:cubicBezTo>
                  <a:pt x="157" y="294"/>
                  <a:pt x="189" y="282"/>
                  <a:pt x="213" y="257"/>
                </a:cubicBezTo>
                <a:cubicBezTo>
                  <a:pt x="237" y="233"/>
                  <a:pt x="249" y="201"/>
                  <a:pt x="249" y="169"/>
                </a:cubicBezTo>
                <a:cubicBezTo>
                  <a:pt x="249" y="142"/>
                  <a:pt x="241" y="114"/>
                  <a:pt x="223" y="92"/>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3" name="Freeform 493"/>
          <p:cNvSpPr>
            <a:spLocks/>
          </p:cNvSpPr>
          <p:nvPr/>
        </p:nvSpPr>
        <p:spPr bwMode="auto">
          <a:xfrm>
            <a:off x="10006013" y="4403725"/>
            <a:ext cx="317500" cy="515938"/>
          </a:xfrm>
          <a:custGeom>
            <a:avLst/>
            <a:gdLst/>
            <a:ahLst/>
            <a:cxnLst>
              <a:cxn ang="0">
                <a:pos x="265" y="150"/>
              </a:cxn>
              <a:cxn ang="0">
                <a:pos x="275" y="105"/>
              </a:cxn>
              <a:cxn ang="0">
                <a:pos x="277" y="53"/>
              </a:cxn>
              <a:cxn ang="0">
                <a:pos x="260" y="17"/>
              </a:cxn>
              <a:cxn ang="0">
                <a:pos x="190" y="12"/>
              </a:cxn>
              <a:cxn ang="0">
                <a:pos x="58" y="19"/>
              </a:cxn>
              <a:cxn ang="0">
                <a:pos x="31" y="34"/>
              </a:cxn>
              <a:cxn ang="0">
                <a:pos x="0" y="80"/>
              </a:cxn>
              <a:cxn ang="0">
                <a:pos x="0" y="142"/>
              </a:cxn>
              <a:cxn ang="0">
                <a:pos x="11" y="174"/>
              </a:cxn>
              <a:cxn ang="0">
                <a:pos x="0" y="209"/>
              </a:cxn>
              <a:cxn ang="0">
                <a:pos x="43" y="240"/>
              </a:cxn>
              <a:cxn ang="0">
                <a:pos x="26" y="208"/>
              </a:cxn>
              <a:cxn ang="0">
                <a:pos x="49" y="173"/>
              </a:cxn>
              <a:cxn ang="0">
                <a:pos x="26" y="143"/>
              </a:cxn>
              <a:cxn ang="0">
                <a:pos x="38" y="125"/>
              </a:cxn>
              <a:cxn ang="0">
                <a:pos x="49" y="114"/>
              </a:cxn>
              <a:cxn ang="0">
                <a:pos x="48" y="103"/>
              </a:cxn>
              <a:cxn ang="0">
                <a:pos x="26" y="79"/>
              </a:cxn>
              <a:cxn ang="0">
                <a:pos x="38" y="60"/>
              </a:cxn>
              <a:cxn ang="0">
                <a:pos x="71" y="42"/>
              </a:cxn>
              <a:cxn ang="0">
                <a:pos x="106" y="27"/>
              </a:cxn>
              <a:cxn ang="0">
                <a:pos x="191" y="39"/>
              </a:cxn>
              <a:cxn ang="0">
                <a:pos x="231" y="35"/>
              </a:cxn>
              <a:cxn ang="0">
                <a:pos x="249" y="44"/>
              </a:cxn>
              <a:cxn ang="0">
                <a:pos x="236" y="71"/>
              </a:cxn>
              <a:cxn ang="0">
                <a:pos x="82" y="107"/>
              </a:cxn>
              <a:cxn ang="0">
                <a:pos x="238" y="98"/>
              </a:cxn>
              <a:cxn ang="0">
                <a:pos x="249" y="109"/>
              </a:cxn>
              <a:cxn ang="0">
                <a:pos x="236" y="137"/>
              </a:cxn>
              <a:cxn ang="0">
                <a:pos x="227" y="138"/>
              </a:cxn>
              <a:cxn ang="0">
                <a:pos x="96" y="155"/>
              </a:cxn>
              <a:cxn ang="0">
                <a:pos x="99" y="181"/>
              </a:cxn>
              <a:cxn ang="0">
                <a:pos x="231" y="165"/>
              </a:cxn>
              <a:cxn ang="0">
                <a:pos x="249" y="174"/>
              </a:cxn>
              <a:cxn ang="0">
                <a:pos x="251" y="188"/>
              </a:cxn>
              <a:cxn ang="0">
                <a:pos x="90" y="224"/>
              </a:cxn>
              <a:cxn ang="0">
                <a:pos x="58" y="247"/>
              </a:cxn>
              <a:cxn ang="0">
                <a:pos x="64" y="267"/>
              </a:cxn>
              <a:cxn ang="0">
                <a:pos x="54" y="278"/>
              </a:cxn>
              <a:cxn ang="0">
                <a:pos x="36" y="321"/>
              </a:cxn>
              <a:cxn ang="0">
                <a:pos x="91" y="394"/>
              </a:cxn>
              <a:cxn ang="0">
                <a:pos x="97" y="441"/>
              </a:cxn>
              <a:cxn ang="0">
                <a:pos x="139" y="459"/>
              </a:cxn>
              <a:cxn ang="0">
                <a:pos x="182" y="437"/>
              </a:cxn>
              <a:cxn ang="0">
                <a:pos x="231" y="360"/>
              </a:cxn>
              <a:cxn ang="0">
                <a:pos x="235" y="287"/>
              </a:cxn>
              <a:cxn ang="0">
                <a:pos x="186" y="278"/>
              </a:cxn>
              <a:cxn ang="0">
                <a:pos x="189" y="267"/>
              </a:cxn>
              <a:cxn ang="0">
                <a:pos x="163" y="262"/>
              </a:cxn>
              <a:cxn ang="0">
                <a:pos x="156" y="299"/>
              </a:cxn>
              <a:cxn ang="0">
                <a:pos x="212" y="304"/>
              </a:cxn>
              <a:cxn ang="0">
                <a:pos x="208" y="347"/>
              </a:cxn>
              <a:cxn ang="0">
                <a:pos x="160" y="383"/>
              </a:cxn>
              <a:cxn ang="0">
                <a:pos x="140" y="432"/>
              </a:cxn>
              <a:cxn ang="0">
                <a:pos x="121" y="428"/>
              </a:cxn>
              <a:cxn ang="0">
                <a:pos x="106" y="371"/>
              </a:cxn>
              <a:cxn ang="0">
                <a:pos x="63" y="321"/>
              </a:cxn>
              <a:cxn ang="0">
                <a:pos x="110" y="304"/>
              </a:cxn>
              <a:cxn ang="0">
                <a:pos x="124" y="291"/>
              </a:cxn>
              <a:cxn ang="0">
                <a:pos x="88" y="253"/>
              </a:cxn>
              <a:cxn ang="0">
                <a:pos x="240" y="227"/>
              </a:cxn>
              <a:cxn ang="0">
                <a:pos x="277" y="183"/>
              </a:cxn>
            </a:cxnLst>
            <a:rect l="0" t="0" r="r" b="b"/>
            <a:pathLst>
              <a:path w="280" h="459">
                <a:moveTo>
                  <a:pt x="275" y="170"/>
                </a:moveTo>
                <a:cubicBezTo>
                  <a:pt x="274" y="162"/>
                  <a:pt x="271" y="156"/>
                  <a:pt x="265" y="150"/>
                </a:cubicBezTo>
                <a:cubicBezTo>
                  <a:pt x="274" y="142"/>
                  <a:pt x="279" y="130"/>
                  <a:pt x="277" y="118"/>
                </a:cubicBezTo>
                <a:cubicBezTo>
                  <a:pt x="275" y="105"/>
                  <a:pt x="275" y="105"/>
                  <a:pt x="275" y="105"/>
                </a:cubicBezTo>
                <a:cubicBezTo>
                  <a:pt x="274" y="97"/>
                  <a:pt x="271" y="90"/>
                  <a:pt x="266" y="85"/>
                </a:cubicBezTo>
                <a:cubicBezTo>
                  <a:pt x="274" y="77"/>
                  <a:pt x="279" y="65"/>
                  <a:pt x="277" y="53"/>
                </a:cubicBezTo>
                <a:cubicBezTo>
                  <a:pt x="275" y="40"/>
                  <a:pt x="275" y="40"/>
                  <a:pt x="275" y="40"/>
                </a:cubicBezTo>
                <a:cubicBezTo>
                  <a:pt x="274" y="31"/>
                  <a:pt x="268" y="23"/>
                  <a:pt x="260" y="17"/>
                </a:cubicBezTo>
                <a:cubicBezTo>
                  <a:pt x="251" y="10"/>
                  <a:pt x="239" y="7"/>
                  <a:pt x="228" y="9"/>
                </a:cubicBezTo>
                <a:cubicBezTo>
                  <a:pt x="225" y="9"/>
                  <a:pt x="193" y="12"/>
                  <a:pt x="190" y="12"/>
                </a:cubicBezTo>
                <a:cubicBezTo>
                  <a:pt x="166" y="8"/>
                  <a:pt x="113" y="0"/>
                  <a:pt x="106" y="0"/>
                </a:cubicBezTo>
                <a:cubicBezTo>
                  <a:pt x="93" y="0"/>
                  <a:pt x="58" y="19"/>
                  <a:pt x="58" y="19"/>
                </a:cubicBezTo>
                <a:cubicBezTo>
                  <a:pt x="58" y="19"/>
                  <a:pt x="58" y="19"/>
                  <a:pt x="58" y="19"/>
                </a:cubicBezTo>
                <a:cubicBezTo>
                  <a:pt x="58" y="19"/>
                  <a:pt x="34" y="32"/>
                  <a:pt x="31" y="34"/>
                </a:cubicBezTo>
                <a:cubicBezTo>
                  <a:pt x="12" y="38"/>
                  <a:pt x="0" y="55"/>
                  <a:pt x="0" y="77"/>
                </a:cubicBezTo>
                <a:cubicBezTo>
                  <a:pt x="0" y="78"/>
                  <a:pt x="0" y="79"/>
                  <a:pt x="0" y="80"/>
                </a:cubicBezTo>
                <a:cubicBezTo>
                  <a:pt x="0" y="92"/>
                  <a:pt x="5" y="102"/>
                  <a:pt x="11" y="110"/>
                </a:cubicBezTo>
                <a:cubicBezTo>
                  <a:pt x="4" y="118"/>
                  <a:pt x="0" y="129"/>
                  <a:pt x="0" y="142"/>
                </a:cubicBezTo>
                <a:cubicBezTo>
                  <a:pt x="0" y="143"/>
                  <a:pt x="0" y="143"/>
                  <a:pt x="0" y="144"/>
                </a:cubicBezTo>
                <a:cubicBezTo>
                  <a:pt x="0" y="156"/>
                  <a:pt x="5" y="166"/>
                  <a:pt x="11" y="174"/>
                </a:cubicBezTo>
                <a:cubicBezTo>
                  <a:pt x="4" y="183"/>
                  <a:pt x="0" y="195"/>
                  <a:pt x="0" y="207"/>
                </a:cubicBezTo>
                <a:cubicBezTo>
                  <a:pt x="0" y="208"/>
                  <a:pt x="0" y="208"/>
                  <a:pt x="0" y="209"/>
                </a:cubicBezTo>
                <a:cubicBezTo>
                  <a:pt x="0" y="221"/>
                  <a:pt x="5" y="237"/>
                  <a:pt x="25" y="246"/>
                </a:cubicBezTo>
                <a:cubicBezTo>
                  <a:pt x="32" y="250"/>
                  <a:pt x="40" y="247"/>
                  <a:pt x="43" y="240"/>
                </a:cubicBezTo>
                <a:cubicBezTo>
                  <a:pt x="46" y="234"/>
                  <a:pt x="44" y="226"/>
                  <a:pt x="37" y="223"/>
                </a:cubicBezTo>
                <a:cubicBezTo>
                  <a:pt x="30" y="219"/>
                  <a:pt x="27" y="215"/>
                  <a:pt x="26" y="208"/>
                </a:cubicBezTo>
                <a:cubicBezTo>
                  <a:pt x="26" y="200"/>
                  <a:pt x="31" y="189"/>
                  <a:pt x="38" y="187"/>
                </a:cubicBezTo>
                <a:cubicBezTo>
                  <a:pt x="45" y="186"/>
                  <a:pt x="50" y="180"/>
                  <a:pt x="49" y="173"/>
                </a:cubicBezTo>
                <a:cubicBezTo>
                  <a:pt x="48" y="166"/>
                  <a:pt x="42" y="161"/>
                  <a:pt x="35" y="161"/>
                </a:cubicBezTo>
                <a:cubicBezTo>
                  <a:pt x="32" y="159"/>
                  <a:pt x="27" y="152"/>
                  <a:pt x="26" y="143"/>
                </a:cubicBezTo>
                <a:cubicBezTo>
                  <a:pt x="26" y="143"/>
                  <a:pt x="26" y="142"/>
                  <a:pt x="26" y="142"/>
                </a:cubicBezTo>
                <a:cubicBezTo>
                  <a:pt x="26" y="135"/>
                  <a:pt x="28" y="127"/>
                  <a:pt x="38" y="125"/>
                </a:cubicBezTo>
                <a:cubicBezTo>
                  <a:pt x="43" y="124"/>
                  <a:pt x="47" y="121"/>
                  <a:pt x="49" y="116"/>
                </a:cubicBezTo>
                <a:cubicBezTo>
                  <a:pt x="49" y="114"/>
                  <a:pt x="49" y="114"/>
                  <a:pt x="49" y="114"/>
                </a:cubicBezTo>
                <a:cubicBezTo>
                  <a:pt x="50" y="113"/>
                  <a:pt x="50" y="111"/>
                  <a:pt x="50" y="110"/>
                </a:cubicBezTo>
                <a:cubicBezTo>
                  <a:pt x="50" y="108"/>
                  <a:pt x="49" y="105"/>
                  <a:pt x="48" y="103"/>
                </a:cubicBezTo>
                <a:cubicBezTo>
                  <a:pt x="45" y="100"/>
                  <a:pt x="42" y="97"/>
                  <a:pt x="38" y="97"/>
                </a:cubicBezTo>
                <a:cubicBezTo>
                  <a:pt x="33" y="96"/>
                  <a:pt x="27" y="89"/>
                  <a:pt x="26" y="79"/>
                </a:cubicBezTo>
                <a:cubicBezTo>
                  <a:pt x="26" y="78"/>
                  <a:pt x="26" y="78"/>
                  <a:pt x="26" y="77"/>
                </a:cubicBezTo>
                <a:cubicBezTo>
                  <a:pt x="26" y="72"/>
                  <a:pt x="28" y="61"/>
                  <a:pt x="38" y="60"/>
                </a:cubicBezTo>
                <a:cubicBezTo>
                  <a:pt x="39" y="59"/>
                  <a:pt x="41" y="59"/>
                  <a:pt x="42" y="58"/>
                </a:cubicBezTo>
                <a:cubicBezTo>
                  <a:pt x="71" y="42"/>
                  <a:pt x="71" y="42"/>
                  <a:pt x="71" y="42"/>
                </a:cubicBezTo>
                <a:cubicBezTo>
                  <a:pt x="71" y="42"/>
                  <a:pt x="71" y="42"/>
                  <a:pt x="71" y="42"/>
                </a:cubicBezTo>
                <a:cubicBezTo>
                  <a:pt x="78" y="38"/>
                  <a:pt x="100" y="28"/>
                  <a:pt x="106" y="27"/>
                </a:cubicBezTo>
                <a:cubicBezTo>
                  <a:pt x="113" y="27"/>
                  <a:pt x="158" y="34"/>
                  <a:pt x="188" y="39"/>
                </a:cubicBezTo>
                <a:cubicBezTo>
                  <a:pt x="189" y="39"/>
                  <a:pt x="190" y="39"/>
                  <a:pt x="191" y="39"/>
                </a:cubicBezTo>
                <a:cubicBezTo>
                  <a:pt x="230" y="35"/>
                  <a:pt x="230" y="35"/>
                  <a:pt x="230" y="35"/>
                </a:cubicBezTo>
                <a:cubicBezTo>
                  <a:pt x="230" y="35"/>
                  <a:pt x="231" y="35"/>
                  <a:pt x="231" y="35"/>
                </a:cubicBezTo>
                <a:cubicBezTo>
                  <a:pt x="236" y="35"/>
                  <a:pt x="241" y="36"/>
                  <a:pt x="245" y="38"/>
                </a:cubicBezTo>
                <a:cubicBezTo>
                  <a:pt x="246" y="39"/>
                  <a:pt x="248" y="41"/>
                  <a:pt x="249" y="44"/>
                </a:cubicBezTo>
                <a:cubicBezTo>
                  <a:pt x="251" y="57"/>
                  <a:pt x="251" y="57"/>
                  <a:pt x="251" y="57"/>
                </a:cubicBezTo>
                <a:cubicBezTo>
                  <a:pt x="251" y="64"/>
                  <a:pt x="245" y="70"/>
                  <a:pt x="236" y="71"/>
                </a:cubicBezTo>
                <a:cubicBezTo>
                  <a:pt x="93" y="92"/>
                  <a:pt x="93" y="92"/>
                  <a:pt x="93" y="92"/>
                </a:cubicBezTo>
                <a:cubicBezTo>
                  <a:pt x="86" y="93"/>
                  <a:pt x="81" y="100"/>
                  <a:pt x="82" y="107"/>
                </a:cubicBezTo>
                <a:cubicBezTo>
                  <a:pt x="83" y="114"/>
                  <a:pt x="90" y="119"/>
                  <a:pt x="97" y="118"/>
                </a:cubicBezTo>
                <a:cubicBezTo>
                  <a:pt x="238" y="98"/>
                  <a:pt x="238" y="98"/>
                  <a:pt x="238" y="98"/>
                </a:cubicBezTo>
                <a:cubicBezTo>
                  <a:pt x="238" y="98"/>
                  <a:pt x="239" y="98"/>
                  <a:pt x="239" y="98"/>
                </a:cubicBezTo>
                <a:cubicBezTo>
                  <a:pt x="245" y="100"/>
                  <a:pt x="248" y="105"/>
                  <a:pt x="249" y="109"/>
                </a:cubicBezTo>
                <a:cubicBezTo>
                  <a:pt x="251" y="122"/>
                  <a:pt x="251" y="122"/>
                  <a:pt x="251" y="122"/>
                </a:cubicBezTo>
                <a:cubicBezTo>
                  <a:pt x="251" y="128"/>
                  <a:pt x="245" y="135"/>
                  <a:pt x="236" y="137"/>
                </a:cubicBezTo>
                <a:cubicBezTo>
                  <a:pt x="235" y="137"/>
                  <a:pt x="234" y="137"/>
                  <a:pt x="233" y="138"/>
                </a:cubicBezTo>
                <a:cubicBezTo>
                  <a:pt x="231" y="138"/>
                  <a:pt x="229" y="138"/>
                  <a:pt x="227" y="138"/>
                </a:cubicBezTo>
                <a:cubicBezTo>
                  <a:pt x="227" y="138"/>
                  <a:pt x="227" y="138"/>
                  <a:pt x="227" y="138"/>
                </a:cubicBezTo>
                <a:cubicBezTo>
                  <a:pt x="96" y="155"/>
                  <a:pt x="96" y="155"/>
                  <a:pt x="96" y="155"/>
                </a:cubicBezTo>
                <a:cubicBezTo>
                  <a:pt x="89" y="156"/>
                  <a:pt x="84" y="162"/>
                  <a:pt x="85" y="169"/>
                </a:cubicBezTo>
                <a:cubicBezTo>
                  <a:pt x="85" y="177"/>
                  <a:pt x="92" y="182"/>
                  <a:pt x="99" y="181"/>
                </a:cubicBezTo>
                <a:cubicBezTo>
                  <a:pt x="231" y="165"/>
                  <a:pt x="231" y="165"/>
                  <a:pt x="231" y="165"/>
                </a:cubicBezTo>
                <a:cubicBezTo>
                  <a:pt x="231" y="165"/>
                  <a:pt x="231" y="165"/>
                  <a:pt x="231" y="165"/>
                </a:cubicBezTo>
                <a:cubicBezTo>
                  <a:pt x="236" y="164"/>
                  <a:pt x="241" y="165"/>
                  <a:pt x="245" y="168"/>
                </a:cubicBezTo>
                <a:cubicBezTo>
                  <a:pt x="246" y="169"/>
                  <a:pt x="248" y="171"/>
                  <a:pt x="249" y="174"/>
                </a:cubicBezTo>
                <a:cubicBezTo>
                  <a:pt x="251" y="187"/>
                  <a:pt x="251" y="187"/>
                  <a:pt x="251" y="187"/>
                </a:cubicBezTo>
                <a:cubicBezTo>
                  <a:pt x="251" y="187"/>
                  <a:pt x="251" y="187"/>
                  <a:pt x="251" y="188"/>
                </a:cubicBezTo>
                <a:cubicBezTo>
                  <a:pt x="251" y="194"/>
                  <a:pt x="244" y="199"/>
                  <a:pt x="236" y="200"/>
                </a:cubicBezTo>
                <a:cubicBezTo>
                  <a:pt x="236" y="200"/>
                  <a:pt x="90" y="224"/>
                  <a:pt x="90" y="224"/>
                </a:cubicBezTo>
                <a:cubicBezTo>
                  <a:pt x="90" y="224"/>
                  <a:pt x="89" y="224"/>
                  <a:pt x="89" y="224"/>
                </a:cubicBezTo>
                <a:cubicBezTo>
                  <a:pt x="81" y="226"/>
                  <a:pt x="62" y="233"/>
                  <a:pt x="58" y="247"/>
                </a:cubicBezTo>
                <a:cubicBezTo>
                  <a:pt x="58" y="248"/>
                  <a:pt x="58" y="250"/>
                  <a:pt x="58" y="252"/>
                </a:cubicBezTo>
                <a:cubicBezTo>
                  <a:pt x="58" y="257"/>
                  <a:pt x="60" y="262"/>
                  <a:pt x="64" y="267"/>
                </a:cubicBezTo>
                <a:cubicBezTo>
                  <a:pt x="68" y="270"/>
                  <a:pt x="72" y="274"/>
                  <a:pt x="76" y="278"/>
                </a:cubicBezTo>
                <a:cubicBezTo>
                  <a:pt x="66" y="278"/>
                  <a:pt x="54" y="278"/>
                  <a:pt x="54" y="278"/>
                </a:cubicBezTo>
                <a:cubicBezTo>
                  <a:pt x="49" y="278"/>
                  <a:pt x="43" y="281"/>
                  <a:pt x="42" y="287"/>
                </a:cubicBezTo>
                <a:cubicBezTo>
                  <a:pt x="41" y="288"/>
                  <a:pt x="36" y="302"/>
                  <a:pt x="36" y="321"/>
                </a:cubicBezTo>
                <a:cubicBezTo>
                  <a:pt x="36" y="333"/>
                  <a:pt x="38" y="347"/>
                  <a:pt x="46" y="360"/>
                </a:cubicBezTo>
                <a:cubicBezTo>
                  <a:pt x="55" y="377"/>
                  <a:pt x="70" y="388"/>
                  <a:pt x="91" y="394"/>
                </a:cubicBezTo>
                <a:cubicBezTo>
                  <a:pt x="92" y="420"/>
                  <a:pt x="95" y="436"/>
                  <a:pt x="95" y="437"/>
                </a:cubicBezTo>
                <a:cubicBezTo>
                  <a:pt x="95" y="438"/>
                  <a:pt x="96" y="440"/>
                  <a:pt x="97" y="441"/>
                </a:cubicBezTo>
                <a:cubicBezTo>
                  <a:pt x="98" y="443"/>
                  <a:pt x="108" y="459"/>
                  <a:pt x="137" y="459"/>
                </a:cubicBezTo>
                <a:cubicBezTo>
                  <a:pt x="139" y="459"/>
                  <a:pt x="139" y="459"/>
                  <a:pt x="139" y="459"/>
                </a:cubicBezTo>
                <a:cubicBezTo>
                  <a:pt x="169" y="459"/>
                  <a:pt x="179" y="443"/>
                  <a:pt x="180" y="441"/>
                </a:cubicBezTo>
                <a:cubicBezTo>
                  <a:pt x="181" y="440"/>
                  <a:pt x="181" y="438"/>
                  <a:pt x="182" y="437"/>
                </a:cubicBezTo>
                <a:cubicBezTo>
                  <a:pt x="182" y="436"/>
                  <a:pt x="185" y="420"/>
                  <a:pt x="186" y="394"/>
                </a:cubicBezTo>
                <a:cubicBezTo>
                  <a:pt x="207" y="388"/>
                  <a:pt x="222" y="377"/>
                  <a:pt x="231" y="360"/>
                </a:cubicBezTo>
                <a:cubicBezTo>
                  <a:pt x="238" y="347"/>
                  <a:pt x="241" y="333"/>
                  <a:pt x="241" y="321"/>
                </a:cubicBezTo>
                <a:cubicBezTo>
                  <a:pt x="241" y="302"/>
                  <a:pt x="235" y="288"/>
                  <a:pt x="235" y="287"/>
                </a:cubicBezTo>
                <a:cubicBezTo>
                  <a:pt x="233" y="281"/>
                  <a:pt x="228" y="278"/>
                  <a:pt x="223" y="278"/>
                </a:cubicBezTo>
                <a:cubicBezTo>
                  <a:pt x="223" y="278"/>
                  <a:pt x="203" y="278"/>
                  <a:pt x="186" y="278"/>
                </a:cubicBezTo>
                <a:cubicBezTo>
                  <a:pt x="187" y="276"/>
                  <a:pt x="188" y="272"/>
                  <a:pt x="188" y="272"/>
                </a:cubicBezTo>
                <a:cubicBezTo>
                  <a:pt x="189" y="270"/>
                  <a:pt x="189" y="269"/>
                  <a:pt x="189" y="267"/>
                </a:cubicBezTo>
                <a:cubicBezTo>
                  <a:pt x="189" y="262"/>
                  <a:pt x="186" y="257"/>
                  <a:pt x="181" y="255"/>
                </a:cubicBezTo>
                <a:cubicBezTo>
                  <a:pt x="174" y="252"/>
                  <a:pt x="166" y="255"/>
                  <a:pt x="163" y="262"/>
                </a:cubicBezTo>
                <a:cubicBezTo>
                  <a:pt x="154" y="286"/>
                  <a:pt x="154" y="286"/>
                  <a:pt x="154" y="286"/>
                </a:cubicBezTo>
                <a:cubicBezTo>
                  <a:pt x="152" y="290"/>
                  <a:pt x="153" y="295"/>
                  <a:pt x="156" y="299"/>
                </a:cubicBezTo>
                <a:cubicBezTo>
                  <a:pt x="158" y="302"/>
                  <a:pt x="162" y="304"/>
                  <a:pt x="167" y="304"/>
                </a:cubicBezTo>
                <a:cubicBezTo>
                  <a:pt x="167" y="304"/>
                  <a:pt x="199" y="304"/>
                  <a:pt x="212" y="304"/>
                </a:cubicBezTo>
                <a:cubicBezTo>
                  <a:pt x="213" y="309"/>
                  <a:pt x="214" y="315"/>
                  <a:pt x="214" y="321"/>
                </a:cubicBezTo>
                <a:cubicBezTo>
                  <a:pt x="214" y="330"/>
                  <a:pt x="213" y="339"/>
                  <a:pt x="208" y="347"/>
                </a:cubicBezTo>
                <a:cubicBezTo>
                  <a:pt x="201" y="359"/>
                  <a:pt x="189" y="367"/>
                  <a:pt x="170" y="371"/>
                </a:cubicBezTo>
                <a:cubicBezTo>
                  <a:pt x="164" y="372"/>
                  <a:pt x="160" y="377"/>
                  <a:pt x="160" y="383"/>
                </a:cubicBezTo>
                <a:cubicBezTo>
                  <a:pt x="159" y="405"/>
                  <a:pt x="157" y="421"/>
                  <a:pt x="156" y="428"/>
                </a:cubicBezTo>
                <a:cubicBezTo>
                  <a:pt x="154" y="430"/>
                  <a:pt x="149" y="432"/>
                  <a:pt x="140" y="432"/>
                </a:cubicBezTo>
                <a:cubicBezTo>
                  <a:pt x="140" y="432"/>
                  <a:pt x="137" y="432"/>
                  <a:pt x="137" y="432"/>
                </a:cubicBezTo>
                <a:cubicBezTo>
                  <a:pt x="128" y="432"/>
                  <a:pt x="123" y="430"/>
                  <a:pt x="121" y="428"/>
                </a:cubicBezTo>
                <a:cubicBezTo>
                  <a:pt x="120" y="421"/>
                  <a:pt x="118" y="405"/>
                  <a:pt x="117" y="383"/>
                </a:cubicBezTo>
                <a:cubicBezTo>
                  <a:pt x="117" y="377"/>
                  <a:pt x="112" y="372"/>
                  <a:pt x="106" y="371"/>
                </a:cubicBezTo>
                <a:cubicBezTo>
                  <a:pt x="88" y="367"/>
                  <a:pt x="76" y="359"/>
                  <a:pt x="69" y="347"/>
                </a:cubicBezTo>
                <a:cubicBezTo>
                  <a:pt x="64" y="339"/>
                  <a:pt x="63" y="330"/>
                  <a:pt x="63" y="321"/>
                </a:cubicBezTo>
                <a:cubicBezTo>
                  <a:pt x="63" y="315"/>
                  <a:pt x="64" y="309"/>
                  <a:pt x="64" y="304"/>
                </a:cubicBezTo>
                <a:cubicBezTo>
                  <a:pt x="78" y="304"/>
                  <a:pt x="110" y="304"/>
                  <a:pt x="110" y="304"/>
                </a:cubicBezTo>
                <a:cubicBezTo>
                  <a:pt x="116" y="304"/>
                  <a:pt x="121" y="301"/>
                  <a:pt x="123" y="296"/>
                </a:cubicBezTo>
                <a:cubicBezTo>
                  <a:pt x="123" y="294"/>
                  <a:pt x="124" y="293"/>
                  <a:pt x="124" y="291"/>
                </a:cubicBezTo>
                <a:cubicBezTo>
                  <a:pt x="124" y="287"/>
                  <a:pt x="122" y="284"/>
                  <a:pt x="119" y="281"/>
                </a:cubicBezTo>
                <a:cubicBezTo>
                  <a:pt x="119" y="281"/>
                  <a:pt x="101" y="265"/>
                  <a:pt x="88" y="253"/>
                </a:cubicBezTo>
                <a:cubicBezTo>
                  <a:pt x="90" y="252"/>
                  <a:pt x="93" y="251"/>
                  <a:pt x="95" y="250"/>
                </a:cubicBezTo>
                <a:cubicBezTo>
                  <a:pt x="97" y="250"/>
                  <a:pt x="240" y="227"/>
                  <a:pt x="240" y="227"/>
                </a:cubicBezTo>
                <a:cubicBezTo>
                  <a:pt x="240" y="227"/>
                  <a:pt x="240" y="227"/>
                  <a:pt x="240" y="227"/>
                </a:cubicBezTo>
                <a:cubicBezTo>
                  <a:pt x="263" y="223"/>
                  <a:pt x="280" y="204"/>
                  <a:pt x="277" y="183"/>
                </a:cubicBezTo>
                <a:lnTo>
                  <a:pt x="275" y="170"/>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4" name="Freeform 529"/>
          <p:cNvSpPr>
            <a:spLocks noEditPoints="1"/>
          </p:cNvSpPr>
          <p:nvPr/>
        </p:nvSpPr>
        <p:spPr bwMode="auto">
          <a:xfrm>
            <a:off x="9974263" y="2498725"/>
            <a:ext cx="379412" cy="285750"/>
          </a:xfrm>
          <a:custGeom>
            <a:avLst/>
            <a:gdLst/>
            <a:ahLst/>
            <a:cxnLst>
              <a:cxn ang="0">
                <a:pos x="315" y="4"/>
              </a:cxn>
              <a:cxn ang="0">
                <a:pos x="260" y="34"/>
              </a:cxn>
              <a:cxn ang="0">
                <a:pos x="201" y="2"/>
              </a:cxn>
              <a:cxn ang="0">
                <a:pos x="192" y="4"/>
              </a:cxn>
              <a:cxn ang="0">
                <a:pos x="137" y="34"/>
              </a:cxn>
              <a:cxn ang="0">
                <a:pos x="69" y="4"/>
              </a:cxn>
              <a:cxn ang="0">
                <a:pos x="65" y="8"/>
              </a:cxn>
              <a:cxn ang="0">
                <a:pos x="1" y="46"/>
              </a:cxn>
              <a:cxn ang="0">
                <a:pos x="4" y="120"/>
              </a:cxn>
              <a:cxn ang="0">
                <a:pos x="136" y="131"/>
              </a:cxn>
              <a:cxn ang="0">
                <a:pos x="260" y="131"/>
              </a:cxn>
              <a:cxn ang="0">
                <a:pos x="309" y="204"/>
              </a:cxn>
              <a:cxn ang="0">
                <a:pos x="209" y="201"/>
              </a:cxn>
              <a:cxn ang="0">
                <a:pos x="192" y="198"/>
              </a:cxn>
              <a:cxn ang="0">
                <a:pos x="137" y="227"/>
              </a:cxn>
              <a:cxn ang="0">
                <a:pos x="69" y="198"/>
              </a:cxn>
              <a:cxn ang="0">
                <a:pos x="65" y="202"/>
              </a:cxn>
              <a:cxn ang="0">
                <a:pos x="1" y="240"/>
              </a:cxn>
              <a:cxn ang="0">
                <a:pos x="75" y="228"/>
              </a:cxn>
              <a:cxn ang="0">
                <a:pos x="199" y="228"/>
              </a:cxn>
              <a:cxn ang="0">
                <a:pos x="332" y="216"/>
              </a:cxn>
              <a:cxn ang="0">
                <a:pos x="334" y="143"/>
              </a:cxn>
              <a:cxn ang="0">
                <a:pos x="270" y="105"/>
              </a:cxn>
              <a:cxn ang="0">
                <a:pos x="253" y="101"/>
              </a:cxn>
              <a:cxn ang="0">
                <a:pos x="198" y="130"/>
              </a:cxn>
              <a:cxn ang="0">
                <a:pos x="130" y="101"/>
              </a:cxn>
              <a:cxn ang="0">
                <a:pos x="126" y="105"/>
              </a:cxn>
              <a:cxn ang="0">
                <a:pos x="26" y="107"/>
              </a:cxn>
              <a:cxn ang="0">
                <a:pos x="75" y="34"/>
              </a:cxn>
              <a:cxn ang="0">
                <a:pos x="199" y="34"/>
              </a:cxn>
              <a:cxn ang="0">
                <a:pos x="332" y="22"/>
              </a:cxn>
              <a:cxn ang="0">
                <a:pos x="333" y="8"/>
              </a:cxn>
              <a:cxn ang="0">
                <a:pos x="330" y="24"/>
              </a:cxn>
              <a:cxn ang="0">
                <a:pos x="330" y="24"/>
              </a:cxn>
              <a:cxn ang="0">
                <a:pos x="330" y="218"/>
              </a:cxn>
            </a:cxnLst>
            <a:rect l="0" t="0" r="r" b="b"/>
            <a:pathLst>
              <a:path w="335" h="253">
                <a:moveTo>
                  <a:pt x="316" y="4"/>
                </a:moveTo>
                <a:cubicBezTo>
                  <a:pt x="315" y="4"/>
                  <a:pt x="315" y="4"/>
                  <a:pt x="315" y="4"/>
                </a:cubicBezTo>
                <a:cubicBezTo>
                  <a:pt x="314" y="5"/>
                  <a:pt x="312" y="6"/>
                  <a:pt x="311" y="8"/>
                </a:cubicBezTo>
                <a:cubicBezTo>
                  <a:pt x="301" y="24"/>
                  <a:pt x="281" y="34"/>
                  <a:pt x="260" y="34"/>
                </a:cubicBezTo>
                <a:cubicBezTo>
                  <a:pt x="239" y="34"/>
                  <a:pt x="220" y="24"/>
                  <a:pt x="209" y="8"/>
                </a:cubicBezTo>
                <a:cubicBezTo>
                  <a:pt x="207" y="5"/>
                  <a:pt x="205" y="3"/>
                  <a:pt x="201" y="2"/>
                </a:cubicBezTo>
                <a:cubicBezTo>
                  <a:pt x="198" y="2"/>
                  <a:pt x="195" y="2"/>
                  <a:pt x="192" y="4"/>
                </a:cubicBezTo>
                <a:cubicBezTo>
                  <a:pt x="192" y="4"/>
                  <a:pt x="192" y="4"/>
                  <a:pt x="192" y="4"/>
                </a:cubicBezTo>
                <a:cubicBezTo>
                  <a:pt x="190" y="5"/>
                  <a:pt x="189" y="6"/>
                  <a:pt x="188" y="8"/>
                </a:cubicBezTo>
                <a:cubicBezTo>
                  <a:pt x="178" y="24"/>
                  <a:pt x="158" y="34"/>
                  <a:pt x="137" y="34"/>
                </a:cubicBezTo>
                <a:cubicBezTo>
                  <a:pt x="116" y="34"/>
                  <a:pt x="96" y="24"/>
                  <a:pt x="86" y="8"/>
                </a:cubicBezTo>
                <a:cubicBezTo>
                  <a:pt x="82" y="2"/>
                  <a:pt x="74" y="0"/>
                  <a:pt x="69" y="4"/>
                </a:cubicBezTo>
                <a:cubicBezTo>
                  <a:pt x="68" y="4"/>
                  <a:pt x="68" y="4"/>
                  <a:pt x="68" y="4"/>
                </a:cubicBezTo>
                <a:cubicBezTo>
                  <a:pt x="67" y="5"/>
                  <a:pt x="66" y="6"/>
                  <a:pt x="65" y="8"/>
                </a:cubicBezTo>
                <a:cubicBezTo>
                  <a:pt x="54" y="24"/>
                  <a:pt x="35" y="34"/>
                  <a:pt x="14" y="34"/>
                </a:cubicBezTo>
                <a:cubicBezTo>
                  <a:pt x="7" y="34"/>
                  <a:pt x="1" y="39"/>
                  <a:pt x="1" y="46"/>
                </a:cubicBezTo>
                <a:cubicBezTo>
                  <a:pt x="1" y="46"/>
                  <a:pt x="0" y="112"/>
                  <a:pt x="0" y="112"/>
                </a:cubicBezTo>
                <a:cubicBezTo>
                  <a:pt x="0" y="115"/>
                  <a:pt x="1" y="118"/>
                  <a:pt x="4" y="120"/>
                </a:cubicBezTo>
                <a:cubicBezTo>
                  <a:pt x="19" y="142"/>
                  <a:pt x="46" y="156"/>
                  <a:pt x="75" y="156"/>
                </a:cubicBezTo>
                <a:cubicBezTo>
                  <a:pt x="98" y="156"/>
                  <a:pt x="121" y="147"/>
                  <a:pt x="136" y="131"/>
                </a:cubicBezTo>
                <a:cubicBezTo>
                  <a:pt x="152" y="147"/>
                  <a:pt x="174" y="156"/>
                  <a:pt x="198" y="156"/>
                </a:cubicBezTo>
                <a:cubicBezTo>
                  <a:pt x="221" y="156"/>
                  <a:pt x="244" y="147"/>
                  <a:pt x="260" y="131"/>
                </a:cubicBezTo>
                <a:cubicBezTo>
                  <a:pt x="272" y="144"/>
                  <a:pt x="290" y="152"/>
                  <a:pt x="309" y="155"/>
                </a:cubicBezTo>
                <a:cubicBezTo>
                  <a:pt x="309" y="169"/>
                  <a:pt x="309" y="198"/>
                  <a:pt x="309" y="204"/>
                </a:cubicBezTo>
                <a:cubicBezTo>
                  <a:pt x="298" y="218"/>
                  <a:pt x="280" y="227"/>
                  <a:pt x="260" y="227"/>
                </a:cubicBezTo>
                <a:cubicBezTo>
                  <a:pt x="239" y="227"/>
                  <a:pt x="220" y="217"/>
                  <a:pt x="209" y="201"/>
                </a:cubicBezTo>
                <a:cubicBezTo>
                  <a:pt x="206" y="196"/>
                  <a:pt x="198" y="194"/>
                  <a:pt x="192" y="198"/>
                </a:cubicBezTo>
                <a:cubicBezTo>
                  <a:pt x="192" y="198"/>
                  <a:pt x="192" y="198"/>
                  <a:pt x="192" y="198"/>
                </a:cubicBezTo>
                <a:cubicBezTo>
                  <a:pt x="190" y="199"/>
                  <a:pt x="189" y="200"/>
                  <a:pt x="188" y="202"/>
                </a:cubicBezTo>
                <a:cubicBezTo>
                  <a:pt x="178" y="217"/>
                  <a:pt x="158" y="227"/>
                  <a:pt x="137" y="227"/>
                </a:cubicBezTo>
                <a:cubicBezTo>
                  <a:pt x="116" y="227"/>
                  <a:pt x="96" y="217"/>
                  <a:pt x="86" y="201"/>
                </a:cubicBezTo>
                <a:cubicBezTo>
                  <a:pt x="82" y="196"/>
                  <a:pt x="75" y="194"/>
                  <a:pt x="69" y="198"/>
                </a:cubicBezTo>
                <a:cubicBezTo>
                  <a:pt x="69" y="198"/>
                  <a:pt x="69" y="198"/>
                  <a:pt x="69" y="198"/>
                </a:cubicBezTo>
                <a:cubicBezTo>
                  <a:pt x="67" y="199"/>
                  <a:pt x="66" y="200"/>
                  <a:pt x="65" y="202"/>
                </a:cubicBezTo>
                <a:cubicBezTo>
                  <a:pt x="54" y="217"/>
                  <a:pt x="35" y="227"/>
                  <a:pt x="14" y="227"/>
                </a:cubicBezTo>
                <a:cubicBezTo>
                  <a:pt x="7" y="227"/>
                  <a:pt x="1" y="233"/>
                  <a:pt x="1" y="240"/>
                </a:cubicBezTo>
                <a:cubicBezTo>
                  <a:pt x="1" y="247"/>
                  <a:pt x="7" y="253"/>
                  <a:pt x="14" y="253"/>
                </a:cubicBezTo>
                <a:cubicBezTo>
                  <a:pt x="37" y="253"/>
                  <a:pt x="60" y="244"/>
                  <a:pt x="75" y="228"/>
                </a:cubicBezTo>
                <a:cubicBezTo>
                  <a:pt x="91" y="244"/>
                  <a:pt x="113" y="253"/>
                  <a:pt x="137" y="253"/>
                </a:cubicBezTo>
                <a:cubicBezTo>
                  <a:pt x="161" y="253"/>
                  <a:pt x="183" y="244"/>
                  <a:pt x="199" y="228"/>
                </a:cubicBezTo>
                <a:cubicBezTo>
                  <a:pt x="214" y="244"/>
                  <a:pt x="237" y="253"/>
                  <a:pt x="260" y="253"/>
                </a:cubicBezTo>
                <a:cubicBezTo>
                  <a:pt x="290" y="253"/>
                  <a:pt x="317" y="239"/>
                  <a:pt x="332" y="216"/>
                </a:cubicBezTo>
                <a:cubicBezTo>
                  <a:pt x="334" y="214"/>
                  <a:pt x="335" y="211"/>
                  <a:pt x="335" y="208"/>
                </a:cubicBezTo>
                <a:cubicBezTo>
                  <a:pt x="335" y="208"/>
                  <a:pt x="334" y="143"/>
                  <a:pt x="334" y="143"/>
                </a:cubicBezTo>
                <a:cubicBezTo>
                  <a:pt x="334" y="136"/>
                  <a:pt x="328" y="130"/>
                  <a:pt x="321" y="130"/>
                </a:cubicBezTo>
                <a:cubicBezTo>
                  <a:pt x="300" y="130"/>
                  <a:pt x="281" y="121"/>
                  <a:pt x="270" y="105"/>
                </a:cubicBezTo>
                <a:cubicBezTo>
                  <a:pt x="267" y="99"/>
                  <a:pt x="259" y="97"/>
                  <a:pt x="253" y="101"/>
                </a:cubicBezTo>
                <a:cubicBezTo>
                  <a:pt x="253" y="101"/>
                  <a:pt x="253" y="101"/>
                  <a:pt x="253" y="101"/>
                </a:cubicBezTo>
                <a:cubicBezTo>
                  <a:pt x="251" y="102"/>
                  <a:pt x="250" y="103"/>
                  <a:pt x="249" y="105"/>
                </a:cubicBezTo>
                <a:cubicBezTo>
                  <a:pt x="238" y="121"/>
                  <a:pt x="219" y="130"/>
                  <a:pt x="198" y="130"/>
                </a:cubicBezTo>
                <a:cubicBezTo>
                  <a:pt x="177" y="130"/>
                  <a:pt x="157" y="121"/>
                  <a:pt x="147" y="105"/>
                </a:cubicBezTo>
                <a:cubicBezTo>
                  <a:pt x="143" y="99"/>
                  <a:pt x="136" y="97"/>
                  <a:pt x="130" y="101"/>
                </a:cubicBezTo>
                <a:cubicBezTo>
                  <a:pt x="130" y="101"/>
                  <a:pt x="130" y="101"/>
                  <a:pt x="130" y="101"/>
                </a:cubicBezTo>
                <a:cubicBezTo>
                  <a:pt x="128" y="102"/>
                  <a:pt x="127" y="103"/>
                  <a:pt x="126" y="105"/>
                </a:cubicBezTo>
                <a:cubicBezTo>
                  <a:pt x="115" y="121"/>
                  <a:pt x="96" y="130"/>
                  <a:pt x="75" y="130"/>
                </a:cubicBezTo>
                <a:cubicBezTo>
                  <a:pt x="55" y="130"/>
                  <a:pt x="36" y="122"/>
                  <a:pt x="26" y="107"/>
                </a:cubicBezTo>
                <a:cubicBezTo>
                  <a:pt x="26" y="101"/>
                  <a:pt x="26" y="72"/>
                  <a:pt x="26" y="58"/>
                </a:cubicBezTo>
                <a:cubicBezTo>
                  <a:pt x="45" y="55"/>
                  <a:pt x="62" y="47"/>
                  <a:pt x="75" y="34"/>
                </a:cubicBezTo>
                <a:cubicBezTo>
                  <a:pt x="91" y="50"/>
                  <a:pt x="113" y="59"/>
                  <a:pt x="137" y="59"/>
                </a:cubicBezTo>
                <a:cubicBezTo>
                  <a:pt x="161" y="59"/>
                  <a:pt x="183" y="50"/>
                  <a:pt x="199" y="34"/>
                </a:cubicBezTo>
                <a:cubicBezTo>
                  <a:pt x="214" y="50"/>
                  <a:pt x="237" y="59"/>
                  <a:pt x="260" y="59"/>
                </a:cubicBezTo>
                <a:cubicBezTo>
                  <a:pt x="290" y="59"/>
                  <a:pt x="317" y="45"/>
                  <a:pt x="332" y="22"/>
                </a:cubicBezTo>
                <a:cubicBezTo>
                  <a:pt x="334" y="20"/>
                  <a:pt x="335" y="17"/>
                  <a:pt x="335" y="15"/>
                </a:cubicBezTo>
                <a:cubicBezTo>
                  <a:pt x="335" y="13"/>
                  <a:pt x="334" y="10"/>
                  <a:pt x="333" y="8"/>
                </a:cubicBezTo>
                <a:cubicBezTo>
                  <a:pt x="329" y="2"/>
                  <a:pt x="322" y="0"/>
                  <a:pt x="316" y="4"/>
                </a:cubicBezTo>
                <a:close/>
                <a:moveTo>
                  <a:pt x="330" y="24"/>
                </a:moveTo>
                <a:cubicBezTo>
                  <a:pt x="330" y="24"/>
                  <a:pt x="330" y="24"/>
                  <a:pt x="329" y="25"/>
                </a:cubicBezTo>
                <a:cubicBezTo>
                  <a:pt x="330" y="24"/>
                  <a:pt x="330" y="24"/>
                  <a:pt x="330" y="24"/>
                </a:cubicBezTo>
                <a:close/>
                <a:moveTo>
                  <a:pt x="330" y="218"/>
                </a:moveTo>
                <a:cubicBezTo>
                  <a:pt x="330" y="218"/>
                  <a:pt x="330" y="218"/>
                  <a:pt x="330" y="218"/>
                </a:cubicBezTo>
                <a:cubicBezTo>
                  <a:pt x="330" y="218"/>
                  <a:pt x="330" y="218"/>
                  <a:pt x="330" y="21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5" name="Freeform 588"/>
          <p:cNvSpPr>
            <a:spLocks/>
          </p:cNvSpPr>
          <p:nvPr/>
        </p:nvSpPr>
        <p:spPr bwMode="auto">
          <a:xfrm>
            <a:off x="9934575" y="3740150"/>
            <a:ext cx="460375" cy="392113"/>
          </a:xfrm>
          <a:custGeom>
            <a:avLst/>
            <a:gdLst/>
            <a:ahLst/>
            <a:cxnLst>
              <a:cxn ang="0">
                <a:pos x="26" y="70"/>
              </a:cxn>
              <a:cxn ang="0">
                <a:pos x="6" y="162"/>
              </a:cxn>
              <a:cxn ang="0">
                <a:pos x="57" y="242"/>
              </a:cxn>
              <a:cxn ang="0">
                <a:pos x="150" y="262"/>
              </a:cxn>
              <a:cxn ang="0">
                <a:pos x="192" y="245"/>
              </a:cxn>
              <a:cxn ang="0">
                <a:pos x="197" y="227"/>
              </a:cxn>
              <a:cxn ang="0">
                <a:pos x="178" y="223"/>
              </a:cxn>
              <a:cxn ang="0">
                <a:pos x="145" y="235"/>
              </a:cxn>
              <a:cxn ang="0">
                <a:pos x="72" y="220"/>
              </a:cxn>
              <a:cxn ang="0">
                <a:pos x="32" y="157"/>
              </a:cxn>
              <a:cxn ang="0">
                <a:pos x="48" y="85"/>
              </a:cxn>
              <a:cxn ang="0">
                <a:pos x="183" y="60"/>
              </a:cxn>
              <a:cxn ang="0">
                <a:pos x="215" y="183"/>
              </a:cxn>
              <a:cxn ang="0">
                <a:pos x="217" y="198"/>
              </a:cxn>
              <a:cxn ang="0">
                <a:pos x="232" y="201"/>
              </a:cxn>
              <a:cxn ang="0">
                <a:pos x="248" y="202"/>
              </a:cxn>
              <a:cxn ang="0">
                <a:pos x="373" y="289"/>
              </a:cxn>
              <a:cxn ang="0">
                <a:pos x="377" y="312"/>
              </a:cxn>
              <a:cxn ang="0">
                <a:pos x="366" y="319"/>
              </a:cxn>
              <a:cxn ang="0">
                <a:pos x="353" y="317"/>
              </a:cxn>
              <a:cxn ang="0">
                <a:pos x="248" y="244"/>
              </a:cxn>
              <a:cxn ang="0">
                <a:pos x="230" y="247"/>
              </a:cxn>
              <a:cxn ang="0">
                <a:pos x="233" y="266"/>
              </a:cxn>
              <a:cxn ang="0">
                <a:pos x="338" y="339"/>
              </a:cxn>
              <a:cxn ang="0">
                <a:pos x="371" y="346"/>
              </a:cxn>
              <a:cxn ang="0">
                <a:pos x="399" y="327"/>
              </a:cxn>
              <a:cxn ang="0">
                <a:pos x="407" y="303"/>
              </a:cxn>
              <a:cxn ang="0">
                <a:pos x="388" y="267"/>
              </a:cxn>
              <a:cxn ang="0">
                <a:pos x="263" y="180"/>
              </a:cxn>
              <a:cxn ang="0">
                <a:pos x="246" y="174"/>
              </a:cxn>
              <a:cxn ang="0">
                <a:pos x="251" y="140"/>
              </a:cxn>
              <a:cxn ang="0">
                <a:pos x="247" y="109"/>
              </a:cxn>
              <a:cxn ang="0">
                <a:pos x="198" y="38"/>
              </a:cxn>
              <a:cxn ang="0">
                <a:pos x="26" y="70"/>
              </a:cxn>
            </a:cxnLst>
            <a:rect l="0" t="0" r="r" b="b"/>
            <a:pathLst>
              <a:path w="407" h="348">
                <a:moveTo>
                  <a:pt x="26" y="70"/>
                </a:moveTo>
                <a:cubicBezTo>
                  <a:pt x="7" y="97"/>
                  <a:pt x="0" y="130"/>
                  <a:pt x="6" y="162"/>
                </a:cubicBezTo>
                <a:cubicBezTo>
                  <a:pt x="12" y="195"/>
                  <a:pt x="30" y="223"/>
                  <a:pt x="57" y="242"/>
                </a:cubicBezTo>
                <a:cubicBezTo>
                  <a:pt x="84" y="260"/>
                  <a:pt x="117" y="267"/>
                  <a:pt x="150" y="262"/>
                </a:cubicBezTo>
                <a:cubicBezTo>
                  <a:pt x="165" y="259"/>
                  <a:pt x="179" y="253"/>
                  <a:pt x="192" y="245"/>
                </a:cubicBezTo>
                <a:cubicBezTo>
                  <a:pt x="199" y="241"/>
                  <a:pt x="201" y="233"/>
                  <a:pt x="197" y="227"/>
                </a:cubicBezTo>
                <a:cubicBezTo>
                  <a:pt x="193" y="221"/>
                  <a:pt x="185" y="219"/>
                  <a:pt x="178" y="223"/>
                </a:cubicBezTo>
                <a:cubicBezTo>
                  <a:pt x="168" y="229"/>
                  <a:pt x="157" y="233"/>
                  <a:pt x="145" y="235"/>
                </a:cubicBezTo>
                <a:cubicBezTo>
                  <a:pt x="119" y="240"/>
                  <a:pt x="94" y="234"/>
                  <a:pt x="72" y="220"/>
                </a:cubicBezTo>
                <a:cubicBezTo>
                  <a:pt x="51" y="205"/>
                  <a:pt x="37" y="183"/>
                  <a:pt x="32" y="157"/>
                </a:cubicBezTo>
                <a:cubicBezTo>
                  <a:pt x="28" y="132"/>
                  <a:pt x="33" y="106"/>
                  <a:pt x="48" y="85"/>
                </a:cubicBezTo>
                <a:cubicBezTo>
                  <a:pt x="78" y="41"/>
                  <a:pt x="139" y="30"/>
                  <a:pt x="183" y="60"/>
                </a:cubicBezTo>
                <a:cubicBezTo>
                  <a:pt x="222" y="87"/>
                  <a:pt x="236" y="140"/>
                  <a:pt x="215" y="183"/>
                </a:cubicBezTo>
                <a:cubicBezTo>
                  <a:pt x="212" y="188"/>
                  <a:pt x="213" y="194"/>
                  <a:pt x="217" y="198"/>
                </a:cubicBezTo>
                <a:cubicBezTo>
                  <a:pt x="221" y="202"/>
                  <a:pt x="227" y="203"/>
                  <a:pt x="232" y="201"/>
                </a:cubicBezTo>
                <a:cubicBezTo>
                  <a:pt x="237" y="198"/>
                  <a:pt x="243" y="199"/>
                  <a:pt x="248" y="202"/>
                </a:cubicBezTo>
                <a:cubicBezTo>
                  <a:pt x="373" y="289"/>
                  <a:pt x="373" y="289"/>
                  <a:pt x="373" y="289"/>
                </a:cubicBezTo>
                <a:cubicBezTo>
                  <a:pt x="380" y="294"/>
                  <a:pt x="382" y="305"/>
                  <a:pt x="377" y="312"/>
                </a:cubicBezTo>
                <a:cubicBezTo>
                  <a:pt x="374" y="316"/>
                  <a:pt x="371" y="319"/>
                  <a:pt x="366" y="319"/>
                </a:cubicBezTo>
                <a:cubicBezTo>
                  <a:pt x="362" y="320"/>
                  <a:pt x="357" y="319"/>
                  <a:pt x="353" y="317"/>
                </a:cubicBezTo>
                <a:cubicBezTo>
                  <a:pt x="248" y="244"/>
                  <a:pt x="248" y="244"/>
                  <a:pt x="248" y="244"/>
                </a:cubicBezTo>
                <a:cubicBezTo>
                  <a:pt x="242" y="240"/>
                  <a:pt x="234" y="241"/>
                  <a:pt x="230" y="247"/>
                </a:cubicBezTo>
                <a:cubicBezTo>
                  <a:pt x="226" y="253"/>
                  <a:pt x="227" y="262"/>
                  <a:pt x="233" y="266"/>
                </a:cubicBezTo>
                <a:cubicBezTo>
                  <a:pt x="338" y="339"/>
                  <a:pt x="338" y="339"/>
                  <a:pt x="338" y="339"/>
                </a:cubicBezTo>
                <a:cubicBezTo>
                  <a:pt x="348" y="345"/>
                  <a:pt x="359" y="348"/>
                  <a:pt x="371" y="346"/>
                </a:cubicBezTo>
                <a:cubicBezTo>
                  <a:pt x="382" y="344"/>
                  <a:pt x="392" y="337"/>
                  <a:pt x="399" y="327"/>
                </a:cubicBezTo>
                <a:cubicBezTo>
                  <a:pt x="404" y="320"/>
                  <a:pt x="407" y="311"/>
                  <a:pt x="407" y="303"/>
                </a:cubicBezTo>
                <a:cubicBezTo>
                  <a:pt x="407" y="289"/>
                  <a:pt x="400" y="275"/>
                  <a:pt x="388" y="267"/>
                </a:cubicBezTo>
                <a:cubicBezTo>
                  <a:pt x="263" y="180"/>
                  <a:pt x="263" y="180"/>
                  <a:pt x="263" y="180"/>
                </a:cubicBezTo>
                <a:cubicBezTo>
                  <a:pt x="258" y="177"/>
                  <a:pt x="252" y="175"/>
                  <a:pt x="246" y="174"/>
                </a:cubicBezTo>
                <a:cubicBezTo>
                  <a:pt x="250" y="163"/>
                  <a:pt x="251" y="151"/>
                  <a:pt x="251" y="140"/>
                </a:cubicBezTo>
                <a:cubicBezTo>
                  <a:pt x="251" y="130"/>
                  <a:pt x="250" y="119"/>
                  <a:pt x="247" y="109"/>
                </a:cubicBezTo>
                <a:cubicBezTo>
                  <a:pt x="240" y="80"/>
                  <a:pt x="222" y="55"/>
                  <a:pt x="198" y="38"/>
                </a:cubicBezTo>
                <a:cubicBezTo>
                  <a:pt x="142" y="0"/>
                  <a:pt x="65" y="14"/>
                  <a:pt x="26" y="70"/>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6" name="Freeform 608"/>
          <p:cNvSpPr>
            <a:spLocks/>
          </p:cNvSpPr>
          <p:nvPr/>
        </p:nvSpPr>
        <p:spPr bwMode="auto">
          <a:xfrm>
            <a:off x="9982200" y="5067300"/>
            <a:ext cx="365125" cy="512763"/>
          </a:xfrm>
          <a:custGeom>
            <a:avLst/>
            <a:gdLst/>
            <a:ahLst/>
            <a:cxnLst>
              <a:cxn ang="0">
                <a:pos x="163" y="454"/>
              </a:cxn>
              <a:cxn ang="0">
                <a:pos x="13" y="261"/>
              </a:cxn>
              <a:cxn ang="0">
                <a:pos x="2" y="77"/>
              </a:cxn>
              <a:cxn ang="0">
                <a:pos x="15" y="58"/>
              </a:cxn>
              <a:cxn ang="0">
                <a:pos x="62" y="29"/>
              </a:cxn>
              <a:cxn ang="0">
                <a:pos x="252" y="24"/>
              </a:cxn>
              <a:cxn ang="0">
                <a:pos x="318" y="83"/>
              </a:cxn>
              <a:cxn ang="0">
                <a:pos x="295" y="80"/>
              </a:cxn>
              <a:cxn ang="0">
                <a:pos x="163" y="27"/>
              </a:cxn>
              <a:cxn ang="0">
                <a:pos x="31" y="80"/>
              </a:cxn>
              <a:cxn ang="0">
                <a:pos x="28" y="84"/>
              </a:cxn>
              <a:cxn ang="0">
                <a:pos x="115" y="405"/>
              </a:cxn>
              <a:cxn ang="0">
                <a:pos x="162" y="427"/>
              </a:cxn>
              <a:cxn ang="0">
                <a:pos x="211" y="405"/>
              </a:cxn>
              <a:cxn ang="0">
                <a:pos x="296" y="165"/>
              </a:cxn>
              <a:cxn ang="0">
                <a:pos x="264" y="216"/>
              </a:cxn>
              <a:cxn ang="0">
                <a:pos x="253" y="319"/>
              </a:cxn>
              <a:cxn ang="0">
                <a:pos x="72" y="320"/>
              </a:cxn>
              <a:cxn ang="0">
                <a:pos x="58" y="225"/>
              </a:cxn>
              <a:cxn ang="0">
                <a:pos x="93" y="177"/>
              </a:cxn>
              <a:cxn ang="0">
                <a:pos x="94" y="134"/>
              </a:cxn>
              <a:cxn ang="0">
                <a:pos x="162" y="78"/>
              </a:cxn>
              <a:cxn ang="0">
                <a:pos x="229" y="127"/>
              </a:cxn>
              <a:cxn ang="0">
                <a:pos x="229" y="197"/>
              </a:cxn>
              <a:cxn ang="0">
                <a:pos x="205" y="212"/>
              </a:cxn>
              <a:cxn ang="0">
                <a:pos x="177" y="183"/>
              </a:cxn>
              <a:cxn ang="0">
                <a:pos x="173" y="139"/>
              </a:cxn>
              <a:cxn ang="0">
                <a:pos x="153" y="140"/>
              </a:cxn>
              <a:cxn ang="0">
                <a:pos x="149" y="191"/>
              </a:cxn>
              <a:cxn ang="0">
                <a:pos x="168" y="223"/>
              </a:cxn>
              <a:cxn ang="0">
                <a:pos x="195" y="241"/>
              </a:cxn>
              <a:cxn ang="0">
                <a:pos x="185" y="285"/>
              </a:cxn>
              <a:cxn ang="0">
                <a:pos x="145" y="288"/>
              </a:cxn>
              <a:cxn ang="0">
                <a:pos x="139" y="244"/>
              </a:cxn>
              <a:cxn ang="0">
                <a:pos x="153" y="261"/>
              </a:cxn>
              <a:cxn ang="0">
                <a:pos x="167" y="264"/>
              </a:cxn>
              <a:cxn ang="0">
                <a:pos x="172" y="257"/>
              </a:cxn>
              <a:cxn ang="0">
                <a:pos x="162" y="249"/>
              </a:cxn>
              <a:cxn ang="0">
                <a:pos x="144" y="239"/>
              </a:cxn>
              <a:cxn ang="0">
                <a:pos x="141" y="217"/>
              </a:cxn>
              <a:cxn ang="0">
                <a:pos x="126" y="209"/>
              </a:cxn>
              <a:cxn ang="0">
                <a:pos x="122" y="153"/>
              </a:cxn>
              <a:cxn ang="0">
                <a:pos x="144" y="113"/>
              </a:cxn>
              <a:cxn ang="0">
                <a:pos x="204" y="153"/>
              </a:cxn>
              <a:cxn ang="0">
                <a:pos x="204" y="186"/>
              </a:cxn>
              <a:cxn ang="0">
                <a:pos x="206" y="183"/>
              </a:cxn>
              <a:cxn ang="0">
                <a:pos x="201" y="128"/>
              </a:cxn>
              <a:cxn ang="0">
                <a:pos x="134" y="115"/>
              </a:cxn>
              <a:cxn ang="0">
                <a:pos x="119" y="147"/>
              </a:cxn>
              <a:cxn ang="0">
                <a:pos x="114" y="197"/>
              </a:cxn>
              <a:cxn ang="0">
                <a:pos x="97" y="205"/>
              </a:cxn>
              <a:cxn ang="0">
                <a:pos x="84" y="287"/>
              </a:cxn>
              <a:cxn ang="0">
                <a:pos x="106" y="309"/>
              </a:cxn>
              <a:cxn ang="0">
                <a:pos x="238" y="287"/>
              </a:cxn>
              <a:cxn ang="0">
                <a:pos x="242" y="189"/>
              </a:cxn>
              <a:cxn ang="0">
                <a:pos x="313" y="117"/>
              </a:cxn>
              <a:cxn ang="0">
                <a:pos x="313" y="261"/>
              </a:cxn>
              <a:cxn ang="0">
                <a:pos x="193" y="448"/>
              </a:cxn>
            </a:cxnLst>
            <a:rect l="0" t="0" r="r" b="b"/>
            <a:pathLst>
              <a:path w="325" h="454">
                <a:moveTo>
                  <a:pt x="163" y="454"/>
                </a:moveTo>
                <a:cubicBezTo>
                  <a:pt x="163" y="454"/>
                  <a:pt x="163" y="454"/>
                  <a:pt x="163" y="454"/>
                </a:cubicBezTo>
                <a:cubicBezTo>
                  <a:pt x="163" y="454"/>
                  <a:pt x="163" y="454"/>
                  <a:pt x="163" y="454"/>
                </a:cubicBezTo>
                <a:cubicBezTo>
                  <a:pt x="163" y="454"/>
                  <a:pt x="163" y="454"/>
                  <a:pt x="163" y="454"/>
                </a:cubicBezTo>
                <a:cubicBezTo>
                  <a:pt x="163" y="454"/>
                  <a:pt x="163" y="454"/>
                  <a:pt x="163" y="454"/>
                </a:cubicBezTo>
                <a:cubicBezTo>
                  <a:pt x="154" y="454"/>
                  <a:pt x="144" y="452"/>
                  <a:pt x="133" y="448"/>
                </a:cubicBezTo>
                <a:cubicBezTo>
                  <a:pt x="133" y="448"/>
                  <a:pt x="133" y="448"/>
                  <a:pt x="133" y="448"/>
                </a:cubicBezTo>
                <a:cubicBezTo>
                  <a:pt x="122" y="443"/>
                  <a:pt x="110" y="436"/>
                  <a:pt x="97" y="425"/>
                </a:cubicBezTo>
                <a:cubicBezTo>
                  <a:pt x="97" y="425"/>
                  <a:pt x="97" y="425"/>
                  <a:pt x="97" y="425"/>
                </a:cubicBezTo>
                <a:cubicBezTo>
                  <a:pt x="67" y="399"/>
                  <a:pt x="26" y="348"/>
                  <a:pt x="13" y="261"/>
                </a:cubicBezTo>
                <a:cubicBezTo>
                  <a:pt x="13" y="261"/>
                  <a:pt x="13" y="261"/>
                  <a:pt x="13" y="261"/>
                </a:cubicBezTo>
                <a:cubicBezTo>
                  <a:pt x="8" y="229"/>
                  <a:pt x="0" y="145"/>
                  <a:pt x="0" y="101"/>
                </a:cubicBezTo>
                <a:cubicBezTo>
                  <a:pt x="0" y="101"/>
                  <a:pt x="0" y="101"/>
                  <a:pt x="0" y="101"/>
                </a:cubicBezTo>
                <a:cubicBezTo>
                  <a:pt x="0" y="91"/>
                  <a:pt x="1" y="83"/>
                  <a:pt x="2" y="77"/>
                </a:cubicBezTo>
                <a:cubicBezTo>
                  <a:pt x="2" y="77"/>
                  <a:pt x="2" y="77"/>
                  <a:pt x="2" y="77"/>
                </a:cubicBezTo>
                <a:cubicBezTo>
                  <a:pt x="2" y="74"/>
                  <a:pt x="3" y="72"/>
                  <a:pt x="4" y="70"/>
                </a:cubicBezTo>
                <a:cubicBezTo>
                  <a:pt x="4" y="70"/>
                  <a:pt x="4" y="70"/>
                  <a:pt x="4" y="70"/>
                </a:cubicBezTo>
                <a:cubicBezTo>
                  <a:pt x="4" y="68"/>
                  <a:pt x="5" y="67"/>
                  <a:pt x="7" y="65"/>
                </a:cubicBezTo>
                <a:cubicBezTo>
                  <a:pt x="7" y="65"/>
                  <a:pt x="7" y="65"/>
                  <a:pt x="7" y="65"/>
                </a:cubicBezTo>
                <a:cubicBezTo>
                  <a:pt x="9" y="63"/>
                  <a:pt x="11" y="61"/>
                  <a:pt x="15" y="58"/>
                </a:cubicBezTo>
                <a:cubicBezTo>
                  <a:pt x="15" y="58"/>
                  <a:pt x="15" y="58"/>
                  <a:pt x="15" y="58"/>
                </a:cubicBezTo>
                <a:cubicBezTo>
                  <a:pt x="18" y="56"/>
                  <a:pt x="22" y="53"/>
                  <a:pt x="26" y="50"/>
                </a:cubicBezTo>
                <a:cubicBezTo>
                  <a:pt x="26" y="50"/>
                  <a:pt x="26" y="50"/>
                  <a:pt x="26" y="50"/>
                </a:cubicBezTo>
                <a:cubicBezTo>
                  <a:pt x="36" y="44"/>
                  <a:pt x="48" y="36"/>
                  <a:pt x="62" y="29"/>
                </a:cubicBezTo>
                <a:cubicBezTo>
                  <a:pt x="62" y="29"/>
                  <a:pt x="62" y="29"/>
                  <a:pt x="62" y="29"/>
                </a:cubicBezTo>
                <a:cubicBezTo>
                  <a:pt x="91" y="14"/>
                  <a:pt x="127" y="1"/>
                  <a:pt x="163" y="0"/>
                </a:cubicBezTo>
                <a:cubicBezTo>
                  <a:pt x="163" y="0"/>
                  <a:pt x="163" y="0"/>
                  <a:pt x="163" y="0"/>
                </a:cubicBezTo>
                <a:cubicBezTo>
                  <a:pt x="163" y="0"/>
                  <a:pt x="163" y="0"/>
                  <a:pt x="163" y="0"/>
                </a:cubicBezTo>
                <a:cubicBezTo>
                  <a:pt x="195" y="0"/>
                  <a:pt x="226" y="11"/>
                  <a:pt x="252" y="24"/>
                </a:cubicBezTo>
                <a:cubicBezTo>
                  <a:pt x="252" y="24"/>
                  <a:pt x="252" y="24"/>
                  <a:pt x="252" y="24"/>
                </a:cubicBezTo>
                <a:cubicBezTo>
                  <a:pt x="279" y="36"/>
                  <a:pt x="300" y="50"/>
                  <a:pt x="311" y="58"/>
                </a:cubicBezTo>
                <a:cubicBezTo>
                  <a:pt x="311" y="58"/>
                  <a:pt x="311" y="58"/>
                  <a:pt x="311" y="58"/>
                </a:cubicBezTo>
                <a:cubicBezTo>
                  <a:pt x="314" y="61"/>
                  <a:pt x="317" y="63"/>
                  <a:pt x="318" y="65"/>
                </a:cubicBezTo>
                <a:cubicBezTo>
                  <a:pt x="318" y="65"/>
                  <a:pt x="318" y="65"/>
                  <a:pt x="318" y="65"/>
                </a:cubicBezTo>
                <a:cubicBezTo>
                  <a:pt x="324" y="70"/>
                  <a:pt x="324" y="78"/>
                  <a:pt x="318" y="83"/>
                </a:cubicBezTo>
                <a:cubicBezTo>
                  <a:pt x="318" y="83"/>
                  <a:pt x="318" y="83"/>
                  <a:pt x="318" y="83"/>
                </a:cubicBezTo>
                <a:cubicBezTo>
                  <a:pt x="313" y="89"/>
                  <a:pt x="305" y="89"/>
                  <a:pt x="300" y="83"/>
                </a:cubicBezTo>
                <a:cubicBezTo>
                  <a:pt x="300" y="83"/>
                  <a:pt x="300" y="83"/>
                  <a:pt x="300" y="83"/>
                </a:cubicBezTo>
                <a:cubicBezTo>
                  <a:pt x="300" y="83"/>
                  <a:pt x="298" y="82"/>
                  <a:pt x="295" y="80"/>
                </a:cubicBezTo>
                <a:cubicBezTo>
                  <a:pt x="295" y="80"/>
                  <a:pt x="295" y="80"/>
                  <a:pt x="295" y="80"/>
                </a:cubicBezTo>
                <a:cubicBezTo>
                  <a:pt x="292" y="78"/>
                  <a:pt x="289" y="75"/>
                  <a:pt x="285" y="72"/>
                </a:cubicBezTo>
                <a:cubicBezTo>
                  <a:pt x="285" y="72"/>
                  <a:pt x="285" y="72"/>
                  <a:pt x="285" y="72"/>
                </a:cubicBezTo>
                <a:cubicBezTo>
                  <a:pt x="276" y="66"/>
                  <a:pt x="264" y="59"/>
                  <a:pt x="251" y="53"/>
                </a:cubicBezTo>
                <a:cubicBezTo>
                  <a:pt x="251" y="53"/>
                  <a:pt x="251" y="53"/>
                  <a:pt x="251" y="53"/>
                </a:cubicBezTo>
                <a:cubicBezTo>
                  <a:pt x="225" y="39"/>
                  <a:pt x="192" y="27"/>
                  <a:pt x="163" y="27"/>
                </a:cubicBezTo>
                <a:cubicBezTo>
                  <a:pt x="163" y="27"/>
                  <a:pt x="163" y="27"/>
                  <a:pt x="163" y="27"/>
                </a:cubicBezTo>
                <a:cubicBezTo>
                  <a:pt x="163" y="27"/>
                  <a:pt x="163" y="27"/>
                  <a:pt x="163" y="27"/>
                </a:cubicBezTo>
                <a:cubicBezTo>
                  <a:pt x="137" y="27"/>
                  <a:pt x="109" y="36"/>
                  <a:pt x="85" y="48"/>
                </a:cubicBezTo>
                <a:cubicBezTo>
                  <a:pt x="85" y="48"/>
                  <a:pt x="85" y="48"/>
                  <a:pt x="85" y="48"/>
                </a:cubicBezTo>
                <a:cubicBezTo>
                  <a:pt x="60" y="59"/>
                  <a:pt x="40" y="73"/>
                  <a:pt x="31" y="80"/>
                </a:cubicBezTo>
                <a:cubicBezTo>
                  <a:pt x="31" y="80"/>
                  <a:pt x="31" y="80"/>
                  <a:pt x="31" y="80"/>
                </a:cubicBezTo>
                <a:cubicBezTo>
                  <a:pt x="30" y="80"/>
                  <a:pt x="29" y="81"/>
                  <a:pt x="28" y="82"/>
                </a:cubicBezTo>
                <a:cubicBezTo>
                  <a:pt x="28" y="82"/>
                  <a:pt x="28" y="82"/>
                  <a:pt x="28" y="82"/>
                </a:cubicBezTo>
                <a:cubicBezTo>
                  <a:pt x="28" y="82"/>
                  <a:pt x="28" y="83"/>
                  <a:pt x="28" y="84"/>
                </a:cubicBezTo>
                <a:cubicBezTo>
                  <a:pt x="28" y="84"/>
                  <a:pt x="28" y="84"/>
                  <a:pt x="28" y="84"/>
                </a:cubicBezTo>
                <a:cubicBezTo>
                  <a:pt x="27" y="88"/>
                  <a:pt x="27" y="94"/>
                  <a:pt x="27" y="101"/>
                </a:cubicBezTo>
                <a:cubicBezTo>
                  <a:pt x="27" y="101"/>
                  <a:pt x="27" y="101"/>
                  <a:pt x="27" y="101"/>
                </a:cubicBezTo>
                <a:cubicBezTo>
                  <a:pt x="27" y="143"/>
                  <a:pt x="34" y="227"/>
                  <a:pt x="39" y="257"/>
                </a:cubicBezTo>
                <a:cubicBezTo>
                  <a:pt x="39" y="257"/>
                  <a:pt x="39" y="257"/>
                  <a:pt x="39" y="257"/>
                </a:cubicBezTo>
                <a:cubicBezTo>
                  <a:pt x="51" y="337"/>
                  <a:pt x="88" y="382"/>
                  <a:pt x="115" y="405"/>
                </a:cubicBezTo>
                <a:cubicBezTo>
                  <a:pt x="115" y="405"/>
                  <a:pt x="115" y="405"/>
                  <a:pt x="115" y="405"/>
                </a:cubicBezTo>
                <a:cubicBezTo>
                  <a:pt x="126" y="415"/>
                  <a:pt x="135" y="420"/>
                  <a:pt x="143" y="423"/>
                </a:cubicBezTo>
                <a:cubicBezTo>
                  <a:pt x="143" y="423"/>
                  <a:pt x="143" y="423"/>
                  <a:pt x="143" y="423"/>
                </a:cubicBezTo>
                <a:cubicBezTo>
                  <a:pt x="150" y="426"/>
                  <a:pt x="156" y="427"/>
                  <a:pt x="162" y="427"/>
                </a:cubicBezTo>
                <a:cubicBezTo>
                  <a:pt x="162" y="427"/>
                  <a:pt x="162" y="427"/>
                  <a:pt x="162" y="427"/>
                </a:cubicBezTo>
                <a:cubicBezTo>
                  <a:pt x="162" y="427"/>
                  <a:pt x="163" y="427"/>
                  <a:pt x="164" y="427"/>
                </a:cubicBezTo>
                <a:cubicBezTo>
                  <a:pt x="164" y="427"/>
                  <a:pt x="164" y="427"/>
                  <a:pt x="164" y="427"/>
                </a:cubicBezTo>
                <a:cubicBezTo>
                  <a:pt x="170" y="427"/>
                  <a:pt x="176" y="426"/>
                  <a:pt x="183" y="423"/>
                </a:cubicBezTo>
                <a:cubicBezTo>
                  <a:pt x="183" y="423"/>
                  <a:pt x="183" y="423"/>
                  <a:pt x="183" y="423"/>
                </a:cubicBezTo>
                <a:cubicBezTo>
                  <a:pt x="191" y="420"/>
                  <a:pt x="200" y="415"/>
                  <a:pt x="211" y="405"/>
                </a:cubicBezTo>
                <a:cubicBezTo>
                  <a:pt x="211" y="405"/>
                  <a:pt x="211" y="405"/>
                  <a:pt x="211" y="405"/>
                </a:cubicBezTo>
                <a:cubicBezTo>
                  <a:pt x="238" y="382"/>
                  <a:pt x="275" y="337"/>
                  <a:pt x="287" y="257"/>
                </a:cubicBezTo>
                <a:cubicBezTo>
                  <a:pt x="287" y="257"/>
                  <a:pt x="287" y="257"/>
                  <a:pt x="287" y="257"/>
                </a:cubicBezTo>
                <a:cubicBezTo>
                  <a:pt x="289" y="239"/>
                  <a:pt x="293" y="201"/>
                  <a:pt x="296" y="165"/>
                </a:cubicBezTo>
                <a:cubicBezTo>
                  <a:pt x="296" y="165"/>
                  <a:pt x="296" y="165"/>
                  <a:pt x="296" y="165"/>
                </a:cubicBezTo>
                <a:cubicBezTo>
                  <a:pt x="288" y="173"/>
                  <a:pt x="280" y="180"/>
                  <a:pt x="276" y="184"/>
                </a:cubicBezTo>
                <a:cubicBezTo>
                  <a:pt x="276" y="184"/>
                  <a:pt x="276" y="184"/>
                  <a:pt x="276" y="184"/>
                </a:cubicBezTo>
                <a:cubicBezTo>
                  <a:pt x="271" y="189"/>
                  <a:pt x="269" y="193"/>
                  <a:pt x="267" y="198"/>
                </a:cubicBezTo>
                <a:cubicBezTo>
                  <a:pt x="267" y="198"/>
                  <a:pt x="267" y="198"/>
                  <a:pt x="267" y="198"/>
                </a:cubicBezTo>
                <a:cubicBezTo>
                  <a:pt x="265" y="203"/>
                  <a:pt x="264" y="208"/>
                  <a:pt x="264" y="216"/>
                </a:cubicBezTo>
                <a:cubicBezTo>
                  <a:pt x="264" y="216"/>
                  <a:pt x="264" y="216"/>
                  <a:pt x="264" y="216"/>
                </a:cubicBezTo>
                <a:cubicBezTo>
                  <a:pt x="264" y="233"/>
                  <a:pt x="264" y="270"/>
                  <a:pt x="264" y="287"/>
                </a:cubicBezTo>
                <a:cubicBezTo>
                  <a:pt x="264" y="287"/>
                  <a:pt x="264" y="287"/>
                  <a:pt x="264" y="287"/>
                </a:cubicBezTo>
                <a:cubicBezTo>
                  <a:pt x="264" y="299"/>
                  <a:pt x="260" y="310"/>
                  <a:pt x="253" y="319"/>
                </a:cubicBezTo>
                <a:cubicBezTo>
                  <a:pt x="253" y="319"/>
                  <a:pt x="253" y="319"/>
                  <a:pt x="253" y="319"/>
                </a:cubicBezTo>
                <a:cubicBezTo>
                  <a:pt x="245" y="329"/>
                  <a:pt x="233" y="335"/>
                  <a:pt x="219" y="335"/>
                </a:cubicBezTo>
                <a:cubicBezTo>
                  <a:pt x="219" y="335"/>
                  <a:pt x="219" y="335"/>
                  <a:pt x="219" y="335"/>
                </a:cubicBezTo>
                <a:cubicBezTo>
                  <a:pt x="205" y="335"/>
                  <a:pt x="121" y="335"/>
                  <a:pt x="106" y="335"/>
                </a:cubicBezTo>
                <a:cubicBezTo>
                  <a:pt x="106" y="335"/>
                  <a:pt x="106" y="335"/>
                  <a:pt x="106" y="335"/>
                </a:cubicBezTo>
                <a:cubicBezTo>
                  <a:pt x="92" y="335"/>
                  <a:pt x="81" y="329"/>
                  <a:pt x="72" y="320"/>
                </a:cubicBezTo>
                <a:cubicBezTo>
                  <a:pt x="72" y="320"/>
                  <a:pt x="72" y="320"/>
                  <a:pt x="72" y="320"/>
                </a:cubicBezTo>
                <a:cubicBezTo>
                  <a:pt x="64" y="311"/>
                  <a:pt x="58" y="300"/>
                  <a:pt x="58" y="287"/>
                </a:cubicBezTo>
                <a:cubicBezTo>
                  <a:pt x="58" y="287"/>
                  <a:pt x="58" y="287"/>
                  <a:pt x="58" y="287"/>
                </a:cubicBezTo>
                <a:cubicBezTo>
                  <a:pt x="58" y="274"/>
                  <a:pt x="58" y="241"/>
                  <a:pt x="58" y="225"/>
                </a:cubicBezTo>
                <a:cubicBezTo>
                  <a:pt x="58" y="225"/>
                  <a:pt x="58" y="225"/>
                  <a:pt x="58" y="225"/>
                </a:cubicBezTo>
                <a:cubicBezTo>
                  <a:pt x="58" y="213"/>
                  <a:pt x="61" y="202"/>
                  <a:pt x="68" y="193"/>
                </a:cubicBezTo>
                <a:cubicBezTo>
                  <a:pt x="68" y="193"/>
                  <a:pt x="68" y="193"/>
                  <a:pt x="68" y="193"/>
                </a:cubicBezTo>
                <a:cubicBezTo>
                  <a:pt x="74" y="186"/>
                  <a:pt x="82" y="180"/>
                  <a:pt x="93" y="179"/>
                </a:cubicBezTo>
                <a:cubicBezTo>
                  <a:pt x="93" y="179"/>
                  <a:pt x="93" y="179"/>
                  <a:pt x="93" y="179"/>
                </a:cubicBezTo>
                <a:cubicBezTo>
                  <a:pt x="93" y="178"/>
                  <a:pt x="93" y="178"/>
                  <a:pt x="93" y="177"/>
                </a:cubicBezTo>
                <a:cubicBezTo>
                  <a:pt x="93" y="177"/>
                  <a:pt x="93" y="177"/>
                  <a:pt x="93" y="177"/>
                </a:cubicBezTo>
                <a:cubicBezTo>
                  <a:pt x="93" y="170"/>
                  <a:pt x="93" y="161"/>
                  <a:pt x="93" y="147"/>
                </a:cubicBezTo>
                <a:cubicBezTo>
                  <a:pt x="93" y="147"/>
                  <a:pt x="93" y="147"/>
                  <a:pt x="93" y="147"/>
                </a:cubicBezTo>
                <a:cubicBezTo>
                  <a:pt x="93" y="143"/>
                  <a:pt x="93" y="139"/>
                  <a:pt x="94" y="134"/>
                </a:cubicBezTo>
                <a:cubicBezTo>
                  <a:pt x="94" y="134"/>
                  <a:pt x="94" y="134"/>
                  <a:pt x="94" y="134"/>
                </a:cubicBezTo>
                <a:cubicBezTo>
                  <a:pt x="96" y="129"/>
                  <a:pt x="98" y="123"/>
                  <a:pt x="100" y="118"/>
                </a:cubicBezTo>
                <a:cubicBezTo>
                  <a:pt x="100" y="118"/>
                  <a:pt x="100" y="118"/>
                  <a:pt x="100" y="118"/>
                </a:cubicBezTo>
                <a:cubicBezTo>
                  <a:pt x="106" y="106"/>
                  <a:pt x="114" y="94"/>
                  <a:pt x="129" y="87"/>
                </a:cubicBezTo>
                <a:cubicBezTo>
                  <a:pt x="129" y="87"/>
                  <a:pt x="129" y="87"/>
                  <a:pt x="129" y="87"/>
                </a:cubicBezTo>
                <a:cubicBezTo>
                  <a:pt x="138" y="81"/>
                  <a:pt x="149" y="78"/>
                  <a:pt x="162" y="78"/>
                </a:cubicBezTo>
                <a:cubicBezTo>
                  <a:pt x="162" y="78"/>
                  <a:pt x="162" y="78"/>
                  <a:pt x="162" y="78"/>
                </a:cubicBezTo>
                <a:cubicBezTo>
                  <a:pt x="182" y="78"/>
                  <a:pt x="198" y="85"/>
                  <a:pt x="209" y="94"/>
                </a:cubicBezTo>
                <a:cubicBezTo>
                  <a:pt x="209" y="94"/>
                  <a:pt x="209" y="94"/>
                  <a:pt x="209" y="94"/>
                </a:cubicBezTo>
                <a:cubicBezTo>
                  <a:pt x="220" y="104"/>
                  <a:pt x="226" y="116"/>
                  <a:pt x="229" y="127"/>
                </a:cubicBezTo>
                <a:cubicBezTo>
                  <a:pt x="229" y="127"/>
                  <a:pt x="229" y="127"/>
                  <a:pt x="229" y="127"/>
                </a:cubicBezTo>
                <a:cubicBezTo>
                  <a:pt x="232" y="134"/>
                  <a:pt x="233" y="141"/>
                  <a:pt x="233" y="147"/>
                </a:cubicBezTo>
                <a:cubicBezTo>
                  <a:pt x="233" y="147"/>
                  <a:pt x="233" y="147"/>
                  <a:pt x="233" y="147"/>
                </a:cubicBezTo>
                <a:cubicBezTo>
                  <a:pt x="233" y="160"/>
                  <a:pt x="233" y="175"/>
                  <a:pt x="233" y="183"/>
                </a:cubicBezTo>
                <a:cubicBezTo>
                  <a:pt x="233" y="183"/>
                  <a:pt x="233" y="183"/>
                  <a:pt x="233" y="183"/>
                </a:cubicBezTo>
                <a:cubicBezTo>
                  <a:pt x="233" y="187"/>
                  <a:pt x="232" y="192"/>
                  <a:pt x="229" y="197"/>
                </a:cubicBezTo>
                <a:cubicBezTo>
                  <a:pt x="229" y="197"/>
                  <a:pt x="229" y="197"/>
                  <a:pt x="229" y="197"/>
                </a:cubicBezTo>
                <a:cubicBezTo>
                  <a:pt x="227" y="202"/>
                  <a:pt x="223" y="207"/>
                  <a:pt x="217" y="210"/>
                </a:cubicBezTo>
                <a:cubicBezTo>
                  <a:pt x="217" y="210"/>
                  <a:pt x="217" y="210"/>
                  <a:pt x="217" y="210"/>
                </a:cubicBezTo>
                <a:cubicBezTo>
                  <a:pt x="213" y="212"/>
                  <a:pt x="209" y="212"/>
                  <a:pt x="205" y="212"/>
                </a:cubicBezTo>
                <a:cubicBezTo>
                  <a:pt x="205" y="212"/>
                  <a:pt x="205" y="212"/>
                  <a:pt x="205" y="212"/>
                </a:cubicBezTo>
                <a:cubicBezTo>
                  <a:pt x="200" y="212"/>
                  <a:pt x="196" y="212"/>
                  <a:pt x="192" y="210"/>
                </a:cubicBezTo>
                <a:cubicBezTo>
                  <a:pt x="192" y="210"/>
                  <a:pt x="192" y="210"/>
                  <a:pt x="192" y="210"/>
                </a:cubicBezTo>
                <a:cubicBezTo>
                  <a:pt x="188" y="208"/>
                  <a:pt x="185" y="205"/>
                  <a:pt x="183" y="202"/>
                </a:cubicBezTo>
                <a:cubicBezTo>
                  <a:pt x="183" y="202"/>
                  <a:pt x="183" y="202"/>
                  <a:pt x="183" y="202"/>
                </a:cubicBezTo>
                <a:cubicBezTo>
                  <a:pt x="178" y="196"/>
                  <a:pt x="177" y="189"/>
                  <a:pt x="177" y="183"/>
                </a:cubicBezTo>
                <a:cubicBezTo>
                  <a:pt x="177" y="183"/>
                  <a:pt x="177" y="183"/>
                  <a:pt x="177" y="183"/>
                </a:cubicBezTo>
                <a:cubicBezTo>
                  <a:pt x="177" y="177"/>
                  <a:pt x="177" y="171"/>
                  <a:pt x="177" y="153"/>
                </a:cubicBezTo>
                <a:cubicBezTo>
                  <a:pt x="177" y="153"/>
                  <a:pt x="177" y="153"/>
                  <a:pt x="177" y="153"/>
                </a:cubicBezTo>
                <a:cubicBezTo>
                  <a:pt x="177" y="147"/>
                  <a:pt x="175" y="142"/>
                  <a:pt x="173" y="139"/>
                </a:cubicBezTo>
                <a:cubicBezTo>
                  <a:pt x="173" y="139"/>
                  <a:pt x="173" y="139"/>
                  <a:pt x="173" y="139"/>
                </a:cubicBezTo>
                <a:cubicBezTo>
                  <a:pt x="170" y="136"/>
                  <a:pt x="168" y="135"/>
                  <a:pt x="162" y="135"/>
                </a:cubicBezTo>
                <a:cubicBezTo>
                  <a:pt x="162" y="135"/>
                  <a:pt x="162" y="135"/>
                  <a:pt x="162" y="135"/>
                </a:cubicBezTo>
                <a:cubicBezTo>
                  <a:pt x="160" y="135"/>
                  <a:pt x="158" y="135"/>
                  <a:pt x="157" y="136"/>
                </a:cubicBezTo>
                <a:cubicBezTo>
                  <a:pt x="157" y="136"/>
                  <a:pt x="157" y="136"/>
                  <a:pt x="157" y="136"/>
                </a:cubicBezTo>
                <a:cubicBezTo>
                  <a:pt x="155" y="137"/>
                  <a:pt x="154" y="138"/>
                  <a:pt x="153" y="140"/>
                </a:cubicBezTo>
                <a:cubicBezTo>
                  <a:pt x="153" y="140"/>
                  <a:pt x="153" y="140"/>
                  <a:pt x="153" y="140"/>
                </a:cubicBezTo>
                <a:cubicBezTo>
                  <a:pt x="150" y="143"/>
                  <a:pt x="148" y="148"/>
                  <a:pt x="149" y="153"/>
                </a:cubicBezTo>
                <a:cubicBezTo>
                  <a:pt x="149" y="153"/>
                  <a:pt x="149" y="153"/>
                  <a:pt x="149" y="153"/>
                </a:cubicBezTo>
                <a:cubicBezTo>
                  <a:pt x="149" y="167"/>
                  <a:pt x="149" y="182"/>
                  <a:pt x="149" y="191"/>
                </a:cubicBezTo>
                <a:cubicBezTo>
                  <a:pt x="149" y="191"/>
                  <a:pt x="149" y="191"/>
                  <a:pt x="149" y="191"/>
                </a:cubicBezTo>
                <a:cubicBezTo>
                  <a:pt x="153" y="191"/>
                  <a:pt x="157" y="193"/>
                  <a:pt x="161" y="197"/>
                </a:cubicBezTo>
                <a:cubicBezTo>
                  <a:pt x="161" y="197"/>
                  <a:pt x="161" y="197"/>
                  <a:pt x="161" y="197"/>
                </a:cubicBezTo>
                <a:cubicBezTo>
                  <a:pt x="165" y="201"/>
                  <a:pt x="168" y="207"/>
                  <a:pt x="168" y="213"/>
                </a:cubicBezTo>
                <a:cubicBezTo>
                  <a:pt x="168" y="213"/>
                  <a:pt x="168" y="213"/>
                  <a:pt x="168" y="213"/>
                </a:cubicBezTo>
                <a:cubicBezTo>
                  <a:pt x="168" y="220"/>
                  <a:pt x="168" y="218"/>
                  <a:pt x="168" y="223"/>
                </a:cubicBezTo>
                <a:cubicBezTo>
                  <a:pt x="168" y="223"/>
                  <a:pt x="168" y="223"/>
                  <a:pt x="168" y="223"/>
                </a:cubicBezTo>
                <a:cubicBezTo>
                  <a:pt x="171" y="223"/>
                  <a:pt x="175" y="224"/>
                  <a:pt x="179" y="226"/>
                </a:cubicBezTo>
                <a:cubicBezTo>
                  <a:pt x="179" y="226"/>
                  <a:pt x="179" y="226"/>
                  <a:pt x="179" y="226"/>
                </a:cubicBezTo>
                <a:cubicBezTo>
                  <a:pt x="185" y="229"/>
                  <a:pt x="191" y="234"/>
                  <a:pt x="195" y="241"/>
                </a:cubicBezTo>
                <a:cubicBezTo>
                  <a:pt x="195" y="241"/>
                  <a:pt x="195" y="241"/>
                  <a:pt x="195" y="241"/>
                </a:cubicBezTo>
                <a:cubicBezTo>
                  <a:pt x="197" y="246"/>
                  <a:pt x="198" y="251"/>
                  <a:pt x="198" y="257"/>
                </a:cubicBezTo>
                <a:cubicBezTo>
                  <a:pt x="198" y="257"/>
                  <a:pt x="198" y="257"/>
                  <a:pt x="198" y="257"/>
                </a:cubicBezTo>
                <a:cubicBezTo>
                  <a:pt x="198" y="263"/>
                  <a:pt x="197" y="269"/>
                  <a:pt x="194" y="273"/>
                </a:cubicBezTo>
                <a:cubicBezTo>
                  <a:pt x="194" y="273"/>
                  <a:pt x="194" y="273"/>
                  <a:pt x="194" y="273"/>
                </a:cubicBezTo>
                <a:cubicBezTo>
                  <a:pt x="192" y="278"/>
                  <a:pt x="189" y="282"/>
                  <a:pt x="185" y="285"/>
                </a:cubicBezTo>
                <a:cubicBezTo>
                  <a:pt x="185" y="285"/>
                  <a:pt x="185" y="285"/>
                  <a:pt x="185" y="285"/>
                </a:cubicBezTo>
                <a:cubicBezTo>
                  <a:pt x="177" y="290"/>
                  <a:pt x="169" y="292"/>
                  <a:pt x="162" y="292"/>
                </a:cubicBezTo>
                <a:cubicBezTo>
                  <a:pt x="162" y="292"/>
                  <a:pt x="162" y="292"/>
                  <a:pt x="162" y="292"/>
                </a:cubicBezTo>
                <a:cubicBezTo>
                  <a:pt x="157" y="292"/>
                  <a:pt x="151" y="291"/>
                  <a:pt x="145" y="288"/>
                </a:cubicBezTo>
                <a:cubicBezTo>
                  <a:pt x="145" y="288"/>
                  <a:pt x="145" y="288"/>
                  <a:pt x="145" y="288"/>
                </a:cubicBezTo>
                <a:cubicBezTo>
                  <a:pt x="140" y="286"/>
                  <a:pt x="134" y="281"/>
                  <a:pt x="130" y="274"/>
                </a:cubicBezTo>
                <a:cubicBezTo>
                  <a:pt x="130" y="274"/>
                  <a:pt x="130" y="274"/>
                  <a:pt x="130" y="274"/>
                </a:cubicBezTo>
                <a:cubicBezTo>
                  <a:pt x="127" y="269"/>
                  <a:pt x="126" y="263"/>
                  <a:pt x="126" y="257"/>
                </a:cubicBezTo>
                <a:cubicBezTo>
                  <a:pt x="126" y="257"/>
                  <a:pt x="126" y="257"/>
                  <a:pt x="126" y="257"/>
                </a:cubicBezTo>
                <a:cubicBezTo>
                  <a:pt x="126" y="250"/>
                  <a:pt x="132" y="244"/>
                  <a:pt x="139" y="244"/>
                </a:cubicBezTo>
                <a:cubicBezTo>
                  <a:pt x="139" y="244"/>
                  <a:pt x="139" y="244"/>
                  <a:pt x="139" y="244"/>
                </a:cubicBezTo>
                <a:cubicBezTo>
                  <a:pt x="146" y="244"/>
                  <a:pt x="152" y="250"/>
                  <a:pt x="152" y="257"/>
                </a:cubicBezTo>
                <a:cubicBezTo>
                  <a:pt x="152" y="257"/>
                  <a:pt x="152" y="257"/>
                  <a:pt x="152" y="257"/>
                </a:cubicBezTo>
                <a:cubicBezTo>
                  <a:pt x="152" y="259"/>
                  <a:pt x="153" y="260"/>
                  <a:pt x="153" y="261"/>
                </a:cubicBezTo>
                <a:cubicBezTo>
                  <a:pt x="153" y="261"/>
                  <a:pt x="153" y="261"/>
                  <a:pt x="153" y="261"/>
                </a:cubicBezTo>
                <a:cubicBezTo>
                  <a:pt x="154" y="262"/>
                  <a:pt x="154" y="263"/>
                  <a:pt x="155" y="263"/>
                </a:cubicBezTo>
                <a:cubicBezTo>
                  <a:pt x="155" y="263"/>
                  <a:pt x="155" y="263"/>
                  <a:pt x="155" y="263"/>
                </a:cubicBezTo>
                <a:cubicBezTo>
                  <a:pt x="157" y="265"/>
                  <a:pt x="161" y="266"/>
                  <a:pt x="162" y="266"/>
                </a:cubicBezTo>
                <a:cubicBezTo>
                  <a:pt x="162" y="266"/>
                  <a:pt x="162" y="266"/>
                  <a:pt x="162" y="266"/>
                </a:cubicBezTo>
                <a:cubicBezTo>
                  <a:pt x="163" y="266"/>
                  <a:pt x="166" y="265"/>
                  <a:pt x="167" y="264"/>
                </a:cubicBezTo>
                <a:cubicBezTo>
                  <a:pt x="167" y="264"/>
                  <a:pt x="167" y="264"/>
                  <a:pt x="167" y="264"/>
                </a:cubicBezTo>
                <a:cubicBezTo>
                  <a:pt x="169" y="263"/>
                  <a:pt x="170" y="262"/>
                  <a:pt x="171" y="261"/>
                </a:cubicBezTo>
                <a:cubicBezTo>
                  <a:pt x="171" y="261"/>
                  <a:pt x="171" y="261"/>
                  <a:pt x="171" y="261"/>
                </a:cubicBezTo>
                <a:cubicBezTo>
                  <a:pt x="171" y="260"/>
                  <a:pt x="172" y="259"/>
                  <a:pt x="172" y="257"/>
                </a:cubicBezTo>
                <a:cubicBezTo>
                  <a:pt x="172" y="257"/>
                  <a:pt x="172" y="257"/>
                  <a:pt x="172" y="257"/>
                </a:cubicBezTo>
                <a:cubicBezTo>
                  <a:pt x="172" y="255"/>
                  <a:pt x="171" y="254"/>
                  <a:pt x="171" y="253"/>
                </a:cubicBezTo>
                <a:cubicBezTo>
                  <a:pt x="171" y="253"/>
                  <a:pt x="171" y="253"/>
                  <a:pt x="171" y="253"/>
                </a:cubicBezTo>
                <a:cubicBezTo>
                  <a:pt x="170" y="252"/>
                  <a:pt x="170" y="252"/>
                  <a:pt x="169" y="251"/>
                </a:cubicBezTo>
                <a:cubicBezTo>
                  <a:pt x="169" y="251"/>
                  <a:pt x="169" y="251"/>
                  <a:pt x="169" y="251"/>
                </a:cubicBezTo>
                <a:cubicBezTo>
                  <a:pt x="168" y="250"/>
                  <a:pt x="164" y="249"/>
                  <a:pt x="162" y="249"/>
                </a:cubicBezTo>
                <a:cubicBezTo>
                  <a:pt x="162" y="249"/>
                  <a:pt x="162" y="249"/>
                  <a:pt x="162" y="249"/>
                </a:cubicBezTo>
                <a:cubicBezTo>
                  <a:pt x="159" y="249"/>
                  <a:pt x="156" y="249"/>
                  <a:pt x="152" y="247"/>
                </a:cubicBezTo>
                <a:cubicBezTo>
                  <a:pt x="152" y="247"/>
                  <a:pt x="152" y="247"/>
                  <a:pt x="152" y="247"/>
                </a:cubicBezTo>
                <a:cubicBezTo>
                  <a:pt x="149" y="245"/>
                  <a:pt x="145" y="242"/>
                  <a:pt x="144" y="239"/>
                </a:cubicBezTo>
                <a:cubicBezTo>
                  <a:pt x="144" y="239"/>
                  <a:pt x="144" y="239"/>
                  <a:pt x="144" y="239"/>
                </a:cubicBezTo>
                <a:cubicBezTo>
                  <a:pt x="143" y="236"/>
                  <a:pt x="142" y="234"/>
                  <a:pt x="142" y="232"/>
                </a:cubicBezTo>
                <a:cubicBezTo>
                  <a:pt x="142" y="232"/>
                  <a:pt x="142" y="232"/>
                  <a:pt x="142" y="232"/>
                </a:cubicBezTo>
                <a:cubicBezTo>
                  <a:pt x="141" y="230"/>
                  <a:pt x="141" y="227"/>
                  <a:pt x="141" y="225"/>
                </a:cubicBezTo>
                <a:cubicBezTo>
                  <a:pt x="141" y="225"/>
                  <a:pt x="141" y="225"/>
                  <a:pt x="141" y="225"/>
                </a:cubicBezTo>
                <a:cubicBezTo>
                  <a:pt x="141" y="219"/>
                  <a:pt x="141" y="220"/>
                  <a:pt x="141" y="217"/>
                </a:cubicBezTo>
                <a:cubicBezTo>
                  <a:pt x="141" y="217"/>
                  <a:pt x="141" y="217"/>
                  <a:pt x="141" y="217"/>
                </a:cubicBezTo>
                <a:cubicBezTo>
                  <a:pt x="139" y="217"/>
                  <a:pt x="138" y="216"/>
                  <a:pt x="136" y="216"/>
                </a:cubicBezTo>
                <a:cubicBezTo>
                  <a:pt x="136" y="216"/>
                  <a:pt x="136" y="216"/>
                  <a:pt x="136" y="216"/>
                </a:cubicBezTo>
                <a:cubicBezTo>
                  <a:pt x="132" y="215"/>
                  <a:pt x="129" y="212"/>
                  <a:pt x="126" y="209"/>
                </a:cubicBezTo>
                <a:cubicBezTo>
                  <a:pt x="126" y="209"/>
                  <a:pt x="126" y="209"/>
                  <a:pt x="126" y="209"/>
                </a:cubicBezTo>
                <a:cubicBezTo>
                  <a:pt x="124" y="207"/>
                  <a:pt x="123" y="204"/>
                  <a:pt x="123" y="202"/>
                </a:cubicBezTo>
                <a:cubicBezTo>
                  <a:pt x="123" y="202"/>
                  <a:pt x="123" y="202"/>
                  <a:pt x="123" y="202"/>
                </a:cubicBezTo>
                <a:cubicBezTo>
                  <a:pt x="122" y="199"/>
                  <a:pt x="122" y="196"/>
                  <a:pt x="122" y="194"/>
                </a:cubicBezTo>
                <a:cubicBezTo>
                  <a:pt x="122" y="194"/>
                  <a:pt x="122" y="194"/>
                  <a:pt x="122" y="194"/>
                </a:cubicBezTo>
                <a:cubicBezTo>
                  <a:pt x="122" y="186"/>
                  <a:pt x="122" y="168"/>
                  <a:pt x="122" y="153"/>
                </a:cubicBezTo>
                <a:cubicBezTo>
                  <a:pt x="122" y="153"/>
                  <a:pt x="122" y="153"/>
                  <a:pt x="122" y="153"/>
                </a:cubicBezTo>
                <a:cubicBezTo>
                  <a:pt x="122" y="146"/>
                  <a:pt x="124" y="138"/>
                  <a:pt x="127" y="131"/>
                </a:cubicBezTo>
                <a:cubicBezTo>
                  <a:pt x="127" y="131"/>
                  <a:pt x="127" y="131"/>
                  <a:pt x="127" y="131"/>
                </a:cubicBezTo>
                <a:cubicBezTo>
                  <a:pt x="131" y="123"/>
                  <a:pt x="136" y="117"/>
                  <a:pt x="144" y="113"/>
                </a:cubicBezTo>
                <a:cubicBezTo>
                  <a:pt x="144" y="113"/>
                  <a:pt x="144" y="113"/>
                  <a:pt x="144" y="113"/>
                </a:cubicBezTo>
                <a:cubicBezTo>
                  <a:pt x="150" y="110"/>
                  <a:pt x="156" y="108"/>
                  <a:pt x="162" y="108"/>
                </a:cubicBezTo>
                <a:cubicBezTo>
                  <a:pt x="162" y="108"/>
                  <a:pt x="162" y="108"/>
                  <a:pt x="162" y="108"/>
                </a:cubicBezTo>
                <a:cubicBezTo>
                  <a:pt x="175" y="108"/>
                  <a:pt x="186" y="114"/>
                  <a:pt x="193" y="122"/>
                </a:cubicBezTo>
                <a:cubicBezTo>
                  <a:pt x="193" y="122"/>
                  <a:pt x="193" y="122"/>
                  <a:pt x="193" y="122"/>
                </a:cubicBezTo>
                <a:cubicBezTo>
                  <a:pt x="200" y="131"/>
                  <a:pt x="204" y="142"/>
                  <a:pt x="204" y="153"/>
                </a:cubicBezTo>
                <a:cubicBezTo>
                  <a:pt x="204" y="153"/>
                  <a:pt x="204" y="153"/>
                  <a:pt x="204" y="153"/>
                </a:cubicBezTo>
                <a:cubicBezTo>
                  <a:pt x="204" y="171"/>
                  <a:pt x="204" y="177"/>
                  <a:pt x="204" y="183"/>
                </a:cubicBezTo>
                <a:cubicBezTo>
                  <a:pt x="204" y="183"/>
                  <a:pt x="204" y="183"/>
                  <a:pt x="204" y="183"/>
                </a:cubicBezTo>
                <a:cubicBezTo>
                  <a:pt x="204" y="184"/>
                  <a:pt x="204" y="185"/>
                  <a:pt x="204" y="186"/>
                </a:cubicBezTo>
                <a:cubicBezTo>
                  <a:pt x="204" y="186"/>
                  <a:pt x="204" y="186"/>
                  <a:pt x="204" y="186"/>
                </a:cubicBezTo>
                <a:cubicBezTo>
                  <a:pt x="204" y="186"/>
                  <a:pt x="204" y="186"/>
                  <a:pt x="205" y="186"/>
                </a:cubicBezTo>
                <a:cubicBezTo>
                  <a:pt x="205" y="186"/>
                  <a:pt x="205" y="186"/>
                  <a:pt x="205" y="186"/>
                </a:cubicBezTo>
                <a:cubicBezTo>
                  <a:pt x="205" y="186"/>
                  <a:pt x="205" y="186"/>
                  <a:pt x="205" y="186"/>
                </a:cubicBezTo>
                <a:cubicBezTo>
                  <a:pt x="205" y="186"/>
                  <a:pt x="205" y="186"/>
                  <a:pt x="205" y="186"/>
                </a:cubicBezTo>
                <a:cubicBezTo>
                  <a:pt x="206" y="185"/>
                  <a:pt x="206" y="184"/>
                  <a:pt x="206" y="183"/>
                </a:cubicBezTo>
                <a:cubicBezTo>
                  <a:pt x="206" y="183"/>
                  <a:pt x="206" y="183"/>
                  <a:pt x="206" y="183"/>
                </a:cubicBezTo>
                <a:cubicBezTo>
                  <a:pt x="206" y="175"/>
                  <a:pt x="206" y="160"/>
                  <a:pt x="206" y="147"/>
                </a:cubicBezTo>
                <a:cubicBezTo>
                  <a:pt x="206" y="147"/>
                  <a:pt x="206" y="147"/>
                  <a:pt x="206" y="147"/>
                </a:cubicBezTo>
                <a:cubicBezTo>
                  <a:pt x="206" y="143"/>
                  <a:pt x="205" y="135"/>
                  <a:pt x="201" y="128"/>
                </a:cubicBezTo>
                <a:cubicBezTo>
                  <a:pt x="201" y="128"/>
                  <a:pt x="201" y="128"/>
                  <a:pt x="201" y="128"/>
                </a:cubicBezTo>
                <a:cubicBezTo>
                  <a:pt x="197" y="120"/>
                  <a:pt x="192" y="114"/>
                  <a:pt x="184" y="110"/>
                </a:cubicBezTo>
                <a:cubicBezTo>
                  <a:pt x="184" y="110"/>
                  <a:pt x="184" y="110"/>
                  <a:pt x="184" y="110"/>
                </a:cubicBezTo>
                <a:cubicBezTo>
                  <a:pt x="178" y="107"/>
                  <a:pt x="172" y="105"/>
                  <a:pt x="162" y="105"/>
                </a:cubicBezTo>
                <a:cubicBezTo>
                  <a:pt x="162" y="105"/>
                  <a:pt x="162" y="105"/>
                  <a:pt x="162" y="105"/>
                </a:cubicBezTo>
                <a:cubicBezTo>
                  <a:pt x="149" y="105"/>
                  <a:pt x="141" y="109"/>
                  <a:pt x="134" y="115"/>
                </a:cubicBezTo>
                <a:cubicBezTo>
                  <a:pt x="134" y="115"/>
                  <a:pt x="134" y="115"/>
                  <a:pt x="134" y="115"/>
                </a:cubicBezTo>
                <a:cubicBezTo>
                  <a:pt x="128" y="121"/>
                  <a:pt x="124" y="129"/>
                  <a:pt x="121" y="137"/>
                </a:cubicBezTo>
                <a:cubicBezTo>
                  <a:pt x="121" y="137"/>
                  <a:pt x="121" y="137"/>
                  <a:pt x="121" y="137"/>
                </a:cubicBezTo>
                <a:cubicBezTo>
                  <a:pt x="120" y="141"/>
                  <a:pt x="119" y="146"/>
                  <a:pt x="119" y="147"/>
                </a:cubicBezTo>
                <a:cubicBezTo>
                  <a:pt x="119" y="147"/>
                  <a:pt x="119" y="147"/>
                  <a:pt x="119" y="147"/>
                </a:cubicBezTo>
                <a:cubicBezTo>
                  <a:pt x="119" y="161"/>
                  <a:pt x="119" y="170"/>
                  <a:pt x="119" y="177"/>
                </a:cubicBezTo>
                <a:cubicBezTo>
                  <a:pt x="119" y="177"/>
                  <a:pt x="119" y="177"/>
                  <a:pt x="119" y="177"/>
                </a:cubicBezTo>
                <a:cubicBezTo>
                  <a:pt x="119" y="181"/>
                  <a:pt x="119" y="184"/>
                  <a:pt x="118" y="187"/>
                </a:cubicBezTo>
                <a:cubicBezTo>
                  <a:pt x="118" y="187"/>
                  <a:pt x="118" y="187"/>
                  <a:pt x="118" y="187"/>
                </a:cubicBezTo>
                <a:cubicBezTo>
                  <a:pt x="118" y="191"/>
                  <a:pt x="117" y="194"/>
                  <a:pt x="114" y="197"/>
                </a:cubicBezTo>
                <a:cubicBezTo>
                  <a:pt x="114" y="197"/>
                  <a:pt x="114" y="197"/>
                  <a:pt x="114" y="197"/>
                </a:cubicBezTo>
                <a:cubicBezTo>
                  <a:pt x="112" y="200"/>
                  <a:pt x="110" y="202"/>
                  <a:pt x="107" y="203"/>
                </a:cubicBezTo>
                <a:cubicBezTo>
                  <a:pt x="107" y="203"/>
                  <a:pt x="107" y="203"/>
                  <a:pt x="107" y="203"/>
                </a:cubicBezTo>
                <a:cubicBezTo>
                  <a:pt x="104" y="204"/>
                  <a:pt x="100" y="205"/>
                  <a:pt x="97" y="205"/>
                </a:cubicBezTo>
                <a:cubicBezTo>
                  <a:pt x="97" y="205"/>
                  <a:pt x="97" y="205"/>
                  <a:pt x="97" y="205"/>
                </a:cubicBezTo>
                <a:cubicBezTo>
                  <a:pt x="94" y="205"/>
                  <a:pt x="92" y="206"/>
                  <a:pt x="89" y="210"/>
                </a:cubicBezTo>
                <a:cubicBezTo>
                  <a:pt x="89" y="210"/>
                  <a:pt x="89" y="210"/>
                  <a:pt x="89" y="210"/>
                </a:cubicBezTo>
                <a:cubicBezTo>
                  <a:pt x="86" y="213"/>
                  <a:pt x="84" y="218"/>
                  <a:pt x="84" y="225"/>
                </a:cubicBezTo>
                <a:cubicBezTo>
                  <a:pt x="84" y="225"/>
                  <a:pt x="84" y="225"/>
                  <a:pt x="84" y="225"/>
                </a:cubicBezTo>
                <a:cubicBezTo>
                  <a:pt x="84" y="241"/>
                  <a:pt x="84" y="274"/>
                  <a:pt x="84" y="287"/>
                </a:cubicBezTo>
                <a:cubicBezTo>
                  <a:pt x="84" y="287"/>
                  <a:pt x="84" y="287"/>
                  <a:pt x="84" y="287"/>
                </a:cubicBezTo>
                <a:cubicBezTo>
                  <a:pt x="84" y="291"/>
                  <a:pt x="87" y="297"/>
                  <a:pt x="91" y="301"/>
                </a:cubicBezTo>
                <a:cubicBezTo>
                  <a:pt x="91" y="301"/>
                  <a:pt x="91" y="301"/>
                  <a:pt x="91" y="301"/>
                </a:cubicBezTo>
                <a:cubicBezTo>
                  <a:pt x="96" y="306"/>
                  <a:pt x="102" y="309"/>
                  <a:pt x="106" y="309"/>
                </a:cubicBezTo>
                <a:cubicBezTo>
                  <a:pt x="106" y="309"/>
                  <a:pt x="106" y="309"/>
                  <a:pt x="106" y="309"/>
                </a:cubicBezTo>
                <a:cubicBezTo>
                  <a:pt x="121" y="309"/>
                  <a:pt x="205" y="309"/>
                  <a:pt x="219" y="309"/>
                </a:cubicBezTo>
                <a:cubicBezTo>
                  <a:pt x="219" y="309"/>
                  <a:pt x="219" y="309"/>
                  <a:pt x="219" y="309"/>
                </a:cubicBezTo>
                <a:cubicBezTo>
                  <a:pt x="225" y="309"/>
                  <a:pt x="229" y="306"/>
                  <a:pt x="232" y="302"/>
                </a:cubicBezTo>
                <a:cubicBezTo>
                  <a:pt x="232" y="302"/>
                  <a:pt x="232" y="302"/>
                  <a:pt x="232" y="302"/>
                </a:cubicBezTo>
                <a:cubicBezTo>
                  <a:pt x="236" y="298"/>
                  <a:pt x="238" y="292"/>
                  <a:pt x="238" y="287"/>
                </a:cubicBezTo>
                <a:cubicBezTo>
                  <a:pt x="238" y="287"/>
                  <a:pt x="238" y="287"/>
                  <a:pt x="238" y="287"/>
                </a:cubicBezTo>
                <a:cubicBezTo>
                  <a:pt x="238" y="270"/>
                  <a:pt x="238" y="233"/>
                  <a:pt x="238" y="216"/>
                </a:cubicBezTo>
                <a:cubicBezTo>
                  <a:pt x="238" y="216"/>
                  <a:pt x="238" y="216"/>
                  <a:pt x="238" y="216"/>
                </a:cubicBezTo>
                <a:cubicBezTo>
                  <a:pt x="238" y="207"/>
                  <a:pt x="239" y="198"/>
                  <a:pt x="242" y="189"/>
                </a:cubicBezTo>
                <a:cubicBezTo>
                  <a:pt x="242" y="189"/>
                  <a:pt x="242" y="189"/>
                  <a:pt x="242" y="189"/>
                </a:cubicBezTo>
                <a:cubicBezTo>
                  <a:pt x="245" y="180"/>
                  <a:pt x="250" y="172"/>
                  <a:pt x="257" y="165"/>
                </a:cubicBezTo>
                <a:cubicBezTo>
                  <a:pt x="257" y="165"/>
                  <a:pt x="257" y="165"/>
                  <a:pt x="257" y="165"/>
                </a:cubicBezTo>
                <a:cubicBezTo>
                  <a:pt x="266" y="157"/>
                  <a:pt x="288" y="134"/>
                  <a:pt x="302" y="121"/>
                </a:cubicBezTo>
                <a:cubicBezTo>
                  <a:pt x="302" y="121"/>
                  <a:pt x="302" y="121"/>
                  <a:pt x="302" y="121"/>
                </a:cubicBezTo>
                <a:cubicBezTo>
                  <a:pt x="305" y="118"/>
                  <a:pt x="309" y="117"/>
                  <a:pt x="313" y="117"/>
                </a:cubicBezTo>
                <a:cubicBezTo>
                  <a:pt x="313" y="117"/>
                  <a:pt x="313" y="117"/>
                  <a:pt x="313" y="117"/>
                </a:cubicBezTo>
                <a:cubicBezTo>
                  <a:pt x="313" y="117"/>
                  <a:pt x="313" y="117"/>
                  <a:pt x="313" y="117"/>
                </a:cubicBezTo>
                <a:cubicBezTo>
                  <a:pt x="320" y="118"/>
                  <a:pt x="325" y="124"/>
                  <a:pt x="324" y="131"/>
                </a:cubicBezTo>
                <a:cubicBezTo>
                  <a:pt x="324" y="131"/>
                  <a:pt x="324" y="131"/>
                  <a:pt x="324" y="131"/>
                </a:cubicBezTo>
                <a:cubicBezTo>
                  <a:pt x="322" y="176"/>
                  <a:pt x="317" y="235"/>
                  <a:pt x="313" y="261"/>
                </a:cubicBezTo>
                <a:cubicBezTo>
                  <a:pt x="313" y="261"/>
                  <a:pt x="313" y="261"/>
                  <a:pt x="313" y="261"/>
                </a:cubicBezTo>
                <a:cubicBezTo>
                  <a:pt x="300" y="348"/>
                  <a:pt x="259" y="399"/>
                  <a:pt x="228" y="425"/>
                </a:cubicBezTo>
                <a:cubicBezTo>
                  <a:pt x="228" y="425"/>
                  <a:pt x="228" y="425"/>
                  <a:pt x="228" y="425"/>
                </a:cubicBezTo>
                <a:cubicBezTo>
                  <a:pt x="216" y="436"/>
                  <a:pt x="204" y="443"/>
                  <a:pt x="193" y="448"/>
                </a:cubicBezTo>
                <a:cubicBezTo>
                  <a:pt x="193" y="448"/>
                  <a:pt x="193" y="448"/>
                  <a:pt x="193" y="448"/>
                </a:cubicBezTo>
                <a:cubicBezTo>
                  <a:pt x="182" y="452"/>
                  <a:pt x="172" y="454"/>
                  <a:pt x="163" y="454"/>
                </a:cubicBezTo>
                <a:cubicBezTo>
                  <a:pt x="163" y="454"/>
                  <a:pt x="163" y="454"/>
                  <a:pt x="163" y="454"/>
                </a:cubicBezTo>
                <a:cubicBezTo>
                  <a:pt x="163" y="454"/>
                  <a:pt x="163" y="454"/>
                  <a:pt x="163" y="45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7" name="Freeform 628"/>
          <p:cNvSpPr>
            <a:spLocks/>
          </p:cNvSpPr>
          <p:nvPr/>
        </p:nvSpPr>
        <p:spPr bwMode="auto">
          <a:xfrm>
            <a:off x="9925050" y="3067050"/>
            <a:ext cx="479425" cy="363538"/>
          </a:xfrm>
          <a:custGeom>
            <a:avLst/>
            <a:gdLst/>
            <a:ahLst/>
            <a:cxnLst>
              <a:cxn ang="0">
                <a:pos x="417" y="7"/>
              </a:cxn>
              <a:cxn ang="0">
                <a:pos x="397" y="0"/>
              </a:cxn>
              <a:cxn ang="0">
                <a:pos x="143" y="0"/>
              </a:cxn>
              <a:cxn ang="0">
                <a:pos x="114" y="28"/>
              </a:cxn>
              <a:cxn ang="0">
                <a:pos x="114" y="158"/>
              </a:cxn>
              <a:cxn ang="0">
                <a:pos x="128" y="171"/>
              </a:cxn>
              <a:cxn ang="0">
                <a:pos x="202" y="171"/>
              </a:cxn>
              <a:cxn ang="0">
                <a:pos x="204" y="176"/>
              </a:cxn>
              <a:cxn ang="0">
                <a:pos x="204" y="292"/>
              </a:cxn>
              <a:cxn ang="0">
                <a:pos x="202" y="296"/>
              </a:cxn>
              <a:cxn ang="0">
                <a:pos x="29" y="296"/>
              </a:cxn>
              <a:cxn ang="0">
                <a:pos x="27" y="292"/>
              </a:cxn>
              <a:cxn ang="0">
                <a:pos x="27" y="176"/>
              </a:cxn>
              <a:cxn ang="0">
                <a:pos x="29" y="171"/>
              </a:cxn>
              <a:cxn ang="0">
                <a:pos x="77" y="171"/>
              </a:cxn>
              <a:cxn ang="0">
                <a:pos x="90" y="158"/>
              </a:cxn>
              <a:cxn ang="0">
                <a:pos x="77" y="145"/>
              </a:cxn>
              <a:cxn ang="0">
                <a:pos x="28" y="145"/>
              </a:cxn>
              <a:cxn ang="0">
                <a:pos x="0" y="176"/>
              </a:cxn>
              <a:cxn ang="0">
                <a:pos x="0" y="292"/>
              </a:cxn>
              <a:cxn ang="0">
                <a:pos x="28" y="323"/>
              </a:cxn>
              <a:cxn ang="0">
                <a:pos x="203" y="323"/>
              </a:cxn>
              <a:cxn ang="0">
                <a:pos x="231" y="292"/>
              </a:cxn>
              <a:cxn ang="0">
                <a:pos x="231" y="176"/>
              </a:cxn>
              <a:cxn ang="0">
                <a:pos x="203" y="145"/>
              </a:cxn>
              <a:cxn ang="0">
                <a:pos x="141" y="145"/>
              </a:cxn>
              <a:cxn ang="0">
                <a:pos x="141" y="28"/>
              </a:cxn>
              <a:cxn ang="0">
                <a:pos x="143" y="26"/>
              </a:cxn>
              <a:cxn ang="0">
                <a:pos x="397" y="26"/>
              </a:cxn>
              <a:cxn ang="0">
                <a:pos x="400" y="28"/>
              </a:cxn>
              <a:cxn ang="0">
                <a:pos x="400" y="223"/>
              </a:cxn>
              <a:cxn ang="0">
                <a:pos x="397" y="224"/>
              </a:cxn>
              <a:cxn ang="0">
                <a:pos x="292" y="224"/>
              </a:cxn>
              <a:cxn ang="0">
                <a:pos x="304" y="212"/>
              </a:cxn>
              <a:cxn ang="0">
                <a:pos x="304" y="195"/>
              </a:cxn>
              <a:cxn ang="0">
                <a:pos x="287" y="195"/>
              </a:cxn>
              <a:cxn ang="0">
                <a:pos x="252" y="230"/>
              </a:cxn>
              <a:cxn ang="0">
                <a:pos x="252" y="247"/>
              </a:cxn>
              <a:cxn ang="0">
                <a:pos x="287" y="283"/>
              </a:cxn>
              <a:cxn ang="0">
                <a:pos x="304" y="283"/>
              </a:cxn>
              <a:cxn ang="0">
                <a:pos x="304" y="266"/>
              </a:cxn>
              <a:cxn ang="0">
                <a:pos x="290" y="252"/>
              </a:cxn>
              <a:cxn ang="0">
                <a:pos x="290" y="251"/>
              </a:cxn>
              <a:cxn ang="0">
                <a:pos x="397" y="251"/>
              </a:cxn>
              <a:cxn ang="0">
                <a:pos x="426" y="223"/>
              </a:cxn>
              <a:cxn ang="0">
                <a:pos x="426" y="28"/>
              </a:cxn>
              <a:cxn ang="0">
                <a:pos x="417" y="7"/>
              </a:cxn>
            </a:cxnLst>
            <a:rect l="0" t="0" r="r" b="b"/>
            <a:pathLst>
              <a:path w="426" h="323">
                <a:moveTo>
                  <a:pt x="417" y="7"/>
                </a:moveTo>
                <a:cubicBezTo>
                  <a:pt x="412" y="2"/>
                  <a:pt x="405" y="0"/>
                  <a:pt x="397" y="0"/>
                </a:cubicBezTo>
                <a:cubicBezTo>
                  <a:pt x="143" y="0"/>
                  <a:pt x="143" y="0"/>
                  <a:pt x="143" y="0"/>
                </a:cubicBezTo>
                <a:cubicBezTo>
                  <a:pt x="127" y="0"/>
                  <a:pt x="114" y="12"/>
                  <a:pt x="114" y="28"/>
                </a:cubicBezTo>
                <a:cubicBezTo>
                  <a:pt x="114" y="158"/>
                  <a:pt x="114" y="158"/>
                  <a:pt x="114" y="158"/>
                </a:cubicBezTo>
                <a:cubicBezTo>
                  <a:pt x="114" y="165"/>
                  <a:pt x="120" y="171"/>
                  <a:pt x="128" y="171"/>
                </a:cubicBezTo>
                <a:cubicBezTo>
                  <a:pt x="128" y="171"/>
                  <a:pt x="202" y="171"/>
                  <a:pt x="202" y="171"/>
                </a:cubicBezTo>
                <a:cubicBezTo>
                  <a:pt x="203" y="172"/>
                  <a:pt x="204" y="173"/>
                  <a:pt x="204" y="176"/>
                </a:cubicBezTo>
                <a:cubicBezTo>
                  <a:pt x="204" y="292"/>
                  <a:pt x="204" y="292"/>
                  <a:pt x="204" y="292"/>
                </a:cubicBezTo>
                <a:cubicBezTo>
                  <a:pt x="204" y="295"/>
                  <a:pt x="203" y="296"/>
                  <a:pt x="202" y="296"/>
                </a:cubicBezTo>
                <a:cubicBezTo>
                  <a:pt x="202" y="296"/>
                  <a:pt x="29" y="296"/>
                  <a:pt x="29" y="296"/>
                </a:cubicBezTo>
                <a:cubicBezTo>
                  <a:pt x="28" y="296"/>
                  <a:pt x="27" y="295"/>
                  <a:pt x="27" y="292"/>
                </a:cubicBezTo>
                <a:cubicBezTo>
                  <a:pt x="27" y="176"/>
                  <a:pt x="27" y="176"/>
                  <a:pt x="27" y="176"/>
                </a:cubicBezTo>
                <a:cubicBezTo>
                  <a:pt x="27" y="173"/>
                  <a:pt x="28" y="172"/>
                  <a:pt x="29" y="171"/>
                </a:cubicBezTo>
                <a:cubicBezTo>
                  <a:pt x="29" y="171"/>
                  <a:pt x="77" y="171"/>
                  <a:pt x="77" y="171"/>
                </a:cubicBezTo>
                <a:cubicBezTo>
                  <a:pt x="84" y="171"/>
                  <a:pt x="90" y="165"/>
                  <a:pt x="90" y="158"/>
                </a:cubicBezTo>
                <a:cubicBezTo>
                  <a:pt x="90" y="151"/>
                  <a:pt x="84" y="145"/>
                  <a:pt x="77" y="145"/>
                </a:cubicBezTo>
                <a:cubicBezTo>
                  <a:pt x="28" y="145"/>
                  <a:pt x="28" y="145"/>
                  <a:pt x="28" y="145"/>
                </a:cubicBezTo>
                <a:cubicBezTo>
                  <a:pt x="13" y="145"/>
                  <a:pt x="0" y="159"/>
                  <a:pt x="0" y="176"/>
                </a:cubicBezTo>
                <a:cubicBezTo>
                  <a:pt x="0" y="292"/>
                  <a:pt x="0" y="292"/>
                  <a:pt x="0" y="292"/>
                </a:cubicBezTo>
                <a:cubicBezTo>
                  <a:pt x="0" y="309"/>
                  <a:pt x="13" y="323"/>
                  <a:pt x="28" y="323"/>
                </a:cubicBezTo>
                <a:cubicBezTo>
                  <a:pt x="203" y="323"/>
                  <a:pt x="203" y="323"/>
                  <a:pt x="203" y="323"/>
                </a:cubicBezTo>
                <a:cubicBezTo>
                  <a:pt x="218" y="323"/>
                  <a:pt x="231" y="309"/>
                  <a:pt x="231" y="292"/>
                </a:cubicBezTo>
                <a:cubicBezTo>
                  <a:pt x="231" y="176"/>
                  <a:pt x="231" y="176"/>
                  <a:pt x="231" y="176"/>
                </a:cubicBezTo>
                <a:cubicBezTo>
                  <a:pt x="231" y="159"/>
                  <a:pt x="218" y="145"/>
                  <a:pt x="203" y="145"/>
                </a:cubicBezTo>
                <a:cubicBezTo>
                  <a:pt x="203" y="145"/>
                  <a:pt x="159" y="145"/>
                  <a:pt x="141" y="145"/>
                </a:cubicBezTo>
                <a:cubicBezTo>
                  <a:pt x="141" y="123"/>
                  <a:pt x="141" y="28"/>
                  <a:pt x="141" y="28"/>
                </a:cubicBezTo>
                <a:cubicBezTo>
                  <a:pt x="141" y="27"/>
                  <a:pt x="142" y="26"/>
                  <a:pt x="143" y="26"/>
                </a:cubicBezTo>
                <a:cubicBezTo>
                  <a:pt x="397" y="26"/>
                  <a:pt x="397" y="26"/>
                  <a:pt x="397" y="26"/>
                </a:cubicBezTo>
                <a:cubicBezTo>
                  <a:pt x="399" y="26"/>
                  <a:pt x="400" y="27"/>
                  <a:pt x="400" y="28"/>
                </a:cubicBezTo>
                <a:cubicBezTo>
                  <a:pt x="400" y="223"/>
                  <a:pt x="400" y="223"/>
                  <a:pt x="400" y="223"/>
                </a:cubicBezTo>
                <a:cubicBezTo>
                  <a:pt x="400" y="223"/>
                  <a:pt x="399" y="224"/>
                  <a:pt x="397" y="224"/>
                </a:cubicBezTo>
                <a:cubicBezTo>
                  <a:pt x="292" y="224"/>
                  <a:pt x="292" y="224"/>
                  <a:pt x="292" y="224"/>
                </a:cubicBezTo>
                <a:cubicBezTo>
                  <a:pt x="304" y="212"/>
                  <a:pt x="304" y="212"/>
                  <a:pt x="304" y="212"/>
                </a:cubicBezTo>
                <a:cubicBezTo>
                  <a:pt x="309" y="207"/>
                  <a:pt x="309" y="199"/>
                  <a:pt x="304" y="195"/>
                </a:cubicBezTo>
                <a:cubicBezTo>
                  <a:pt x="300" y="190"/>
                  <a:pt x="292" y="190"/>
                  <a:pt x="287" y="195"/>
                </a:cubicBezTo>
                <a:cubicBezTo>
                  <a:pt x="252" y="230"/>
                  <a:pt x="252" y="230"/>
                  <a:pt x="252" y="230"/>
                </a:cubicBezTo>
                <a:cubicBezTo>
                  <a:pt x="247" y="235"/>
                  <a:pt x="247" y="243"/>
                  <a:pt x="252" y="247"/>
                </a:cubicBezTo>
                <a:cubicBezTo>
                  <a:pt x="287" y="283"/>
                  <a:pt x="287" y="283"/>
                  <a:pt x="287" y="283"/>
                </a:cubicBezTo>
                <a:cubicBezTo>
                  <a:pt x="292" y="288"/>
                  <a:pt x="300" y="288"/>
                  <a:pt x="304" y="283"/>
                </a:cubicBezTo>
                <a:cubicBezTo>
                  <a:pt x="309" y="278"/>
                  <a:pt x="309" y="270"/>
                  <a:pt x="304" y="266"/>
                </a:cubicBezTo>
                <a:cubicBezTo>
                  <a:pt x="290" y="252"/>
                  <a:pt x="290" y="252"/>
                  <a:pt x="290" y="252"/>
                </a:cubicBezTo>
                <a:cubicBezTo>
                  <a:pt x="290" y="251"/>
                  <a:pt x="290" y="251"/>
                  <a:pt x="290" y="251"/>
                </a:cubicBezTo>
                <a:cubicBezTo>
                  <a:pt x="397" y="251"/>
                  <a:pt x="397" y="251"/>
                  <a:pt x="397" y="251"/>
                </a:cubicBezTo>
                <a:cubicBezTo>
                  <a:pt x="413" y="251"/>
                  <a:pt x="426" y="238"/>
                  <a:pt x="426" y="223"/>
                </a:cubicBezTo>
                <a:cubicBezTo>
                  <a:pt x="426" y="28"/>
                  <a:pt x="426" y="28"/>
                  <a:pt x="426" y="28"/>
                </a:cubicBezTo>
                <a:cubicBezTo>
                  <a:pt x="426" y="20"/>
                  <a:pt x="423" y="13"/>
                  <a:pt x="417" y="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28" name="Freeform 648"/>
          <p:cNvSpPr>
            <a:spLocks/>
          </p:cNvSpPr>
          <p:nvPr/>
        </p:nvSpPr>
        <p:spPr bwMode="auto">
          <a:xfrm>
            <a:off x="10010775" y="1263650"/>
            <a:ext cx="306388" cy="317500"/>
          </a:xfrm>
          <a:custGeom>
            <a:avLst/>
            <a:gdLst/>
            <a:ahLst/>
            <a:cxnLst>
              <a:cxn ang="0">
                <a:pos x="174" y="9"/>
              </a:cxn>
              <a:cxn ang="0">
                <a:pos x="0" y="9"/>
              </a:cxn>
              <a:cxn ang="0">
                <a:pos x="0" y="280"/>
              </a:cxn>
              <a:cxn ang="0">
                <a:pos x="271" y="280"/>
              </a:cxn>
              <a:cxn ang="0">
                <a:pos x="271" y="0"/>
              </a:cxn>
              <a:cxn ang="0">
                <a:pos x="126" y="214"/>
              </a:cxn>
              <a:cxn ang="0">
                <a:pos x="76" y="132"/>
              </a:cxn>
            </a:cxnLst>
            <a:rect l="0" t="0" r="r" b="b"/>
            <a:pathLst>
              <a:path w="271" h="280">
                <a:moveTo>
                  <a:pt x="174" y="9"/>
                </a:moveTo>
                <a:cubicBezTo>
                  <a:pt x="0" y="9"/>
                  <a:pt x="0" y="9"/>
                  <a:pt x="0" y="9"/>
                </a:cubicBezTo>
                <a:cubicBezTo>
                  <a:pt x="0" y="280"/>
                  <a:pt x="0" y="280"/>
                  <a:pt x="0" y="280"/>
                </a:cubicBezTo>
                <a:cubicBezTo>
                  <a:pt x="271" y="280"/>
                  <a:pt x="271" y="280"/>
                  <a:pt x="271" y="280"/>
                </a:cubicBezTo>
                <a:cubicBezTo>
                  <a:pt x="271" y="0"/>
                  <a:pt x="271" y="0"/>
                  <a:pt x="271" y="0"/>
                </a:cubicBezTo>
                <a:cubicBezTo>
                  <a:pt x="126" y="214"/>
                  <a:pt x="126" y="214"/>
                  <a:pt x="126" y="214"/>
                </a:cubicBezTo>
                <a:cubicBezTo>
                  <a:pt x="126" y="214"/>
                  <a:pt x="104" y="146"/>
                  <a:pt x="76" y="132"/>
                </a:cubicBezTo>
              </a:path>
            </a:pathLst>
          </a:custGeom>
          <a:noFill/>
          <a:ln w="30163"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29" name="Freeform 652"/>
          <p:cNvSpPr>
            <a:spLocks/>
          </p:cNvSpPr>
          <p:nvPr/>
        </p:nvSpPr>
        <p:spPr bwMode="auto">
          <a:xfrm>
            <a:off x="9953625" y="1887538"/>
            <a:ext cx="420688" cy="231775"/>
          </a:xfrm>
          <a:custGeom>
            <a:avLst/>
            <a:gdLst/>
            <a:ahLst/>
            <a:cxnLst>
              <a:cxn ang="0">
                <a:pos x="46" y="10"/>
              </a:cxn>
              <a:cxn ang="0">
                <a:pos x="0" y="96"/>
              </a:cxn>
              <a:cxn ang="0">
                <a:pos x="29" y="171"/>
              </a:cxn>
              <a:cxn ang="0">
                <a:pos x="39" y="176"/>
              </a:cxn>
              <a:cxn ang="0">
                <a:pos x="49" y="176"/>
              </a:cxn>
              <a:cxn ang="0">
                <a:pos x="87" y="204"/>
              </a:cxn>
              <a:cxn ang="0">
                <a:pos x="127" y="164"/>
              </a:cxn>
              <a:cxn ang="0">
                <a:pos x="127" y="148"/>
              </a:cxn>
              <a:cxn ang="0">
                <a:pos x="115" y="136"/>
              </a:cxn>
              <a:cxn ang="0">
                <a:pos x="103" y="148"/>
              </a:cxn>
              <a:cxn ang="0">
                <a:pos x="103" y="165"/>
              </a:cxn>
              <a:cxn ang="0">
                <a:pos x="87" y="181"/>
              </a:cxn>
              <a:cxn ang="0">
                <a:pos x="71" y="164"/>
              </a:cxn>
              <a:cxn ang="0">
                <a:pos x="67" y="156"/>
              </a:cxn>
              <a:cxn ang="0">
                <a:pos x="59" y="153"/>
              </a:cxn>
              <a:cxn ang="0">
                <a:pos x="46" y="153"/>
              </a:cxn>
              <a:cxn ang="0">
                <a:pos x="24" y="96"/>
              </a:cxn>
              <a:cxn ang="0">
                <a:pos x="57" y="32"/>
              </a:cxn>
              <a:cxn ang="0">
                <a:pos x="224" y="32"/>
              </a:cxn>
              <a:cxn ang="0">
                <a:pos x="281" y="88"/>
              </a:cxn>
              <a:cxn ang="0">
                <a:pos x="284" y="90"/>
              </a:cxn>
              <a:cxn ang="0">
                <a:pos x="307" y="98"/>
              </a:cxn>
              <a:cxn ang="0">
                <a:pos x="341" y="110"/>
              </a:cxn>
              <a:cxn ang="0">
                <a:pos x="351" y="128"/>
              </a:cxn>
              <a:cxn ang="0">
                <a:pos x="350" y="131"/>
              </a:cxn>
              <a:cxn ang="0">
                <a:pos x="335" y="134"/>
              </a:cxn>
              <a:cxn ang="0">
                <a:pos x="332" y="134"/>
              </a:cxn>
              <a:cxn ang="0">
                <a:pos x="307" y="134"/>
              </a:cxn>
              <a:cxn ang="0">
                <a:pos x="296" y="142"/>
              </a:cxn>
              <a:cxn ang="0">
                <a:pos x="299" y="155"/>
              </a:cxn>
              <a:cxn ang="0">
                <a:pos x="304" y="166"/>
              </a:cxn>
              <a:cxn ang="0">
                <a:pos x="288" y="182"/>
              </a:cxn>
              <a:cxn ang="0">
                <a:pos x="272" y="166"/>
              </a:cxn>
              <a:cxn ang="0">
                <a:pos x="275" y="156"/>
              </a:cxn>
              <a:cxn ang="0">
                <a:pos x="277" y="143"/>
              </a:cxn>
              <a:cxn ang="0">
                <a:pos x="266" y="136"/>
              </a:cxn>
              <a:cxn ang="0">
                <a:pos x="156" y="136"/>
              </a:cxn>
              <a:cxn ang="0">
                <a:pos x="144" y="148"/>
              </a:cxn>
              <a:cxn ang="0">
                <a:pos x="156" y="160"/>
              </a:cxn>
              <a:cxn ang="0">
                <a:pos x="248" y="160"/>
              </a:cxn>
              <a:cxn ang="0">
                <a:pos x="248" y="166"/>
              </a:cxn>
              <a:cxn ang="0">
                <a:pos x="288" y="206"/>
              </a:cxn>
              <a:cxn ang="0">
                <a:pos x="328" y="166"/>
              </a:cxn>
              <a:cxn ang="0">
                <a:pos x="327" y="158"/>
              </a:cxn>
              <a:cxn ang="0">
                <a:pos x="332" y="158"/>
              </a:cxn>
              <a:cxn ang="0">
                <a:pos x="334" y="158"/>
              </a:cxn>
              <a:cxn ang="0">
                <a:pos x="373" y="139"/>
              </a:cxn>
              <a:cxn ang="0">
                <a:pos x="375" y="128"/>
              </a:cxn>
              <a:cxn ang="0">
                <a:pos x="352" y="89"/>
              </a:cxn>
              <a:cxn ang="0">
                <a:pos x="314" y="75"/>
              </a:cxn>
              <a:cxn ang="0">
                <a:pos x="296" y="70"/>
              </a:cxn>
              <a:cxn ang="0">
                <a:pos x="235" y="11"/>
              </a:cxn>
              <a:cxn ang="0">
                <a:pos x="46" y="10"/>
              </a:cxn>
            </a:cxnLst>
            <a:rect l="0" t="0" r="r" b="b"/>
            <a:pathLst>
              <a:path w="375" h="206">
                <a:moveTo>
                  <a:pt x="46" y="10"/>
                </a:moveTo>
                <a:cubicBezTo>
                  <a:pt x="28" y="19"/>
                  <a:pt x="0" y="59"/>
                  <a:pt x="0" y="96"/>
                </a:cubicBezTo>
                <a:cubicBezTo>
                  <a:pt x="0" y="126"/>
                  <a:pt x="26" y="166"/>
                  <a:pt x="29" y="171"/>
                </a:cubicBezTo>
                <a:cubicBezTo>
                  <a:pt x="31" y="174"/>
                  <a:pt x="35" y="176"/>
                  <a:pt x="39" y="176"/>
                </a:cubicBezTo>
                <a:cubicBezTo>
                  <a:pt x="39" y="176"/>
                  <a:pt x="44" y="176"/>
                  <a:pt x="49" y="176"/>
                </a:cubicBezTo>
                <a:cubicBezTo>
                  <a:pt x="54" y="193"/>
                  <a:pt x="69" y="204"/>
                  <a:pt x="87" y="204"/>
                </a:cubicBezTo>
                <a:cubicBezTo>
                  <a:pt x="109" y="204"/>
                  <a:pt x="127" y="186"/>
                  <a:pt x="127" y="164"/>
                </a:cubicBezTo>
                <a:cubicBezTo>
                  <a:pt x="127" y="164"/>
                  <a:pt x="127" y="148"/>
                  <a:pt x="127" y="148"/>
                </a:cubicBezTo>
                <a:cubicBezTo>
                  <a:pt x="126" y="141"/>
                  <a:pt x="121" y="136"/>
                  <a:pt x="115" y="136"/>
                </a:cubicBezTo>
                <a:cubicBezTo>
                  <a:pt x="108" y="136"/>
                  <a:pt x="103" y="141"/>
                  <a:pt x="103" y="148"/>
                </a:cubicBezTo>
                <a:cubicBezTo>
                  <a:pt x="103" y="165"/>
                  <a:pt x="103" y="165"/>
                  <a:pt x="103" y="165"/>
                </a:cubicBezTo>
                <a:cubicBezTo>
                  <a:pt x="103" y="173"/>
                  <a:pt x="96" y="181"/>
                  <a:pt x="87" y="181"/>
                </a:cubicBezTo>
                <a:cubicBezTo>
                  <a:pt x="78" y="181"/>
                  <a:pt x="71" y="173"/>
                  <a:pt x="71" y="164"/>
                </a:cubicBezTo>
                <a:cubicBezTo>
                  <a:pt x="71" y="161"/>
                  <a:pt x="69" y="158"/>
                  <a:pt x="67" y="156"/>
                </a:cubicBezTo>
                <a:cubicBezTo>
                  <a:pt x="65" y="154"/>
                  <a:pt x="62" y="153"/>
                  <a:pt x="59" y="153"/>
                </a:cubicBezTo>
                <a:cubicBezTo>
                  <a:pt x="59" y="153"/>
                  <a:pt x="51" y="153"/>
                  <a:pt x="46" y="153"/>
                </a:cubicBezTo>
                <a:cubicBezTo>
                  <a:pt x="37" y="139"/>
                  <a:pt x="24" y="113"/>
                  <a:pt x="24" y="96"/>
                </a:cubicBezTo>
                <a:cubicBezTo>
                  <a:pt x="24" y="67"/>
                  <a:pt x="47" y="36"/>
                  <a:pt x="57" y="32"/>
                </a:cubicBezTo>
                <a:cubicBezTo>
                  <a:pt x="71" y="25"/>
                  <a:pt x="207" y="25"/>
                  <a:pt x="224" y="32"/>
                </a:cubicBezTo>
                <a:cubicBezTo>
                  <a:pt x="230" y="36"/>
                  <a:pt x="258" y="64"/>
                  <a:pt x="281" y="88"/>
                </a:cubicBezTo>
                <a:cubicBezTo>
                  <a:pt x="282" y="89"/>
                  <a:pt x="283" y="89"/>
                  <a:pt x="284" y="90"/>
                </a:cubicBezTo>
                <a:cubicBezTo>
                  <a:pt x="288" y="92"/>
                  <a:pt x="296" y="95"/>
                  <a:pt x="307" y="98"/>
                </a:cubicBezTo>
                <a:cubicBezTo>
                  <a:pt x="319" y="101"/>
                  <a:pt x="334" y="106"/>
                  <a:pt x="341" y="110"/>
                </a:cubicBezTo>
                <a:cubicBezTo>
                  <a:pt x="345" y="112"/>
                  <a:pt x="351" y="121"/>
                  <a:pt x="351" y="128"/>
                </a:cubicBezTo>
                <a:cubicBezTo>
                  <a:pt x="351" y="129"/>
                  <a:pt x="351" y="130"/>
                  <a:pt x="350" y="131"/>
                </a:cubicBezTo>
                <a:cubicBezTo>
                  <a:pt x="349" y="134"/>
                  <a:pt x="342" y="134"/>
                  <a:pt x="335" y="134"/>
                </a:cubicBezTo>
                <a:cubicBezTo>
                  <a:pt x="332" y="134"/>
                  <a:pt x="332" y="134"/>
                  <a:pt x="332" y="134"/>
                </a:cubicBezTo>
                <a:cubicBezTo>
                  <a:pt x="307" y="134"/>
                  <a:pt x="307" y="134"/>
                  <a:pt x="307" y="134"/>
                </a:cubicBezTo>
                <a:cubicBezTo>
                  <a:pt x="303" y="134"/>
                  <a:pt x="298" y="137"/>
                  <a:pt x="296" y="142"/>
                </a:cubicBezTo>
                <a:cubicBezTo>
                  <a:pt x="295" y="146"/>
                  <a:pt x="296" y="151"/>
                  <a:pt x="299" y="155"/>
                </a:cubicBezTo>
                <a:cubicBezTo>
                  <a:pt x="302" y="158"/>
                  <a:pt x="304" y="162"/>
                  <a:pt x="304" y="166"/>
                </a:cubicBezTo>
                <a:cubicBezTo>
                  <a:pt x="304" y="175"/>
                  <a:pt x="297" y="182"/>
                  <a:pt x="288" y="182"/>
                </a:cubicBezTo>
                <a:cubicBezTo>
                  <a:pt x="279" y="182"/>
                  <a:pt x="272" y="175"/>
                  <a:pt x="272" y="166"/>
                </a:cubicBezTo>
                <a:cubicBezTo>
                  <a:pt x="272" y="161"/>
                  <a:pt x="274" y="158"/>
                  <a:pt x="275" y="156"/>
                </a:cubicBezTo>
                <a:cubicBezTo>
                  <a:pt x="278" y="152"/>
                  <a:pt x="279" y="147"/>
                  <a:pt x="277" y="143"/>
                </a:cubicBezTo>
                <a:cubicBezTo>
                  <a:pt x="275" y="139"/>
                  <a:pt x="271" y="136"/>
                  <a:pt x="266" y="136"/>
                </a:cubicBezTo>
                <a:cubicBezTo>
                  <a:pt x="156" y="136"/>
                  <a:pt x="156" y="136"/>
                  <a:pt x="156" y="136"/>
                </a:cubicBezTo>
                <a:cubicBezTo>
                  <a:pt x="149" y="136"/>
                  <a:pt x="144" y="142"/>
                  <a:pt x="144" y="148"/>
                </a:cubicBezTo>
                <a:cubicBezTo>
                  <a:pt x="144" y="155"/>
                  <a:pt x="149" y="160"/>
                  <a:pt x="156" y="160"/>
                </a:cubicBezTo>
                <a:cubicBezTo>
                  <a:pt x="156" y="160"/>
                  <a:pt x="223" y="160"/>
                  <a:pt x="248" y="160"/>
                </a:cubicBezTo>
                <a:cubicBezTo>
                  <a:pt x="248" y="162"/>
                  <a:pt x="248" y="164"/>
                  <a:pt x="248" y="166"/>
                </a:cubicBezTo>
                <a:cubicBezTo>
                  <a:pt x="248" y="188"/>
                  <a:pt x="266" y="206"/>
                  <a:pt x="288" y="206"/>
                </a:cubicBezTo>
                <a:cubicBezTo>
                  <a:pt x="310" y="206"/>
                  <a:pt x="328" y="188"/>
                  <a:pt x="328" y="166"/>
                </a:cubicBezTo>
                <a:cubicBezTo>
                  <a:pt x="328" y="163"/>
                  <a:pt x="328" y="161"/>
                  <a:pt x="327" y="158"/>
                </a:cubicBezTo>
                <a:cubicBezTo>
                  <a:pt x="329" y="158"/>
                  <a:pt x="332" y="158"/>
                  <a:pt x="332" y="158"/>
                </a:cubicBezTo>
                <a:cubicBezTo>
                  <a:pt x="334" y="158"/>
                  <a:pt x="334" y="158"/>
                  <a:pt x="334" y="158"/>
                </a:cubicBezTo>
                <a:cubicBezTo>
                  <a:pt x="344" y="158"/>
                  <a:pt x="365" y="158"/>
                  <a:pt x="373" y="139"/>
                </a:cubicBezTo>
                <a:cubicBezTo>
                  <a:pt x="374" y="135"/>
                  <a:pt x="375" y="131"/>
                  <a:pt x="375" y="128"/>
                </a:cubicBezTo>
                <a:cubicBezTo>
                  <a:pt x="375" y="111"/>
                  <a:pt x="363" y="95"/>
                  <a:pt x="352" y="89"/>
                </a:cubicBezTo>
                <a:cubicBezTo>
                  <a:pt x="343" y="84"/>
                  <a:pt x="328" y="79"/>
                  <a:pt x="314" y="75"/>
                </a:cubicBezTo>
                <a:cubicBezTo>
                  <a:pt x="308" y="73"/>
                  <a:pt x="300" y="71"/>
                  <a:pt x="296" y="70"/>
                </a:cubicBezTo>
                <a:cubicBezTo>
                  <a:pt x="277" y="49"/>
                  <a:pt x="244" y="15"/>
                  <a:pt x="235" y="11"/>
                </a:cubicBezTo>
                <a:cubicBezTo>
                  <a:pt x="214" y="0"/>
                  <a:pt x="68" y="0"/>
                  <a:pt x="46" y="10"/>
                </a:cubicBezTo>
                <a:close/>
              </a:path>
            </a:pathLst>
          </a:custGeom>
          <a:solidFill>
            <a:schemeClr val="bg1"/>
          </a:solidFill>
          <a:ln w="1588" cap="flat">
            <a:noFill/>
            <a:prstDash val="solid"/>
            <a:miter lim="800000"/>
            <a:headEnd/>
            <a:tailEnd/>
          </a:ln>
        </p:spPr>
        <p:txBody>
          <a:bodyPr/>
          <a:lstStyle/>
          <a:p>
            <a:pPr fontAlgn="auto">
              <a:spcBef>
                <a:spcPts val="0"/>
              </a:spcBef>
              <a:spcAft>
                <a:spcPts val="0"/>
              </a:spcAft>
              <a:defRPr/>
            </a:pPr>
            <a:endParaRPr lang="en-US">
              <a:latin typeface="+mn-lt"/>
              <a:cs typeface="+mn-cs"/>
            </a:endParaRPr>
          </a:p>
        </p:txBody>
      </p:sp>
      <p:sp>
        <p:nvSpPr>
          <p:cNvPr id="130" name="Freeform 525"/>
          <p:cNvSpPr>
            <a:spLocks/>
          </p:cNvSpPr>
          <p:nvPr/>
        </p:nvSpPr>
        <p:spPr bwMode="auto">
          <a:xfrm>
            <a:off x="10561638" y="2500313"/>
            <a:ext cx="369887" cy="282575"/>
          </a:xfrm>
          <a:custGeom>
            <a:avLst/>
            <a:gdLst/>
            <a:ahLst/>
            <a:cxnLst>
              <a:cxn ang="0">
                <a:pos x="314" y="224"/>
              </a:cxn>
              <a:cxn ang="0">
                <a:pos x="25" y="224"/>
              </a:cxn>
              <a:cxn ang="0">
                <a:pos x="25" y="98"/>
              </a:cxn>
              <a:cxn ang="0">
                <a:pos x="60" y="133"/>
              </a:cxn>
              <a:cxn ang="0">
                <a:pos x="77" y="133"/>
              </a:cxn>
              <a:cxn ang="0">
                <a:pos x="116" y="94"/>
              </a:cxn>
              <a:cxn ang="0">
                <a:pos x="144" y="121"/>
              </a:cxn>
              <a:cxn ang="0">
                <a:pos x="152" y="125"/>
              </a:cxn>
              <a:cxn ang="0">
                <a:pos x="161" y="121"/>
              </a:cxn>
              <a:cxn ang="0">
                <a:pos x="241" y="41"/>
              </a:cxn>
              <a:cxn ang="0">
                <a:pos x="241" y="63"/>
              </a:cxn>
              <a:cxn ang="0">
                <a:pos x="253" y="75"/>
              </a:cxn>
              <a:cxn ang="0">
                <a:pos x="266" y="63"/>
              </a:cxn>
              <a:cxn ang="0">
                <a:pos x="266" y="12"/>
              </a:cxn>
              <a:cxn ang="0">
                <a:pos x="253" y="0"/>
              </a:cxn>
              <a:cxn ang="0">
                <a:pos x="203" y="0"/>
              </a:cxn>
              <a:cxn ang="0">
                <a:pos x="191" y="12"/>
              </a:cxn>
              <a:cxn ang="0">
                <a:pos x="203" y="25"/>
              </a:cxn>
              <a:cxn ang="0">
                <a:pos x="223" y="25"/>
              </a:cxn>
              <a:cxn ang="0">
                <a:pos x="152" y="95"/>
              </a:cxn>
              <a:cxn ang="0">
                <a:pos x="125" y="68"/>
              </a:cxn>
              <a:cxn ang="0">
                <a:pos x="116" y="64"/>
              </a:cxn>
              <a:cxn ang="0">
                <a:pos x="108" y="68"/>
              </a:cxn>
              <a:cxn ang="0">
                <a:pos x="68" y="107"/>
              </a:cxn>
              <a:cxn ang="0">
                <a:pos x="21" y="60"/>
              </a:cxn>
              <a:cxn ang="0">
                <a:pos x="8" y="57"/>
              </a:cxn>
              <a:cxn ang="0">
                <a:pos x="0" y="68"/>
              </a:cxn>
              <a:cxn ang="0">
                <a:pos x="0" y="236"/>
              </a:cxn>
              <a:cxn ang="0">
                <a:pos x="12" y="249"/>
              </a:cxn>
              <a:cxn ang="0">
                <a:pos x="314" y="249"/>
              </a:cxn>
              <a:cxn ang="0">
                <a:pos x="327" y="236"/>
              </a:cxn>
              <a:cxn ang="0">
                <a:pos x="314" y="224"/>
              </a:cxn>
            </a:cxnLst>
            <a:rect l="0" t="0" r="r" b="b"/>
            <a:pathLst>
              <a:path w="327" h="249">
                <a:moveTo>
                  <a:pt x="314" y="224"/>
                </a:moveTo>
                <a:cubicBezTo>
                  <a:pt x="314" y="224"/>
                  <a:pt x="47" y="224"/>
                  <a:pt x="25" y="224"/>
                </a:cubicBezTo>
                <a:cubicBezTo>
                  <a:pt x="25" y="98"/>
                  <a:pt x="25" y="98"/>
                  <a:pt x="25" y="98"/>
                </a:cubicBezTo>
                <a:cubicBezTo>
                  <a:pt x="41" y="114"/>
                  <a:pt x="60" y="133"/>
                  <a:pt x="60" y="133"/>
                </a:cubicBezTo>
                <a:cubicBezTo>
                  <a:pt x="65" y="138"/>
                  <a:pt x="72" y="138"/>
                  <a:pt x="77" y="133"/>
                </a:cubicBezTo>
                <a:cubicBezTo>
                  <a:pt x="77" y="133"/>
                  <a:pt x="105" y="105"/>
                  <a:pt x="116" y="94"/>
                </a:cubicBezTo>
                <a:cubicBezTo>
                  <a:pt x="126" y="104"/>
                  <a:pt x="144" y="121"/>
                  <a:pt x="144" y="121"/>
                </a:cubicBezTo>
                <a:cubicBezTo>
                  <a:pt x="146" y="123"/>
                  <a:pt x="149" y="125"/>
                  <a:pt x="152" y="125"/>
                </a:cubicBezTo>
                <a:cubicBezTo>
                  <a:pt x="156" y="125"/>
                  <a:pt x="159" y="123"/>
                  <a:pt x="161" y="121"/>
                </a:cubicBezTo>
                <a:cubicBezTo>
                  <a:pt x="241" y="41"/>
                  <a:pt x="241" y="41"/>
                  <a:pt x="241" y="41"/>
                </a:cubicBezTo>
                <a:cubicBezTo>
                  <a:pt x="241" y="52"/>
                  <a:pt x="241" y="63"/>
                  <a:pt x="241" y="63"/>
                </a:cubicBezTo>
                <a:cubicBezTo>
                  <a:pt x="241" y="70"/>
                  <a:pt x="247" y="75"/>
                  <a:pt x="253" y="75"/>
                </a:cubicBezTo>
                <a:cubicBezTo>
                  <a:pt x="260" y="75"/>
                  <a:pt x="266" y="70"/>
                  <a:pt x="266" y="63"/>
                </a:cubicBezTo>
                <a:cubicBezTo>
                  <a:pt x="266" y="12"/>
                  <a:pt x="266" y="12"/>
                  <a:pt x="266" y="12"/>
                </a:cubicBezTo>
                <a:cubicBezTo>
                  <a:pt x="266" y="6"/>
                  <a:pt x="260" y="0"/>
                  <a:pt x="253" y="0"/>
                </a:cubicBezTo>
                <a:cubicBezTo>
                  <a:pt x="203" y="0"/>
                  <a:pt x="203" y="0"/>
                  <a:pt x="203" y="0"/>
                </a:cubicBezTo>
                <a:cubicBezTo>
                  <a:pt x="196" y="0"/>
                  <a:pt x="191" y="6"/>
                  <a:pt x="191" y="12"/>
                </a:cubicBezTo>
                <a:cubicBezTo>
                  <a:pt x="191" y="19"/>
                  <a:pt x="196" y="25"/>
                  <a:pt x="203" y="25"/>
                </a:cubicBezTo>
                <a:cubicBezTo>
                  <a:pt x="203" y="25"/>
                  <a:pt x="212" y="25"/>
                  <a:pt x="223" y="25"/>
                </a:cubicBezTo>
                <a:cubicBezTo>
                  <a:pt x="214" y="33"/>
                  <a:pt x="165" y="82"/>
                  <a:pt x="152" y="95"/>
                </a:cubicBezTo>
                <a:cubicBezTo>
                  <a:pt x="142" y="85"/>
                  <a:pt x="125" y="68"/>
                  <a:pt x="125" y="68"/>
                </a:cubicBezTo>
                <a:cubicBezTo>
                  <a:pt x="123" y="65"/>
                  <a:pt x="120" y="64"/>
                  <a:pt x="116" y="64"/>
                </a:cubicBezTo>
                <a:cubicBezTo>
                  <a:pt x="113" y="64"/>
                  <a:pt x="110" y="65"/>
                  <a:pt x="108" y="68"/>
                </a:cubicBezTo>
                <a:cubicBezTo>
                  <a:pt x="108" y="68"/>
                  <a:pt x="80" y="95"/>
                  <a:pt x="68" y="107"/>
                </a:cubicBezTo>
                <a:cubicBezTo>
                  <a:pt x="56" y="95"/>
                  <a:pt x="21" y="60"/>
                  <a:pt x="21" y="60"/>
                </a:cubicBezTo>
                <a:cubicBezTo>
                  <a:pt x="17" y="56"/>
                  <a:pt x="12" y="55"/>
                  <a:pt x="8" y="57"/>
                </a:cubicBezTo>
                <a:cubicBezTo>
                  <a:pt x="3" y="59"/>
                  <a:pt x="0" y="63"/>
                  <a:pt x="0" y="68"/>
                </a:cubicBezTo>
                <a:cubicBezTo>
                  <a:pt x="0" y="236"/>
                  <a:pt x="0" y="236"/>
                  <a:pt x="0" y="236"/>
                </a:cubicBezTo>
                <a:cubicBezTo>
                  <a:pt x="0" y="243"/>
                  <a:pt x="5" y="249"/>
                  <a:pt x="12" y="249"/>
                </a:cubicBezTo>
                <a:cubicBezTo>
                  <a:pt x="314" y="249"/>
                  <a:pt x="314" y="249"/>
                  <a:pt x="314" y="249"/>
                </a:cubicBezTo>
                <a:cubicBezTo>
                  <a:pt x="321" y="249"/>
                  <a:pt x="327" y="243"/>
                  <a:pt x="327" y="236"/>
                </a:cubicBezTo>
                <a:cubicBezTo>
                  <a:pt x="327" y="230"/>
                  <a:pt x="321" y="224"/>
                  <a:pt x="314" y="22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1" name="Freeform 576"/>
          <p:cNvSpPr>
            <a:spLocks noEditPoints="1"/>
          </p:cNvSpPr>
          <p:nvPr/>
        </p:nvSpPr>
        <p:spPr bwMode="auto">
          <a:xfrm>
            <a:off x="10501313" y="4473575"/>
            <a:ext cx="488950" cy="376238"/>
          </a:xfrm>
          <a:custGeom>
            <a:avLst/>
            <a:gdLst/>
            <a:ahLst/>
            <a:cxnLst>
              <a:cxn ang="0">
                <a:pos x="223" y="107"/>
              </a:cxn>
              <a:cxn ang="0">
                <a:pos x="387" y="290"/>
              </a:cxn>
              <a:cxn ang="0">
                <a:pos x="237" y="290"/>
              </a:cxn>
              <a:cxn ang="0">
                <a:pos x="283" y="267"/>
              </a:cxn>
              <a:cxn ang="0">
                <a:pos x="285" y="266"/>
              </a:cxn>
              <a:cxn ang="0">
                <a:pos x="287" y="263"/>
              </a:cxn>
              <a:cxn ang="0">
                <a:pos x="291" y="259"/>
              </a:cxn>
              <a:cxn ang="0">
                <a:pos x="295" y="255"/>
              </a:cxn>
              <a:cxn ang="0">
                <a:pos x="299" y="250"/>
              </a:cxn>
              <a:cxn ang="0">
                <a:pos x="303" y="244"/>
              </a:cxn>
              <a:cxn ang="0">
                <a:pos x="309" y="229"/>
              </a:cxn>
              <a:cxn ang="0">
                <a:pos x="303" y="195"/>
              </a:cxn>
              <a:cxn ang="0">
                <a:pos x="278" y="167"/>
              </a:cxn>
              <a:cxn ang="0">
                <a:pos x="195" y="136"/>
              </a:cxn>
              <a:cxn ang="0">
                <a:pos x="172" y="107"/>
              </a:cxn>
              <a:cxn ang="0">
                <a:pos x="201" y="114"/>
              </a:cxn>
              <a:cxn ang="0">
                <a:pos x="204" y="114"/>
              </a:cxn>
              <a:cxn ang="0">
                <a:pos x="209" y="112"/>
              </a:cxn>
              <a:cxn ang="0">
                <a:pos x="211" y="110"/>
              </a:cxn>
              <a:cxn ang="0">
                <a:pos x="214" y="105"/>
              </a:cxn>
              <a:cxn ang="0">
                <a:pos x="214" y="102"/>
              </a:cxn>
              <a:cxn ang="0">
                <a:pos x="214" y="98"/>
              </a:cxn>
              <a:cxn ang="0">
                <a:pos x="149" y="36"/>
              </a:cxn>
              <a:cxn ang="0">
                <a:pos x="150" y="194"/>
              </a:cxn>
              <a:cxn ang="0">
                <a:pos x="27" y="196"/>
              </a:cxn>
              <a:cxn ang="0">
                <a:pos x="168" y="16"/>
              </a:cxn>
              <a:cxn ang="0">
                <a:pos x="0" y="29"/>
              </a:cxn>
              <a:cxn ang="0">
                <a:pos x="55" y="232"/>
              </a:cxn>
              <a:cxn ang="0">
                <a:pos x="179" y="175"/>
              </a:cxn>
              <a:cxn ang="0">
                <a:pos x="178" y="171"/>
              </a:cxn>
              <a:cxn ang="0">
                <a:pos x="175" y="167"/>
              </a:cxn>
              <a:cxn ang="0">
                <a:pos x="173" y="165"/>
              </a:cxn>
              <a:cxn ang="0">
                <a:pos x="169" y="163"/>
              </a:cxn>
              <a:cxn ang="0">
                <a:pos x="163" y="163"/>
              </a:cxn>
              <a:cxn ang="0">
                <a:pos x="102" y="115"/>
              </a:cxn>
              <a:cxn ang="0">
                <a:pos x="179" y="81"/>
              </a:cxn>
              <a:cxn ang="0">
                <a:pos x="174" y="80"/>
              </a:cxn>
              <a:cxn ang="0">
                <a:pos x="170" y="80"/>
              </a:cxn>
              <a:cxn ang="0">
                <a:pos x="164" y="80"/>
              </a:cxn>
              <a:cxn ang="0">
                <a:pos x="205" y="191"/>
              </a:cxn>
              <a:cxn ang="0">
                <a:pos x="251" y="325"/>
              </a:cxn>
              <a:cxn ang="0">
                <a:pos x="404" y="310"/>
              </a:cxn>
              <a:cxn ang="0">
                <a:pos x="245" y="181"/>
              </a:cxn>
              <a:cxn ang="0">
                <a:pos x="262" y="189"/>
              </a:cxn>
              <a:cxn ang="0">
                <a:pos x="257" y="196"/>
              </a:cxn>
              <a:cxn ang="0">
                <a:pos x="253" y="203"/>
              </a:cxn>
              <a:cxn ang="0">
                <a:pos x="252" y="207"/>
              </a:cxn>
              <a:cxn ang="0">
                <a:pos x="251" y="213"/>
              </a:cxn>
              <a:cxn ang="0">
                <a:pos x="252" y="216"/>
              </a:cxn>
              <a:cxn ang="0">
                <a:pos x="269" y="233"/>
              </a:cxn>
              <a:cxn ang="0">
                <a:pos x="273" y="240"/>
              </a:cxn>
              <a:cxn ang="0">
                <a:pos x="253" y="247"/>
              </a:cxn>
            </a:cxnLst>
            <a:rect l="0" t="0" r="r" b="b"/>
            <a:pathLst>
              <a:path w="432" h="333">
                <a:moveTo>
                  <a:pt x="424" y="179"/>
                </a:moveTo>
                <a:cubicBezTo>
                  <a:pt x="294" y="116"/>
                  <a:pt x="275" y="108"/>
                  <a:pt x="271" y="107"/>
                </a:cubicBezTo>
                <a:cubicBezTo>
                  <a:pt x="271" y="107"/>
                  <a:pt x="271" y="107"/>
                  <a:pt x="271" y="107"/>
                </a:cubicBezTo>
                <a:cubicBezTo>
                  <a:pt x="239" y="98"/>
                  <a:pt x="239" y="98"/>
                  <a:pt x="239" y="98"/>
                </a:cubicBezTo>
                <a:cubicBezTo>
                  <a:pt x="232" y="96"/>
                  <a:pt x="225" y="100"/>
                  <a:pt x="223" y="107"/>
                </a:cubicBezTo>
                <a:cubicBezTo>
                  <a:pt x="222" y="112"/>
                  <a:pt x="223" y="116"/>
                  <a:pt x="226" y="120"/>
                </a:cubicBezTo>
                <a:cubicBezTo>
                  <a:pt x="228" y="121"/>
                  <a:pt x="230" y="123"/>
                  <a:pt x="232" y="123"/>
                </a:cubicBezTo>
                <a:cubicBezTo>
                  <a:pt x="264" y="132"/>
                  <a:pt x="264" y="132"/>
                  <a:pt x="264" y="132"/>
                </a:cubicBezTo>
                <a:cubicBezTo>
                  <a:pt x="272" y="136"/>
                  <a:pt x="348" y="172"/>
                  <a:pt x="403" y="198"/>
                </a:cubicBezTo>
                <a:cubicBezTo>
                  <a:pt x="387" y="290"/>
                  <a:pt x="387" y="290"/>
                  <a:pt x="387" y="290"/>
                </a:cubicBezTo>
                <a:cubicBezTo>
                  <a:pt x="383" y="292"/>
                  <a:pt x="379" y="295"/>
                  <a:pt x="375" y="297"/>
                </a:cubicBezTo>
                <a:cubicBezTo>
                  <a:pt x="369" y="301"/>
                  <a:pt x="364" y="305"/>
                  <a:pt x="359" y="307"/>
                </a:cubicBezTo>
                <a:cubicBezTo>
                  <a:pt x="252" y="298"/>
                  <a:pt x="252" y="298"/>
                  <a:pt x="252" y="298"/>
                </a:cubicBezTo>
                <a:cubicBezTo>
                  <a:pt x="251" y="298"/>
                  <a:pt x="250" y="298"/>
                  <a:pt x="249" y="298"/>
                </a:cubicBezTo>
                <a:cubicBezTo>
                  <a:pt x="246" y="299"/>
                  <a:pt x="238" y="299"/>
                  <a:pt x="237" y="290"/>
                </a:cubicBezTo>
                <a:cubicBezTo>
                  <a:pt x="236" y="286"/>
                  <a:pt x="237" y="283"/>
                  <a:pt x="238" y="280"/>
                </a:cubicBezTo>
                <a:cubicBezTo>
                  <a:pt x="239" y="278"/>
                  <a:pt x="241" y="276"/>
                  <a:pt x="244" y="275"/>
                </a:cubicBezTo>
                <a:cubicBezTo>
                  <a:pt x="271" y="271"/>
                  <a:pt x="271" y="271"/>
                  <a:pt x="271" y="271"/>
                </a:cubicBezTo>
                <a:cubicBezTo>
                  <a:pt x="277" y="270"/>
                  <a:pt x="277" y="270"/>
                  <a:pt x="277" y="270"/>
                </a:cubicBezTo>
                <a:cubicBezTo>
                  <a:pt x="279" y="269"/>
                  <a:pt x="281" y="269"/>
                  <a:pt x="283" y="267"/>
                </a:cubicBezTo>
                <a:cubicBezTo>
                  <a:pt x="283" y="267"/>
                  <a:pt x="283" y="267"/>
                  <a:pt x="283" y="267"/>
                </a:cubicBezTo>
                <a:cubicBezTo>
                  <a:pt x="283" y="267"/>
                  <a:pt x="283" y="267"/>
                  <a:pt x="283" y="267"/>
                </a:cubicBezTo>
                <a:cubicBezTo>
                  <a:pt x="283" y="267"/>
                  <a:pt x="284" y="266"/>
                  <a:pt x="284" y="266"/>
                </a:cubicBezTo>
                <a:cubicBezTo>
                  <a:pt x="284" y="266"/>
                  <a:pt x="284" y="266"/>
                  <a:pt x="284" y="266"/>
                </a:cubicBezTo>
                <a:cubicBezTo>
                  <a:pt x="284" y="266"/>
                  <a:pt x="284" y="266"/>
                  <a:pt x="285" y="266"/>
                </a:cubicBezTo>
                <a:cubicBezTo>
                  <a:pt x="285" y="266"/>
                  <a:pt x="285" y="265"/>
                  <a:pt x="285" y="265"/>
                </a:cubicBezTo>
                <a:cubicBezTo>
                  <a:pt x="285" y="265"/>
                  <a:pt x="285" y="265"/>
                  <a:pt x="286" y="265"/>
                </a:cubicBezTo>
                <a:cubicBezTo>
                  <a:pt x="286" y="265"/>
                  <a:pt x="286" y="264"/>
                  <a:pt x="286" y="264"/>
                </a:cubicBezTo>
                <a:cubicBezTo>
                  <a:pt x="286" y="264"/>
                  <a:pt x="287" y="264"/>
                  <a:pt x="287" y="264"/>
                </a:cubicBezTo>
                <a:cubicBezTo>
                  <a:pt x="287" y="264"/>
                  <a:pt x="287" y="263"/>
                  <a:pt x="287" y="263"/>
                </a:cubicBezTo>
                <a:cubicBezTo>
                  <a:pt x="288" y="263"/>
                  <a:pt x="288" y="263"/>
                  <a:pt x="288" y="262"/>
                </a:cubicBezTo>
                <a:cubicBezTo>
                  <a:pt x="288" y="262"/>
                  <a:pt x="289" y="262"/>
                  <a:pt x="289" y="262"/>
                </a:cubicBezTo>
                <a:cubicBezTo>
                  <a:pt x="289" y="262"/>
                  <a:pt x="289" y="261"/>
                  <a:pt x="290" y="261"/>
                </a:cubicBezTo>
                <a:cubicBezTo>
                  <a:pt x="290" y="261"/>
                  <a:pt x="290" y="260"/>
                  <a:pt x="290" y="260"/>
                </a:cubicBezTo>
                <a:cubicBezTo>
                  <a:pt x="291" y="260"/>
                  <a:pt x="291" y="260"/>
                  <a:pt x="291" y="259"/>
                </a:cubicBezTo>
                <a:cubicBezTo>
                  <a:pt x="291" y="259"/>
                  <a:pt x="292" y="259"/>
                  <a:pt x="292" y="259"/>
                </a:cubicBezTo>
                <a:cubicBezTo>
                  <a:pt x="292" y="258"/>
                  <a:pt x="293" y="258"/>
                  <a:pt x="293" y="258"/>
                </a:cubicBezTo>
                <a:cubicBezTo>
                  <a:pt x="293" y="257"/>
                  <a:pt x="293" y="257"/>
                  <a:pt x="294" y="257"/>
                </a:cubicBezTo>
                <a:cubicBezTo>
                  <a:pt x="294" y="256"/>
                  <a:pt x="294" y="256"/>
                  <a:pt x="295" y="256"/>
                </a:cubicBezTo>
                <a:cubicBezTo>
                  <a:pt x="295" y="255"/>
                  <a:pt x="295" y="255"/>
                  <a:pt x="295" y="255"/>
                </a:cubicBezTo>
                <a:cubicBezTo>
                  <a:pt x="296" y="254"/>
                  <a:pt x="296" y="254"/>
                  <a:pt x="296" y="254"/>
                </a:cubicBezTo>
                <a:cubicBezTo>
                  <a:pt x="297" y="253"/>
                  <a:pt x="297" y="253"/>
                  <a:pt x="297" y="253"/>
                </a:cubicBezTo>
                <a:cubicBezTo>
                  <a:pt x="297" y="253"/>
                  <a:pt x="297" y="253"/>
                  <a:pt x="297" y="253"/>
                </a:cubicBezTo>
                <a:cubicBezTo>
                  <a:pt x="297" y="252"/>
                  <a:pt x="298" y="252"/>
                  <a:pt x="298" y="251"/>
                </a:cubicBezTo>
                <a:cubicBezTo>
                  <a:pt x="298" y="251"/>
                  <a:pt x="299" y="251"/>
                  <a:pt x="299" y="250"/>
                </a:cubicBezTo>
                <a:cubicBezTo>
                  <a:pt x="299" y="250"/>
                  <a:pt x="300" y="249"/>
                  <a:pt x="300" y="249"/>
                </a:cubicBezTo>
                <a:cubicBezTo>
                  <a:pt x="300" y="249"/>
                  <a:pt x="300" y="248"/>
                  <a:pt x="301" y="248"/>
                </a:cubicBezTo>
                <a:cubicBezTo>
                  <a:pt x="301" y="247"/>
                  <a:pt x="301" y="247"/>
                  <a:pt x="302" y="246"/>
                </a:cubicBezTo>
                <a:cubicBezTo>
                  <a:pt x="302" y="246"/>
                  <a:pt x="302" y="246"/>
                  <a:pt x="302" y="245"/>
                </a:cubicBezTo>
                <a:cubicBezTo>
                  <a:pt x="303" y="245"/>
                  <a:pt x="303" y="244"/>
                  <a:pt x="303" y="244"/>
                </a:cubicBezTo>
                <a:cubicBezTo>
                  <a:pt x="303" y="243"/>
                  <a:pt x="304" y="243"/>
                  <a:pt x="304" y="243"/>
                </a:cubicBezTo>
                <a:cubicBezTo>
                  <a:pt x="304" y="242"/>
                  <a:pt x="305" y="241"/>
                  <a:pt x="305" y="240"/>
                </a:cubicBezTo>
                <a:cubicBezTo>
                  <a:pt x="305" y="240"/>
                  <a:pt x="305" y="240"/>
                  <a:pt x="305" y="240"/>
                </a:cubicBezTo>
                <a:cubicBezTo>
                  <a:pt x="305" y="240"/>
                  <a:pt x="305" y="240"/>
                  <a:pt x="305" y="240"/>
                </a:cubicBezTo>
                <a:cubicBezTo>
                  <a:pt x="307" y="236"/>
                  <a:pt x="308" y="233"/>
                  <a:pt x="309" y="229"/>
                </a:cubicBezTo>
                <a:cubicBezTo>
                  <a:pt x="310" y="225"/>
                  <a:pt x="310" y="222"/>
                  <a:pt x="310" y="218"/>
                </a:cubicBezTo>
                <a:cubicBezTo>
                  <a:pt x="310" y="217"/>
                  <a:pt x="310" y="216"/>
                  <a:pt x="310" y="216"/>
                </a:cubicBezTo>
                <a:cubicBezTo>
                  <a:pt x="310" y="212"/>
                  <a:pt x="309" y="209"/>
                  <a:pt x="308" y="206"/>
                </a:cubicBezTo>
                <a:cubicBezTo>
                  <a:pt x="307" y="203"/>
                  <a:pt x="305" y="200"/>
                  <a:pt x="304" y="197"/>
                </a:cubicBezTo>
                <a:cubicBezTo>
                  <a:pt x="303" y="196"/>
                  <a:pt x="303" y="196"/>
                  <a:pt x="303" y="195"/>
                </a:cubicBezTo>
                <a:cubicBezTo>
                  <a:pt x="301" y="192"/>
                  <a:pt x="299" y="190"/>
                  <a:pt x="298" y="187"/>
                </a:cubicBezTo>
                <a:cubicBezTo>
                  <a:pt x="296" y="186"/>
                  <a:pt x="295" y="184"/>
                  <a:pt x="293" y="182"/>
                </a:cubicBezTo>
                <a:cubicBezTo>
                  <a:pt x="292" y="181"/>
                  <a:pt x="291" y="180"/>
                  <a:pt x="290" y="178"/>
                </a:cubicBezTo>
                <a:cubicBezTo>
                  <a:pt x="285" y="173"/>
                  <a:pt x="281" y="169"/>
                  <a:pt x="279" y="168"/>
                </a:cubicBezTo>
                <a:cubicBezTo>
                  <a:pt x="279" y="168"/>
                  <a:pt x="278" y="167"/>
                  <a:pt x="278" y="167"/>
                </a:cubicBezTo>
                <a:cubicBezTo>
                  <a:pt x="278" y="167"/>
                  <a:pt x="277" y="167"/>
                  <a:pt x="276" y="166"/>
                </a:cubicBezTo>
                <a:cubicBezTo>
                  <a:pt x="266" y="160"/>
                  <a:pt x="266" y="160"/>
                  <a:pt x="266" y="160"/>
                </a:cubicBezTo>
                <a:cubicBezTo>
                  <a:pt x="265" y="160"/>
                  <a:pt x="237" y="150"/>
                  <a:pt x="237" y="150"/>
                </a:cubicBezTo>
                <a:cubicBezTo>
                  <a:pt x="195" y="136"/>
                  <a:pt x="195" y="136"/>
                  <a:pt x="195" y="136"/>
                </a:cubicBezTo>
                <a:cubicBezTo>
                  <a:pt x="195" y="136"/>
                  <a:pt x="195" y="136"/>
                  <a:pt x="195" y="136"/>
                </a:cubicBezTo>
                <a:cubicBezTo>
                  <a:pt x="165" y="126"/>
                  <a:pt x="165" y="126"/>
                  <a:pt x="165" y="126"/>
                </a:cubicBezTo>
                <a:cubicBezTo>
                  <a:pt x="162" y="125"/>
                  <a:pt x="160" y="123"/>
                  <a:pt x="159" y="121"/>
                </a:cubicBezTo>
                <a:cubicBezTo>
                  <a:pt x="158" y="119"/>
                  <a:pt x="158" y="116"/>
                  <a:pt x="159" y="113"/>
                </a:cubicBezTo>
                <a:cubicBezTo>
                  <a:pt x="160" y="109"/>
                  <a:pt x="163" y="107"/>
                  <a:pt x="167" y="106"/>
                </a:cubicBezTo>
                <a:cubicBezTo>
                  <a:pt x="169" y="106"/>
                  <a:pt x="170" y="106"/>
                  <a:pt x="172" y="107"/>
                </a:cubicBezTo>
                <a:cubicBezTo>
                  <a:pt x="172" y="107"/>
                  <a:pt x="172" y="107"/>
                  <a:pt x="172" y="107"/>
                </a:cubicBezTo>
                <a:cubicBezTo>
                  <a:pt x="197" y="114"/>
                  <a:pt x="197" y="114"/>
                  <a:pt x="197" y="114"/>
                </a:cubicBezTo>
                <a:cubicBezTo>
                  <a:pt x="198" y="114"/>
                  <a:pt x="199" y="114"/>
                  <a:pt x="199" y="114"/>
                </a:cubicBezTo>
                <a:cubicBezTo>
                  <a:pt x="199" y="114"/>
                  <a:pt x="199" y="114"/>
                  <a:pt x="199" y="114"/>
                </a:cubicBezTo>
                <a:cubicBezTo>
                  <a:pt x="200" y="114"/>
                  <a:pt x="200" y="114"/>
                  <a:pt x="201" y="114"/>
                </a:cubicBezTo>
                <a:cubicBezTo>
                  <a:pt x="201" y="114"/>
                  <a:pt x="201" y="114"/>
                  <a:pt x="201" y="114"/>
                </a:cubicBezTo>
                <a:cubicBezTo>
                  <a:pt x="201" y="114"/>
                  <a:pt x="202" y="114"/>
                  <a:pt x="202" y="114"/>
                </a:cubicBezTo>
                <a:cubicBezTo>
                  <a:pt x="202" y="114"/>
                  <a:pt x="202" y="114"/>
                  <a:pt x="203" y="114"/>
                </a:cubicBezTo>
                <a:cubicBezTo>
                  <a:pt x="203" y="114"/>
                  <a:pt x="204" y="114"/>
                  <a:pt x="204" y="114"/>
                </a:cubicBezTo>
                <a:cubicBezTo>
                  <a:pt x="204" y="114"/>
                  <a:pt x="204" y="114"/>
                  <a:pt x="204" y="114"/>
                </a:cubicBezTo>
                <a:cubicBezTo>
                  <a:pt x="205" y="114"/>
                  <a:pt x="205" y="114"/>
                  <a:pt x="205" y="114"/>
                </a:cubicBezTo>
                <a:cubicBezTo>
                  <a:pt x="206" y="114"/>
                  <a:pt x="206" y="113"/>
                  <a:pt x="206" y="113"/>
                </a:cubicBezTo>
                <a:cubicBezTo>
                  <a:pt x="206" y="113"/>
                  <a:pt x="207" y="113"/>
                  <a:pt x="207" y="113"/>
                </a:cubicBezTo>
                <a:cubicBezTo>
                  <a:pt x="207" y="113"/>
                  <a:pt x="207" y="113"/>
                  <a:pt x="207" y="113"/>
                </a:cubicBezTo>
                <a:cubicBezTo>
                  <a:pt x="208" y="113"/>
                  <a:pt x="208" y="112"/>
                  <a:pt x="209" y="112"/>
                </a:cubicBezTo>
                <a:cubicBezTo>
                  <a:pt x="209" y="112"/>
                  <a:pt x="209" y="112"/>
                  <a:pt x="209" y="112"/>
                </a:cubicBezTo>
                <a:cubicBezTo>
                  <a:pt x="209" y="112"/>
                  <a:pt x="209" y="111"/>
                  <a:pt x="210" y="111"/>
                </a:cubicBezTo>
                <a:cubicBezTo>
                  <a:pt x="210" y="111"/>
                  <a:pt x="210" y="111"/>
                  <a:pt x="210" y="111"/>
                </a:cubicBezTo>
                <a:cubicBezTo>
                  <a:pt x="210" y="111"/>
                  <a:pt x="210" y="111"/>
                  <a:pt x="210" y="111"/>
                </a:cubicBezTo>
                <a:cubicBezTo>
                  <a:pt x="210" y="110"/>
                  <a:pt x="211" y="110"/>
                  <a:pt x="211" y="110"/>
                </a:cubicBezTo>
                <a:cubicBezTo>
                  <a:pt x="211" y="110"/>
                  <a:pt x="211" y="110"/>
                  <a:pt x="211" y="110"/>
                </a:cubicBezTo>
                <a:cubicBezTo>
                  <a:pt x="212" y="109"/>
                  <a:pt x="212" y="108"/>
                  <a:pt x="213" y="107"/>
                </a:cubicBezTo>
                <a:cubicBezTo>
                  <a:pt x="213" y="107"/>
                  <a:pt x="213" y="107"/>
                  <a:pt x="213" y="107"/>
                </a:cubicBezTo>
                <a:cubicBezTo>
                  <a:pt x="213" y="106"/>
                  <a:pt x="213" y="106"/>
                  <a:pt x="213" y="106"/>
                </a:cubicBezTo>
                <a:cubicBezTo>
                  <a:pt x="214" y="105"/>
                  <a:pt x="214" y="105"/>
                  <a:pt x="214" y="105"/>
                </a:cubicBezTo>
                <a:cubicBezTo>
                  <a:pt x="214" y="105"/>
                  <a:pt x="214" y="105"/>
                  <a:pt x="214" y="105"/>
                </a:cubicBezTo>
                <a:cubicBezTo>
                  <a:pt x="214" y="104"/>
                  <a:pt x="214" y="104"/>
                  <a:pt x="214" y="104"/>
                </a:cubicBezTo>
                <a:cubicBezTo>
                  <a:pt x="214" y="104"/>
                  <a:pt x="214" y="104"/>
                  <a:pt x="214" y="103"/>
                </a:cubicBezTo>
                <a:cubicBezTo>
                  <a:pt x="214" y="103"/>
                  <a:pt x="214" y="103"/>
                  <a:pt x="214" y="102"/>
                </a:cubicBezTo>
                <a:cubicBezTo>
                  <a:pt x="214" y="102"/>
                  <a:pt x="214" y="102"/>
                  <a:pt x="214" y="102"/>
                </a:cubicBezTo>
                <a:cubicBezTo>
                  <a:pt x="214" y="101"/>
                  <a:pt x="214" y="101"/>
                  <a:pt x="214" y="100"/>
                </a:cubicBezTo>
                <a:cubicBezTo>
                  <a:pt x="214" y="100"/>
                  <a:pt x="214" y="100"/>
                  <a:pt x="214" y="100"/>
                </a:cubicBezTo>
                <a:cubicBezTo>
                  <a:pt x="214" y="100"/>
                  <a:pt x="214" y="99"/>
                  <a:pt x="214" y="99"/>
                </a:cubicBezTo>
                <a:cubicBezTo>
                  <a:pt x="214" y="99"/>
                  <a:pt x="214" y="99"/>
                  <a:pt x="214" y="99"/>
                </a:cubicBezTo>
                <a:cubicBezTo>
                  <a:pt x="214" y="98"/>
                  <a:pt x="214" y="98"/>
                  <a:pt x="214" y="98"/>
                </a:cubicBezTo>
                <a:cubicBezTo>
                  <a:pt x="214" y="98"/>
                  <a:pt x="214" y="98"/>
                  <a:pt x="214" y="98"/>
                </a:cubicBezTo>
                <a:cubicBezTo>
                  <a:pt x="209" y="72"/>
                  <a:pt x="193" y="51"/>
                  <a:pt x="171" y="41"/>
                </a:cubicBezTo>
                <a:cubicBezTo>
                  <a:pt x="168" y="40"/>
                  <a:pt x="165" y="39"/>
                  <a:pt x="161" y="38"/>
                </a:cubicBezTo>
                <a:cubicBezTo>
                  <a:pt x="158" y="37"/>
                  <a:pt x="155" y="36"/>
                  <a:pt x="152" y="36"/>
                </a:cubicBezTo>
                <a:cubicBezTo>
                  <a:pt x="151" y="36"/>
                  <a:pt x="150" y="36"/>
                  <a:pt x="149" y="36"/>
                </a:cubicBezTo>
                <a:cubicBezTo>
                  <a:pt x="148" y="36"/>
                  <a:pt x="147" y="36"/>
                  <a:pt x="145" y="36"/>
                </a:cubicBezTo>
                <a:cubicBezTo>
                  <a:pt x="107" y="36"/>
                  <a:pt x="75" y="71"/>
                  <a:pt x="75" y="115"/>
                </a:cubicBezTo>
                <a:cubicBezTo>
                  <a:pt x="75" y="159"/>
                  <a:pt x="107" y="194"/>
                  <a:pt x="145" y="194"/>
                </a:cubicBezTo>
                <a:cubicBezTo>
                  <a:pt x="147" y="194"/>
                  <a:pt x="148" y="194"/>
                  <a:pt x="149" y="194"/>
                </a:cubicBezTo>
                <a:cubicBezTo>
                  <a:pt x="149" y="194"/>
                  <a:pt x="150" y="194"/>
                  <a:pt x="150" y="194"/>
                </a:cubicBezTo>
                <a:cubicBezTo>
                  <a:pt x="151" y="194"/>
                  <a:pt x="151" y="194"/>
                  <a:pt x="152" y="194"/>
                </a:cubicBezTo>
                <a:cubicBezTo>
                  <a:pt x="152" y="194"/>
                  <a:pt x="152" y="194"/>
                  <a:pt x="152" y="194"/>
                </a:cubicBezTo>
                <a:cubicBezTo>
                  <a:pt x="152" y="201"/>
                  <a:pt x="152" y="201"/>
                  <a:pt x="152" y="201"/>
                </a:cubicBezTo>
                <a:cubicBezTo>
                  <a:pt x="56" y="206"/>
                  <a:pt x="56" y="206"/>
                  <a:pt x="56" y="206"/>
                </a:cubicBezTo>
                <a:cubicBezTo>
                  <a:pt x="27" y="196"/>
                  <a:pt x="27" y="196"/>
                  <a:pt x="27" y="196"/>
                </a:cubicBezTo>
                <a:cubicBezTo>
                  <a:pt x="27" y="38"/>
                  <a:pt x="27" y="38"/>
                  <a:pt x="27" y="38"/>
                </a:cubicBezTo>
                <a:cubicBezTo>
                  <a:pt x="57" y="26"/>
                  <a:pt x="57" y="26"/>
                  <a:pt x="57" y="26"/>
                </a:cubicBezTo>
                <a:cubicBezTo>
                  <a:pt x="155" y="29"/>
                  <a:pt x="155" y="29"/>
                  <a:pt x="155" y="29"/>
                </a:cubicBezTo>
                <a:cubicBezTo>
                  <a:pt x="156" y="29"/>
                  <a:pt x="157" y="29"/>
                  <a:pt x="159" y="29"/>
                </a:cubicBezTo>
                <a:cubicBezTo>
                  <a:pt x="164" y="27"/>
                  <a:pt x="168" y="22"/>
                  <a:pt x="168" y="16"/>
                </a:cubicBezTo>
                <a:cubicBezTo>
                  <a:pt x="169" y="9"/>
                  <a:pt x="163" y="3"/>
                  <a:pt x="155" y="3"/>
                </a:cubicBezTo>
                <a:cubicBezTo>
                  <a:pt x="55" y="0"/>
                  <a:pt x="55" y="0"/>
                  <a:pt x="55" y="0"/>
                </a:cubicBezTo>
                <a:cubicBezTo>
                  <a:pt x="54" y="0"/>
                  <a:pt x="52" y="0"/>
                  <a:pt x="50" y="1"/>
                </a:cubicBezTo>
                <a:cubicBezTo>
                  <a:pt x="9" y="16"/>
                  <a:pt x="9" y="16"/>
                  <a:pt x="9" y="16"/>
                </a:cubicBezTo>
                <a:cubicBezTo>
                  <a:pt x="4" y="18"/>
                  <a:pt x="0" y="23"/>
                  <a:pt x="0" y="29"/>
                </a:cubicBezTo>
                <a:cubicBezTo>
                  <a:pt x="0" y="206"/>
                  <a:pt x="0" y="206"/>
                  <a:pt x="0" y="206"/>
                </a:cubicBezTo>
                <a:cubicBezTo>
                  <a:pt x="0" y="211"/>
                  <a:pt x="4" y="216"/>
                  <a:pt x="9" y="218"/>
                </a:cubicBezTo>
                <a:cubicBezTo>
                  <a:pt x="50" y="232"/>
                  <a:pt x="50" y="232"/>
                  <a:pt x="50" y="232"/>
                </a:cubicBezTo>
                <a:cubicBezTo>
                  <a:pt x="51" y="232"/>
                  <a:pt x="53" y="232"/>
                  <a:pt x="54" y="232"/>
                </a:cubicBezTo>
                <a:cubicBezTo>
                  <a:pt x="55" y="232"/>
                  <a:pt x="55" y="232"/>
                  <a:pt x="55" y="232"/>
                </a:cubicBezTo>
                <a:cubicBezTo>
                  <a:pt x="166" y="227"/>
                  <a:pt x="166" y="227"/>
                  <a:pt x="166" y="227"/>
                </a:cubicBezTo>
                <a:cubicBezTo>
                  <a:pt x="173" y="227"/>
                  <a:pt x="179" y="221"/>
                  <a:pt x="179" y="214"/>
                </a:cubicBezTo>
                <a:cubicBezTo>
                  <a:pt x="179" y="176"/>
                  <a:pt x="179" y="176"/>
                  <a:pt x="179" y="176"/>
                </a:cubicBezTo>
                <a:cubicBezTo>
                  <a:pt x="179" y="176"/>
                  <a:pt x="179" y="176"/>
                  <a:pt x="179" y="176"/>
                </a:cubicBezTo>
                <a:cubicBezTo>
                  <a:pt x="179" y="176"/>
                  <a:pt x="179" y="175"/>
                  <a:pt x="179" y="175"/>
                </a:cubicBezTo>
                <a:cubicBezTo>
                  <a:pt x="179" y="175"/>
                  <a:pt x="179" y="175"/>
                  <a:pt x="179" y="175"/>
                </a:cubicBezTo>
                <a:cubicBezTo>
                  <a:pt x="179" y="174"/>
                  <a:pt x="179" y="174"/>
                  <a:pt x="179" y="173"/>
                </a:cubicBezTo>
                <a:cubicBezTo>
                  <a:pt x="179" y="173"/>
                  <a:pt x="179" y="173"/>
                  <a:pt x="178" y="173"/>
                </a:cubicBezTo>
                <a:cubicBezTo>
                  <a:pt x="178" y="173"/>
                  <a:pt x="178" y="172"/>
                  <a:pt x="178" y="172"/>
                </a:cubicBezTo>
                <a:cubicBezTo>
                  <a:pt x="178" y="172"/>
                  <a:pt x="178" y="172"/>
                  <a:pt x="178" y="171"/>
                </a:cubicBezTo>
                <a:cubicBezTo>
                  <a:pt x="178" y="171"/>
                  <a:pt x="178" y="171"/>
                  <a:pt x="178" y="170"/>
                </a:cubicBezTo>
                <a:cubicBezTo>
                  <a:pt x="177" y="170"/>
                  <a:pt x="177" y="170"/>
                  <a:pt x="177" y="170"/>
                </a:cubicBezTo>
                <a:cubicBezTo>
                  <a:pt x="177" y="170"/>
                  <a:pt x="177" y="169"/>
                  <a:pt x="177" y="169"/>
                </a:cubicBezTo>
                <a:cubicBezTo>
                  <a:pt x="176" y="168"/>
                  <a:pt x="176" y="168"/>
                  <a:pt x="176" y="168"/>
                </a:cubicBezTo>
                <a:cubicBezTo>
                  <a:pt x="175" y="167"/>
                  <a:pt x="175" y="167"/>
                  <a:pt x="175" y="167"/>
                </a:cubicBezTo>
                <a:cubicBezTo>
                  <a:pt x="175" y="167"/>
                  <a:pt x="175" y="167"/>
                  <a:pt x="175" y="167"/>
                </a:cubicBezTo>
                <a:cubicBezTo>
                  <a:pt x="175" y="167"/>
                  <a:pt x="175" y="167"/>
                  <a:pt x="174" y="166"/>
                </a:cubicBezTo>
                <a:cubicBezTo>
                  <a:pt x="174" y="166"/>
                  <a:pt x="174" y="166"/>
                  <a:pt x="174" y="166"/>
                </a:cubicBezTo>
                <a:cubicBezTo>
                  <a:pt x="174" y="166"/>
                  <a:pt x="173" y="166"/>
                  <a:pt x="173" y="165"/>
                </a:cubicBezTo>
                <a:cubicBezTo>
                  <a:pt x="173" y="165"/>
                  <a:pt x="173" y="165"/>
                  <a:pt x="173" y="165"/>
                </a:cubicBezTo>
                <a:cubicBezTo>
                  <a:pt x="172" y="165"/>
                  <a:pt x="172" y="165"/>
                  <a:pt x="172" y="165"/>
                </a:cubicBezTo>
                <a:cubicBezTo>
                  <a:pt x="171" y="164"/>
                  <a:pt x="171" y="164"/>
                  <a:pt x="171" y="164"/>
                </a:cubicBezTo>
                <a:cubicBezTo>
                  <a:pt x="171" y="164"/>
                  <a:pt x="171" y="164"/>
                  <a:pt x="170" y="164"/>
                </a:cubicBezTo>
                <a:cubicBezTo>
                  <a:pt x="170" y="164"/>
                  <a:pt x="170" y="164"/>
                  <a:pt x="170" y="164"/>
                </a:cubicBezTo>
                <a:cubicBezTo>
                  <a:pt x="169" y="164"/>
                  <a:pt x="169" y="164"/>
                  <a:pt x="169" y="163"/>
                </a:cubicBezTo>
                <a:cubicBezTo>
                  <a:pt x="169" y="163"/>
                  <a:pt x="168" y="163"/>
                  <a:pt x="168" y="163"/>
                </a:cubicBezTo>
                <a:cubicBezTo>
                  <a:pt x="167" y="163"/>
                  <a:pt x="166" y="163"/>
                  <a:pt x="165" y="163"/>
                </a:cubicBezTo>
                <a:cubicBezTo>
                  <a:pt x="165" y="163"/>
                  <a:pt x="165" y="163"/>
                  <a:pt x="165" y="163"/>
                </a:cubicBezTo>
                <a:cubicBezTo>
                  <a:pt x="164" y="163"/>
                  <a:pt x="164" y="163"/>
                  <a:pt x="164" y="163"/>
                </a:cubicBezTo>
                <a:cubicBezTo>
                  <a:pt x="164" y="163"/>
                  <a:pt x="163" y="163"/>
                  <a:pt x="163" y="163"/>
                </a:cubicBezTo>
                <a:cubicBezTo>
                  <a:pt x="163" y="163"/>
                  <a:pt x="162" y="164"/>
                  <a:pt x="162" y="164"/>
                </a:cubicBezTo>
                <a:cubicBezTo>
                  <a:pt x="162" y="164"/>
                  <a:pt x="162" y="164"/>
                  <a:pt x="162" y="164"/>
                </a:cubicBezTo>
                <a:cubicBezTo>
                  <a:pt x="161" y="164"/>
                  <a:pt x="161" y="164"/>
                  <a:pt x="160" y="164"/>
                </a:cubicBezTo>
                <a:cubicBezTo>
                  <a:pt x="156" y="166"/>
                  <a:pt x="151" y="167"/>
                  <a:pt x="145" y="167"/>
                </a:cubicBezTo>
                <a:cubicBezTo>
                  <a:pt x="122" y="167"/>
                  <a:pt x="102" y="144"/>
                  <a:pt x="102" y="115"/>
                </a:cubicBezTo>
                <a:cubicBezTo>
                  <a:pt x="102" y="86"/>
                  <a:pt x="122" y="62"/>
                  <a:pt x="145" y="62"/>
                </a:cubicBezTo>
                <a:cubicBezTo>
                  <a:pt x="147" y="62"/>
                  <a:pt x="148" y="62"/>
                  <a:pt x="149" y="63"/>
                </a:cubicBezTo>
                <a:cubicBezTo>
                  <a:pt x="153" y="63"/>
                  <a:pt x="157" y="64"/>
                  <a:pt x="160" y="65"/>
                </a:cubicBezTo>
                <a:cubicBezTo>
                  <a:pt x="160" y="65"/>
                  <a:pt x="160" y="65"/>
                  <a:pt x="160" y="65"/>
                </a:cubicBezTo>
                <a:cubicBezTo>
                  <a:pt x="167" y="69"/>
                  <a:pt x="174" y="74"/>
                  <a:pt x="179" y="81"/>
                </a:cubicBezTo>
                <a:cubicBezTo>
                  <a:pt x="178" y="81"/>
                  <a:pt x="178" y="81"/>
                  <a:pt x="178" y="81"/>
                </a:cubicBezTo>
                <a:cubicBezTo>
                  <a:pt x="178" y="81"/>
                  <a:pt x="178" y="81"/>
                  <a:pt x="177" y="81"/>
                </a:cubicBezTo>
                <a:cubicBezTo>
                  <a:pt x="177" y="81"/>
                  <a:pt x="177" y="81"/>
                  <a:pt x="176" y="80"/>
                </a:cubicBezTo>
                <a:cubicBezTo>
                  <a:pt x="176" y="80"/>
                  <a:pt x="176" y="80"/>
                  <a:pt x="176" y="80"/>
                </a:cubicBezTo>
                <a:cubicBezTo>
                  <a:pt x="175" y="80"/>
                  <a:pt x="175" y="80"/>
                  <a:pt x="174" y="80"/>
                </a:cubicBezTo>
                <a:cubicBezTo>
                  <a:pt x="174" y="80"/>
                  <a:pt x="174" y="80"/>
                  <a:pt x="174" y="80"/>
                </a:cubicBezTo>
                <a:cubicBezTo>
                  <a:pt x="173" y="80"/>
                  <a:pt x="173" y="80"/>
                  <a:pt x="173" y="80"/>
                </a:cubicBezTo>
                <a:cubicBezTo>
                  <a:pt x="172" y="80"/>
                  <a:pt x="172" y="80"/>
                  <a:pt x="172" y="80"/>
                </a:cubicBezTo>
                <a:cubicBezTo>
                  <a:pt x="171" y="80"/>
                  <a:pt x="171" y="80"/>
                  <a:pt x="171" y="80"/>
                </a:cubicBezTo>
                <a:cubicBezTo>
                  <a:pt x="170" y="80"/>
                  <a:pt x="170" y="80"/>
                  <a:pt x="170" y="80"/>
                </a:cubicBezTo>
                <a:cubicBezTo>
                  <a:pt x="169" y="80"/>
                  <a:pt x="169" y="80"/>
                  <a:pt x="169" y="80"/>
                </a:cubicBezTo>
                <a:cubicBezTo>
                  <a:pt x="168" y="80"/>
                  <a:pt x="168" y="80"/>
                  <a:pt x="168" y="80"/>
                </a:cubicBezTo>
                <a:cubicBezTo>
                  <a:pt x="168" y="80"/>
                  <a:pt x="167" y="80"/>
                  <a:pt x="167" y="80"/>
                </a:cubicBezTo>
                <a:cubicBezTo>
                  <a:pt x="166" y="80"/>
                  <a:pt x="166" y="80"/>
                  <a:pt x="166" y="80"/>
                </a:cubicBezTo>
                <a:cubicBezTo>
                  <a:pt x="165" y="80"/>
                  <a:pt x="165" y="80"/>
                  <a:pt x="164" y="80"/>
                </a:cubicBezTo>
                <a:cubicBezTo>
                  <a:pt x="150" y="82"/>
                  <a:pt x="138" y="91"/>
                  <a:pt x="134" y="105"/>
                </a:cubicBezTo>
                <a:cubicBezTo>
                  <a:pt x="130" y="114"/>
                  <a:pt x="131" y="124"/>
                  <a:pt x="135" y="133"/>
                </a:cubicBezTo>
                <a:cubicBezTo>
                  <a:pt x="140" y="142"/>
                  <a:pt x="147" y="148"/>
                  <a:pt x="157" y="151"/>
                </a:cubicBezTo>
                <a:cubicBezTo>
                  <a:pt x="218" y="172"/>
                  <a:pt x="218" y="172"/>
                  <a:pt x="218" y="172"/>
                </a:cubicBezTo>
                <a:cubicBezTo>
                  <a:pt x="213" y="179"/>
                  <a:pt x="208" y="186"/>
                  <a:pt x="205" y="191"/>
                </a:cubicBezTo>
                <a:cubicBezTo>
                  <a:pt x="195" y="209"/>
                  <a:pt x="198" y="240"/>
                  <a:pt x="216" y="253"/>
                </a:cubicBezTo>
                <a:cubicBezTo>
                  <a:pt x="218" y="254"/>
                  <a:pt x="220" y="256"/>
                  <a:pt x="222" y="258"/>
                </a:cubicBezTo>
                <a:cubicBezTo>
                  <a:pt x="220" y="260"/>
                  <a:pt x="217" y="263"/>
                  <a:pt x="216" y="266"/>
                </a:cubicBezTo>
                <a:cubicBezTo>
                  <a:pt x="210" y="274"/>
                  <a:pt x="209" y="285"/>
                  <a:pt x="210" y="295"/>
                </a:cubicBezTo>
                <a:cubicBezTo>
                  <a:pt x="214" y="315"/>
                  <a:pt x="231" y="327"/>
                  <a:pt x="251" y="325"/>
                </a:cubicBezTo>
                <a:cubicBezTo>
                  <a:pt x="359" y="333"/>
                  <a:pt x="359" y="333"/>
                  <a:pt x="359" y="333"/>
                </a:cubicBezTo>
                <a:cubicBezTo>
                  <a:pt x="359" y="333"/>
                  <a:pt x="360" y="333"/>
                  <a:pt x="360" y="333"/>
                </a:cubicBezTo>
                <a:cubicBezTo>
                  <a:pt x="361" y="333"/>
                  <a:pt x="361" y="333"/>
                  <a:pt x="362" y="333"/>
                </a:cubicBezTo>
                <a:cubicBezTo>
                  <a:pt x="373" y="331"/>
                  <a:pt x="382" y="325"/>
                  <a:pt x="390" y="319"/>
                </a:cubicBezTo>
                <a:cubicBezTo>
                  <a:pt x="395" y="316"/>
                  <a:pt x="400" y="312"/>
                  <a:pt x="404" y="310"/>
                </a:cubicBezTo>
                <a:cubicBezTo>
                  <a:pt x="408" y="308"/>
                  <a:pt x="411" y="305"/>
                  <a:pt x="412" y="301"/>
                </a:cubicBezTo>
                <a:cubicBezTo>
                  <a:pt x="431" y="193"/>
                  <a:pt x="431" y="193"/>
                  <a:pt x="431" y="193"/>
                </a:cubicBezTo>
                <a:cubicBezTo>
                  <a:pt x="432" y="187"/>
                  <a:pt x="429" y="181"/>
                  <a:pt x="424" y="179"/>
                </a:cubicBezTo>
                <a:close/>
                <a:moveTo>
                  <a:pt x="228" y="204"/>
                </a:moveTo>
                <a:cubicBezTo>
                  <a:pt x="231" y="199"/>
                  <a:pt x="237" y="191"/>
                  <a:pt x="245" y="181"/>
                </a:cubicBezTo>
                <a:cubicBezTo>
                  <a:pt x="251" y="183"/>
                  <a:pt x="251" y="183"/>
                  <a:pt x="251" y="183"/>
                </a:cubicBezTo>
                <a:cubicBezTo>
                  <a:pt x="254" y="184"/>
                  <a:pt x="254" y="184"/>
                  <a:pt x="254" y="184"/>
                </a:cubicBezTo>
                <a:cubicBezTo>
                  <a:pt x="261" y="188"/>
                  <a:pt x="261" y="188"/>
                  <a:pt x="261" y="188"/>
                </a:cubicBezTo>
                <a:cubicBezTo>
                  <a:pt x="262" y="189"/>
                  <a:pt x="262" y="189"/>
                  <a:pt x="262" y="189"/>
                </a:cubicBezTo>
                <a:cubicBezTo>
                  <a:pt x="262" y="189"/>
                  <a:pt x="262" y="189"/>
                  <a:pt x="262" y="189"/>
                </a:cubicBezTo>
                <a:cubicBezTo>
                  <a:pt x="262" y="190"/>
                  <a:pt x="261" y="190"/>
                  <a:pt x="261" y="190"/>
                </a:cubicBezTo>
                <a:cubicBezTo>
                  <a:pt x="261" y="191"/>
                  <a:pt x="260" y="191"/>
                  <a:pt x="260" y="192"/>
                </a:cubicBezTo>
                <a:cubicBezTo>
                  <a:pt x="260" y="192"/>
                  <a:pt x="259" y="193"/>
                  <a:pt x="259" y="193"/>
                </a:cubicBezTo>
                <a:cubicBezTo>
                  <a:pt x="259" y="194"/>
                  <a:pt x="258" y="194"/>
                  <a:pt x="258" y="195"/>
                </a:cubicBezTo>
                <a:cubicBezTo>
                  <a:pt x="258" y="195"/>
                  <a:pt x="257" y="195"/>
                  <a:pt x="257" y="196"/>
                </a:cubicBezTo>
                <a:cubicBezTo>
                  <a:pt x="257" y="196"/>
                  <a:pt x="256" y="197"/>
                  <a:pt x="256" y="198"/>
                </a:cubicBezTo>
                <a:cubicBezTo>
                  <a:pt x="256" y="198"/>
                  <a:pt x="256" y="198"/>
                  <a:pt x="256" y="198"/>
                </a:cubicBezTo>
                <a:cubicBezTo>
                  <a:pt x="255" y="199"/>
                  <a:pt x="255" y="200"/>
                  <a:pt x="254" y="200"/>
                </a:cubicBezTo>
                <a:cubicBezTo>
                  <a:pt x="254" y="201"/>
                  <a:pt x="254" y="201"/>
                  <a:pt x="254" y="201"/>
                </a:cubicBezTo>
                <a:cubicBezTo>
                  <a:pt x="254" y="202"/>
                  <a:pt x="254" y="202"/>
                  <a:pt x="253" y="203"/>
                </a:cubicBezTo>
                <a:cubicBezTo>
                  <a:pt x="253" y="203"/>
                  <a:pt x="253" y="203"/>
                  <a:pt x="253" y="203"/>
                </a:cubicBezTo>
                <a:cubicBezTo>
                  <a:pt x="253" y="204"/>
                  <a:pt x="253" y="204"/>
                  <a:pt x="252" y="205"/>
                </a:cubicBezTo>
                <a:cubicBezTo>
                  <a:pt x="252" y="205"/>
                  <a:pt x="252" y="205"/>
                  <a:pt x="252" y="205"/>
                </a:cubicBezTo>
                <a:cubicBezTo>
                  <a:pt x="252" y="206"/>
                  <a:pt x="252" y="206"/>
                  <a:pt x="252" y="207"/>
                </a:cubicBezTo>
                <a:cubicBezTo>
                  <a:pt x="252" y="207"/>
                  <a:pt x="252" y="207"/>
                  <a:pt x="252" y="207"/>
                </a:cubicBezTo>
                <a:cubicBezTo>
                  <a:pt x="251" y="208"/>
                  <a:pt x="251" y="208"/>
                  <a:pt x="251" y="209"/>
                </a:cubicBezTo>
                <a:cubicBezTo>
                  <a:pt x="251" y="209"/>
                  <a:pt x="251" y="209"/>
                  <a:pt x="251" y="209"/>
                </a:cubicBezTo>
                <a:cubicBezTo>
                  <a:pt x="251" y="210"/>
                  <a:pt x="251" y="210"/>
                  <a:pt x="251" y="211"/>
                </a:cubicBezTo>
                <a:cubicBezTo>
                  <a:pt x="251" y="211"/>
                  <a:pt x="251" y="211"/>
                  <a:pt x="251" y="211"/>
                </a:cubicBezTo>
                <a:cubicBezTo>
                  <a:pt x="251" y="212"/>
                  <a:pt x="251" y="212"/>
                  <a:pt x="251" y="213"/>
                </a:cubicBezTo>
                <a:cubicBezTo>
                  <a:pt x="251" y="213"/>
                  <a:pt x="251" y="213"/>
                  <a:pt x="251" y="213"/>
                </a:cubicBezTo>
                <a:cubicBezTo>
                  <a:pt x="251" y="214"/>
                  <a:pt x="251" y="214"/>
                  <a:pt x="251" y="214"/>
                </a:cubicBezTo>
                <a:cubicBezTo>
                  <a:pt x="251" y="214"/>
                  <a:pt x="251" y="215"/>
                  <a:pt x="251" y="215"/>
                </a:cubicBezTo>
                <a:cubicBezTo>
                  <a:pt x="252" y="215"/>
                  <a:pt x="252" y="216"/>
                  <a:pt x="252" y="216"/>
                </a:cubicBezTo>
                <a:cubicBezTo>
                  <a:pt x="252" y="216"/>
                  <a:pt x="252" y="216"/>
                  <a:pt x="252" y="216"/>
                </a:cubicBezTo>
                <a:cubicBezTo>
                  <a:pt x="252" y="217"/>
                  <a:pt x="252" y="218"/>
                  <a:pt x="253" y="218"/>
                </a:cubicBezTo>
                <a:cubicBezTo>
                  <a:pt x="253" y="219"/>
                  <a:pt x="253" y="219"/>
                  <a:pt x="254" y="220"/>
                </a:cubicBezTo>
                <a:cubicBezTo>
                  <a:pt x="255" y="221"/>
                  <a:pt x="256" y="222"/>
                  <a:pt x="258" y="224"/>
                </a:cubicBezTo>
                <a:cubicBezTo>
                  <a:pt x="269" y="233"/>
                  <a:pt x="269" y="233"/>
                  <a:pt x="269" y="233"/>
                </a:cubicBezTo>
                <a:cubicBezTo>
                  <a:pt x="269" y="233"/>
                  <a:pt x="269" y="233"/>
                  <a:pt x="269" y="233"/>
                </a:cubicBezTo>
                <a:cubicBezTo>
                  <a:pt x="269" y="233"/>
                  <a:pt x="269" y="233"/>
                  <a:pt x="269" y="233"/>
                </a:cubicBezTo>
                <a:cubicBezTo>
                  <a:pt x="275" y="237"/>
                  <a:pt x="275" y="237"/>
                  <a:pt x="275" y="237"/>
                </a:cubicBezTo>
                <a:cubicBezTo>
                  <a:pt x="275" y="238"/>
                  <a:pt x="274" y="238"/>
                  <a:pt x="274" y="238"/>
                </a:cubicBezTo>
                <a:cubicBezTo>
                  <a:pt x="274" y="239"/>
                  <a:pt x="274" y="239"/>
                  <a:pt x="273" y="239"/>
                </a:cubicBezTo>
                <a:cubicBezTo>
                  <a:pt x="273" y="240"/>
                  <a:pt x="273" y="240"/>
                  <a:pt x="273" y="240"/>
                </a:cubicBezTo>
                <a:cubicBezTo>
                  <a:pt x="272" y="241"/>
                  <a:pt x="272" y="241"/>
                  <a:pt x="272" y="241"/>
                </a:cubicBezTo>
                <a:cubicBezTo>
                  <a:pt x="271" y="241"/>
                  <a:pt x="271" y="242"/>
                  <a:pt x="271" y="242"/>
                </a:cubicBezTo>
                <a:cubicBezTo>
                  <a:pt x="271" y="242"/>
                  <a:pt x="270" y="242"/>
                  <a:pt x="270" y="243"/>
                </a:cubicBezTo>
                <a:cubicBezTo>
                  <a:pt x="270" y="243"/>
                  <a:pt x="269" y="244"/>
                  <a:pt x="269" y="244"/>
                </a:cubicBezTo>
                <a:cubicBezTo>
                  <a:pt x="253" y="247"/>
                  <a:pt x="253" y="247"/>
                  <a:pt x="253" y="247"/>
                </a:cubicBezTo>
                <a:cubicBezTo>
                  <a:pt x="246" y="241"/>
                  <a:pt x="237" y="235"/>
                  <a:pt x="231" y="231"/>
                </a:cubicBezTo>
                <a:cubicBezTo>
                  <a:pt x="226" y="228"/>
                  <a:pt x="224" y="213"/>
                  <a:pt x="228" y="20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2" name="Freeform 596"/>
          <p:cNvSpPr>
            <a:spLocks noEditPoints="1"/>
          </p:cNvSpPr>
          <p:nvPr/>
        </p:nvSpPr>
        <p:spPr bwMode="auto">
          <a:xfrm>
            <a:off x="10514013" y="3676650"/>
            <a:ext cx="465137" cy="519113"/>
          </a:xfrm>
          <a:custGeom>
            <a:avLst/>
            <a:gdLst/>
            <a:ahLst/>
            <a:cxnLst>
              <a:cxn ang="0">
                <a:pos x="157" y="15"/>
              </a:cxn>
              <a:cxn ang="0">
                <a:pos x="154" y="35"/>
              </a:cxn>
              <a:cxn ang="0">
                <a:pos x="22" y="68"/>
              </a:cxn>
              <a:cxn ang="0">
                <a:pos x="0" y="99"/>
              </a:cxn>
              <a:cxn ang="0">
                <a:pos x="25" y="164"/>
              </a:cxn>
              <a:cxn ang="0">
                <a:pos x="72" y="402"/>
              </a:cxn>
              <a:cxn ang="0">
                <a:pos x="207" y="461"/>
              </a:cxn>
              <a:cxn ang="0">
                <a:pos x="323" y="432"/>
              </a:cxn>
              <a:cxn ang="0">
                <a:pos x="344" y="401"/>
              </a:cxn>
              <a:cxn ang="0">
                <a:pos x="370" y="153"/>
              </a:cxn>
              <a:cxn ang="0">
                <a:pos x="207" y="177"/>
              </a:cxn>
              <a:cxn ang="0">
                <a:pos x="98" y="179"/>
              </a:cxn>
              <a:cxn ang="0">
                <a:pos x="207" y="204"/>
              </a:cxn>
              <a:cxn ang="0">
                <a:pos x="317" y="397"/>
              </a:cxn>
              <a:cxn ang="0">
                <a:pos x="305" y="412"/>
              </a:cxn>
              <a:cxn ang="0">
                <a:pos x="99" y="401"/>
              </a:cxn>
              <a:cxn ang="0">
                <a:pos x="66" y="162"/>
              </a:cxn>
              <a:cxn ang="0">
                <a:pos x="41" y="143"/>
              </a:cxn>
              <a:cxn ang="0">
                <a:pos x="27" y="98"/>
              </a:cxn>
              <a:cxn ang="0">
                <a:pos x="167" y="61"/>
              </a:cxn>
              <a:cxn ang="0">
                <a:pos x="182" y="27"/>
              </a:cxn>
              <a:cxn ang="0">
                <a:pos x="232" y="27"/>
              </a:cxn>
              <a:cxn ang="0">
                <a:pos x="248" y="61"/>
              </a:cxn>
              <a:cxn ang="0">
                <a:pos x="388" y="98"/>
              </a:cxn>
              <a:cxn ang="0">
                <a:pos x="385" y="130"/>
              </a:cxn>
              <a:cxn ang="0">
                <a:pos x="412" y="132"/>
              </a:cxn>
              <a:cxn ang="0">
                <a:pos x="414" y="87"/>
              </a:cxn>
              <a:cxn ang="0">
                <a:pos x="357" y="53"/>
              </a:cxn>
              <a:cxn ang="0">
                <a:pos x="258" y="17"/>
              </a:cxn>
              <a:cxn ang="0">
                <a:pos x="241" y="0"/>
              </a:cxn>
              <a:cxn ang="0">
                <a:pos x="207" y="0"/>
              </a:cxn>
              <a:cxn ang="0">
                <a:pos x="241" y="27"/>
              </a:cxn>
            </a:cxnLst>
            <a:rect l="0" t="0" r="r" b="b"/>
            <a:pathLst>
              <a:path w="415" h="461">
                <a:moveTo>
                  <a:pt x="174" y="0"/>
                </a:moveTo>
                <a:cubicBezTo>
                  <a:pt x="165" y="0"/>
                  <a:pt x="159" y="8"/>
                  <a:pt x="157" y="15"/>
                </a:cubicBezTo>
                <a:cubicBezTo>
                  <a:pt x="157" y="15"/>
                  <a:pt x="156" y="16"/>
                  <a:pt x="156" y="17"/>
                </a:cubicBezTo>
                <a:cubicBezTo>
                  <a:pt x="156" y="17"/>
                  <a:pt x="155" y="26"/>
                  <a:pt x="154" y="35"/>
                </a:cubicBezTo>
                <a:cubicBezTo>
                  <a:pt x="112" y="37"/>
                  <a:pt x="76" y="47"/>
                  <a:pt x="58" y="53"/>
                </a:cubicBezTo>
                <a:cubicBezTo>
                  <a:pt x="44" y="58"/>
                  <a:pt x="31" y="63"/>
                  <a:pt x="22" y="68"/>
                </a:cubicBezTo>
                <a:cubicBezTo>
                  <a:pt x="9" y="74"/>
                  <a:pt x="3" y="80"/>
                  <a:pt x="1" y="87"/>
                </a:cubicBezTo>
                <a:cubicBezTo>
                  <a:pt x="0" y="89"/>
                  <a:pt x="0" y="94"/>
                  <a:pt x="0" y="99"/>
                </a:cubicBezTo>
                <a:cubicBezTo>
                  <a:pt x="0" y="108"/>
                  <a:pt x="1" y="121"/>
                  <a:pt x="3" y="132"/>
                </a:cubicBezTo>
                <a:cubicBezTo>
                  <a:pt x="3" y="136"/>
                  <a:pt x="6" y="150"/>
                  <a:pt x="25" y="164"/>
                </a:cubicBezTo>
                <a:cubicBezTo>
                  <a:pt x="30" y="168"/>
                  <a:pt x="36" y="171"/>
                  <a:pt x="40" y="173"/>
                </a:cubicBezTo>
                <a:cubicBezTo>
                  <a:pt x="45" y="209"/>
                  <a:pt x="68" y="375"/>
                  <a:pt x="72" y="402"/>
                </a:cubicBezTo>
                <a:cubicBezTo>
                  <a:pt x="72" y="402"/>
                  <a:pt x="74" y="411"/>
                  <a:pt x="78" y="417"/>
                </a:cubicBezTo>
                <a:cubicBezTo>
                  <a:pt x="91" y="434"/>
                  <a:pt x="137" y="461"/>
                  <a:pt x="207" y="461"/>
                </a:cubicBezTo>
                <a:cubicBezTo>
                  <a:pt x="281" y="461"/>
                  <a:pt x="305" y="444"/>
                  <a:pt x="320" y="434"/>
                </a:cubicBezTo>
                <a:cubicBezTo>
                  <a:pt x="323" y="432"/>
                  <a:pt x="323" y="432"/>
                  <a:pt x="323" y="432"/>
                </a:cubicBezTo>
                <a:cubicBezTo>
                  <a:pt x="340" y="421"/>
                  <a:pt x="343" y="403"/>
                  <a:pt x="344" y="401"/>
                </a:cubicBezTo>
                <a:cubicBezTo>
                  <a:pt x="344" y="401"/>
                  <a:pt x="344" y="401"/>
                  <a:pt x="344" y="401"/>
                </a:cubicBezTo>
                <a:cubicBezTo>
                  <a:pt x="376" y="166"/>
                  <a:pt x="376" y="166"/>
                  <a:pt x="376" y="166"/>
                </a:cubicBezTo>
                <a:cubicBezTo>
                  <a:pt x="376" y="161"/>
                  <a:pt x="374" y="156"/>
                  <a:pt x="370" y="153"/>
                </a:cubicBezTo>
                <a:cubicBezTo>
                  <a:pt x="366" y="151"/>
                  <a:pt x="361" y="150"/>
                  <a:pt x="357" y="152"/>
                </a:cubicBezTo>
                <a:cubicBezTo>
                  <a:pt x="326" y="167"/>
                  <a:pt x="263" y="177"/>
                  <a:pt x="207" y="177"/>
                </a:cubicBezTo>
                <a:cubicBezTo>
                  <a:pt x="166" y="177"/>
                  <a:pt x="133" y="172"/>
                  <a:pt x="113" y="169"/>
                </a:cubicBezTo>
                <a:cubicBezTo>
                  <a:pt x="106" y="167"/>
                  <a:pt x="99" y="172"/>
                  <a:pt x="98" y="179"/>
                </a:cubicBezTo>
                <a:cubicBezTo>
                  <a:pt x="96" y="186"/>
                  <a:pt x="101" y="193"/>
                  <a:pt x="108" y="195"/>
                </a:cubicBezTo>
                <a:cubicBezTo>
                  <a:pt x="129" y="199"/>
                  <a:pt x="163" y="204"/>
                  <a:pt x="207" y="204"/>
                </a:cubicBezTo>
                <a:cubicBezTo>
                  <a:pt x="249" y="204"/>
                  <a:pt x="305" y="198"/>
                  <a:pt x="346" y="185"/>
                </a:cubicBezTo>
                <a:cubicBezTo>
                  <a:pt x="341" y="222"/>
                  <a:pt x="317" y="396"/>
                  <a:pt x="317" y="397"/>
                </a:cubicBezTo>
                <a:cubicBezTo>
                  <a:pt x="317" y="397"/>
                  <a:pt x="315" y="405"/>
                  <a:pt x="309" y="410"/>
                </a:cubicBezTo>
                <a:cubicBezTo>
                  <a:pt x="305" y="412"/>
                  <a:pt x="305" y="412"/>
                  <a:pt x="305" y="412"/>
                </a:cubicBezTo>
                <a:cubicBezTo>
                  <a:pt x="293" y="420"/>
                  <a:pt x="273" y="434"/>
                  <a:pt x="207" y="434"/>
                </a:cubicBezTo>
                <a:cubicBezTo>
                  <a:pt x="145" y="434"/>
                  <a:pt x="107" y="410"/>
                  <a:pt x="99" y="401"/>
                </a:cubicBezTo>
                <a:cubicBezTo>
                  <a:pt x="99" y="400"/>
                  <a:pt x="99" y="399"/>
                  <a:pt x="98" y="398"/>
                </a:cubicBezTo>
                <a:cubicBezTo>
                  <a:pt x="94" y="369"/>
                  <a:pt x="66" y="165"/>
                  <a:pt x="66" y="162"/>
                </a:cubicBezTo>
                <a:cubicBezTo>
                  <a:pt x="65" y="158"/>
                  <a:pt x="62" y="154"/>
                  <a:pt x="58" y="152"/>
                </a:cubicBezTo>
                <a:cubicBezTo>
                  <a:pt x="58" y="152"/>
                  <a:pt x="48" y="147"/>
                  <a:pt x="41" y="143"/>
                </a:cubicBezTo>
                <a:cubicBezTo>
                  <a:pt x="31" y="135"/>
                  <a:pt x="29" y="129"/>
                  <a:pt x="29" y="129"/>
                </a:cubicBezTo>
                <a:cubicBezTo>
                  <a:pt x="28" y="118"/>
                  <a:pt x="27" y="105"/>
                  <a:pt x="27" y="98"/>
                </a:cubicBezTo>
                <a:cubicBezTo>
                  <a:pt x="27" y="97"/>
                  <a:pt x="27" y="96"/>
                  <a:pt x="27" y="96"/>
                </a:cubicBezTo>
                <a:cubicBezTo>
                  <a:pt x="38" y="87"/>
                  <a:pt x="98" y="63"/>
                  <a:pt x="167" y="61"/>
                </a:cubicBezTo>
                <a:cubicBezTo>
                  <a:pt x="174" y="60"/>
                  <a:pt x="179" y="55"/>
                  <a:pt x="180" y="49"/>
                </a:cubicBezTo>
                <a:cubicBezTo>
                  <a:pt x="180" y="49"/>
                  <a:pt x="181" y="35"/>
                  <a:pt x="182" y="27"/>
                </a:cubicBezTo>
                <a:cubicBezTo>
                  <a:pt x="191" y="27"/>
                  <a:pt x="207" y="27"/>
                  <a:pt x="207" y="27"/>
                </a:cubicBezTo>
                <a:cubicBezTo>
                  <a:pt x="207" y="27"/>
                  <a:pt x="224" y="27"/>
                  <a:pt x="232" y="27"/>
                </a:cubicBezTo>
                <a:cubicBezTo>
                  <a:pt x="233" y="35"/>
                  <a:pt x="235" y="49"/>
                  <a:pt x="235" y="49"/>
                </a:cubicBezTo>
                <a:cubicBezTo>
                  <a:pt x="236" y="55"/>
                  <a:pt x="241" y="60"/>
                  <a:pt x="248" y="61"/>
                </a:cubicBezTo>
                <a:cubicBezTo>
                  <a:pt x="316" y="62"/>
                  <a:pt x="376" y="86"/>
                  <a:pt x="388" y="96"/>
                </a:cubicBezTo>
                <a:cubicBezTo>
                  <a:pt x="388" y="96"/>
                  <a:pt x="388" y="97"/>
                  <a:pt x="388" y="98"/>
                </a:cubicBezTo>
                <a:cubicBezTo>
                  <a:pt x="388" y="105"/>
                  <a:pt x="387" y="118"/>
                  <a:pt x="386" y="129"/>
                </a:cubicBezTo>
                <a:cubicBezTo>
                  <a:pt x="386" y="129"/>
                  <a:pt x="385" y="130"/>
                  <a:pt x="385" y="130"/>
                </a:cubicBezTo>
                <a:cubicBezTo>
                  <a:pt x="385" y="137"/>
                  <a:pt x="390" y="143"/>
                  <a:pt x="397" y="144"/>
                </a:cubicBezTo>
                <a:cubicBezTo>
                  <a:pt x="404" y="144"/>
                  <a:pt x="411" y="139"/>
                  <a:pt x="412" y="132"/>
                </a:cubicBezTo>
                <a:cubicBezTo>
                  <a:pt x="413" y="121"/>
                  <a:pt x="415" y="108"/>
                  <a:pt x="415" y="99"/>
                </a:cubicBezTo>
                <a:cubicBezTo>
                  <a:pt x="415" y="94"/>
                  <a:pt x="414" y="89"/>
                  <a:pt x="414" y="87"/>
                </a:cubicBezTo>
                <a:cubicBezTo>
                  <a:pt x="412" y="80"/>
                  <a:pt x="405" y="74"/>
                  <a:pt x="393" y="68"/>
                </a:cubicBezTo>
                <a:cubicBezTo>
                  <a:pt x="383" y="63"/>
                  <a:pt x="371" y="58"/>
                  <a:pt x="357" y="53"/>
                </a:cubicBezTo>
                <a:cubicBezTo>
                  <a:pt x="339" y="47"/>
                  <a:pt x="303" y="37"/>
                  <a:pt x="260" y="34"/>
                </a:cubicBezTo>
                <a:cubicBezTo>
                  <a:pt x="259" y="26"/>
                  <a:pt x="258" y="17"/>
                  <a:pt x="258" y="17"/>
                </a:cubicBezTo>
                <a:cubicBezTo>
                  <a:pt x="258" y="16"/>
                  <a:pt x="258" y="15"/>
                  <a:pt x="258" y="15"/>
                </a:cubicBezTo>
                <a:cubicBezTo>
                  <a:pt x="256" y="8"/>
                  <a:pt x="250" y="0"/>
                  <a:pt x="241" y="0"/>
                </a:cubicBezTo>
                <a:cubicBezTo>
                  <a:pt x="237" y="0"/>
                  <a:pt x="237" y="0"/>
                  <a:pt x="237" y="0"/>
                </a:cubicBezTo>
                <a:cubicBezTo>
                  <a:pt x="207" y="0"/>
                  <a:pt x="207" y="0"/>
                  <a:pt x="207" y="0"/>
                </a:cubicBezTo>
                <a:cubicBezTo>
                  <a:pt x="207" y="0"/>
                  <a:pt x="174" y="0"/>
                  <a:pt x="174" y="0"/>
                </a:cubicBezTo>
                <a:close/>
                <a:moveTo>
                  <a:pt x="241" y="27"/>
                </a:moveTo>
                <a:cubicBezTo>
                  <a:pt x="241" y="27"/>
                  <a:pt x="241" y="27"/>
                  <a:pt x="241" y="2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3" name="Freeform 604"/>
          <p:cNvSpPr>
            <a:spLocks/>
          </p:cNvSpPr>
          <p:nvPr/>
        </p:nvSpPr>
        <p:spPr bwMode="auto">
          <a:xfrm>
            <a:off x="10533063" y="5197475"/>
            <a:ext cx="427037" cy="250825"/>
          </a:xfrm>
          <a:custGeom>
            <a:avLst/>
            <a:gdLst/>
            <a:ahLst/>
            <a:cxnLst>
              <a:cxn ang="0">
                <a:pos x="0" y="146"/>
              </a:cxn>
              <a:cxn ang="0">
                <a:pos x="3" y="156"/>
              </a:cxn>
              <a:cxn ang="0">
                <a:pos x="12" y="160"/>
              </a:cxn>
              <a:cxn ang="0">
                <a:pos x="124" y="160"/>
              </a:cxn>
              <a:cxn ang="0">
                <a:pos x="137" y="147"/>
              </a:cxn>
              <a:cxn ang="0">
                <a:pos x="124" y="135"/>
              </a:cxn>
              <a:cxn ang="0">
                <a:pos x="26" y="135"/>
              </a:cxn>
              <a:cxn ang="0">
                <a:pos x="162" y="24"/>
              </a:cxn>
              <a:cxn ang="0">
                <a:pos x="300" y="163"/>
              </a:cxn>
              <a:cxn ang="0">
                <a:pos x="308" y="174"/>
              </a:cxn>
              <a:cxn ang="0">
                <a:pos x="333" y="185"/>
              </a:cxn>
              <a:cxn ang="0">
                <a:pos x="296" y="190"/>
              </a:cxn>
              <a:cxn ang="0">
                <a:pos x="296" y="190"/>
              </a:cxn>
              <a:cxn ang="0">
                <a:pos x="225" y="180"/>
              </a:cxn>
              <a:cxn ang="0">
                <a:pos x="222" y="180"/>
              </a:cxn>
              <a:cxn ang="0">
                <a:pos x="47" y="180"/>
              </a:cxn>
              <a:cxn ang="0">
                <a:pos x="35" y="192"/>
              </a:cxn>
              <a:cxn ang="0">
                <a:pos x="35" y="208"/>
              </a:cxn>
              <a:cxn ang="0">
                <a:pos x="47" y="221"/>
              </a:cxn>
              <a:cxn ang="0">
                <a:pos x="59" y="208"/>
              </a:cxn>
              <a:cxn ang="0">
                <a:pos x="59" y="204"/>
              </a:cxn>
              <a:cxn ang="0">
                <a:pos x="220" y="204"/>
              </a:cxn>
              <a:cxn ang="0">
                <a:pos x="296" y="215"/>
              </a:cxn>
              <a:cxn ang="0">
                <a:pos x="296" y="215"/>
              </a:cxn>
              <a:cxn ang="0">
                <a:pos x="372" y="198"/>
              </a:cxn>
              <a:cxn ang="0">
                <a:pos x="379" y="187"/>
              </a:cxn>
              <a:cxn ang="0">
                <a:pos x="379" y="187"/>
              </a:cxn>
              <a:cxn ang="0">
                <a:pos x="372" y="176"/>
              </a:cxn>
              <a:cxn ang="0">
                <a:pos x="324" y="155"/>
              </a:cxn>
              <a:cxn ang="0">
                <a:pos x="162" y="0"/>
              </a:cxn>
              <a:cxn ang="0">
                <a:pos x="0" y="146"/>
              </a:cxn>
            </a:cxnLst>
            <a:rect l="0" t="0" r="r" b="b"/>
            <a:pathLst>
              <a:path w="379" h="221">
                <a:moveTo>
                  <a:pt x="0" y="146"/>
                </a:moveTo>
                <a:cubicBezTo>
                  <a:pt x="0" y="150"/>
                  <a:pt x="1" y="153"/>
                  <a:pt x="3" y="156"/>
                </a:cubicBezTo>
                <a:cubicBezTo>
                  <a:pt x="5" y="158"/>
                  <a:pt x="9" y="160"/>
                  <a:pt x="12" y="160"/>
                </a:cubicBezTo>
                <a:cubicBezTo>
                  <a:pt x="124" y="160"/>
                  <a:pt x="124" y="160"/>
                  <a:pt x="124" y="160"/>
                </a:cubicBezTo>
                <a:cubicBezTo>
                  <a:pt x="131" y="160"/>
                  <a:pt x="137" y="154"/>
                  <a:pt x="137" y="147"/>
                </a:cubicBezTo>
                <a:cubicBezTo>
                  <a:pt x="137" y="141"/>
                  <a:pt x="131" y="135"/>
                  <a:pt x="124" y="135"/>
                </a:cubicBezTo>
                <a:cubicBezTo>
                  <a:pt x="124" y="135"/>
                  <a:pt x="48" y="135"/>
                  <a:pt x="26" y="135"/>
                </a:cubicBezTo>
                <a:cubicBezTo>
                  <a:pt x="39" y="71"/>
                  <a:pt x="95" y="24"/>
                  <a:pt x="162" y="24"/>
                </a:cubicBezTo>
                <a:cubicBezTo>
                  <a:pt x="238" y="24"/>
                  <a:pt x="300" y="87"/>
                  <a:pt x="300" y="163"/>
                </a:cubicBezTo>
                <a:cubicBezTo>
                  <a:pt x="300" y="168"/>
                  <a:pt x="303" y="172"/>
                  <a:pt x="308" y="174"/>
                </a:cubicBezTo>
                <a:cubicBezTo>
                  <a:pt x="308" y="174"/>
                  <a:pt x="320" y="180"/>
                  <a:pt x="333" y="185"/>
                </a:cubicBezTo>
                <a:cubicBezTo>
                  <a:pt x="322" y="188"/>
                  <a:pt x="309" y="190"/>
                  <a:pt x="296" y="190"/>
                </a:cubicBezTo>
                <a:cubicBezTo>
                  <a:pt x="296" y="190"/>
                  <a:pt x="296" y="190"/>
                  <a:pt x="296" y="190"/>
                </a:cubicBezTo>
                <a:cubicBezTo>
                  <a:pt x="263" y="190"/>
                  <a:pt x="225" y="180"/>
                  <a:pt x="225" y="180"/>
                </a:cubicBezTo>
                <a:cubicBezTo>
                  <a:pt x="224" y="180"/>
                  <a:pt x="223" y="180"/>
                  <a:pt x="222" y="180"/>
                </a:cubicBezTo>
                <a:cubicBezTo>
                  <a:pt x="47" y="180"/>
                  <a:pt x="47" y="180"/>
                  <a:pt x="47" y="180"/>
                </a:cubicBezTo>
                <a:cubicBezTo>
                  <a:pt x="40" y="180"/>
                  <a:pt x="35" y="185"/>
                  <a:pt x="35" y="192"/>
                </a:cubicBezTo>
                <a:cubicBezTo>
                  <a:pt x="35" y="208"/>
                  <a:pt x="35" y="208"/>
                  <a:pt x="35" y="208"/>
                </a:cubicBezTo>
                <a:cubicBezTo>
                  <a:pt x="35" y="215"/>
                  <a:pt x="40" y="221"/>
                  <a:pt x="47" y="221"/>
                </a:cubicBezTo>
                <a:cubicBezTo>
                  <a:pt x="54" y="221"/>
                  <a:pt x="59" y="215"/>
                  <a:pt x="59" y="208"/>
                </a:cubicBezTo>
                <a:cubicBezTo>
                  <a:pt x="59" y="208"/>
                  <a:pt x="59" y="206"/>
                  <a:pt x="59" y="204"/>
                </a:cubicBezTo>
                <a:cubicBezTo>
                  <a:pt x="80" y="204"/>
                  <a:pt x="217" y="204"/>
                  <a:pt x="220" y="204"/>
                </a:cubicBezTo>
                <a:cubicBezTo>
                  <a:pt x="227" y="206"/>
                  <a:pt x="263" y="215"/>
                  <a:pt x="296" y="215"/>
                </a:cubicBezTo>
                <a:cubicBezTo>
                  <a:pt x="296" y="215"/>
                  <a:pt x="296" y="215"/>
                  <a:pt x="296" y="215"/>
                </a:cubicBezTo>
                <a:cubicBezTo>
                  <a:pt x="333" y="215"/>
                  <a:pt x="370" y="199"/>
                  <a:pt x="372" y="198"/>
                </a:cubicBezTo>
                <a:cubicBezTo>
                  <a:pt x="376" y="196"/>
                  <a:pt x="379" y="192"/>
                  <a:pt x="379" y="187"/>
                </a:cubicBezTo>
                <a:cubicBezTo>
                  <a:pt x="379" y="187"/>
                  <a:pt x="379" y="187"/>
                  <a:pt x="379" y="187"/>
                </a:cubicBezTo>
                <a:cubicBezTo>
                  <a:pt x="379" y="182"/>
                  <a:pt x="376" y="178"/>
                  <a:pt x="372" y="176"/>
                </a:cubicBezTo>
                <a:cubicBezTo>
                  <a:pt x="372" y="176"/>
                  <a:pt x="335" y="159"/>
                  <a:pt x="324" y="155"/>
                </a:cubicBezTo>
                <a:cubicBezTo>
                  <a:pt x="320" y="69"/>
                  <a:pt x="249" y="0"/>
                  <a:pt x="162" y="0"/>
                </a:cubicBezTo>
                <a:cubicBezTo>
                  <a:pt x="78" y="0"/>
                  <a:pt x="8" y="63"/>
                  <a:pt x="0" y="146"/>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4" name="Freeform 620"/>
          <p:cNvSpPr>
            <a:spLocks/>
          </p:cNvSpPr>
          <p:nvPr/>
        </p:nvSpPr>
        <p:spPr bwMode="auto">
          <a:xfrm>
            <a:off x="10510838" y="3108325"/>
            <a:ext cx="471487" cy="280988"/>
          </a:xfrm>
          <a:custGeom>
            <a:avLst/>
            <a:gdLst/>
            <a:ahLst/>
            <a:cxnLst>
              <a:cxn ang="0">
                <a:pos x="221" y="248"/>
              </a:cxn>
              <a:cxn ang="0">
                <a:pos x="342" y="248"/>
              </a:cxn>
              <a:cxn ang="0">
                <a:pos x="419" y="171"/>
              </a:cxn>
              <a:cxn ang="0">
                <a:pos x="344" y="92"/>
              </a:cxn>
              <a:cxn ang="0">
                <a:pos x="324" y="95"/>
              </a:cxn>
              <a:cxn ang="0">
                <a:pos x="286" y="32"/>
              </a:cxn>
              <a:cxn ang="0">
                <a:pos x="201" y="0"/>
              </a:cxn>
              <a:cxn ang="0">
                <a:pos x="86" y="76"/>
              </a:cxn>
              <a:cxn ang="0">
                <a:pos x="30" y="95"/>
              </a:cxn>
              <a:cxn ang="0">
                <a:pos x="0" y="162"/>
              </a:cxn>
              <a:cxn ang="0">
                <a:pos x="25" y="224"/>
              </a:cxn>
              <a:cxn ang="0">
                <a:pos x="86" y="248"/>
              </a:cxn>
              <a:cxn ang="0">
                <a:pos x="126" y="248"/>
              </a:cxn>
              <a:cxn ang="0">
                <a:pos x="139" y="235"/>
              </a:cxn>
              <a:cxn ang="0">
                <a:pos x="126" y="221"/>
              </a:cxn>
              <a:cxn ang="0">
                <a:pos x="86" y="221"/>
              </a:cxn>
              <a:cxn ang="0">
                <a:pos x="44" y="205"/>
              </a:cxn>
              <a:cxn ang="0">
                <a:pos x="26" y="162"/>
              </a:cxn>
              <a:cxn ang="0">
                <a:pos x="47" y="115"/>
              </a:cxn>
              <a:cxn ang="0">
                <a:pos x="84" y="102"/>
              </a:cxn>
              <a:cxn ang="0">
                <a:pos x="93" y="103"/>
              </a:cxn>
              <a:cxn ang="0">
                <a:pos x="107" y="94"/>
              </a:cxn>
              <a:cxn ang="0">
                <a:pos x="201" y="27"/>
              </a:cxn>
              <a:cxn ang="0">
                <a:pos x="268" y="52"/>
              </a:cxn>
              <a:cxn ang="0">
                <a:pos x="300" y="114"/>
              </a:cxn>
              <a:cxn ang="0">
                <a:pos x="306" y="124"/>
              </a:cxn>
              <a:cxn ang="0">
                <a:pos x="318" y="125"/>
              </a:cxn>
              <a:cxn ang="0">
                <a:pos x="327" y="122"/>
              </a:cxn>
              <a:cxn ang="0">
                <a:pos x="344" y="119"/>
              </a:cxn>
              <a:cxn ang="0">
                <a:pos x="378" y="134"/>
              </a:cxn>
              <a:cxn ang="0">
                <a:pos x="392" y="171"/>
              </a:cxn>
              <a:cxn ang="0">
                <a:pos x="342" y="221"/>
              </a:cxn>
              <a:cxn ang="0">
                <a:pos x="196" y="222"/>
              </a:cxn>
              <a:cxn ang="0">
                <a:pos x="185" y="227"/>
              </a:cxn>
              <a:cxn ang="0">
                <a:pos x="184" y="240"/>
              </a:cxn>
              <a:cxn ang="0">
                <a:pos x="189" y="246"/>
              </a:cxn>
              <a:cxn ang="0">
                <a:pos x="193" y="247"/>
              </a:cxn>
              <a:cxn ang="0">
                <a:pos x="197" y="248"/>
              </a:cxn>
              <a:cxn ang="0">
                <a:pos x="205" y="248"/>
              </a:cxn>
              <a:cxn ang="0">
                <a:pos x="216" y="248"/>
              </a:cxn>
              <a:cxn ang="0">
                <a:pos x="221" y="248"/>
              </a:cxn>
            </a:cxnLst>
            <a:rect l="0" t="0" r="r" b="b"/>
            <a:pathLst>
              <a:path w="419" h="248">
                <a:moveTo>
                  <a:pt x="221" y="248"/>
                </a:moveTo>
                <a:cubicBezTo>
                  <a:pt x="342" y="248"/>
                  <a:pt x="342" y="248"/>
                  <a:pt x="342" y="248"/>
                </a:cubicBezTo>
                <a:cubicBezTo>
                  <a:pt x="385" y="248"/>
                  <a:pt x="419" y="213"/>
                  <a:pt x="419" y="171"/>
                </a:cubicBezTo>
                <a:cubicBezTo>
                  <a:pt x="419" y="127"/>
                  <a:pt x="385" y="92"/>
                  <a:pt x="344" y="92"/>
                </a:cubicBezTo>
                <a:cubicBezTo>
                  <a:pt x="337" y="92"/>
                  <a:pt x="330" y="93"/>
                  <a:pt x="324" y="95"/>
                </a:cubicBezTo>
                <a:cubicBezTo>
                  <a:pt x="318" y="71"/>
                  <a:pt x="305" y="49"/>
                  <a:pt x="286" y="32"/>
                </a:cubicBezTo>
                <a:cubicBezTo>
                  <a:pt x="262" y="11"/>
                  <a:pt x="232" y="0"/>
                  <a:pt x="201" y="0"/>
                </a:cubicBezTo>
                <a:cubicBezTo>
                  <a:pt x="150" y="0"/>
                  <a:pt x="105" y="30"/>
                  <a:pt x="86" y="76"/>
                </a:cubicBezTo>
                <a:cubicBezTo>
                  <a:pt x="66" y="74"/>
                  <a:pt x="46" y="81"/>
                  <a:pt x="30" y="95"/>
                </a:cubicBezTo>
                <a:cubicBezTo>
                  <a:pt x="11" y="112"/>
                  <a:pt x="0" y="137"/>
                  <a:pt x="0" y="162"/>
                </a:cubicBezTo>
                <a:cubicBezTo>
                  <a:pt x="0" y="185"/>
                  <a:pt x="9" y="207"/>
                  <a:pt x="25" y="224"/>
                </a:cubicBezTo>
                <a:cubicBezTo>
                  <a:pt x="41" y="240"/>
                  <a:pt x="63" y="248"/>
                  <a:pt x="86" y="248"/>
                </a:cubicBezTo>
                <a:cubicBezTo>
                  <a:pt x="126" y="248"/>
                  <a:pt x="126" y="248"/>
                  <a:pt x="126" y="248"/>
                </a:cubicBezTo>
                <a:cubicBezTo>
                  <a:pt x="133" y="248"/>
                  <a:pt x="139" y="242"/>
                  <a:pt x="139" y="235"/>
                </a:cubicBezTo>
                <a:cubicBezTo>
                  <a:pt x="139" y="227"/>
                  <a:pt x="133" y="221"/>
                  <a:pt x="126" y="221"/>
                </a:cubicBezTo>
                <a:cubicBezTo>
                  <a:pt x="86" y="221"/>
                  <a:pt x="86" y="221"/>
                  <a:pt x="86" y="221"/>
                </a:cubicBezTo>
                <a:cubicBezTo>
                  <a:pt x="70" y="221"/>
                  <a:pt x="55" y="216"/>
                  <a:pt x="44" y="205"/>
                </a:cubicBezTo>
                <a:cubicBezTo>
                  <a:pt x="32" y="193"/>
                  <a:pt x="26" y="178"/>
                  <a:pt x="26" y="162"/>
                </a:cubicBezTo>
                <a:cubicBezTo>
                  <a:pt x="26" y="144"/>
                  <a:pt x="34" y="127"/>
                  <a:pt x="47" y="115"/>
                </a:cubicBezTo>
                <a:cubicBezTo>
                  <a:pt x="58" y="105"/>
                  <a:pt x="71" y="101"/>
                  <a:pt x="84" y="102"/>
                </a:cubicBezTo>
                <a:cubicBezTo>
                  <a:pt x="93" y="103"/>
                  <a:pt x="93" y="103"/>
                  <a:pt x="93" y="103"/>
                </a:cubicBezTo>
                <a:cubicBezTo>
                  <a:pt x="99" y="104"/>
                  <a:pt x="105" y="100"/>
                  <a:pt x="107" y="94"/>
                </a:cubicBezTo>
                <a:cubicBezTo>
                  <a:pt x="121" y="54"/>
                  <a:pt x="158" y="27"/>
                  <a:pt x="201" y="27"/>
                </a:cubicBezTo>
                <a:cubicBezTo>
                  <a:pt x="226" y="27"/>
                  <a:pt x="250" y="36"/>
                  <a:pt x="268" y="52"/>
                </a:cubicBezTo>
                <a:cubicBezTo>
                  <a:pt x="286" y="68"/>
                  <a:pt x="298" y="90"/>
                  <a:pt x="300" y="114"/>
                </a:cubicBezTo>
                <a:cubicBezTo>
                  <a:pt x="301" y="118"/>
                  <a:pt x="303" y="122"/>
                  <a:pt x="306" y="124"/>
                </a:cubicBezTo>
                <a:cubicBezTo>
                  <a:pt x="310" y="126"/>
                  <a:pt x="314" y="126"/>
                  <a:pt x="318" y="125"/>
                </a:cubicBezTo>
                <a:cubicBezTo>
                  <a:pt x="318" y="125"/>
                  <a:pt x="327" y="122"/>
                  <a:pt x="327" y="122"/>
                </a:cubicBezTo>
                <a:cubicBezTo>
                  <a:pt x="332" y="120"/>
                  <a:pt x="338" y="119"/>
                  <a:pt x="344" y="119"/>
                </a:cubicBezTo>
                <a:cubicBezTo>
                  <a:pt x="357" y="119"/>
                  <a:pt x="369" y="124"/>
                  <a:pt x="378" y="134"/>
                </a:cubicBezTo>
                <a:cubicBezTo>
                  <a:pt x="387" y="144"/>
                  <a:pt x="392" y="157"/>
                  <a:pt x="392" y="171"/>
                </a:cubicBezTo>
                <a:cubicBezTo>
                  <a:pt x="392" y="198"/>
                  <a:pt x="370" y="221"/>
                  <a:pt x="342" y="221"/>
                </a:cubicBezTo>
                <a:cubicBezTo>
                  <a:pt x="196" y="222"/>
                  <a:pt x="196" y="222"/>
                  <a:pt x="196" y="222"/>
                </a:cubicBezTo>
                <a:cubicBezTo>
                  <a:pt x="192" y="222"/>
                  <a:pt x="188" y="224"/>
                  <a:pt x="185" y="227"/>
                </a:cubicBezTo>
                <a:cubicBezTo>
                  <a:pt x="183" y="231"/>
                  <a:pt x="182" y="237"/>
                  <a:pt x="184" y="240"/>
                </a:cubicBezTo>
                <a:cubicBezTo>
                  <a:pt x="184" y="240"/>
                  <a:pt x="186" y="244"/>
                  <a:pt x="189" y="246"/>
                </a:cubicBezTo>
                <a:cubicBezTo>
                  <a:pt x="190" y="246"/>
                  <a:pt x="192" y="247"/>
                  <a:pt x="193" y="247"/>
                </a:cubicBezTo>
                <a:cubicBezTo>
                  <a:pt x="195" y="248"/>
                  <a:pt x="197" y="248"/>
                  <a:pt x="197" y="248"/>
                </a:cubicBezTo>
                <a:cubicBezTo>
                  <a:pt x="205" y="248"/>
                  <a:pt x="205" y="248"/>
                  <a:pt x="205" y="248"/>
                </a:cubicBezTo>
                <a:cubicBezTo>
                  <a:pt x="216" y="248"/>
                  <a:pt x="216" y="248"/>
                  <a:pt x="216" y="248"/>
                </a:cubicBezTo>
                <a:lnTo>
                  <a:pt x="221" y="248"/>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5" name="Freeform 656"/>
          <p:cNvSpPr>
            <a:spLocks/>
          </p:cNvSpPr>
          <p:nvPr/>
        </p:nvSpPr>
        <p:spPr bwMode="auto">
          <a:xfrm>
            <a:off x="10490200" y="1747838"/>
            <a:ext cx="512763" cy="511175"/>
          </a:xfrm>
          <a:custGeom>
            <a:avLst/>
            <a:gdLst/>
            <a:ahLst/>
            <a:cxnLst>
              <a:cxn ang="0">
                <a:pos x="227" y="1"/>
              </a:cxn>
              <a:cxn ang="0">
                <a:pos x="11" y="46"/>
              </a:cxn>
              <a:cxn ang="0">
                <a:pos x="1" y="54"/>
              </a:cxn>
              <a:cxn ang="0">
                <a:pos x="0" y="59"/>
              </a:cxn>
              <a:cxn ang="0">
                <a:pos x="2" y="66"/>
              </a:cxn>
              <a:cxn ang="0">
                <a:pos x="45" y="147"/>
              </a:cxn>
              <a:cxn ang="0">
                <a:pos x="45" y="330"/>
              </a:cxn>
              <a:cxn ang="0">
                <a:pos x="50" y="341"/>
              </a:cxn>
              <a:cxn ang="0">
                <a:pos x="186" y="450"/>
              </a:cxn>
              <a:cxn ang="0">
                <a:pos x="200" y="452"/>
              </a:cxn>
              <a:cxn ang="0">
                <a:pos x="208" y="440"/>
              </a:cxn>
              <a:cxn ang="0">
                <a:pos x="208" y="240"/>
              </a:cxn>
              <a:cxn ang="0">
                <a:pos x="250" y="194"/>
              </a:cxn>
              <a:cxn ang="0">
                <a:pos x="368" y="163"/>
              </a:cxn>
              <a:cxn ang="0">
                <a:pos x="378" y="150"/>
              </a:cxn>
              <a:cxn ang="0">
                <a:pos x="377" y="147"/>
              </a:cxn>
              <a:cxn ang="0">
                <a:pos x="361" y="137"/>
              </a:cxn>
              <a:cxn ang="0">
                <a:pos x="240" y="169"/>
              </a:cxn>
              <a:cxn ang="0">
                <a:pos x="234" y="173"/>
              </a:cxn>
              <a:cxn ang="0">
                <a:pos x="184" y="225"/>
              </a:cxn>
              <a:cxn ang="0">
                <a:pos x="181" y="235"/>
              </a:cxn>
              <a:cxn ang="0">
                <a:pos x="181" y="412"/>
              </a:cxn>
              <a:cxn ang="0">
                <a:pos x="72" y="324"/>
              </a:cxn>
              <a:cxn ang="0">
                <a:pos x="72" y="143"/>
              </a:cxn>
              <a:cxn ang="0">
                <a:pos x="70" y="137"/>
              </a:cxn>
              <a:cxn ang="0">
                <a:pos x="34" y="69"/>
              </a:cxn>
              <a:cxn ang="0">
                <a:pos x="224" y="29"/>
              </a:cxn>
              <a:cxn ang="0">
                <a:pos x="265" y="91"/>
              </a:cxn>
              <a:cxn ang="0">
                <a:pos x="273" y="97"/>
              </a:cxn>
              <a:cxn ang="0">
                <a:pos x="420" y="130"/>
              </a:cxn>
              <a:cxn ang="0">
                <a:pos x="364" y="218"/>
              </a:cxn>
              <a:cxn ang="0">
                <a:pos x="362" y="225"/>
              </a:cxn>
              <a:cxn ang="0">
                <a:pos x="361" y="372"/>
              </a:cxn>
              <a:cxn ang="0">
                <a:pos x="242" y="414"/>
              </a:cxn>
              <a:cxn ang="0">
                <a:pos x="233" y="426"/>
              </a:cxn>
              <a:cxn ang="0">
                <a:pos x="234" y="431"/>
              </a:cxn>
              <a:cxn ang="0">
                <a:pos x="251" y="439"/>
              </a:cxn>
              <a:cxn ang="0">
                <a:pos x="379" y="394"/>
              </a:cxn>
              <a:cxn ang="0">
                <a:pos x="388" y="381"/>
              </a:cxn>
              <a:cxn ang="0">
                <a:pos x="388" y="229"/>
              </a:cxn>
              <a:cxn ang="0">
                <a:pos x="452" y="129"/>
              </a:cxn>
              <a:cxn ang="0">
                <a:pos x="455" y="122"/>
              </a:cxn>
              <a:cxn ang="0">
                <a:pos x="454" y="117"/>
              </a:cxn>
              <a:cxn ang="0">
                <a:pos x="444" y="109"/>
              </a:cxn>
              <a:cxn ang="0">
                <a:pos x="284" y="72"/>
              </a:cxn>
              <a:cxn ang="0">
                <a:pos x="241" y="7"/>
              </a:cxn>
              <a:cxn ang="0">
                <a:pos x="227" y="1"/>
              </a:cxn>
            </a:cxnLst>
            <a:rect l="0" t="0" r="r" b="b"/>
            <a:pathLst>
              <a:path w="455" h="454">
                <a:moveTo>
                  <a:pt x="227" y="1"/>
                </a:moveTo>
                <a:cubicBezTo>
                  <a:pt x="11" y="46"/>
                  <a:pt x="11" y="46"/>
                  <a:pt x="11" y="46"/>
                </a:cubicBezTo>
                <a:cubicBezTo>
                  <a:pt x="7" y="47"/>
                  <a:pt x="3" y="50"/>
                  <a:pt x="1" y="54"/>
                </a:cubicBezTo>
                <a:cubicBezTo>
                  <a:pt x="1" y="55"/>
                  <a:pt x="0" y="57"/>
                  <a:pt x="0" y="59"/>
                </a:cubicBezTo>
                <a:cubicBezTo>
                  <a:pt x="0" y="61"/>
                  <a:pt x="1" y="64"/>
                  <a:pt x="2" y="66"/>
                </a:cubicBezTo>
                <a:cubicBezTo>
                  <a:pt x="2" y="66"/>
                  <a:pt x="42" y="141"/>
                  <a:pt x="45" y="147"/>
                </a:cubicBezTo>
                <a:cubicBezTo>
                  <a:pt x="45" y="153"/>
                  <a:pt x="45" y="330"/>
                  <a:pt x="45" y="330"/>
                </a:cubicBezTo>
                <a:cubicBezTo>
                  <a:pt x="45" y="334"/>
                  <a:pt x="47" y="338"/>
                  <a:pt x="50" y="341"/>
                </a:cubicBezTo>
                <a:cubicBezTo>
                  <a:pt x="186" y="450"/>
                  <a:pt x="186" y="450"/>
                  <a:pt x="186" y="450"/>
                </a:cubicBezTo>
                <a:cubicBezTo>
                  <a:pt x="190" y="454"/>
                  <a:pt x="195" y="454"/>
                  <a:pt x="200" y="452"/>
                </a:cubicBezTo>
                <a:cubicBezTo>
                  <a:pt x="205" y="450"/>
                  <a:pt x="208" y="445"/>
                  <a:pt x="208" y="440"/>
                </a:cubicBezTo>
                <a:cubicBezTo>
                  <a:pt x="208" y="440"/>
                  <a:pt x="208" y="250"/>
                  <a:pt x="208" y="240"/>
                </a:cubicBezTo>
                <a:cubicBezTo>
                  <a:pt x="213" y="234"/>
                  <a:pt x="246" y="199"/>
                  <a:pt x="250" y="194"/>
                </a:cubicBezTo>
                <a:cubicBezTo>
                  <a:pt x="257" y="192"/>
                  <a:pt x="368" y="163"/>
                  <a:pt x="368" y="163"/>
                </a:cubicBezTo>
                <a:cubicBezTo>
                  <a:pt x="374" y="161"/>
                  <a:pt x="378" y="156"/>
                  <a:pt x="378" y="150"/>
                </a:cubicBezTo>
                <a:cubicBezTo>
                  <a:pt x="378" y="149"/>
                  <a:pt x="378" y="148"/>
                  <a:pt x="377" y="147"/>
                </a:cubicBezTo>
                <a:cubicBezTo>
                  <a:pt x="375" y="139"/>
                  <a:pt x="368" y="135"/>
                  <a:pt x="361" y="137"/>
                </a:cubicBezTo>
                <a:cubicBezTo>
                  <a:pt x="240" y="169"/>
                  <a:pt x="240" y="169"/>
                  <a:pt x="240" y="169"/>
                </a:cubicBezTo>
                <a:cubicBezTo>
                  <a:pt x="238" y="170"/>
                  <a:pt x="235" y="171"/>
                  <a:pt x="234" y="173"/>
                </a:cubicBezTo>
                <a:cubicBezTo>
                  <a:pt x="184" y="225"/>
                  <a:pt x="184" y="225"/>
                  <a:pt x="184" y="225"/>
                </a:cubicBezTo>
                <a:cubicBezTo>
                  <a:pt x="182" y="228"/>
                  <a:pt x="181" y="231"/>
                  <a:pt x="181" y="235"/>
                </a:cubicBezTo>
                <a:cubicBezTo>
                  <a:pt x="181" y="235"/>
                  <a:pt x="181" y="370"/>
                  <a:pt x="181" y="412"/>
                </a:cubicBezTo>
                <a:cubicBezTo>
                  <a:pt x="151" y="388"/>
                  <a:pt x="79" y="330"/>
                  <a:pt x="72" y="324"/>
                </a:cubicBezTo>
                <a:cubicBezTo>
                  <a:pt x="72" y="312"/>
                  <a:pt x="72" y="143"/>
                  <a:pt x="72" y="143"/>
                </a:cubicBezTo>
                <a:cubicBezTo>
                  <a:pt x="72" y="141"/>
                  <a:pt x="71" y="139"/>
                  <a:pt x="70" y="137"/>
                </a:cubicBezTo>
                <a:cubicBezTo>
                  <a:pt x="70" y="137"/>
                  <a:pt x="45" y="90"/>
                  <a:pt x="34" y="69"/>
                </a:cubicBezTo>
                <a:cubicBezTo>
                  <a:pt x="62" y="63"/>
                  <a:pt x="209" y="32"/>
                  <a:pt x="224" y="29"/>
                </a:cubicBezTo>
                <a:cubicBezTo>
                  <a:pt x="232" y="41"/>
                  <a:pt x="265" y="91"/>
                  <a:pt x="265" y="91"/>
                </a:cubicBezTo>
                <a:cubicBezTo>
                  <a:pt x="267" y="94"/>
                  <a:pt x="270" y="96"/>
                  <a:pt x="273" y="97"/>
                </a:cubicBezTo>
                <a:cubicBezTo>
                  <a:pt x="273" y="97"/>
                  <a:pt x="391" y="124"/>
                  <a:pt x="420" y="130"/>
                </a:cubicBezTo>
                <a:cubicBezTo>
                  <a:pt x="405" y="153"/>
                  <a:pt x="364" y="218"/>
                  <a:pt x="364" y="218"/>
                </a:cubicBezTo>
                <a:cubicBezTo>
                  <a:pt x="362" y="220"/>
                  <a:pt x="362" y="223"/>
                  <a:pt x="362" y="225"/>
                </a:cubicBezTo>
                <a:cubicBezTo>
                  <a:pt x="362" y="225"/>
                  <a:pt x="361" y="355"/>
                  <a:pt x="361" y="372"/>
                </a:cubicBezTo>
                <a:cubicBezTo>
                  <a:pt x="346" y="377"/>
                  <a:pt x="242" y="414"/>
                  <a:pt x="242" y="414"/>
                </a:cubicBezTo>
                <a:cubicBezTo>
                  <a:pt x="236" y="416"/>
                  <a:pt x="233" y="421"/>
                  <a:pt x="233" y="426"/>
                </a:cubicBezTo>
                <a:cubicBezTo>
                  <a:pt x="233" y="428"/>
                  <a:pt x="233" y="429"/>
                  <a:pt x="234" y="431"/>
                </a:cubicBezTo>
                <a:cubicBezTo>
                  <a:pt x="236" y="438"/>
                  <a:pt x="244" y="441"/>
                  <a:pt x="251" y="439"/>
                </a:cubicBezTo>
                <a:cubicBezTo>
                  <a:pt x="379" y="394"/>
                  <a:pt x="379" y="394"/>
                  <a:pt x="379" y="394"/>
                </a:cubicBezTo>
                <a:cubicBezTo>
                  <a:pt x="384" y="392"/>
                  <a:pt x="388" y="387"/>
                  <a:pt x="388" y="381"/>
                </a:cubicBezTo>
                <a:cubicBezTo>
                  <a:pt x="388" y="381"/>
                  <a:pt x="388" y="236"/>
                  <a:pt x="388" y="229"/>
                </a:cubicBezTo>
                <a:cubicBezTo>
                  <a:pt x="392" y="223"/>
                  <a:pt x="452" y="129"/>
                  <a:pt x="452" y="129"/>
                </a:cubicBezTo>
                <a:cubicBezTo>
                  <a:pt x="454" y="127"/>
                  <a:pt x="455" y="124"/>
                  <a:pt x="455" y="122"/>
                </a:cubicBezTo>
                <a:cubicBezTo>
                  <a:pt x="455" y="120"/>
                  <a:pt x="454" y="118"/>
                  <a:pt x="454" y="117"/>
                </a:cubicBezTo>
                <a:cubicBezTo>
                  <a:pt x="452" y="113"/>
                  <a:pt x="448" y="110"/>
                  <a:pt x="444" y="109"/>
                </a:cubicBezTo>
                <a:cubicBezTo>
                  <a:pt x="444" y="109"/>
                  <a:pt x="294" y="74"/>
                  <a:pt x="284" y="72"/>
                </a:cubicBezTo>
                <a:cubicBezTo>
                  <a:pt x="279" y="64"/>
                  <a:pt x="241" y="7"/>
                  <a:pt x="241" y="7"/>
                </a:cubicBezTo>
                <a:cubicBezTo>
                  <a:pt x="238" y="3"/>
                  <a:pt x="233" y="0"/>
                  <a:pt x="227" y="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6" name="Freeform 660"/>
          <p:cNvSpPr>
            <a:spLocks/>
          </p:cNvSpPr>
          <p:nvPr/>
        </p:nvSpPr>
        <p:spPr bwMode="auto">
          <a:xfrm>
            <a:off x="10609263" y="1190625"/>
            <a:ext cx="273050" cy="461963"/>
          </a:xfrm>
          <a:custGeom>
            <a:avLst/>
            <a:gdLst/>
            <a:ahLst/>
            <a:cxnLst>
              <a:cxn ang="0">
                <a:pos x="172" y="259"/>
              </a:cxn>
              <a:cxn ang="0">
                <a:pos x="172" y="291"/>
              </a:cxn>
              <a:cxn ang="0">
                <a:pos x="0" y="291"/>
              </a:cxn>
              <a:cxn ang="0">
                <a:pos x="0" y="259"/>
              </a:cxn>
              <a:cxn ang="0">
                <a:pos x="19" y="232"/>
              </a:cxn>
              <a:cxn ang="0">
                <a:pos x="153" y="232"/>
              </a:cxn>
              <a:cxn ang="0">
                <a:pos x="142" y="199"/>
              </a:cxn>
              <a:cxn ang="0">
                <a:pos x="31" y="199"/>
              </a:cxn>
              <a:cxn ang="0">
                <a:pos x="34" y="167"/>
              </a:cxn>
              <a:cxn ang="0">
                <a:pos x="139" y="167"/>
              </a:cxn>
              <a:cxn ang="0">
                <a:pos x="139" y="75"/>
              </a:cxn>
              <a:cxn ang="0">
                <a:pos x="166" y="75"/>
              </a:cxn>
              <a:cxn ang="0">
                <a:pos x="166" y="0"/>
              </a:cxn>
              <a:cxn ang="0">
                <a:pos x="132" y="0"/>
              </a:cxn>
              <a:cxn ang="0">
                <a:pos x="132" y="23"/>
              </a:cxn>
              <a:cxn ang="0">
                <a:pos x="105" y="23"/>
              </a:cxn>
              <a:cxn ang="0">
                <a:pos x="105" y="0"/>
              </a:cxn>
              <a:cxn ang="0">
                <a:pos x="68" y="0"/>
              </a:cxn>
              <a:cxn ang="0">
                <a:pos x="68" y="23"/>
              </a:cxn>
              <a:cxn ang="0">
                <a:pos x="41" y="23"/>
              </a:cxn>
              <a:cxn ang="0">
                <a:pos x="41" y="0"/>
              </a:cxn>
              <a:cxn ang="0">
                <a:pos x="7" y="0"/>
              </a:cxn>
              <a:cxn ang="0">
                <a:pos x="7" y="72"/>
              </a:cxn>
              <a:cxn ang="0">
                <a:pos x="32" y="72"/>
              </a:cxn>
              <a:cxn ang="0">
                <a:pos x="32" y="117"/>
              </a:cxn>
            </a:cxnLst>
            <a:rect l="0" t="0" r="r" b="b"/>
            <a:pathLst>
              <a:path w="172" h="291">
                <a:moveTo>
                  <a:pt x="172" y="259"/>
                </a:moveTo>
                <a:lnTo>
                  <a:pt x="172" y="291"/>
                </a:lnTo>
                <a:lnTo>
                  <a:pt x="0" y="291"/>
                </a:lnTo>
                <a:lnTo>
                  <a:pt x="0" y="259"/>
                </a:lnTo>
                <a:lnTo>
                  <a:pt x="19" y="232"/>
                </a:lnTo>
                <a:lnTo>
                  <a:pt x="153" y="232"/>
                </a:lnTo>
                <a:lnTo>
                  <a:pt x="142" y="199"/>
                </a:lnTo>
                <a:lnTo>
                  <a:pt x="31" y="199"/>
                </a:lnTo>
                <a:lnTo>
                  <a:pt x="34" y="167"/>
                </a:lnTo>
                <a:lnTo>
                  <a:pt x="139" y="167"/>
                </a:lnTo>
                <a:lnTo>
                  <a:pt x="139" y="75"/>
                </a:lnTo>
                <a:lnTo>
                  <a:pt x="166" y="75"/>
                </a:lnTo>
                <a:lnTo>
                  <a:pt x="166" y="0"/>
                </a:lnTo>
                <a:lnTo>
                  <a:pt x="132" y="0"/>
                </a:lnTo>
                <a:lnTo>
                  <a:pt x="132" y="23"/>
                </a:lnTo>
                <a:lnTo>
                  <a:pt x="105" y="23"/>
                </a:lnTo>
                <a:lnTo>
                  <a:pt x="105" y="0"/>
                </a:lnTo>
                <a:lnTo>
                  <a:pt x="68" y="0"/>
                </a:lnTo>
                <a:lnTo>
                  <a:pt x="68" y="23"/>
                </a:lnTo>
                <a:lnTo>
                  <a:pt x="41" y="23"/>
                </a:lnTo>
                <a:lnTo>
                  <a:pt x="41" y="0"/>
                </a:lnTo>
                <a:lnTo>
                  <a:pt x="7" y="0"/>
                </a:lnTo>
                <a:lnTo>
                  <a:pt x="7" y="72"/>
                </a:lnTo>
                <a:lnTo>
                  <a:pt x="32" y="72"/>
                </a:lnTo>
                <a:lnTo>
                  <a:pt x="32" y="117"/>
                </a:lnTo>
              </a:path>
            </a:pathLst>
          </a:custGeom>
          <a:noFill/>
          <a:ln w="30163"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37" name="Freeform 143"/>
          <p:cNvSpPr>
            <a:spLocks noEditPoints="1"/>
          </p:cNvSpPr>
          <p:nvPr/>
        </p:nvSpPr>
        <p:spPr bwMode="auto">
          <a:xfrm>
            <a:off x="11198225" y="5172075"/>
            <a:ext cx="293688" cy="303213"/>
          </a:xfrm>
          <a:custGeom>
            <a:avLst/>
            <a:gdLst/>
            <a:ahLst/>
            <a:cxnLst>
              <a:cxn ang="0">
                <a:pos x="88" y="9"/>
              </a:cxn>
              <a:cxn ang="0">
                <a:pos x="31" y="21"/>
              </a:cxn>
              <a:cxn ang="0">
                <a:pos x="0" y="48"/>
              </a:cxn>
              <a:cxn ang="0">
                <a:pos x="0" y="49"/>
              </a:cxn>
              <a:cxn ang="0">
                <a:pos x="74" y="85"/>
              </a:cxn>
              <a:cxn ang="0">
                <a:pos x="214" y="103"/>
              </a:cxn>
              <a:cxn ang="0">
                <a:pos x="339" y="117"/>
              </a:cxn>
              <a:cxn ang="0">
                <a:pos x="393" y="129"/>
              </a:cxn>
              <a:cxn ang="0">
                <a:pos x="335" y="143"/>
              </a:cxn>
              <a:cxn ang="0">
                <a:pos x="203" y="165"/>
              </a:cxn>
              <a:cxn ang="0">
                <a:pos x="71" y="186"/>
              </a:cxn>
              <a:cxn ang="0">
                <a:pos x="27" y="197"/>
              </a:cxn>
              <a:cxn ang="0">
                <a:pos x="2" y="221"/>
              </a:cxn>
              <a:cxn ang="0">
                <a:pos x="2" y="221"/>
              </a:cxn>
              <a:cxn ang="0">
                <a:pos x="219" y="284"/>
              </a:cxn>
              <a:cxn ang="0">
                <a:pos x="341" y="304"/>
              </a:cxn>
              <a:cxn ang="0">
                <a:pos x="390" y="316"/>
              </a:cxn>
              <a:cxn ang="0">
                <a:pos x="334" y="330"/>
              </a:cxn>
              <a:cxn ang="0">
                <a:pos x="201" y="353"/>
              </a:cxn>
              <a:cxn ang="0">
                <a:pos x="71" y="375"/>
              </a:cxn>
              <a:cxn ang="0">
                <a:pos x="27" y="386"/>
              </a:cxn>
              <a:cxn ang="0">
                <a:pos x="2" y="409"/>
              </a:cxn>
              <a:cxn ang="0">
                <a:pos x="29" y="436"/>
              </a:cxn>
              <a:cxn ang="0">
                <a:pos x="80" y="447"/>
              </a:cxn>
              <a:cxn ang="0">
                <a:pos x="227" y="455"/>
              </a:cxn>
              <a:cxn ang="0">
                <a:pos x="368" y="447"/>
              </a:cxn>
              <a:cxn ang="0">
                <a:pos x="443" y="409"/>
              </a:cxn>
              <a:cxn ang="0">
                <a:pos x="435" y="394"/>
              </a:cxn>
              <a:cxn ang="0">
                <a:pos x="326" y="369"/>
              </a:cxn>
              <a:cxn ang="0">
                <a:pos x="289" y="365"/>
              </a:cxn>
              <a:cxn ang="0">
                <a:pos x="350" y="354"/>
              </a:cxn>
              <a:cxn ang="0">
                <a:pos x="427" y="316"/>
              </a:cxn>
              <a:cxn ang="0">
                <a:pos x="356" y="280"/>
              </a:cxn>
              <a:cxn ang="0">
                <a:pos x="223" y="257"/>
              </a:cxn>
              <a:cxn ang="0">
                <a:pos x="93" y="235"/>
              </a:cxn>
              <a:cxn ang="0">
                <a:pos x="38" y="222"/>
              </a:cxn>
              <a:cxn ang="0">
                <a:pos x="87" y="210"/>
              </a:cxn>
              <a:cxn ang="0">
                <a:pos x="207" y="191"/>
              </a:cxn>
              <a:cxn ang="0">
                <a:pos x="350" y="167"/>
              </a:cxn>
              <a:cxn ang="0">
                <a:pos x="400" y="154"/>
              </a:cxn>
              <a:cxn ang="0">
                <a:pos x="427" y="128"/>
              </a:cxn>
              <a:cxn ang="0">
                <a:pos x="354" y="93"/>
              </a:cxn>
              <a:cxn ang="0">
                <a:pos x="217" y="76"/>
              </a:cxn>
              <a:cxn ang="0">
                <a:pos x="89" y="61"/>
              </a:cxn>
              <a:cxn ang="0">
                <a:pos x="33" y="49"/>
              </a:cxn>
              <a:cxn ang="0">
                <a:pos x="101" y="35"/>
              </a:cxn>
              <a:cxn ang="0">
                <a:pos x="221" y="28"/>
              </a:cxn>
              <a:cxn ang="0">
                <a:pos x="235" y="15"/>
              </a:cxn>
              <a:cxn ang="0">
                <a:pos x="222" y="2"/>
              </a:cxn>
              <a:cxn ang="0">
                <a:pos x="88" y="9"/>
              </a:cxn>
              <a:cxn ang="0">
                <a:pos x="86" y="399"/>
              </a:cxn>
              <a:cxn ang="0">
                <a:pos x="205" y="379"/>
              </a:cxn>
              <a:cxn ang="0">
                <a:pos x="210" y="378"/>
              </a:cxn>
              <a:cxn ang="0">
                <a:pos x="211" y="380"/>
              </a:cxn>
              <a:cxn ang="0">
                <a:pos x="226" y="390"/>
              </a:cxn>
              <a:cxn ang="0">
                <a:pos x="324" y="395"/>
              </a:cxn>
              <a:cxn ang="0">
                <a:pos x="409" y="410"/>
              </a:cxn>
              <a:cxn ang="0">
                <a:pos x="363" y="421"/>
              </a:cxn>
              <a:cxn ang="0">
                <a:pos x="250" y="428"/>
              </a:cxn>
              <a:cxn ang="0">
                <a:pos x="103" y="423"/>
              </a:cxn>
              <a:cxn ang="0">
                <a:pos x="38" y="411"/>
              </a:cxn>
              <a:cxn ang="0">
                <a:pos x="86" y="399"/>
              </a:cxn>
            </a:cxnLst>
            <a:rect l="0" t="0" r="r" b="b"/>
            <a:pathLst>
              <a:path w="443" h="455">
                <a:moveTo>
                  <a:pt x="88" y="9"/>
                </a:moveTo>
                <a:cubicBezTo>
                  <a:pt x="64" y="13"/>
                  <a:pt x="45" y="17"/>
                  <a:pt x="31" y="21"/>
                </a:cubicBezTo>
                <a:cubicBezTo>
                  <a:pt x="18" y="25"/>
                  <a:pt x="1" y="33"/>
                  <a:pt x="0" y="48"/>
                </a:cubicBezTo>
                <a:cubicBezTo>
                  <a:pt x="0" y="49"/>
                  <a:pt x="0" y="49"/>
                  <a:pt x="0" y="49"/>
                </a:cubicBezTo>
                <a:cubicBezTo>
                  <a:pt x="0" y="69"/>
                  <a:pt x="27" y="78"/>
                  <a:pt x="74" y="85"/>
                </a:cubicBezTo>
                <a:cubicBezTo>
                  <a:pt x="112" y="92"/>
                  <a:pt x="164" y="97"/>
                  <a:pt x="214" y="103"/>
                </a:cubicBezTo>
                <a:cubicBezTo>
                  <a:pt x="258" y="107"/>
                  <a:pt x="304" y="112"/>
                  <a:pt x="339" y="117"/>
                </a:cubicBezTo>
                <a:cubicBezTo>
                  <a:pt x="368" y="122"/>
                  <a:pt x="384" y="126"/>
                  <a:pt x="393" y="129"/>
                </a:cubicBezTo>
                <a:cubicBezTo>
                  <a:pt x="384" y="132"/>
                  <a:pt x="367" y="137"/>
                  <a:pt x="335" y="143"/>
                </a:cubicBezTo>
                <a:cubicBezTo>
                  <a:pt x="297" y="151"/>
                  <a:pt x="249" y="158"/>
                  <a:pt x="203" y="165"/>
                </a:cubicBezTo>
                <a:cubicBezTo>
                  <a:pt x="153" y="172"/>
                  <a:pt x="107" y="179"/>
                  <a:pt x="71" y="186"/>
                </a:cubicBezTo>
                <a:cubicBezTo>
                  <a:pt x="52" y="190"/>
                  <a:pt x="37" y="194"/>
                  <a:pt x="27" y="197"/>
                </a:cubicBezTo>
                <a:cubicBezTo>
                  <a:pt x="19" y="200"/>
                  <a:pt x="2" y="206"/>
                  <a:pt x="2" y="221"/>
                </a:cubicBezTo>
                <a:cubicBezTo>
                  <a:pt x="2" y="221"/>
                  <a:pt x="2" y="221"/>
                  <a:pt x="2" y="221"/>
                </a:cubicBezTo>
                <a:cubicBezTo>
                  <a:pt x="2" y="247"/>
                  <a:pt x="46" y="257"/>
                  <a:pt x="219" y="284"/>
                </a:cubicBezTo>
                <a:cubicBezTo>
                  <a:pt x="262" y="290"/>
                  <a:pt x="306" y="297"/>
                  <a:pt x="341" y="304"/>
                </a:cubicBezTo>
                <a:cubicBezTo>
                  <a:pt x="366" y="309"/>
                  <a:pt x="381" y="313"/>
                  <a:pt x="390" y="316"/>
                </a:cubicBezTo>
                <a:cubicBezTo>
                  <a:pt x="381" y="320"/>
                  <a:pt x="364" y="324"/>
                  <a:pt x="334" y="330"/>
                </a:cubicBezTo>
                <a:cubicBezTo>
                  <a:pt x="296" y="338"/>
                  <a:pt x="248" y="345"/>
                  <a:pt x="201" y="353"/>
                </a:cubicBezTo>
                <a:cubicBezTo>
                  <a:pt x="152" y="361"/>
                  <a:pt x="106" y="368"/>
                  <a:pt x="71" y="375"/>
                </a:cubicBezTo>
                <a:cubicBezTo>
                  <a:pt x="51" y="379"/>
                  <a:pt x="37" y="383"/>
                  <a:pt x="27" y="386"/>
                </a:cubicBezTo>
                <a:cubicBezTo>
                  <a:pt x="19" y="389"/>
                  <a:pt x="2" y="395"/>
                  <a:pt x="2" y="409"/>
                </a:cubicBezTo>
                <a:cubicBezTo>
                  <a:pt x="2" y="426"/>
                  <a:pt x="22" y="433"/>
                  <a:pt x="29" y="436"/>
                </a:cubicBezTo>
                <a:cubicBezTo>
                  <a:pt x="41" y="440"/>
                  <a:pt x="58" y="444"/>
                  <a:pt x="80" y="447"/>
                </a:cubicBezTo>
                <a:cubicBezTo>
                  <a:pt x="119" y="452"/>
                  <a:pt x="171" y="455"/>
                  <a:pt x="227" y="455"/>
                </a:cubicBezTo>
                <a:cubicBezTo>
                  <a:pt x="281" y="455"/>
                  <a:pt x="331" y="452"/>
                  <a:pt x="368" y="447"/>
                </a:cubicBezTo>
                <a:cubicBezTo>
                  <a:pt x="421" y="439"/>
                  <a:pt x="443" y="428"/>
                  <a:pt x="443" y="409"/>
                </a:cubicBezTo>
                <a:cubicBezTo>
                  <a:pt x="443" y="405"/>
                  <a:pt x="442" y="399"/>
                  <a:pt x="435" y="394"/>
                </a:cubicBezTo>
                <a:cubicBezTo>
                  <a:pt x="423" y="384"/>
                  <a:pt x="386" y="375"/>
                  <a:pt x="326" y="369"/>
                </a:cubicBezTo>
                <a:cubicBezTo>
                  <a:pt x="314" y="368"/>
                  <a:pt x="302" y="366"/>
                  <a:pt x="289" y="365"/>
                </a:cubicBezTo>
                <a:cubicBezTo>
                  <a:pt x="311" y="362"/>
                  <a:pt x="332" y="358"/>
                  <a:pt x="350" y="354"/>
                </a:cubicBezTo>
                <a:cubicBezTo>
                  <a:pt x="408" y="342"/>
                  <a:pt x="427" y="333"/>
                  <a:pt x="427" y="316"/>
                </a:cubicBezTo>
                <a:cubicBezTo>
                  <a:pt x="427" y="300"/>
                  <a:pt x="410" y="291"/>
                  <a:pt x="356" y="280"/>
                </a:cubicBezTo>
                <a:cubicBezTo>
                  <a:pt x="320" y="272"/>
                  <a:pt x="271" y="265"/>
                  <a:pt x="223" y="257"/>
                </a:cubicBezTo>
                <a:cubicBezTo>
                  <a:pt x="177" y="250"/>
                  <a:pt x="130" y="243"/>
                  <a:pt x="93" y="235"/>
                </a:cubicBezTo>
                <a:cubicBezTo>
                  <a:pt x="63" y="230"/>
                  <a:pt x="47" y="225"/>
                  <a:pt x="38" y="222"/>
                </a:cubicBezTo>
                <a:cubicBezTo>
                  <a:pt x="47" y="219"/>
                  <a:pt x="61" y="215"/>
                  <a:pt x="87" y="210"/>
                </a:cubicBezTo>
                <a:cubicBezTo>
                  <a:pt x="120" y="204"/>
                  <a:pt x="162" y="197"/>
                  <a:pt x="207" y="191"/>
                </a:cubicBezTo>
                <a:cubicBezTo>
                  <a:pt x="258" y="183"/>
                  <a:pt x="311" y="176"/>
                  <a:pt x="350" y="167"/>
                </a:cubicBezTo>
                <a:cubicBezTo>
                  <a:pt x="372" y="163"/>
                  <a:pt x="389" y="159"/>
                  <a:pt x="400" y="154"/>
                </a:cubicBezTo>
                <a:cubicBezTo>
                  <a:pt x="408" y="151"/>
                  <a:pt x="427" y="144"/>
                  <a:pt x="427" y="128"/>
                </a:cubicBezTo>
                <a:cubicBezTo>
                  <a:pt x="427" y="109"/>
                  <a:pt x="400" y="100"/>
                  <a:pt x="354" y="93"/>
                </a:cubicBezTo>
                <a:cubicBezTo>
                  <a:pt x="317" y="87"/>
                  <a:pt x="266" y="81"/>
                  <a:pt x="217" y="76"/>
                </a:cubicBezTo>
                <a:cubicBezTo>
                  <a:pt x="172" y="71"/>
                  <a:pt x="126" y="66"/>
                  <a:pt x="89" y="61"/>
                </a:cubicBezTo>
                <a:cubicBezTo>
                  <a:pt x="58" y="56"/>
                  <a:pt x="41" y="52"/>
                  <a:pt x="33" y="49"/>
                </a:cubicBezTo>
                <a:cubicBezTo>
                  <a:pt x="43" y="45"/>
                  <a:pt x="64" y="39"/>
                  <a:pt x="101" y="35"/>
                </a:cubicBezTo>
                <a:cubicBezTo>
                  <a:pt x="140" y="30"/>
                  <a:pt x="186" y="27"/>
                  <a:pt x="221" y="28"/>
                </a:cubicBezTo>
                <a:cubicBezTo>
                  <a:pt x="228" y="29"/>
                  <a:pt x="234" y="23"/>
                  <a:pt x="235" y="15"/>
                </a:cubicBezTo>
                <a:cubicBezTo>
                  <a:pt x="235" y="8"/>
                  <a:pt x="229" y="2"/>
                  <a:pt x="222" y="2"/>
                </a:cubicBezTo>
                <a:cubicBezTo>
                  <a:pt x="183" y="0"/>
                  <a:pt x="130" y="3"/>
                  <a:pt x="88" y="9"/>
                </a:cubicBezTo>
                <a:close/>
                <a:moveTo>
                  <a:pt x="86" y="399"/>
                </a:moveTo>
                <a:cubicBezTo>
                  <a:pt x="120" y="393"/>
                  <a:pt x="161" y="386"/>
                  <a:pt x="205" y="379"/>
                </a:cubicBezTo>
                <a:cubicBezTo>
                  <a:pt x="207" y="379"/>
                  <a:pt x="209" y="379"/>
                  <a:pt x="210" y="378"/>
                </a:cubicBezTo>
                <a:cubicBezTo>
                  <a:pt x="210" y="379"/>
                  <a:pt x="210" y="379"/>
                  <a:pt x="211" y="380"/>
                </a:cubicBezTo>
                <a:cubicBezTo>
                  <a:pt x="212" y="387"/>
                  <a:pt x="219" y="392"/>
                  <a:pt x="226" y="390"/>
                </a:cubicBezTo>
                <a:cubicBezTo>
                  <a:pt x="234" y="389"/>
                  <a:pt x="274" y="390"/>
                  <a:pt x="324" y="395"/>
                </a:cubicBezTo>
                <a:cubicBezTo>
                  <a:pt x="370" y="400"/>
                  <a:pt x="396" y="406"/>
                  <a:pt x="409" y="410"/>
                </a:cubicBezTo>
                <a:cubicBezTo>
                  <a:pt x="402" y="413"/>
                  <a:pt x="388" y="417"/>
                  <a:pt x="363" y="421"/>
                </a:cubicBezTo>
                <a:cubicBezTo>
                  <a:pt x="333" y="425"/>
                  <a:pt x="294" y="428"/>
                  <a:pt x="250" y="428"/>
                </a:cubicBezTo>
                <a:cubicBezTo>
                  <a:pt x="198" y="429"/>
                  <a:pt x="145" y="427"/>
                  <a:pt x="103" y="423"/>
                </a:cubicBezTo>
                <a:cubicBezTo>
                  <a:pt x="67" y="419"/>
                  <a:pt x="48" y="414"/>
                  <a:pt x="38" y="411"/>
                </a:cubicBezTo>
                <a:cubicBezTo>
                  <a:pt x="47" y="408"/>
                  <a:pt x="61" y="404"/>
                  <a:pt x="86" y="399"/>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8" name="Freeform 600"/>
          <p:cNvSpPr>
            <a:spLocks/>
          </p:cNvSpPr>
          <p:nvPr/>
        </p:nvSpPr>
        <p:spPr bwMode="auto">
          <a:xfrm>
            <a:off x="11088688" y="3816350"/>
            <a:ext cx="512762" cy="241300"/>
          </a:xfrm>
          <a:custGeom>
            <a:avLst/>
            <a:gdLst/>
            <a:ahLst/>
            <a:cxnLst>
              <a:cxn ang="0">
                <a:pos x="228" y="22"/>
              </a:cxn>
              <a:cxn ang="0">
                <a:pos x="169" y="6"/>
              </a:cxn>
              <a:cxn ang="0">
                <a:pos x="12" y="47"/>
              </a:cxn>
              <a:cxn ang="0">
                <a:pos x="2" y="63"/>
              </a:cxn>
              <a:cxn ang="0">
                <a:pos x="18" y="72"/>
              </a:cxn>
              <a:cxn ang="0">
                <a:pos x="176" y="32"/>
              </a:cxn>
              <a:cxn ang="0">
                <a:pos x="219" y="49"/>
              </a:cxn>
              <a:cxn ang="0">
                <a:pos x="235" y="49"/>
              </a:cxn>
              <a:cxn ang="0">
                <a:pos x="279" y="32"/>
              </a:cxn>
              <a:cxn ang="0">
                <a:pos x="416" y="67"/>
              </a:cxn>
              <a:cxn ang="0">
                <a:pos x="222" y="183"/>
              </a:cxn>
              <a:cxn ang="0">
                <a:pos x="90" y="115"/>
              </a:cxn>
              <a:cxn ang="0">
                <a:pos x="361" y="105"/>
              </a:cxn>
              <a:cxn ang="0">
                <a:pos x="367" y="87"/>
              </a:cxn>
              <a:cxn ang="0">
                <a:pos x="350" y="80"/>
              </a:cxn>
              <a:cxn ang="0">
                <a:pos x="59" y="81"/>
              </a:cxn>
              <a:cxn ang="0">
                <a:pos x="44" y="86"/>
              </a:cxn>
              <a:cxn ang="0">
                <a:pos x="44" y="102"/>
              </a:cxn>
              <a:cxn ang="0">
                <a:pos x="221" y="210"/>
              </a:cxn>
              <a:cxn ang="0">
                <a:pos x="451" y="66"/>
              </a:cxn>
              <a:cxn ang="0">
                <a:pos x="452" y="54"/>
              </a:cxn>
              <a:cxn ang="0">
                <a:pos x="443" y="45"/>
              </a:cxn>
              <a:cxn ang="0">
                <a:pos x="286" y="6"/>
              </a:cxn>
              <a:cxn ang="0">
                <a:pos x="228" y="22"/>
              </a:cxn>
            </a:cxnLst>
            <a:rect l="0" t="0" r="r" b="b"/>
            <a:pathLst>
              <a:path w="454" h="214">
                <a:moveTo>
                  <a:pt x="228" y="22"/>
                </a:moveTo>
                <a:cubicBezTo>
                  <a:pt x="215" y="14"/>
                  <a:pt x="191" y="1"/>
                  <a:pt x="169" y="6"/>
                </a:cubicBezTo>
                <a:cubicBezTo>
                  <a:pt x="151" y="11"/>
                  <a:pt x="13" y="46"/>
                  <a:pt x="12" y="47"/>
                </a:cubicBezTo>
                <a:cubicBezTo>
                  <a:pt x="4" y="48"/>
                  <a:pt x="0" y="56"/>
                  <a:pt x="2" y="63"/>
                </a:cubicBezTo>
                <a:cubicBezTo>
                  <a:pt x="4" y="70"/>
                  <a:pt x="11" y="74"/>
                  <a:pt x="18" y="72"/>
                </a:cubicBezTo>
                <a:cubicBezTo>
                  <a:pt x="20" y="72"/>
                  <a:pt x="157" y="37"/>
                  <a:pt x="176" y="32"/>
                </a:cubicBezTo>
                <a:cubicBezTo>
                  <a:pt x="190" y="29"/>
                  <a:pt x="212" y="43"/>
                  <a:pt x="219" y="49"/>
                </a:cubicBezTo>
                <a:cubicBezTo>
                  <a:pt x="224" y="53"/>
                  <a:pt x="230" y="53"/>
                  <a:pt x="235" y="49"/>
                </a:cubicBezTo>
                <a:cubicBezTo>
                  <a:pt x="247" y="40"/>
                  <a:pt x="269" y="29"/>
                  <a:pt x="279" y="32"/>
                </a:cubicBezTo>
                <a:cubicBezTo>
                  <a:pt x="308" y="41"/>
                  <a:pt x="381" y="58"/>
                  <a:pt x="416" y="67"/>
                </a:cubicBezTo>
                <a:cubicBezTo>
                  <a:pt x="386" y="102"/>
                  <a:pt x="306" y="186"/>
                  <a:pt x="222" y="183"/>
                </a:cubicBezTo>
                <a:cubicBezTo>
                  <a:pt x="163" y="181"/>
                  <a:pt x="117" y="143"/>
                  <a:pt x="90" y="115"/>
                </a:cubicBezTo>
                <a:cubicBezTo>
                  <a:pt x="152" y="127"/>
                  <a:pt x="274" y="143"/>
                  <a:pt x="361" y="105"/>
                </a:cubicBezTo>
                <a:cubicBezTo>
                  <a:pt x="367" y="102"/>
                  <a:pt x="370" y="94"/>
                  <a:pt x="367" y="87"/>
                </a:cubicBezTo>
                <a:cubicBezTo>
                  <a:pt x="364" y="80"/>
                  <a:pt x="357" y="77"/>
                  <a:pt x="350" y="80"/>
                </a:cubicBezTo>
                <a:cubicBezTo>
                  <a:pt x="241" y="128"/>
                  <a:pt x="61" y="82"/>
                  <a:pt x="59" y="81"/>
                </a:cubicBezTo>
                <a:cubicBezTo>
                  <a:pt x="53" y="80"/>
                  <a:pt x="48" y="82"/>
                  <a:pt x="44" y="86"/>
                </a:cubicBezTo>
                <a:cubicBezTo>
                  <a:pt x="41" y="91"/>
                  <a:pt x="41" y="97"/>
                  <a:pt x="44" y="102"/>
                </a:cubicBezTo>
                <a:cubicBezTo>
                  <a:pt x="47" y="106"/>
                  <a:pt x="115" y="206"/>
                  <a:pt x="221" y="210"/>
                </a:cubicBezTo>
                <a:cubicBezTo>
                  <a:pt x="342" y="214"/>
                  <a:pt x="446" y="72"/>
                  <a:pt x="451" y="66"/>
                </a:cubicBezTo>
                <a:cubicBezTo>
                  <a:pt x="453" y="63"/>
                  <a:pt x="454" y="58"/>
                  <a:pt x="452" y="54"/>
                </a:cubicBezTo>
                <a:cubicBezTo>
                  <a:pt x="451" y="50"/>
                  <a:pt x="447" y="47"/>
                  <a:pt x="443" y="45"/>
                </a:cubicBezTo>
                <a:cubicBezTo>
                  <a:pt x="442" y="45"/>
                  <a:pt x="325" y="18"/>
                  <a:pt x="286" y="6"/>
                </a:cubicBezTo>
                <a:cubicBezTo>
                  <a:pt x="266" y="0"/>
                  <a:pt x="241" y="14"/>
                  <a:pt x="228" y="22"/>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39" name="Freeform 612"/>
          <p:cNvSpPr>
            <a:spLocks/>
          </p:cNvSpPr>
          <p:nvPr/>
        </p:nvSpPr>
        <p:spPr bwMode="auto">
          <a:xfrm>
            <a:off x="11114088" y="4430713"/>
            <a:ext cx="460375" cy="460375"/>
          </a:xfrm>
          <a:custGeom>
            <a:avLst/>
            <a:gdLst/>
            <a:ahLst/>
            <a:cxnLst>
              <a:cxn ang="0">
                <a:pos x="153" y="404"/>
              </a:cxn>
              <a:cxn ang="0">
                <a:pos x="149" y="156"/>
              </a:cxn>
              <a:cxn ang="0">
                <a:pos x="175" y="156"/>
              </a:cxn>
              <a:cxn ang="0">
                <a:pos x="249" y="381"/>
              </a:cxn>
              <a:cxn ang="0">
                <a:pos x="253" y="232"/>
              </a:cxn>
              <a:cxn ang="0">
                <a:pos x="310" y="228"/>
              </a:cxn>
              <a:cxn ang="0">
                <a:pos x="323" y="242"/>
              </a:cxn>
              <a:cxn ang="0">
                <a:pos x="381" y="269"/>
              </a:cxn>
              <a:cxn ang="0">
                <a:pos x="381" y="238"/>
              </a:cxn>
              <a:cxn ang="0">
                <a:pos x="378" y="203"/>
              </a:cxn>
              <a:cxn ang="0">
                <a:pos x="351" y="173"/>
              </a:cxn>
              <a:cxn ang="0">
                <a:pos x="323" y="169"/>
              </a:cxn>
              <a:cxn ang="0">
                <a:pos x="254" y="165"/>
              </a:cxn>
              <a:cxn ang="0">
                <a:pos x="250" y="102"/>
              </a:cxn>
              <a:cxn ang="0">
                <a:pos x="212" y="98"/>
              </a:cxn>
              <a:cxn ang="0">
                <a:pos x="208" y="33"/>
              </a:cxn>
              <a:cxn ang="0">
                <a:pos x="176" y="27"/>
              </a:cxn>
              <a:cxn ang="0">
                <a:pos x="158" y="29"/>
              </a:cxn>
              <a:cxn ang="0">
                <a:pos x="124" y="69"/>
              </a:cxn>
              <a:cxn ang="0">
                <a:pos x="113" y="113"/>
              </a:cxn>
              <a:cxn ang="0">
                <a:pos x="24" y="329"/>
              </a:cxn>
              <a:cxn ang="0">
                <a:pos x="6" y="330"/>
              </a:cxn>
              <a:cxn ang="0">
                <a:pos x="5" y="311"/>
              </a:cxn>
              <a:cxn ang="0">
                <a:pos x="5" y="311"/>
              </a:cxn>
              <a:cxn ang="0">
                <a:pos x="10" y="305"/>
              </a:cxn>
              <a:cxn ang="0">
                <a:pos x="25" y="285"/>
              </a:cxn>
              <a:cxn ang="0">
                <a:pos x="82" y="135"/>
              </a:cxn>
              <a:cxn ang="0">
                <a:pos x="99" y="60"/>
              </a:cxn>
              <a:cxn ang="0">
                <a:pos x="149" y="4"/>
              </a:cxn>
              <a:cxn ang="0">
                <a:pos x="176" y="0"/>
              </a:cxn>
              <a:cxn ang="0">
                <a:pos x="235" y="24"/>
              </a:cxn>
              <a:cxn ang="0">
                <a:pos x="263" y="75"/>
              </a:cxn>
              <a:cxn ang="0">
                <a:pos x="277" y="88"/>
              </a:cxn>
              <a:cxn ang="0">
                <a:pos x="324" y="142"/>
              </a:cxn>
              <a:cxn ang="0">
                <a:pos x="360" y="148"/>
              </a:cxn>
              <a:cxn ang="0">
                <a:pos x="405" y="198"/>
              </a:cxn>
              <a:cxn ang="0">
                <a:pos x="408" y="238"/>
              </a:cxn>
              <a:cxn ang="0">
                <a:pos x="408" y="283"/>
              </a:cxn>
              <a:cxn ang="0">
                <a:pos x="395" y="296"/>
              </a:cxn>
              <a:cxn ang="0">
                <a:pos x="297" y="283"/>
              </a:cxn>
              <a:cxn ang="0">
                <a:pos x="275" y="255"/>
              </a:cxn>
              <a:cxn ang="0">
                <a:pos x="271" y="404"/>
              </a:cxn>
              <a:cxn ang="0">
                <a:pos x="162" y="408"/>
              </a:cxn>
            </a:cxnLst>
            <a:rect l="0" t="0" r="r" b="b"/>
            <a:pathLst>
              <a:path w="408" h="408">
                <a:moveTo>
                  <a:pt x="162" y="408"/>
                </a:moveTo>
                <a:cubicBezTo>
                  <a:pt x="158" y="408"/>
                  <a:pt x="155" y="406"/>
                  <a:pt x="153" y="404"/>
                </a:cubicBezTo>
                <a:cubicBezTo>
                  <a:pt x="153" y="404"/>
                  <a:pt x="153" y="404"/>
                  <a:pt x="153" y="404"/>
                </a:cubicBezTo>
                <a:cubicBezTo>
                  <a:pt x="150" y="401"/>
                  <a:pt x="149" y="398"/>
                  <a:pt x="149" y="394"/>
                </a:cubicBezTo>
                <a:cubicBezTo>
                  <a:pt x="149" y="394"/>
                  <a:pt x="149" y="394"/>
                  <a:pt x="149" y="394"/>
                </a:cubicBezTo>
                <a:cubicBezTo>
                  <a:pt x="149" y="156"/>
                  <a:pt x="149" y="156"/>
                  <a:pt x="149" y="156"/>
                </a:cubicBezTo>
                <a:cubicBezTo>
                  <a:pt x="149" y="149"/>
                  <a:pt x="155" y="143"/>
                  <a:pt x="162" y="143"/>
                </a:cubicBezTo>
                <a:cubicBezTo>
                  <a:pt x="162" y="143"/>
                  <a:pt x="162" y="143"/>
                  <a:pt x="162" y="143"/>
                </a:cubicBezTo>
                <a:cubicBezTo>
                  <a:pt x="169" y="143"/>
                  <a:pt x="175" y="149"/>
                  <a:pt x="175" y="156"/>
                </a:cubicBezTo>
                <a:cubicBezTo>
                  <a:pt x="175" y="156"/>
                  <a:pt x="175" y="156"/>
                  <a:pt x="175" y="156"/>
                </a:cubicBezTo>
                <a:cubicBezTo>
                  <a:pt x="175" y="381"/>
                  <a:pt x="175" y="381"/>
                  <a:pt x="175" y="381"/>
                </a:cubicBezTo>
                <a:cubicBezTo>
                  <a:pt x="249" y="381"/>
                  <a:pt x="249" y="381"/>
                  <a:pt x="249" y="381"/>
                </a:cubicBezTo>
                <a:cubicBezTo>
                  <a:pt x="249" y="242"/>
                  <a:pt x="249" y="242"/>
                  <a:pt x="249" y="242"/>
                </a:cubicBezTo>
                <a:cubicBezTo>
                  <a:pt x="249" y="238"/>
                  <a:pt x="250" y="235"/>
                  <a:pt x="253" y="232"/>
                </a:cubicBezTo>
                <a:cubicBezTo>
                  <a:pt x="253" y="232"/>
                  <a:pt x="253" y="232"/>
                  <a:pt x="253" y="232"/>
                </a:cubicBezTo>
                <a:cubicBezTo>
                  <a:pt x="255" y="230"/>
                  <a:pt x="258" y="228"/>
                  <a:pt x="262" y="228"/>
                </a:cubicBezTo>
                <a:cubicBezTo>
                  <a:pt x="262" y="228"/>
                  <a:pt x="262" y="228"/>
                  <a:pt x="262" y="228"/>
                </a:cubicBezTo>
                <a:cubicBezTo>
                  <a:pt x="310" y="228"/>
                  <a:pt x="310" y="228"/>
                  <a:pt x="310" y="228"/>
                </a:cubicBezTo>
                <a:cubicBezTo>
                  <a:pt x="313" y="228"/>
                  <a:pt x="317" y="230"/>
                  <a:pt x="319" y="232"/>
                </a:cubicBezTo>
                <a:cubicBezTo>
                  <a:pt x="319" y="232"/>
                  <a:pt x="319" y="232"/>
                  <a:pt x="319" y="232"/>
                </a:cubicBezTo>
                <a:cubicBezTo>
                  <a:pt x="322" y="235"/>
                  <a:pt x="323" y="238"/>
                  <a:pt x="323" y="242"/>
                </a:cubicBezTo>
                <a:cubicBezTo>
                  <a:pt x="323" y="242"/>
                  <a:pt x="323" y="242"/>
                  <a:pt x="323" y="242"/>
                </a:cubicBezTo>
                <a:cubicBezTo>
                  <a:pt x="323" y="269"/>
                  <a:pt x="323" y="269"/>
                  <a:pt x="323" y="269"/>
                </a:cubicBezTo>
                <a:cubicBezTo>
                  <a:pt x="381" y="269"/>
                  <a:pt x="381" y="269"/>
                  <a:pt x="381" y="269"/>
                </a:cubicBezTo>
                <a:cubicBezTo>
                  <a:pt x="381" y="247"/>
                  <a:pt x="381" y="247"/>
                  <a:pt x="381" y="247"/>
                </a:cubicBezTo>
                <a:cubicBezTo>
                  <a:pt x="381" y="246"/>
                  <a:pt x="381" y="246"/>
                  <a:pt x="381" y="246"/>
                </a:cubicBezTo>
                <a:cubicBezTo>
                  <a:pt x="381" y="243"/>
                  <a:pt x="381" y="241"/>
                  <a:pt x="381" y="238"/>
                </a:cubicBezTo>
                <a:cubicBezTo>
                  <a:pt x="381" y="238"/>
                  <a:pt x="381" y="238"/>
                  <a:pt x="381" y="238"/>
                </a:cubicBezTo>
                <a:cubicBezTo>
                  <a:pt x="381" y="223"/>
                  <a:pt x="380" y="212"/>
                  <a:pt x="378" y="203"/>
                </a:cubicBezTo>
                <a:cubicBezTo>
                  <a:pt x="378" y="203"/>
                  <a:pt x="378" y="203"/>
                  <a:pt x="378" y="203"/>
                </a:cubicBezTo>
                <a:cubicBezTo>
                  <a:pt x="377" y="195"/>
                  <a:pt x="374" y="190"/>
                  <a:pt x="371" y="187"/>
                </a:cubicBezTo>
                <a:cubicBezTo>
                  <a:pt x="371" y="187"/>
                  <a:pt x="371" y="187"/>
                  <a:pt x="371" y="187"/>
                </a:cubicBezTo>
                <a:cubicBezTo>
                  <a:pt x="366" y="180"/>
                  <a:pt x="359" y="176"/>
                  <a:pt x="351" y="173"/>
                </a:cubicBezTo>
                <a:cubicBezTo>
                  <a:pt x="351" y="173"/>
                  <a:pt x="351" y="173"/>
                  <a:pt x="351" y="173"/>
                </a:cubicBezTo>
                <a:cubicBezTo>
                  <a:pt x="344" y="170"/>
                  <a:pt x="334" y="169"/>
                  <a:pt x="323" y="169"/>
                </a:cubicBezTo>
                <a:cubicBezTo>
                  <a:pt x="323" y="169"/>
                  <a:pt x="323" y="169"/>
                  <a:pt x="323" y="169"/>
                </a:cubicBezTo>
                <a:cubicBezTo>
                  <a:pt x="263" y="169"/>
                  <a:pt x="263" y="169"/>
                  <a:pt x="263" y="169"/>
                </a:cubicBezTo>
                <a:cubicBezTo>
                  <a:pt x="260" y="169"/>
                  <a:pt x="256" y="167"/>
                  <a:pt x="254" y="165"/>
                </a:cubicBezTo>
                <a:cubicBezTo>
                  <a:pt x="254" y="165"/>
                  <a:pt x="254" y="165"/>
                  <a:pt x="254" y="165"/>
                </a:cubicBezTo>
                <a:cubicBezTo>
                  <a:pt x="251" y="162"/>
                  <a:pt x="250" y="159"/>
                  <a:pt x="250" y="156"/>
                </a:cubicBezTo>
                <a:cubicBezTo>
                  <a:pt x="250" y="156"/>
                  <a:pt x="250" y="156"/>
                  <a:pt x="250" y="156"/>
                </a:cubicBezTo>
                <a:cubicBezTo>
                  <a:pt x="250" y="102"/>
                  <a:pt x="250" y="102"/>
                  <a:pt x="250" y="102"/>
                </a:cubicBezTo>
                <a:cubicBezTo>
                  <a:pt x="222" y="102"/>
                  <a:pt x="222" y="102"/>
                  <a:pt x="222" y="102"/>
                </a:cubicBezTo>
                <a:cubicBezTo>
                  <a:pt x="218" y="102"/>
                  <a:pt x="215" y="100"/>
                  <a:pt x="212" y="98"/>
                </a:cubicBezTo>
                <a:cubicBezTo>
                  <a:pt x="212" y="98"/>
                  <a:pt x="212" y="98"/>
                  <a:pt x="212" y="98"/>
                </a:cubicBezTo>
                <a:cubicBezTo>
                  <a:pt x="210" y="95"/>
                  <a:pt x="208" y="92"/>
                  <a:pt x="208" y="88"/>
                </a:cubicBezTo>
                <a:cubicBezTo>
                  <a:pt x="208" y="88"/>
                  <a:pt x="208" y="88"/>
                  <a:pt x="208" y="88"/>
                </a:cubicBezTo>
                <a:cubicBezTo>
                  <a:pt x="208" y="33"/>
                  <a:pt x="208" y="33"/>
                  <a:pt x="208" y="33"/>
                </a:cubicBezTo>
                <a:cubicBezTo>
                  <a:pt x="207" y="33"/>
                  <a:pt x="205" y="32"/>
                  <a:pt x="204" y="31"/>
                </a:cubicBezTo>
                <a:cubicBezTo>
                  <a:pt x="204" y="31"/>
                  <a:pt x="204" y="31"/>
                  <a:pt x="204" y="31"/>
                </a:cubicBezTo>
                <a:cubicBezTo>
                  <a:pt x="196" y="29"/>
                  <a:pt x="186" y="27"/>
                  <a:pt x="176" y="27"/>
                </a:cubicBezTo>
                <a:cubicBezTo>
                  <a:pt x="176" y="27"/>
                  <a:pt x="176" y="27"/>
                  <a:pt x="176" y="27"/>
                </a:cubicBezTo>
                <a:cubicBezTo>
                  <a:pt x="170" y="27"/>
                  <a:pt x="164" y="27"/>
                  <a:pt x="158" y="29"/>
                </a:cubicBezTo>
                <a:cubicBezTo>
                  <a:pt x="158" y="29"/>
                  <a:pt x="158" y="29"/>
                  <a:pt x="158" y="29"/>
                </a:cubicBezTo>
                <a:cubicBezTo>
                  <a:pt x="152" y="31"/>
                  <a:pt x="146" y="35"/>
                  <a:pt x="141" y="40"/>
                </a:cubicBezTo>
                <a:cubicBezTo>
                  <a:pt x="141" y="40"/>
                  <a:pt x="141" y="40"/>
                  <a:pt x="141" y="40"/>
                </a:cubicBezTo>
                <a:cubicBezTo>
                  <a:pt x="134" y="46"/>
                  <a:pt x="128" y="56"/>
                  <a:pt x="124" y="69"/>
                </a:cubicBezTo>
                <a:cubicBezTo>
                  <a:pt x="124" y="69"/>
                  <a:pt x="124" y="69"/>
                  <a:pt x="124" y="69"/>
                </a:cubicBezTo>
                <a:cubicBezTo>
                  <a:pt x="119" y="81"/>
                  <a:pt x="116" y="97"/>
                  <a:pt x="113" y="113"/>
                </a:cubicBezTo>
                <a:cubicBezTo>
                  <a:pt x="113" y="113"/>
                  <a:pt x="113" y="113"/>
                  <a:pt x="113" y="113"/>
                </a:cubicBezTo>
                <a:cubicBezTo>
                  <a:pt x="107" y="147"/>
                  <a:pt x="102" y="186"/>
                  <a:pt x="89" y="221"/>
                </a:cubicBezTo>
                <a:cubicBezTo>
                  <a:pt x="89" y="221"/>
                  <a:pt x="89" y="221"/>
                  <a:pt x="89" y="221"/>
                </a:cubicBezTo>
                <a:cubicBezTo>
                  <a:pt x="63" y="287"/>
                  <a:pt x="25" y="329"/>
                  <a:pt x="24" y="329"/>
                </a:cubicBezTo>
                <a:cubicBezTo>
                  <a:pt x="24" y="329"/>
                  <a:pt x="24" y="329"/>
                  <a:pt x="24" y="329"/>
                </a:cubicBezTo>
                <a:cubicBezTo>
                  <a:pt x="19" y="335"/>
                  <a:pt x="11" y="335"/>
                  <a:pt x="6" y="330"/>
                </a:cubicBezTo>
                <a:cubicBezTo>
                  <a:pt x="6" y="330"/>
                  <a:pt x="6" y="330"/>
                  <a:pt x="6" y="330"/>
                </a:cubicBezTo>
                <a:cubicBezTo>
                  <a:pt x="0" y="325"/>
                  <a:pt x="0" y="317"/>
                  <a:pt x="5" y="311"/>
                </a:cubicBezTo>
                <a:cubicBezTo>
                  <a:pt x="5" y="311"/>
                  <a:pt x="5" y="311"/>
                  <a:pt x="5" y="311"/>
                </a:cubicBezTo>
                <a:cubicBezTo>
                  <a:pt x="5" y="311"/>
                  <a:pt x="5" y="311"/>
                  <a:pt x="5" y="311"/>
                </a:cubicBezTo>
                <a:cubicBezTo>
                  <a:pt x="5" y="311"/>
                  <a:pt x="5" y="311"/>
                  <a:pt x="5" y="311"/>
                </a:cubicBezTo>
                <a:cubicBezTo>
                  <a:pt x="5" y="311"/>
                  <a:pt x="5" y="311"/>
                  <a:pt x="5" y="311"/>
                </a:cubicBezTo>
                <a:cubicBezTo>
                  <a:pt x="5" y="311"/>
                  <a:pt x="5" y="311"/>
                  <a:pt x="5" y="311"/>
                </a:cubicBezTo>
                <a:cubicBezTo>
                  <a:pt x="5" y="311"/>
                  <a:pt x="6" y="310"/>
                  <a:pt x="6" y="310"/>
                </a:cubicBezTo>
                <a:cubicBezTo>
                  <a:pt x="6" y="310"/>
                  <a:pt x="6" y="310"/>
                  <a:pt x="6" y="310"/>
                </a:cubicBezTo>
                <a:cubicBezTo>
                  <a:pt x="7" y="309"/>
                  <a:pt x="9" y="307"/>
                  <a:pt x="10" y="305"/>
                </a:cubicBezTo>
                <a:cubicBezTo>
                  <a:pt x="10" y="305"/>
                  <a:pt x="10" y="305"/>
                  <a:pt x="10" y="305"/>
                </a:cubicBezTo>
                <a:cubicBezTo>
                  <a:pt x="14" y="300"/>
                  <a:pt x="19" y="293"/>
                  <a:pt x="25" y="285"/>
                </a:cubicBezTo>
                <a:cubicBezTo>
                  <a:pt x="25" y="285"/>
                  <a:pt x="25" y="285"/>
                  <a:pt x="25" y="285"/>
                </a:cubicBezTo>
                <a:cubicBezTo>
                  <a:pt x="37" y="267"/>
                  <a:pt x="52" y="242"/>
                  <a:pt x="64" y="211"/>
                </a:cubicBezTo>
                <a:cubicBezTo>
                  <a:pt x="64" y="211"/>
                  <a:pt x="64" y="211"/>
                  <a:pt x="64" y="211"/>
                </a:cubicBezTo>
                <a:cubicBezTo>
                  <a:pt x="73" y="188"/>
                  <a:pt x="78" y="162"/>
                  <a:pt x="82" y="135"/>
                </a:cubicBezTo>
                <a:cubicBezTo>
                  <a:pt x="82" y="135"/>
                  <a:pt x="82" y="135"/>
                  <a:pt x="82" y="135"/>
                </a:cubicBezTo>
                <a:cubicBezTo>
                  <a:pt x="87" y="109"/>
                  <a:pt x="91" y="82"/>
                  <a:pt x="99" y="60"/>
                </a:cubicBezTo>
                <a:cubicBezTo>
                  <a:pt x="99" y="60"/>
                  <a:pt x="99" y="60"/>
                  <a:pt x="99" y="60"/>
                </a:cubicBezTo>
                <a:cubicBezTo>
                  <a:pt x="104" y="45"/>
                  <a:pt x="111" y="31"/>
                  <a:pt x="123" y="20"/>
                </a:cubicBezTo>
                <a:cubicBezTo>
                  <a:pt x="123" y="20"/>
                  <a:pt x="123" y="20"/>
                  <a:pt x="123" y="20"/>
                </a:cubicBezTo>
                <a:cubicBezTo>
                  <a:pt x="131" y="12"/>
                  <a:pt x="140" y="7"/>
                  <a:pt x="149" y="4"/>
                </a:cubicBezTo>
                <a:cubicBezTo>
                  <a:pt x="149" y="4"/>
                  <a:pt x="149" y="4"/>
                  <a:pt x="149" y="4"/>
                </a:cubicBezTo>
                <a:cubicBezTo>
                  <a:pt x="158" y="1"/>
                  <a:pt x="168" y="0"/>
                  <a:pt x="176" y="0"/>
                </a:cubicBezTo>
                <a:cubicBezTo>
                  <a:pt x="176" y="0"/>
                  <a:pt x="176" y="0"/>
                  <a:pt x="176" y="0"/>
                </a:cubicBezTo>
                <a:cubicBezTo>
                  <a:pt x="205" y="0"/>
                  <a:pt x="227" y="12"/>
                  <a:pt x="228" y="13"/>
                </a:cubicBezTo>
                <a:cubicBezTo>
                  <a:pt x="228" y="13"/>
                  <a:pt x="228" y="13"/>
                  <a:pt x="228" y="13"/>
                </a:cubicBezTo>
                <a:cubicBezTo>
                  <a:pt x="232" y="15"/>
                  <a:pt x="235" y="20"/>
                  <a:pt x="235" y="24"/>
                </a:cubicBezTo>
                <a:cubicBezTo>
                  <a:pt x="235" y="24"/>
                  <a:pt x="235" y="24"/>
                  <a:pt x="235" y="24"/>
                </a:cubicBezTo>
                <a:cubicBezTo>
                  <a:pt x="235" y="75"/>
                  <a:pt x="235" y="75"/>
                  <a:pt x="235" y="75"/>
                </a:cubicBezTo>
                <a:cubicBezTo>
                  <a:pt x="263" y="75"/>
                  <a:pt x="263" y="75"/>
                  <a:pt x="263" y="75"/>
                </a:cubicBezTo>
                <a:cubicBezTo>
                  <a:pt x="267" y="75"/>
                  <a:pt x="270" y="76"/>
                  <a:pt x="273" y="79"/>
                </a:cubicBezTo>
                <a:cubicBezTo>
                  <a:pt x="273" y="79"/>
                  <a:pt x="273" y="79"/>
                  <a:pt x="273" y="79"/>
                </a:cubicBezTo>
                <a:cubicBezTo>
                  <a:pt x="275" y="82"/>
                  <a:pt x="277" y="85"/>
                  <a:pt x="277" y="88"/>
                </a:cubicBezTo>
                <a:cubicBezTo>
                  <a:pt x="277" y="88"/>
                  <a:pt x="277" y="88"/>
                  <a:pt x="277" y="88"/>
                </a:cubicBezTo>
                <a:cubicBezTo>
                  <a:pt x="277" y="142"/>
                  <a:pt x="277" y="142"/>
                  <a:pt x="277" y="142"/>
                </a:cubicBezTo>
                <a:cubicBezTo>
                  <a:pt x="324" y="142"/>
                  <a:pt x="324" y="142"/>
                  <a:pt x="324" y="142"/>
                </a:cubicBezTo>
                <a:cubicBezTo>
                  <a:pt x="324" y="142"/>
                  <a:pt x="324" y="142"/>
                  <a:pt x="324" y="142"/>
                </a:cubicBezTo>
                <a:cubicBezTo>
                  <a:pt x="336" y="142"/>
                  <a:pt x="349" y="144"/>
                  <a:pt x="360" y="148"/>
                </a:cubicBezTo>
                <a:cubicBezTo>
                  <a:pt x="360" y="148"/>
                  <a:pt x="360" y="148"/>
                  <a:pt x="360" y="148"/>
                </a:cubicBezTo>
                <a:cubicBezTo>
                  <a:pt x="372" y="152"/>
                  <a:pt x="383" y="159"/>
                  <a:pt x="391" y="169"/>
                </a:cubicBezTo>
                <a:cubicBezTo>
                  <a:pt x="391" y="169"/>
                  <a:pt x="391" y="169"/>
                  <a:pt x="391" y="169"/>
                </a:cubicBezTo>
                <a:cubicBezTo>
                  <a:pt x="398" y="177"/>
                  <a:pt x="402" y="186"/>
                  <a:pt x="405" y="198"/>
                </a:cubicBezTo>
                <a:cubicBezTo>
                  <a:pt x="405" y="198"/>
                  <a:pt x="405" y="198"/>
                  <a:pt x="405" y="198"/>
                </a:cubicBezTo>
                <a:cubicBezTo>
                  <a:pt x="407" y="209"/>
                  <a:pt x="408" y="222"/>
                  <a:pt x="408" y="238"/>
                </a:cubicBezTo>
                <a:cubicBezTo>
                  <a:pt x="408" y="238"/>
                  <a:pt x="408" y="238"/>
                  <a:pt x="408" y="238"/>
                </a:cubicBezTo>
                <a:cubicBezTo>
                  <a:pt x="408" y="241"/>
                  <a:pt x="408" y="244"/>
                  <a:pt x="408" y="246"/>
                </a:cubicBezTo>
                <a:cubicBezTo>
                  <a:pt x="408" y="246"/>
                  <a:pt x="408" y="246"/>
                  <a:pt x="408" y="246"/>
                </a:cubicBezTo>
                <a:cubicBezTo>
                  <a:pt x="408" y="283"/>
                  <a:pt x="408" y="283"/>
                  <a:pt x="408" y="283"/>
                </a:cubicBezTo>
                <a:cubicBezTo>
                  <a:pt x="408" y="286"/>
                  <a:pt x="407" y="290"/>
                  <a:pt x="404" y="292"/>
                </a:cubicBezTo>
                <a:cubicBezTo>
                  <a:pt x="404" y="292"/>
                  <a:pt x="404" y="292"/>
                  <a:pt x="404" y="292"/>
                </a:cubicBezTo>
                <a:cubicBezTo>
                  <a:pt x="402" y="295"/>
                  <a:pt x="398" y="296"/>
                  <a:pt x="395" y="296"/>
                </a:cubicBezTo>
                <a:cubicBezTo>
                  <a:pt x="395" y="296"/>
                  <a:pt x="395" y="296"/>
                  <a:pt x="395" y="296"/>
                </a:cubicBezTo>
                <a:cubicBezTo>
                  <a:pt x="310" y="296"/>
                  <a:pt x="310" y="296"/>
                  <a:pt x="310" y="296"/>
                </a:cubicBezTo>
                <a:cubicBezTo>
                  <a:pt x="303" y="296"/>
                  <a:pt x="297" y="290"/>
                  <a:pt x="297" y="283"/>
                </a:cubicBezTo>
                <a:cubicBezTo>
                  <a:pt x="297" y="283"/>
                  <a:pt x="297" y="283"/>
                  <a:pt x="297" y="283"/>
                </a:cubicBezTo>
                <a:cubicBezTo>
                  <a:pt x="297" y="255"/>
                  <a:pt x="297" y="255"/>
                  <a:pt x="297" y="255"/>
                </a:cubicBezTo>
                <a:cubicBezTo>
                  <a:pt x="275" y="255"/>
                  <a:pt x="275" y="255"/>
                  <a:pt x="275" y="255"/>
                </a:cubicBezTo>
                <a:cubicBezTo>
                  <a:pt x="275" y="394"/>
                  <a:pt x="275" y="394"/>
                  <a:pt x="275" y="394"/>
                </a:cubicBezTo>
                <a:cubicBezTo>
                  <a:pt x="275" y="398"/>
                  <a:pt x="274" y="401"/>
                  <a:pt x="271" y="404"/>
                </a:cubicBezTo>
                <a:cubicBezTo>
                  <a:pt x="271" y="404"/>
                  <a:pt x="271" y="404"/>
                  <a:pt x="271" y="404"/>
                </a:cubicBezTo>
                <a:cubicBezTo>
                  <a:pt x="269" y="406"/>
                  <a:pt x="266" y="408"/>
                  <a:pt x="262" y="408"/>
                </a:cubicBezTo>
                <a:cubicBezTo>
                  <a:pt x="262" y="408"/>
                  <a:pt x="262" y="408"/>
                  <a:pt x="262" y="408"/>
                </a:cubicBezTo>
                <a:cubicBezTo>
                  <a:pt x="162" y="408"/>
                  <a:pt x="162" y="408"/>
                  <a:pt x="162" y="40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0" name="Freeform 616"/>
          <p:cNvSpPr>
            <a:spLocks/>
          </p:cNvSpPr>
          <p:nvPr/>
        </p:nvSpPr>
        <p:spPr bwMode="auto">
          <a:xfrm>
            <a:off x="11096625" y="3043238"/>
            <a:ext cx="496888" cy="409575"/>
          </a:xfrm>
          <a:custGeom>
            <a:avLst/>
            <a:gdLst/>
            <a:ahLst/>
            <a:cxnLst>
              <a:cxn ang="0">
                <a:pos x="439" y="11"/>
              </a:cxn>
              <a:cxn ang="0">
                <a:pos x="318" y="78"/>
              </a:cxn>
              <a:cxn ang="0">
                <a:pos x="230" y="141"/>
              </a:cxn>
              <a:cxn ang="0">
                <a:pos x="191" y="159"/>
              </a:cxn>
              <a:cxn ang="0">
                <a:pos x="162" y="198"/>
              </a:cxn>
              <a:cxn ang="0">
                <a:pos x="248" y="168"/>
              </a:cxn>
              <a:cxn ang="0">
                <a:pos x="361" y="95"/>
              </a:cxn>
              <a:cxn ang="0">
                <a:pos x="376" y="202"/>
              </a:cxn>
              <a:cxn ang="0">
                <a:pos x="29" y="214"/>
              </a:cxn>
              <a:cxn ang="0">
                <a:pos x="88" y="178"/>
              </a:cxn>
              <a:cxn ang="0">
                <a:pos x="63" y="129"/>
              </a:cxn>
              <a:cxn ang="0">
                <a:pos x="89" y="56"/>
              </a:cxn>
              <a:cxn ang="0">
                <a:pos x="301" y="35"/>
              </a:cxn>
            </a:cxnLst>
            <a:rect l="0" t="0" r="r" b="b"/>
            <a:pathLst>
              <a:path w="439" h="363">
                <a:moveTo>
                  <a:pt x="439" y="11"/>
                </a:moveTo>
                <a:cubicBezTo>
                  <a:pt x="439" y="11"/>
                  <a:pt x="372" y="42"/>
                  <a:pt x="318" y="78"/>
                </a:cubicBezTo>
                <a:cubicBezTo>
                  <a:pt x="276" y="106"/>
                  <a:pt x="239" y="135"/>
                  <a:pt x="230" y="141"/>
                </a:cubicBezTo>
                <a:cubicBezTo>
                  <a:pt x="221" y="144"/>
                  <a:pt x="205" y="145"/>
                  <a:pt x="191" y="159"/>
                </a:cubicBezTo>
                <a:cubicBezTo>
                  <a:pt x="181" y="169"/>
                  <a:pt x="176" y="191"/>
                  <a:pt x="162" y="198"/>
                </a:cubicBezTo>
                <a:cubicBezTo>
                  <a:pt x="208" y="217"/>
                  <a:pt x="241" y="170"/>
                  <a:pt x="248" y="168"/>
                </a:cubicBezTo>
                <a:cubicBezTo>
                  <a:pt x="255" y="165"/>
                  <a:pt x="358" y="97"/>
                  <a:pt x="361" y="95"/>
                </a:cubicBezTo>
                <a:cubicBezTo>
                  <a:pt x="409" y="136"/>
                  <a:pt x="376" y="202"/>
                  <a:pt x="376" y="202"/>
                </a:cubicBezTo>
                <a:cubicBezTo>
                  <a:pt x="313" y="330"/>
                  <a:pt x="0" y="363"/>
                  <a:pt x="29" y="214"/>
                </a:cubicBezTo>
                <a:cubicBezTo>
                  <a:pt x="35" y="194"/>
                  <a:pt x="56" y="182"/>
                  <a:pt x="88" y="178"/>
                </a:cubicBezTo>
                <a:cubicBezTo>
                  <a:pt x="121" y="174"/>
                  <a:pt x="125" y="131"/>
                  <a:pt x="63" y="129"/>
                </a:cubicBezTo>
                <a:cubicBezTo>
                  <a:pt x="22" y="128"/>
                  <a:pt x="68" y="77"/>
                  <a:pt x="89" y="56"/>
                </a:cubicBezTo>
                <a:cubicBezTo>
                  <a:pt x="135" y="11"/>
                  <a:pt x="214" y="0"/>
                  <a:pt x="301" y="35"/>
                </a:cubicBezTo>
              </a:path>
            </a:pathLst>
          </a:custGeom>
          <a:noFill/>
          <a:ln w="30163" cap="rnd">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41" name="Freeform 624"/>
          <p:cNvSpPr>
            <a:spLocks/>
          </p:cNvSpPr>
          <p:nvPr/>
        </p:nvSpPr>
        <p:spPr bwMode="auto">
          <a:xfrm>
            <a:off x="11115675" y="2408238"/>
            <a:ext cx="458788" cy="468312"/>
          </a:xfrm>
          <a:custGeom>
            <a:avLst/>
            <a:gdLst/>
            <a:ahLst/>
            <a:cxnLst>
              <a:cxn ang="0">
                <a:pos x="198" y="5"/>
              </a:cxn>
              <a:cxn ang="0">
                <a:pos x="186" y="41"/>
              </a:cxn>
              <a:cxn ang="0">
                <a:pos x="145" y="74"/>
              </a:cxn>
              <a:cxn ang="0">
                <a:pos x="112" y="60"/>
              </a:cxn>
              <a:cxn ang="0">
                <a:pos x="80" y="70"/>
              </a:cxn>
              <a:cxn ang="0">
                <a:pos x="79" y="108"/>
              </a:cxn>
              <a:cxn ang="0">
                <a:pos x="61" y="93"/>
              </a:cxn>
              <a:cxn ang="0">
                <a:pos x="1" y="110"/>
              </a:cxn>
              <a:cxn ang="0">
                <a:pos x="22" y="165"/>
              </a:cxn>
              <a:cxn ang="0">
                <a:pos x="96" y="286"/>
              </a:cxn>
              <a:cxn ang="0">
                <a:pos x="79" y="344"/>
              </a:cxn>
              <a:cxn ang="0">
                <a:pos x="247" y="406"/>
              </a:cxn>
              <a:cxn ang="0">
                <a:pos x="258" y="390"/>
              </a:cxn>
              <a:cxn ang="0">
                <a:pos x="284" y="355"/>
              </a:cxn>
              <a:cxn ang="0">
                <a:pos x="355" y="372"/>
              </a:cxn>
              <a:cxn ang="0">
                <a:pos x="400" y="318"/>
              </a:cxn>
              <a:cxn ang="0">
                <a:pos x="363" y="228"/>
              </a:cxn>
              <a:cxn ang="0">
                <a:pos x="345" y="259"/>
              </a:cxn>
              <a:cxn ang="0">
                <a:pos x="346" y="349"/>
              </a:cxn>
              <a:cxn ang="0">
                <a:pos x="282" y="330"/>
              </a:cxn>
              <a:cxn ang="0">
                <a:pos x="232" y="380"/>
              </a:cxn>
              <a:cxn ang="0">
                <a:pos x="105" y="348"/>
              </a:cxn>
              <a:cxn ang="0">
                <a:pos x="123" y="263"/>
              </a:cxn>
              <a:cxn ang="0">
                <a:pos x="28" y="141"/>
              </a:cxn>
              <a:cxn ang="0">
                <a:pos x="56" y="119"/>
              </a:cxn>
              <a:cxn ang="0">
                <a:pos x="80" y="133"/>
              </a:cxn>
              <a:cxn ang="0">
                <a:pos x="123" y="117"/>
              </a:cxn>
              <a:cxn ang="0">
                <a:pos x="119" y="105"/>
              </a:cxn>
              <a:cxn ang="0">
                <a:pos x="128" y="94"/>
              </a:cxn>
              <a:cxn ang="0">
                <a:pos x="167" y="87"/>
              </a:cxn>
              <a:cxn ang="0">
                <a:pos x="211" y="42"/>
              </a:cxn>
              <a:cxn ang="0">
                <a:pos x="211" y="32"/>
              </a:cxn>
              <a:cxn ang="0">
                <a:pos x="221" y="25"/>
              </a:cxn>
              <a:cxn ang="0">
                <a:pos x="368" y="157"/>
              </a:cxn>
              <a:cxn ang="0">
                <a:pos x="320" y="228"/>
              </a:cxn>
              <a:cxn ang="0">
                <a:pos x="333" y="241"/>
              </a:cxn>
              <a:cxn ang="0">
                <a:pos x="386" y="178"/>
              </a:cxn>
              <a:cxn ang="0">
                <a:pos x="403" y="103"/>
              </a:cxn>
              <a:cxn ang="0">
                <a:pos x="393" y="87"/>
              </a:cxn>
              <a:cxn ang="0">
                <a:pos x="225" y="0"/>
              </a:cxn>
            </a:cxnLst>
            <a:rect l="0" t="0" r="r" b="b"/>
            <a:pathLst>
              <a:path w="406" h="414">
                <a:moveTo>
                  <a:pt x="225" y="0"/>
                </a:moveTo>
                <a:cubicBezTo>
                  <a:pt x="222" y="0"/>
                  <a:pt x="207" y="1"/>
                  <a:pt x="198" y="5"/>
                </a:cubicBezTo>
                <a:cubicBezTo>
                  <a:pt x="184" y="10"/>
                  <a:pt x="185" y="24"/>
                  <a:pt x="186" y="33"/>
                </a:cubicBezTo>
                <a:cubicBezTo>
                  <a:pt x="186" y="36"/>
                  <a:pt x="186" y="38"/>
                  <a:pt x="186" y="41"/>
                </a:cubicBezTo>
                <a:cubicBezTo>
                  <a:pt x="185" y="44"/>
                  <a:pt x="179" y="52"/>
                  <a:pt x="172" y="52"/>
                </a:cubicBezTo>
                <a:cubicBezTo>
                  <a:pt x="156" y="51"/>
                  <a:pt x="149" y="65"/>
                  <a:pt x="145" y="74"/>
                </a:cubicBezTo>
                <a:cubicBezTo>
                  <a:pt x="143" y="73"/>
                  <a:pt x="141" y="72"/>
                  <a:pt x="138" y="71"/>
                </a:cubicBezTo>
                <a:cubicBezTo>
                  <a:pt x="130" y="68"/>
                  <a:pt x="120" y="63"/>
                  <a:pt x="112" y="60"/>
                </a:cubicBezTo>
                <a:cubicBezTo>
                  <a:pt x="103" y="57"/>
                  <a:pt x="88" y="51"/>
                  <a:pt x="82" y="63"/>
                </a:cubicBezTo>
                <a:cubicBezTo>
                  <a:pt x="81" y="65"/>
                  <a:pt x="80" y="67"/>
                  <a:pt x="80" y="70"/>
                </a:cubicBezTo>
                <a:cubicBezTo>
                  <a:pt x="80" y="76"/>
                  <a:pt x="84" y="86"/>
                  <a:pt x="93" y="107"/>
                </a:cubicBezTo>
                <a:cubicBezTo>
                  <a:pt x="89" y="108"/>
                  <a:pt x="84" y="108"/>
                  <a:pt x="79" y="108"/>
                </a:cubicBezTo>
                <a:cubicBezTo>
                  <a:pt x="77" y="106"/>
                  <a:pt x="75" y="102"/>
                  <a:pt x="73" y="100"/>
                </a:cubicBezTo>
                <a:cubicBezTo>
                  <a:pt x="72" y="97"/>
                  <a:pt x="68" y="93"/>
                  <a:pt x="61" y="93"/>
                </a:cubicBezTo>
                <a:cubicBezTo>
                  <a:pt x="53" y="93"/>
                  <a:pt x="35" y="97"/>
                  <a:pt x="31" y="98"/>
                </a:cubicBezTo>
                <a:cubicBezTo>
                  <a:pt x="8" y="103"/>
                  <a:pt x="4" y="105"/>
                  <a:pt x="1" y="110"/>
                </a:cubicBezTo>
                <a:cubicBezTo>
                  <a:pt x="0" y="112"/>
                  <a:pt x="0" y="114"/>
                  <a:pt x="0" y="116"/>
                </a:cubicBezTo>
                <a:cubicBezTo>
                  <a:pt x="0" y="130"/>
                  <a:pt x="1" y="163"/>
                  <a:pt x="22" y="165"/>
                </a:cubicBezTo>
                <a:cubicBezTo>
                  <a:pt x="30" y="166"/>
                  <a:pt x="65" y="182"/>
                  <a:pt x="76" y="198"/>
                </a:cubicBezTo>
                <a:cubicBezTo>
                  <a:pt x="90" y="219"/>
                  <a:pt x="103" y="243"/>
                  <a:pt x="96" y="286"/>
                </a:cubicBezTo>
                <a:cubicBezTo>
                  <a:pt x="89" y="329"/>
                  <a:pt x="79" y="344"/>
                  <a:pt x="78" y="344"/>
                </a:cubicBezTo>
                <a:cubicBezTo>
                  <a:pt x="79" y="344"/>
                  <a:pt x="79" y="344"/>
                  <a:pt x="79" y="344"/>
                </a:cubicBezTo>
                <a:cubicBezTo>
                  <a:pt x="74" y="349"/>
                  <a:pt x="75" y="357"/>
                  <a:pt x="81" y="361"/>
                </a:cubicBezTo>
                <a:cubicBezTo>
                  <a:pt x="83" y="363"/>
                  <a:pt x="148" y="414"/>
                  <a:pt x="247" y="406"/>
                </a:cubicBezTo>
                <a:cubicBezTo>
                  <a:pt x="251" y="405"/>
                  <a:pt x="254" y="403"/>
                  <a:pt x="256" y="400"/>
                </a:cubicBezTo>
                <a:cubicBezTo>
                  <a:pt x="259" y="397"/>
                  <a:pt x="259" y="393"/>
                  <a:pt x="258" y="390"/>
                </a:cubicBezTo>
                <a:cubicBezTo>
                  <a:pt x="257" y="386"/>
                  <a:pt x="255" y="373"/>
                  <a:pt x="261" y="365"/>
                </a:cubicBezTo>
                <a:cubicBezTo>
                  <a:pt x="265" y="359"/>
                  <a:pt x="273" y="356"/>
                  <a:pt x="284" y="355"/>
                </a:cubicBezTo>
                <a:cubicBezTo>
                  <a:pt x="307" y="353"/>
                  <a:pt x="314" y="359"/>
                  <a:pt x="321" y="365"/>
                </a:cubicBezTo>
                <a:cubicBezTo>
                  <a:pt x="328" y="371"/>
                  <a:pt x="338" y="379"/>
                  <a:pt x="355" y="372"/>
                </a:cubicBezTo>
                <a:cubicBezTo>
                  <a:pt x="382" y="362"/>
                  <a:pt x="402" y="336"/>
                  <a:pt x="402" y="335"/>
                </a:cubicBezTo>
                <a:cubicBezTo>
                  <a:pt x="406" y="330"/>
                  <a:pt x="405" y="322"/>
                  <a:pt x="400" y="318"/>
                </a:cubicBezTo>
                <a:cubicBezTo>
                  <a:pt x="399" y="317"/>
                  <a:pt x="362" y="287"/>
                  <a:pt x="372" y="243"/>
                </a:cubicBezTo>
                <a:cubicBezTo>
                  <a:pt x="374" y="236"/>
                  <a:pt x="370" y="230"/>
                  <a:pt x="363" y="228"/>
                </a:cubicBezTo>
                <a:cubicBezTo>
                  <a:pt x="357" y="226"/>
                  <a:pt x="350" y="230"/>
                  <a:pt x="348" y="237"/>
                </a:cubicBezTo>
                <a:cubicBezTo>
                  <a:pt x="346" y="245"/>
                  <a:pt x="345" y="252"/>
                  <a:pt x="345" y="259"/>
                </a:cubicBezTo>
                <a:cubicBezTo>
                  <a:pt x="345" y="292"/>
                  <a:pt x="363" y="316"/>
                  <a:pt x="375" y="328"/>
                </a:cubicBezTo>
                <a:cubicBezTo>
                  <a:pt x="368" y="335"/>
                  <a:pt x="358" y="344"/>
                  <a:pt x="346" y="349"/>
                </a:cubicBezTo>
                <a:cubicBezTo>
                  <a:pt x="342" y="351"/>
                  <a:pt x="342" y="351"/>
                  <a:pt x="337" y="346"/>
                </a:cubicBezTo>
                <a:cubicBezTo>
                  <a:pt x="328" y="339"/>
                  <a:pt x="315" y="328"/>
                  <a:pt x="282" y="330"/>
                </a:cubicBezTo>
                <a:cubicBezTo>
                  <a:pt x="263" y="331"/>
                  <a:pt x="249" y="338"/>
                  <a:pt x="241" y="350"/>
                </a:cubicBezTo>
                <a:cubicBezTo>
                  <a:pt x="234" y="360"/>
                  <a:pt x="232" y="371"/>
                  <a:pt x="232" y="380"/>
                </a:cubicBezTo>
                <a:cubicBezTo>
                  <a:pt x="232" y="380"/>
                  <a:pt x="232" y="381"/>
                  <a:pt x="232" y="381"/>
                </a:cubicBezTo>
                <a:cubicBezTo>
                  <a:pt x="169" y="383"/>
                  <a:pt x="123" y="359"/>
                  <a:pt x="105" y="348"/>
                </a:cubicBezTo>
                <a:cubicBezTo>
                  <a:pt x="109" y="337"/>
                  <a:pt x="116" y="319"/>
                  <a:pt x="121" y="290"/>
                </a:cubicBezTo>
                <a:cubicBezTo>
                  <a:pt x="122" y="280"/>
                  <a:pt x="123" y="272"/>
                  <a:pt x="123" y="263"/>
                </a:cubicBezTo>
                <a:cubicBezTo>
                  <a:pt x="123" y="223"/>
                  <a:pt x="106" y="199"/>
                  <a:pt x="96" y="184"/>
                </a:cubicBezTo>
                <a:cubicBezTo>
                  <a:pt x="82" y="163"/>
                  <a:pt x="45" y="145"/>
                  <a:pt x="28" y="141"/>
                </a:cubicBezTo>
                <a:cubicBezTo>
                  <a:pt x="27" y="138"/>
                  <a:pt x="26" y="132"/>
                  <a:pt x="25" y="125"/>
                </a:cubicBezTo>
                <a:cubicBezTo>
                  <a:pt x="33" y="123"/>
                  <a:pt x="48" y="120"/>
                  <a:pt x="56" y="119"/>
                </a:cubicBezTo>
                <a:cubicBezTo>
                  <a:pt x="62" y="129"/>
                  <a:pt x="67" y="135"/>
                  <a:pt x="75" y="134"/>
                </a:cubicBezTo>
                <a:cubicBezTo>
                  <a:pt x="76" y="134"/>
                  <a:pt x="80" y="133"/>
                  <a:pt x="80" y="133"/>
                </a:cubicBezTo>
                <a:cubicBezTo>
                  <a:pt x="110" y="131"/>
                  <a:pt x="116" y="130"/>
                  <a:pt x="121" y="124"/>
                </a:cubicBezTo>
                <a:cubicBezTo>
                  <a:pt x="122" y="122"/>
                  <a:pt x="123" y="119"/>
                  <a:pt x="123" y="117"/>
                </a:cubicBezTo>
                <a:cubicBezTo>
                  <a:pt x="123" y="115"/>
                  <a:pt x="123" y="114"/>
                  <a:pt x="122" y="112"/>
                </a:cubicBezTo>
                <a:cubicBezTo>
                  <a:pt x="119" y="105"/>
                  <a:pt x="119" y="105"/>
                  <a:pt x="119" y="105"/>
                </a:cubicBezTo>
                <a:cubicBezTo>
                  <a:pt x="116" y="98"/>
                  <a:pt x="113" y="92"/>
                  <a:pt x="111" y="87"/>
                </a:cubicBezTo>
                <a:cubicBezTo>
                  <a:pt x="117" y="89"/>
                  <a:pt x="124" y="92"/>
                  <a:pt x="128" y="94"/>
                </a:cubicBezTo>
                <a:cubicBezTo>
                  <a:pt x="145" y="101"/>
                  <a:pt x="147" y="103"/>
                  <a:pt x="152" y="102"/>
                </a:cubicBezTo>
                <a:cubicBezTo>
                  <a:pt x="161" y="102"/>
                  <a:pt x="164" y="94"/>
                  <a:pt x="167" y="87"/>
                </a:cubicBezTo>
                <a:cubicBezTo>
                  <a:pt x="168" y="85"/>
                  <a:pt x="170" y="79"/>
                  <a:pt x="172" y="77"/>
                </a:cubicBezTo>
                <a:cubicBezTo>
                  <a:pt x="192" y="77"/>
                  <a:pt x="209" y="59"/>
                  <a:pt x="211" y="42"/>
                </a:cubicBezTo>
                <a:cubicBezTo>
                  <a:pt x="211" y="41"/>
                  <a:pt x="211" y="40"/>
                  <a:pt x="211" y="38"/>
                </a:cubicBezTo>
                <a:cubicBezTo>
                  <a:pt x="211" y="36"/>
                  <a:pt x="211" y="34"/>
                  <a:pt x="211" y="32"/>
                </a:cubicBezTo>
                <a:cubicBezTo>
                  <a:pt x="210" y="30"/>
                  <a:pt x="210" y="28"/>
                  <a:pt x="210" y="27"/>
                </a:cubicBezTo>
                <a:cubicBezTo>
                  <a:pt x="213" y="26"/>
                  <a:pt x="217" y="26"/>
                  <a:pt x="221" y="25"/>
                </a:cubicBezTo>
                <a:cubicBezTo>
                  <a:pt x="237" y="40"/>
                  <a:pt x="296" y="90"/>
                  <a:pt x="375" y="109"/>
                </a:cubicBezTo>
                <a:cubicBezTo>
                  <a:pt x="372" y="121"/>
                  <a:pt x="368" y="140"/>
                  <a:pt x="368" y="157"/>
                </a:cubicBezTo>
                <a:cubicBezTo>
                  <a:pt x="368" y="157"/>
                  <a:pt x="368" y="158"/>
                  <a:pt x="368" y="159"/>
                </a:cubicBezTo>
                <a:cubicBezTo>
                  <a:pt x="353" y="167"/>
                  <a:pt x="321" y="190"/>
                  <a:pt x="320" y="228"/>
                </a:cubicBezTo>
                <a:cubicBezTo>
                  <a:pt x="320" y="228"/>
                  <a:pt x="320" y="228"/>
                  <a:pt x="320" y="228"/>
                </a:cubicBezTo>
                <a:cubicBezTo>
                  <a:pt x="320" y="235"/>
                  <a:pt x="326" y="241"/>
                  <a:pt x="333" y="241"/>
                </a:cubicBezTo>
                <a:cubicBezTo>
                  <a:pt x="339" y="241"/>
                  <a:pt x="345" y="235"/>
                  <a:pt x="345" y="228"/>
                </a:cubicBezTo>
                <a:cubicBezTo>
                  <a:pt x="345" y="195"/>
                  <a:pt x="386" y="178"/>
                  <a:pt x="386" y="178"/>
                </a:cubicBezTo>
                <a:cubicBezTo>
                  <a:pt x="391" y="175"/>
                  <a:pt x="394" y="170"/>
                  <a:pt x="394" y="164"/>
                </a:cubicBezTo>
                <a:cubicBezTo>
                  <a:pt x="391" y="146"/>
                  <a:pt x="399" y="114"/>
                  <a:pt x="403" y="103"/>
                </a:cubicBezTo>
                <a:cubicBezTo>
                  <a:pt x="404" y="100"/>
                  <a:pt x="403" y="96"/>
                  <a:pt x="402" y="93"/>
                </a:cubicBezTo>
                <a:cubicBezTo>
                  <a:pt x="400" y="90"/>
                  <a:pt x="397" y="88"/>
                  <a:pt x="393" y="87"/>
                </a:cubicBezTo>
                <a:cubicBezTo>
                  <a:pt x="303" y="70"/>
                  <a:pt x="235" y="4"/>
                  <a:pt x="235" y="4"/>
                </a:cubicBezTo>
                <a:cubicBezTo>
                  <a:pt x="232" y="1"/>
                  <a:pt x="229" y="0"/>
                  <a:pt x="225" y="0"/>
                </a:cubicBezTo>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2" name="Freeform 664"/>
          <p:cNvSpPr>
            <a:spLocks noEditPoints="1"/>
          </p:cNvSpPr>
          <p:nvPr/>
        </p:nvSpPr>
        <p:spPr bwMode="auto">
          <a:xfrm>
            <a:off x="11088688" y="1204913"/>
            <a:ext cx="512762" cy="433387"/>
          </a:xfrm>
          <a:custGeom>
            <a:avLst/>
            <a:gdLst/>
            <a:ahLst/>
            <a:cxnLst>
              <a:cxn ang="0">
                <a:pos x="443" y="0"/>
              </a:cxn>
              <a:cxn ang="0">
                <a:pos x="217" y="90"/>
              </a:cxn>
              <a:cxn ang="0">
                <a:pos x="215" y="97"/>
              </a:cxn>
              <a:cxn ang="0">
                <a:pos x="215" y="336"/>
              </a:cxn>
              <a:cxn ang="0">
                <a:pos x="27" y="275"/>
              </a:cxn>
              <a:cxn ang="0">
                <a:pos x="27" y="28"/>
              </a:cxn>
              <a:cxn ang="0">
                <a:pos x="191" y="77"/>
              </a:cxn>
              <a:cxn ang="0">
                <a:pos x="210" y="75"/>
              </a:cxn>
              <a:cxn ang="0">
                <a:pos x="207" y="56"/>
              </a:cxn>
              <a:cxn ang="0">
                <a:pos x="14" y="0"/>
              </a:cxn>
              <a:cxn ang="0">
                <a:pos x="4" y="4"/>
              </a:cxn>
              <a:cxn ang="0">
                <a:pos x="0" y="14"/>
              </a:cxn>
              <a:cxn ang="0">
                <a:pos x="0" y="287"/>
              </a:cxn>
              <a:cxn ang="0">
                <a:pos x="13" y="301"/>
              </a:cxn>
              <a:cxn ang="0">
                <a:pos x="217" y="378"/>
              </a:cxn>
              <a:cxn ang="0">
                <a:pos x="218" y="379"/>
              </a:cxn>
              <a:cxn ang="0">
                <a:pos x="219" y="381"/>
              </a:cxn>
              <a:cxn ang="0">
                <a:pos x="220" y="382"/>
              </a:cxn>
              <a:cxn ang="0">
                <a:pos x="221" y="382"/>
              </a:cxn>
              <a:cxn ang="0">
                <a:pos x="222" y="383"/>
              </a:cxn>
              <a:cxn ang="0">
                <a:pos x="224" y="384"/>
              </a:cxn>
              <a:cxn ang="0">
                <a:pos x="225" y="384"/>
              </a:cxn>
              <a:cxn ang="0">
                <a:pos x="228" y="384"/>
              </a:cxn>
              <a:cxn ang="0">
                <a:pos x="228" y="384"/>
              </a:cxn>
              <a:cxn ang="0">
                <a:pos x="228" y="384"/>
              </a:cxn>
              <a:cxn ang="0">
                <a:pos x="232" y="384"/>
              </a:cxn>
              <a:cxn ang="0">
                <a:pos x="232" y="384"/>
              </a:cxn>
              <a:cxn ang="0">
                <a:pos x="234" y="383"/>
              </a:cxn>
              <a:cxn ang="0">
                <a:pos x="235" y="383"/>
              </a:cxn>
              <a:cxn ang="0">
                <a:pos x="237" y="381"/>
              </a:cxn>
              <a:cxn ang="0">
                <a:pos x="237" y="381"/>
              </a:cxn>
              <a:cxn ang="0">
                <a:pos x="239" y="379"/>
              </a:cxn>
              <a:cxn ang="0">
                <a:pos x="240" y="378"/>
              </a:cxn>
              <a:cxn ang="0">
                <a:pos x="443" y="301"/>
              </a:cxn>
              <a:cxn ang="0">
                <a:pos x="456" y="287"/>
              </a:cxn>
              <a:cxn ang="0">
                <a:pos x="456" y="14"/>
              </a:cxn>
              <a:cxn ang="0">
                <a:pos x="452" y="4"/>
              </a:cxn>
              <a:cxn ang="0">
                <a:pos x="443" y="0"/>
              </a:cxn>
              <a:cxn ang="0">
                <a:pos x="430" y="28"/>
              </a:cxn>
              <a:cxn ang="0">
                <a:pos x="430" y="275"/>
              </a:cxn>
              <a:cxn ang="0">
                <a:pos x="242" y="336"/>
              </a:cxn>
              <a:cxn ang="0">
                <a:pos x="242" y="102"/>
              </a:cxn>
              <a:cxn ang="0">
                <a:pos x="430" y="28"/>
              </a:cxn>
            </a:cxnLst>
            <a:rect l="0" t="0" r="r" b="b"/>
            <a:pathLst>
              <a:path w="456" h="384">
                <a:moveTo>
                  <a:pt x="443" y="0"/>
                </a:moveTo>
                <a:cubicBezTo>
                  <a:pt x="436" y="0"/>
                  <a:pt x="273" y="5"/>
                  <a:pt x="217" y="90"/>
                </a:cubicBezTo>
                <a:cubicBezTo>
                  <a:pt x="216" y="92"/>
                  <a:pt x="215" y="95"/>
                  <a:pt x="215" y="97"/>
                </a:cubicBezTo>
                <a:cubicBezTo>
                  <a:pt x="215" y="97"/>
                  <a:pt x="215" y="283"/>
                  <a:pt x="215" y="336"/>
                </a:cubicBezTo>
                <a:cubicBezTo>
                  <a:pt x="159" y="288"/>
                  <a:pt x="62" y="277"/>
                  <a:pt x="27" y="275"/>
                </a:cubicBezTo>
                <a:cubicBezTo>
                  <a:pt x="27" y="253"/>
                  <a:pt x="27" y="52"/>
                  <a:pt x="27" y="28"/>
                </a:cubicBezTo>
                <a:cubicBezTo>
                  <a:pt x="59" y="30"/>
                  <a:pt x="141" y="40"/>
                  <a:pt x="191" y="77"/>
                </a:cubicBezTo>
                <a:cubicBezTo>
                  <a:pt x="197" y="82"/>
                  <a:pt x="205" y="81"/>
                  <a:pt x="210" y="75"/>
                </a:cubicBezTo>
                <a:cubicBezTo>
                  <a:pt x="214" y="69"/>
                  <a:pt x="213" y="61"/>
                  <a:pt x="207" y="56"/>
                </a:cubicBezTo>
                <a:cubicBezTo>
                  <a:pt x="137" y="3"/>
                  <a:pt x="19" y="0"/>
                  <a:pt x="14" y="0"/>
                </a:cubicBezTo>
                <a:cubicBezTo>
                  <a:pt x="10" y="0"/>
                  <a:pt x="7" y="1"/>
                  <a:pt x="4" y="4"/>
                </a:cubicBezTo>
                <a:cubicBezTo>
                  <a:pt x="2" y="6"/>
                  <a:pt x="0" y="10"/>
                  <a:pt x="0" y="14"/>
                </a:cubicBezTo>
                <a:cubicBezTo>
                  <a:pt x="0" y="287"/>
                  <a:pt x="0" y="287"/>
                  <a:pt x="0" y="287"/>
                </a:cubicBezTo>
                <a:cubicBezTo>
                  <a:pt x="0" y="294"/>
                  <a:pt x="6" y="300"/>
                  <a:pt x="13" y="301"/>
                </a:cubicBezTo>
                <a:cubicBezTo>
                  <a:pt x="15" y="301"/>
                  <a:pt x="169" y="305"/>
                  <a:pt x="217" y="378"/>
                </a:cubicBezTo>
                <a:cubicBezTo>
                  <a:pt x="217" y="379"/>
                  <a:pt x="218" y="379"/>
                  <a:pt x="218" y="379"/>
                </a:cubicBezTo>
                <a:cubicBezTo>
                  <a:pt x="218" y="380"/>
                  <a:pt x="219" y="380"/>
                  <a:pt x="219" y="381"/>
                </a:cubicBezTo>
                <a:cubicBezTo>
                  <a:pt x="219" y="381"/>
                  <a:pt x="220" y="381"/>
                  <a:pt x="220" y="382"/>
                </a:cubicBezTo>
                <a:cubicBezTo>
                  <a:pt x="221" y="382"/>
                  <a:pt x="221" y="382"/>
                  <a:pt x="221" y="382"/>
                </a:cubicBezTo>
                <a:cubicBezTo>
                  <a:pt x="221" y="382"/>
                  <a:pt x="221" y="382"/>
                  <a:pt x="222" y="383"/>
                </a:cubicBezTo>
                <a:cubicBezTo>
                  <a:pt x="222" y="383"/>
                  <a:pt x="223" y="383"/>
                  <a:pt x="224" y="384"/>
                </a:cubicBezTo>
                <a:cubicBezTo>
                  <a:pt x="224" y="384"/>
                  <a:pt x="224" y="384"/>
                  <a:pt x="225" y="384"/>
                </a:cubicBezTo>
                <a:cubicBezTo>
                  <a:pt x="226" y="384"/>
                  <a:pt x="227" y="384"/>
                  <a:pt x="228" y="384"/>
                </a:cubicBezTo>
                <a:cubicBezTo>
                  <a:pt x="228" y="384"/>
                  <a:pt x="228" y="384"/>
                  <a:pt x="228" y="384"/>
                </a:cubicBezTo>
                <a:cubicBezTo>
                  <a:pt x="228" y="384"/>
                  <a:pt x="228" y="384"/>
                  <a:pt x="228" y="384"/>
                </a:cubicBezTo>
                <a:cubicBezTo>
                  <a:pt x="230" y="384"/>
                  <a:pt x="231" y="384"/>
                  <a:pt x="232" y="384"/>
                </a:cubicBezTo>
                <a:cubicBezTo>
                  <a:pt x="232" y="384"/>
                  <a:pt x="232" y="384"/>
                  <a:pt x="232" y="384"/>
                </a:cubicBezTo>
                <a:cubicBezTo>
                  <a:pt x="233" y="384"/>
                  <a:pt x="234" y="383"/>
                  <a:pt x="234" y="383"/>
                </a:cubicBezTo>
                <a:cubicBezTo>
                  <a:pt x="235" y="383"/>
                  <a:pt x="235" y="383"/>
                  <a:pt x="235" y="383"/>
                </a:cubicBezTo>
                <a:cubicBezTo>
                  <a:pt x="236" y="382"/>
                  <a:pt x="236" y="382"/>
                  <a:pt x="237" y="381"/>
                </a:cubicBezTo>
                <a:cubicBezTo>
                  <a:pt x="237" y="381"/>
                  <a:pt x="237" y="381"/>
                  <a:pt x="237" y="381"/>
                </a:cubicBezTo>
                <a:cubicBezTo>
                  <a:pt x="238" y="380"/>
                  <a:pt x="239" y="379"/>
                  <a:pt x="239" y="379"/>
                </a:cubicBezTo>
                <a:cubicBezTo>
                  <a:pt x="239" y="379"/>
                  <a:pt x="239" y="378"/>
                  <a:pt x="240" y="378"/>
                </a:cubicBezTo>
                <a:cubicBezTo>
                  <a:pt x="287" y="305"/>
                  <a:pt x="442" y="301"/>
                  <a:pt x="443" y="301"/>
                </a:cubicBezTo>
                <a:cubicBezTo>
                  <a:pt x="450" y="300"/>
                  <a:pt x="456" y="294"/>
                  <a:pt x="456" y="287"/>
                </a:cubicBezTo>
                <a:cubicBezTo>
                  <a:pt x="456" y="14"/>
                  <a:pt x="456" y="14"/>
                  <a:pt x="456" y="14"/>
                </a:cubicBezTo>
                <a:cubicBezTo>
                  <a:pt x="456" y="10"/>
                  <a:pt x="455" y="6"/>
                  <a:pt x="452" y="4"/>
                </a:cubicBezTo>
                <a:cubicBezTo>
                  <a:pt x="450" y="1"/>
                  <a:pt x="446" y="0"/>
                  <a:pt x="443" y="0"/>
                </a:cubicBezTo>
                <a:close/>
                <a:moveTo>
                  <a:pt x="430" y="28"/>
                </a:moveTo>
                <a:cubicBezTo>
                  <a:pt x="430" y="52"/>
                  <a:pt x="430" y="253"/>
                  <a:pt x="430" y="275"/>
                </a:cubicBezTo>
                <a:cubicBezTo>
                  <a:pt x="395" y="277"/>
                  <a:pt x="298" y="288"/>
                  <a:pt x="242" y="336"/>
                </a:cubicBezTo>
                <a:cubicBezTo>
                  <a:pt x="242" y="284"/>
                  <a:pt x="242" y="109"/>
                  <a:pt x="242" y="102"/>
                </a:cubicBezTo>
                <a:cubicBezTo>
                  <a:pt x="283" y="44"/>
                  <a:pt x="391" y="30"/>
                  <a:pt x="430" y="2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3" name="Freeform 668"/>
          <p:cNvSpPr>
            <a:spLocks/>
          </p:cNvSpPr>
          <p:nvPr/>
        </p:nvSpPr>
        <p:spPr bwMode="auto">
          <a:xfrm>
            <a:off x="11158538" y="1814513"/>
            <a:ext cx="371475" cy="377825"/>
          </a:xfrm>
          <a:custGeom>
            <a:avLst/>
            <a:gdLst/>
            <a:ahLst/>
            <a:cxnLst>
              <a:cxn ang="0">
                <a:pos x="212" y="60"/>
              </a:cxn>
              <a:cxn ang="0">
                <a:pos x="37" y="15"/>
              </a:cxn>
              <a:cxn ang="0">
                <a:pos x="0" y="57"/>
              </a:cxn>
              <a:cxn ang="0">
                <a:pos x="9" y="69"/>
              </a:cxn>
              <a:cxn ang="0">
                <a:pos x="135" y="139"/>
              </a:cxn>
              <a:cxn ang="0">
                <a:pos x="31" y="210"/>
              </a:cxn>
              <a:cxn ang="0">
                <a:pos x="7" y="222"/>
              </a:cxn>
              <a:cxn ang="0">
                <a:pos x="24" y="240"/>
              </a:cxn>
              <a:cxn ang="0">
                <a:pos x="60" y="250"/>
              </a:cxn>
              <a:cxn ang="0">
                <a:pos x="162" y="145"/>
              </a:cxn>
              <a:cxn ang="0">
                <a:pos x="165" y="135"/>
              </a:cxn>
              <a:cxn ang="0">
                <a:pos x="53" y="56"/>
              </a:cxn>
              <a:cxn ang="0">
                <a:pos x="36" y="51"/>
              </a:cxn>
              <a:cxn ang="0">
                <a:pos x="212" y="86"/>
              </a:cxn>
              <a:cxn ang="0">
                <a:pos x="273" y="34"/>
              </a:cxn>
              <a:cxn ang="0">
                <a:pos x="304" y="38"/>
              </a:cxn>
              <a:cxn ang="0">
                <a:pos x="251" y="109"/>
              </a:cxn>
              <a:cxn ang="0">
                <a:pos x="248" y="122"/>
              </a:cxn>
              <a:cxn ang="0">
                <a:pos x="283" y="297"/>
              </a:cxn>
              <a:cxn ang="0">
                <a:pos x="278" y="280"/>
              </a:cxn>
              <a:cxn ang="0">
                <a:pos x="198" y="169"/>
              </a:cxn>
              <a:cxn ang="0">
                <a:pos x="86" y="260"/>
              </a:cxn>
              <a:cxn ang="0">
                <a:pos x="83" y="274"/>
              </a:cxn>
              <a:cxn ang="0">
                <a:pos x="94" y="309"/>
              </a:cxn>
              <a:cxn ang="0">
                <a:pos x="94" y="327"/>
              </a:cxn>
              <a:cxn ang="0">
                <a:pos x="121" y="316"/>
              </a:cxn>
              <a:cxn ang="0">
                <a:pos x="124" y="302"/>
              </a:cxn>
              <a:cxn ang="0">
                <a:pos x="194" y="199"/>
              </a:cxn>
              <a:cxn ang="0">
                <a:pos x="264" y="324"/>
              </a:cxn>
              <a:cxn ang="0">
                <a:pos x="285" y="330"/>
              </a:cxn>
              <a:cxn ang="0">
                <a:pos x="322" y="288"/>
              </a:cxn>
              <a:cxn ang="0">
                <a:pos x="273" y="122"/>
              </a:cxn>
              <a:cxn ang="0">
                <a:pos x="329" y="39"/>
              </a:cxn>
              <a:cxn ang="0">
                <a:pos x="256" y="17"/>
              </a:cxn>
            </a:cxnLst>
            <a:rect l="0" t="0" r="r" b="b"/>
            <a:pathLst>
              <a:path w="329" h="334">
                <a:moveTo>
                  <a:pt x="256" y="17"/>
                </a:moveTo>
                <a:cubicBezTo>
                  <a:pt x="256" y="17"/>
                  <a:pt x="220" y="52"/>
                  <a:pt x="212" y="60"/>
                </a:cubicBezTo>
                <a:cubicBezTo>
                  <a:pt x="199" y="56"/>
                  <a:pt x="49" y="12"/>
                  <a:pt x="49" y="12"/>
                </a:cubicBezTo>
                <a:cubicBezTo>
                  <a:pt x="45" y="10"/>
                  <a:pt x="40" y="12"/>
                  <a:pt x="37" y="15"/>
                </a:cubicBezTo>
                <a:cubicBezTo>
                  <a:pt x="4" y="49"/>
                  <a:pt x="4" y="49"/>
                  <a:pt x="4" y="49"/>
                </a:cubicBezTo>
                <a:cubicBezTo>
                  <a:pt x="1" y="51"/>
                  <a:pt x="0" y="54"/>
                  <a:pt x="0" y="57"/>
                </a:cubicBezTo>
                <a:cubicBezTo>
                  <a:pt x="0" y="58"/>
                  <a:pt x="0" y="59"/>
                  <a:pt x="0" y="61"/>
                </a:cubicBezTo>
                <a:cubicBezTo>
                  <a:pt x="2" y="65"/>
                  <a:pt x="5" y="68"/>
                  <a:pt x="9" y="69"/>
                </a:cubicBezTo>
                <a:cubicBezTo>
                  <a:pt x="9" y="69"/>
                  <a:pt x="38" y="76"/>
                  <a:pt x="41" y="77"/>
                </a:cubicBezTo>
                <a:cubicBezTo>
                  <a:pt x="45" y="79"/>
                  <a:pt x="117" y="127"/>
                  <a:pt x="135" y="139"/>
                </a:cubicBezTo>
                <a:cubicBezTo>
                  <a:pt x="121" y="155"/>
                  <a:pt x="71" y="213"/>
                  <a:pt x="62" y="224"/>
                </a:cubicBezTo>
                <a:cubicBezTo>
                  <a:pt x="51" y="219"/>
                  <a:pt x="31" y="210"/>
                  <a:pt x="31" y="210"/>
                </a:cubicBezTo>
                <a:cubicBezTo>
                  <a:pt x="27" y="208"/>
                  <a:pt x="21" y="209"/>
                  <a:pt x="17" y="212"/>
                </a:cubicBezTo>
                <a:cubicBezTo>
                  <a:pt x="7" y="222"/>
                  <a:pt x="7" y="222"/>
                  <a:pt x="7" y="222"/>
                </a:cubicBezTo>
                <a:cubicBezTo>
                  <a:pt x="2" y="227"/>
                  <a:pt x="2" y="235"/>
                  <a:pt x="7" y="240"/>
                </a:cubicBezTo>
                <a:cubicBezTo>
                  <a:pt x="12" y="245"/>
                  <a:pt x="20" y="245"/>
                  <a:pt x="24" y="240"/>
                </a:cubicBezTo>
                <a:cubicBezTo>
                  <a:pt x="24" y="240"/>
                  <a:pt x="27" y="238"/>
                  <a:pt x="29" y="236"/>
                </a:cubicBezTo>
                <a:cubicBezTo>
                  <a:pt x="38" y="240"/>
                  <a:pt x="60" y="250"/>
                  <a:pt x="60" y="250"/>
                </a:cubicBezTo>
                <a:cubicBezTo>
                  <a:pt x="65" y="253"/>
                  <a:pt x="71" y="251"/>
                  <a:pt x="74" y="247"/>
                </a:cubicBezTo>
                <a:cubicBezTo>
                  <a:pt x="162" y="145"/>
                  <a:pt x="162" y="145"/>
                  <a:pt x="162" y="145"/>
                </a:cubicBezTo>
                <a:cubicBezTo>
                  <a:pt x="164" y="143"/>
                  <a:pt x="165" y="140"/>
                  <a:pt x="165" y="137"/>
                </a:cubicBezTo>
                <a:cubicBezTo>
                  <a:pt x="165" y="136"/>
                  <a:pt x="165" y="136"/>
                  <a:pt x="165" y="135"/>
                </a:cubicBezTo>
                <a:cubicBezTo>
                  <a:pt x="165" y="132"/>
                  <a:pt x="163" y="129"/>
                  <a:pt x="160" y="127"/>
                </a:cubicBezTo>
                <a:cubicBezTo>
                  <a:pt x="53" y="56"/>
                  <a:pt x="53" y="56"/>
                  <a:pt x="53" y="56"/>
                </a:cubicBezTo>
                <a:cubicBezTo>
                  <a:pt x="52" y="55"/>
                  <a:pt x="51" y="54"/>
                  <a:pt x="49" y="54"/>
                </a:cubicBezTo>
                <a:cubicBezTo>
                  <a:pt x="49" y="54"/>
                  <a:pt x="43" y="52"/>
                  <a:pt x="36" y="51"/>
                </a:cubicBezTo>
                <a:cubicBezTo>
                  <a:pt x="43" y="44"/>
                  <a:pt x="46" y="41"/>
                  <a:pt x="49" y="37"/>
                </a:cubicBezTo>
                <a:cubicBezTo>
                  <a:pt x="62" y="41"/>
                  <a:pt x="212" y="86"/>
                  <a:pt x="212" y="86"/>
                </a:cubicBezTo>
                <a:cubicBezTo>
                  <a:pt x="216" y="87"/>
                  <a:pt x="221" y="86"/>
                  <a:pt x="224" y="83"/>
                </a:cubicBezTo>
                <a:cubicBezTo>
                  <a:pt x="273" y="34"/>
                  <a:pt x="273" y="34"/>
                  <a:pt x="273" y="34"/>
                </a:cubicBezTo>
                <a:cubicBezTo>
                  <a:pt x="277" y="30"/>
                  <a:pt x="296" y="28"/>
                  <a:pt x="303" y="31"/>
                </a:cubicBezTo>
                <a:cubicBezTo>
                  <a:pt x="304" y="32"/>
                  <a:pt x="304" y="35"/>
                  <a:pt x="304" y="38"/>
                </a:cubicBezTo>
                <a:cubicBezTo>
                  <a:pt x="304" y="47"/>
                  <a:pt x="302" y="58"/>
                  <a:pt x="300" y="61"/>
                </a:cubicBezTo>
                <a:cubicBezTo>
                  <a:pt x="251" y="109"/>
                  <a:pt x="251" y="109"/>
                  <a:pt x="251" y="109"/>
                </a:cubicBezTo>
                <a:cubicBezTo>
                  <a:pt x="248" y="112"/>
                  <a:pt x="247" y="115"/>
                  <a:pt x="247" y="118"/>
                </a:cubicBezTo>
                <a:cubicBezTo>
                  <a:pt x="247" y="119"/>
                  <a:pt x="247" y="120"/>
                  <a:pt x="248" y="122"/>
                </a:cubicBezTo>
                <a:cubicBezTo>
                  <a:pt x="248" y="122"/>
                  <a:pt x="292" y="271"/>
                  <a:pt x="296" y="284"/>
                </a:cubicBezTo>
                <a:cubicBezTo>
                  <a:pt x="293" y="288"/>
                  <a:pt x="290" y="291"/>
                  <a:pt x="283" y="297"/>
                </a:cubicBezTo>
                <a:cubicBezTo>
                  <a:pt x="281" y="291"/>
                  <a:pt x="280" y="284"/>
                  <a:pt x="280" y="284"/>
                </a:cubicBezTo>
                <a:cubicBezTo>
                  <a:pt x="279" y="283"/>
                  <a:pt x="279" y="282"/>
                  <a:pt x="278" y="280"/>
                </a:cubicBezTo>
                <a:cubicBezTo>
                  <a:pt x="207" y="174"/>
                  <a:pt x="207" y="174"/>
                  <a:pt x="207" y="174"/>
                </a:cubicBezTo>
                <a:cubicBezTo>
                  <a:pt x="205" y="171"/>
                  <a:pt x="202" y="169"/>
                  <a:pt x="198" y="169"/>
                </a:cubicBezTo>
                <a:cubicBezTo>
                  <a:pt x="195" y="168"/>
                  <a:pt x="191" y="169"/>
                  <a:pt x="189" y="171"/>
                </a:cubicBezTo>
                <a:cubicBezTo>
                  <a:pt x="86" y="260"/>
                  <a:pt x="86" y="260"/>
                  <a:pt x="86" y="260"/>
                </a:cubicBezTo>
                <a:cubicBezTo>
                  <a:pt x="84" y="262"/>
                  <a:pt x="82" y="265"/>
                  <a:pt x="82" y="269"/>
                </a:cubicBezTo>
                <a:cubicBezTo>
                  <a:pt x="82" y="271"/>
                  <a:pt x="83" y="272"/>
                  <a:pt x="83" y="274"/>
                </a:cubicBezTo>
                <a:cubicBezTo>
                  <a:pt x="83" y="274"/>
                  <a:pt x="93" y="295"/>
                  <a:pt x="98" y="305"/>
                </a:cubicBezTo>
                <a:cubicBezTo>
                  <a:pt x="96" y="307"/>
                  <a:pt x="94" y="309"/>
                  <a:pt x="94" y="309"/>
                </a:cubicBezTo>
                <a:cubicBezTo>
                  <a:pt x="91" y="312"/>
                  <a:pt x="90" y="315"/>
                  <a:pt x="90" y="318"/>
                </a:cubicBezTo>
                <a:cubicBezTo>
                  <a:pt x="90" y="321"/>
                  <a:pt x="91" y="324"/>
                  <a:pt x="94" y="327"/>
                </a:cubicBezTo>
                <a:cubicBezTo>
                  <a:pt x="99" y="331"/>
                  <a:pt x="106" y="331"/>
                  <a:pt x="111" y="327"/>
                </a:cubicBezTo>
                <a:cubicBezTo>
                  <a:pt x="121" y="316"/>
                  <a:pt x="121" y="316"/>
                  <a:pt x="121" y="316"/>
                </a:cubicBezTo>
                <a:cubicBezTo>
                  <a:pt x="124" y="314"/>
                  <a:pt x="125" y="311"/>
                  <a:pt x="125" y="308"/>
                </a:cubicBezTo>
                <a:cubicBezTo>
                  <a:pt x="125" y="306"/>
                  <a:pt x="125" y="304"/>
                  <a:pt x="124" y="302"/>
                </a:cubicBezTo>
                <a:cubicBezTo>
                  <a:pt x="124" y="302"/>
                  <a:pt x="114" y="282"/>
                  <a:pt x="110" y="272"/>
                </a:cubicBezTo>
                <a:cubicBezTo>
                  <a:pt x="120" y="263"/>
                  <a:pt x="179" y="212"/>
                  <a:pt x="194" y="199"/>
                </a:cubicBezTo>
                <a:cubicBezTo>
                  <a:pt x="206" y="217"/>
                  <a:pt x="254" y="289"/>
                  <a:pt x="256" y="292"/>
                </a:cubicBezTo>
                <a:cubicBezTo>
                  <a:pt x="257" y="296"/>
                  <a:pt x="264" y="324"/>
                  <a:pt x="264" y="324"/>
                </a:cubicBezTo>
                <a:cubicBezTo>
                  <a:pt x="266" y="329"/>
                  <a:pt x="269" y="332"/>
                  <a:pt x="273" y="333"/>
                </a:cubicBezTo>
                <a:cubicBezTo>
                  <a:pt x="277" y="334"/>
                  <a:pt x="282" y="333"/>
                  <a:pt x="285" y="330"/>
                </a:cubicBezTo>
                <a:cubicBezTo>
                  <a:pt x="319" y="296"/>
                  <a:pt x="319" y="296"/>
                  <a:pt x="319" y="296"/>
                </a:cubicBezTo>
                <a:cubicBezTo>
                  <a:pt x="321" y="294"/>
                  <a:pt x="322" y="291"/>
                  <a:pt x="322" y="288"/>
                </a:cubicBezTo>
                <a:cubicBezTo>
                  <a:pt x="322" y="287"/>
                  <a:pt x="322" y="285"/>
                  <a:pt x="322" y="284"/>
                </a:cubicBezTo>
                <a:cubicBezTo>
                  <a:pt x="322" y="284"/>
                  <a:pt x="277" y="134"/>
                  <a:pt x="273" y="122"/>
                </a:cubicBezTo>
                <a:cubicBezTo>
                  <a:pt x="282" y="113"/>
                  <a:pt x="317" y="78"/>
                  <a:pt x="317" y="78"/>
                </a:cubicBezTo>
                <a:cubicBezTo>
                  <a:pt x="324" y="71"/>
                  <a:pt x="329" y="54"/>
                  <a:pt x="329" y="39"/>
                </a:cubicBezTo>
                <a:cubicBezTo>
                  <a:pt x="329" y="28"/>
                  <a:pt x="326" y="18"/>
                  <a:pt x="321" y="13"/>
                </a:cubicBezTo>
                <a:cubicBezTo>
                  <a:pt x="308" y="0"/>
                  <a:pt x="268" y="4"/>
                  <a:pt x="256" y="1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4" name="Freeform 17"/>
          <p:cNvSpPr>
            <a:spLocks noEditPoints="1"/>
          </p:cNvSpPr>
          <p:nvPr/>
        </p:nvSpPr>
        <p:spPr bwMode="auto">
          <a:xfrm>
            <a:off x="887413" y="6024563"/>
            <a:ext cx="174625" cy="92075"/>
          </a:xfrm>
          <a:custGeom>
            <a:avLst/>
            <a:gdLst/>
            <a:ahLst/>
            <a:cxnLst>
              <a:cxn ang="0">
                <a:pos x="149" y="6"/>
              </a:cxn>
              <a:cxn ang="0">
                <a:pos x="149" y="6"/>
              </a:cxn>
              <a:cxn ang="0">
                <a:pos x="149" y="6"/>
              </a:cxn>
              <a:cxn ang="0">
                <a:pos x="152" y="60"/>
              </a:cxn>
              <a:cxn ang="0">
                <a:pos x="153" y="53"/>
              </a:cxn>
              <a:cxn ang="0">
                <a:pos x="153" y="23"/>
              </a:cxn>
              <a:cxn ang="0">
                <a:pos x="153" y="14"/>
              </a:cxn>
              <a:cxn ang="0">
                <a:pos x="149" y="6"/>
              </a:cxn>
              <a:cxn ang="0">
                <a:pos x="140" y="2"/>
              </a:cxn>
              <a:cxn ang="0">
                <a:pos x="132" y="2"/>
              </a:cxn>
              <a:cxn ang="0">
                <a:pos x="103" y="3"/>
              </a:cxn>
              <a:cxn ang="0">
                <a:pos x="96" y="4"/>
              </a:cxn>
              <a:cxn ang="0">
                <a:pos x="88" y="16"/>
              </a:cxn>
              <a:cxn ang="0">
                <a:pos x="102" y="25"/>
              </a:cxn>
              <a:cxn ang="0">
                <a:pos x="114" y="24"/>
              </a:cxn>
              <a:cxn ang="0">
                <a:pos x="98" y="39"/>
              </a:cxn>
              <a:cxn ang="0">
                <a:pos x="77" y="48"/>
              </a:cxn>
              <a:cxn ang="0">
                <a:pos x="28" y="12"/>
              </a:cxn>
              <a:cxn ang="0">
                <a:pos x="12" y="1"/>
              </a:cxn>
              <a:cxn ang="0">
                <a:pos x="1" y="17"/>
              </a:cxn>
              <a:cxn ang="0">
                <a:pos x="82" y="75"/>
              </a:cxn>
              <a:cxn ang="0">
                <a:pos x="112" y="62"/>
              </a:cxn>
              <a:cxn ang="0">
                <a:pos x="132" y="43"/>
              </a:cxn>
              <a:cxn ang="0">
                <a:pos x="131" y="54"/>
              </a:cxn>
              <a:cxn ang="0">
                <a:pos x="140" y="68"/>
              </a:cxn>
              <a:cxn ang="0">
                <a:pos x="152" y="60"/>
              </a:cxn>
            </a:cxnLst>
            <a:rect l="0" t="0" r="r" b="b"/>
            <a:pathLst>
              <a:path w="154" h="81">
                <a:moveTo>
                  <a:pt x="149" y="6"/>
                </a:moveTo>
                <a:cubicBezTo>
                  <a:pt x="149" y="6"/>
                  <a:pt x="149" y="6"/>
                  <a:pt x="149" y="6"/>
                </a:cubicBezTo>
                <a:cubicBezTo>
                  <a:pt x="149" y="6"/>
                  <a:pt x="149" y="6"/>
                  <a:pt x="149" y="6"/>
                </a:cubicBezTo>
                <a:close/>
                <a:moveTo>
                  <a:pt x="152" y="60"/>
                </a:moveTo>
                <a:cubicBezTo>
                  <a:pt x="153" y="53"/>
                  <a:pt x="153" y="53"/>
                  <a:pt x="153" y="53"/>
                </a:cubicBezTo>
                <a:cubicBezTo>
                  <a:pt x="153" y="23"/>
                  <a:pt x="153" y="23"/>
                  <a:pt x="153" y="23"/>
                </a:cubicBezTo>
                <a:cubicBezTo>
                  <a:pt x="154" y="19"/>
                  <a:pt x="154" y="17"/>
                  <a:pt x="153" y="14"/>
                </a:cubicBezTo>
                <a:cubicBezTo>
                  <a:pt x="153" y="12"/>
                  <a:pt x="151" y="9"/>
                  <a:pt x="149" y="6"/>
                </a:cubicBezTo>
                <a:cubicBezTo>
                  <a:pt x="146" y="3"/>
                  <a:pt x="143" y="2"/>
                  <a:pt x="140" y="2"/>
                </a:cubicBezTo>
                <a:cubicBezTo>
                  <a:pt x="138" y="1"/>
                  <a:pt x="135" y="1"/>
                  <a:pt x="132" y="2"/>
                </a:cubicBezTo>
                <a:cubicBezTo>
                  <a:pt x="103" y="3"/>
                  <a:pt x="103" y="3"/>
                  <a:pt x="103" y="3"/>
                </a:cubicBezTo>
                <a:cubicBezTo>
                  <a:pt x="96" y="4"/>
                  <a:pt x="96" y="4"/>
                  <a:pt x="96" y="4"/>
                </a:cubicBezTo>
                <a:cubicBezTo>
                  <a:pt x="96" y="4"/>
                  <a:pt x="86" y="4"/>
                  <a:pt x="88" y="16"/>
                </a:cubicBezTo>
                <a:cubicBezTo>
                  <a:pt x="89" y="24"/>
                  <a:pt x="94" y="26"/>
                  <a:pt x="102" y="25"/>
                </a:cubicBezTo>
                <a:cubicBezTo>
                  <a:pt x="105" y="25"/>
                  <a:pt x="109" y="25"/>
                  <a:pt x="114" y="24"/>
                </a:cubicBezTo>
                <a:cubicBezTo>
                  <a:pt x="107" y="32"/>
                  <a:pt x="98" y="39"/>
                  <a:pt x="98" y="39"/>
                </a:cubicBezTo>
                <a:cubicBezTo>
                  <a:pt x="92" y="44"/>
                  <a:pt x="85" y="47"/>
                  <a:pt x="77" y="48"/>
                </a:cubicBezTo>
                <a:cubicBezTo>
                  <a:pt x="54" y="52"/>
                  <a:pt x="32" y="36"/>
                  <a:pt x="28" y="12"/>
                </a:cubicBezTo>
                <a:cubicBezTo>
                  <a:pt x="26" y="5"/>
                  <a:pt x="20" y="0"/>
                  <a:pt x="12" y="1"/>
                </a:cubicBezTo>
                <a:cubicBezTo>
                  <a:pt x="5" y="3"/>
                  <a:pt x="0" y="9"/>
                  <a:pt x="1" y="17"/>
                </a:cubicBezTo>
                <a:cubicBezTo>
                  <a:pt x="7" y="55"/>
                  <a:pt x="44" y="81"/>
                  <a:pt x="82" y="75"/>
                </a:cubicBezTo>
                <a:cubicBezTo>
                  <a:pt x="93" y="73"/>
                  <a:pt x="103" y="68"/>
                  <a:pt x="112" y="62"/>
                </a:cubicBezTo>
                <a:cubicBezTo>
                  <a:pt x="112" y="62"/>
                  <a:pt x="124" y="53"/>
                  <a:pt x="132" y="43"/>
                </a:cubicBezTo>
                <a:cubicBezTo>
                  <a:pt x="132" y="47"/>
                  <a:pt x="131" y="50"/>
                  <a:pt x="131" y="54"/>
                </a:cubicBezTo>
                <a:cubicBezTo>
                  <a:pt x="130" y="62"/>
                  <a:pt x="132" y="67"/>
                  <a:pt x="140" y="68"/>
                </a:cubicBezTo>
                <a:cubicBezTo>
                  <a:pt x="152" y="69"/>
                  <a:pt x="152" y="60"/>
                  <a:pt x="152" y="60"/>
                </a:cubicBezTo>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5" name="Freeform 21"/>
          <p:cNvSpPr>
            <a:spLocks noEditPoints="1"/>
          </p:cNvSpPr>
          <p:nvPr/>
        </p:nvSpPr>
        <p:spPr bwMode="auto">
          <a:xfrm>
            <a:off x="1243013" y="6003925"/>
            <a:ext cx="160337" cy="117475"/>
          </a:xfrm>
          <a:custGeom>
            <a:avLst/>
            <a:gdLst/>
            <a:ahLst/>
            <a:cxnLst>
              <a:cxn ang="0">
                <a:pos x="132" y="35"/>
              </a:cxn>
              <a:cxn ang="0">
                <a:pos x="107" y="12"/>
              </a:cxn>
              <a:cxn ang="0">
                <a:pos x="102" y="8"/>
              </a:cxn>
              <a:cxn ang="0">
                <a:pos x="86" y="11"/>
              </a:cxn>
              <a:cxn ang="0">
                <a:pos x="90" y="29"/>
              </a:cxn>
              <a:cxn ang="0">
                <a:pos x="100" y="38"/>
              </a:cxn>
              <a:cxn ang="0">
                <a:pos x="14" y="38"/>
              </a:cxn>
              <a:cxn ang="0">
                <a:pos x="0" y="51"/>
              </a:cxn>
              <a:cxn ang="0">
                <a:pos x="0" y="53"/>
              </a:cxn>
              <a:cxn ang="0">
                <a:pos x="14" y="65"/>
              </a:cxn>
              <a:cxn ang="0">
                <a:pos x="100" y="65"/>
              </a:cxn>
              <a:cxn ang="0">
                <a:pos x="90" y="74"/>
              </a:cxn>
              <a:cxn ang="0">
                <a:pos x="86" y="92"/>
              </a:cxn>
              <a:cxn ang="0">
                <a:pos x="102" y="95"/>
              </a:cxn>
              <a:cxn ang="0">
                <a:pos x="108" y="90"/>
              </a:cxn>
              <a:cxn ang="0">
                <a:pos x="132" y="68"/>
              </a:cxn>
              <a:cxn ang="0">
                <a:pos x="138" y="62"/>
              </a:cxn>
              <a:cxn ang="0">
                <a:pos x="141" y="52"/>
              </a:cxn>
              <a:cxn ang="0">
                <a:pos x="138" y="42"/>
              </a:cxn>
              <a:cxn ang="0">
                <a:pos x="132" y="35"/>
              </a:cxn>
              <a:cxn ang="0">
                <a:pos x="141" y="52"/>
              </a:cxn>
              <a:cxn ang="0">
                <a:pos x="141" y="52"/>
              </a:cxn>
              <a:cxn ang="0">
                <a:pos x="141" y="52"/>
              </a:cxn>
              <a:cxn ang="0">
                <a:pos x="141" y="52"/>
              </a:cxn>
            </a:cxnLst>
            <a:rect l="0" t="0" r="r" b="b"/>
            <a:pathLst>
              <a:path w="141" h="103">
                <a:moveTo>
                  <a:pt x="132" y="35"/>
                </a:moveTo>
                <a:cubicBezTo>
                  <a:pt x="107" y="12"/>
                  <a:pt x="107" y="12"/>
                  <a:pt x="107" y="12"/>
                </a:cubicBezTo>
                <a:cubicBezTo>
                  <a:pt x="102" y="8"/>
                  <a:pt x="102" y="8"/>
                  <a:pt x="102" y="8"/>
                </a:cubicBezTo>
                <a:cubicBezTo>
                  <a:pt x="102" y="8"/>
                  <a:pt x="94" y="0"/>
                  <a:pt x="86" y="11"/>
                </a:cubicBezTo>
                <a:cubicBezTo>
                  <a:pt x="80" y="18"/>
                  <a:pt x="83" y="23"/>
                  <a:pt x="90" y="29"/>
                </a:cubicBezTo>
                <a:cubicBezTo>
                  <a:pt x="92" y="31"/>
                  <a:pt x="96" y="35"/>
                  <a:pt x="100" y="38"/>
                </a:cubicBezTo>
                <a:cubicBezTo>
                  <a:pt x="14" y="38"/>
                  <a:pt x="14" y="38"/>
                  <a:pt x="14" y="38"/>
                </a:cubicBezTo>
                <a:cubicBezTo>
                  <a:pt x="4" y="38"/>
                  <a:pt x="0" y="43"/>
                  <a:pt x="0" y="51"/>
                </a:cubicBezTo>
                <a:cubicBezTo>
                  <a:pt x="0" y="53"/>
                  <a:pt x="0" y="53"/>
                  <a:pt x="0" y="53"/>
                </a:cubicBezTo>
                <a:cubicBezTo>
                  <a:pt x="0" y="60"/>
                  <a:pt x="4" y="65"/>
                  <a:pt x="14" y="65"/>
                </a:cubicBezTo>
                <a:cubicBezTo>
                  <a:pt x="100" y="65"/>
                  <a:pt x="100" y="65"/>
                  <a:pt x="100" y="65"/>
                </a:cubicBezTo>
                <a:cubicBezTo>
                  <a:pt x="96" y="68"/>
                  <a:pt x="93" y="71"/>
                  <a:pt x="90" y="74"/>
                </a:cubicBezTo>
                <a:cubicBezTo>
                  <a:pt x="83" y="80"/>
                  <a:pt x="81" y="85"/>
                  <a:pt x="86" y="92"/>
                </a:cubicBezTo>
                <a:cubicBezTo>
                  <a:pt x="94" y="103"/>
                  <a:pt x="102" y="95"/>
                  <a:pt x="102" y="95"/>
                </a:cubicBezTo>
                <a:cubicBezTo>
                  <a:pt x="108" y="90"/>
                  <a:pt x="108" y="90"/>
                  <a:pt x="108" y="90"/>
                </a:cubicBezTo>
                <a:cubicBezTo>
                  <a:pt x="132" y="68"/>
                  <a:pt x="132" y="68"/>
                  <a:pt x="132" y="68"/>
                </a:cubicBezTo>
                <a:cubicBezTo>
                  <a:pt x="135" y="66"/>
                  <a:pt x="137" y="64"/>
                  <a:pt x="138" y="62"/>
                </a:cubicBezTo>
                <a:cubicBezTo>
                  <a:pt x="140" y="59"/>
                  <a:pt x="141" y="56"/>
                  <a:pt x="141" y="52"/>
                </a:cubicBezTo>
                <a:cubicBezTo>
                  <a:pt x="141" y="48"/>
                  <a:pt x="140" y="44"/>
                  <a:pt x="138" y="42"/>
                </a:cubicBezTo>
                <a:cubicBezTo>
                  <a:pt x="137" y="39"/>
                  <a:pt x="135" y="38"/>
                  <a:pt x="132" y="35"/>
                </a:cubicBezTo>
                <a:close/>
                <a:moveTo>
                  <a:pt x="141" y="52"/>
                </a:moveTo>
                <a:cubicBezTo>
                  <a:pt x="141" y="52"/>
                  <a:pt x="141" y="52"/>
                  <a:pt x="141" y="52"/>
                </a:cubicBezTo>
                <a:cubicBezTo>
                  <a:pt x="141" y="52"/>
                  <a:pt x="141" y="52"/>
                  <a:pt x="141" y="52"/>
                </a:cubicBezTo>
                <a:cubicBezTo>
                  <a:pt x="141" y="52"/>
                  <a:pt x="141" y="52"/>
                  <a:pt x="141" y="52"/>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6" name="Freeform 25"/>
          <p:cNvSpPr>
            <a:spLocks/>
          </p:cNvSpPr>
          <p:nvPr/>
        </p:nvSpPr>
        <p:spPr bwMode="auto">
          <a:xfrm>
            <a:off x="1579563" y="5995988"/>
            <a:ext cx="171450" cy="147637"/>
          </a:xfrm>
          <a:custGeom>
            <a:avLst/>
            <a:gdLst/>
            <a:ahLst/>
            <a:cxnLst>
              <a:cxn ang="0">
                <a:pos x="143" y="34"/>
              </a:cxn>
              <a:cxn ang="0">
                <a:pos x="138" y="30"/>
              </a:cxn>
              <a:cxn ang="0">
                <a:pos x="118" y="8"/>
              </a:cxn>
              <a:cxn ang="0">
                <a:pos x="112" y="2"/>
              </a:cxn>
              <a:cxn ang="0">
                <a:pos x="103" y="0"/>
              </a:cxn>
              <a:cxn ang="0">
                <a:pos x="94" y="2"/>
              </a:cxn>
              <a:cxn ang="0">
                <a:pos x="88" y="8"/>
              </a:cxn>
              <a:cxn ang="0">
                <a:pos x="69" y="30"/>
              </a:cxn>
              <a:cxn ang="0">
                <a:pos x="64" y="35"/>
              </a:cxn>
              <a:cxn ang="0">
                <a:pos x="67" y="49"/>
              </a:cxn>
              <a:cxn ang="0">
                <a:pos x="84" y="45"/>
              </a:cxn>
              <a:cxn ang="0">
                <a:pos x="91" y="37"/>
              </a:cxn>
              <a:cxn ang="0">
                <a:pos x="90" y="58"/>
              </a:cxn>
              <a:cxn ang="0">
                <a:pos x="82" y="79"/>
              </a:cxn>
              <a:cxn ang="0">
                <a:pos x="22" y="89"/>
              </a:cxn>
              <a:cxn ang="0">
                <a:pos x="4" y="92"/>
              </a:cxn>
              <a:cxn ang="0">
                <a:pos x="7" y="110"/>
              </a:cxn>
              <a:cxn ang="0">
                <a:pos x="104" y="94"/>
              </a:cxn>
              <a:cxn ang="0">
                <a:pos x="116" y="64"/>
              </a:cxn>
              <a:cxn ang="0">
                <a:pos x="117" y="37"/>
              </a:cxn>
              <a:cxn ang="0">
                <a:pos x="124" y="45"/>
              </a:cxn>
              <a:cxn ang="0">
                <a:pos x="140" y="49"/>
              </a:cxn>
              <a:cxn ang="0">
                <a:pos x="143" y="34"/>
              </a:cxn>
            </a:cxnLst>
            <a:rect l="0" t="0" r="r" b="b"/>
            <a:pathLst>
              <a:path w="150" h="132">
                <a:moveTo>
                  <a:pt x="143" y="34"/>
                </a:moveTo>
                <a:cubicBezTo>
                  <a:pt x="138" y="30"/>
                  <a:pt x="138" y="30"/>
                  <a:pt x="138" y="30"/>
                </a:cubicBezTo>
                <a:cubicBezTo>
                  <a:pt x="118" y="8"/>
                  <a:pt x="118" y="8"/>
                  <a:pt x="118" y="8"/>
                </a:cubicBezTo>
                <a:cubicBezTo>
                  <a:pt x="116" y="5"/>
                  <a:pt x="114" y="3"/>
                  <a:pt x="112" y="2"/>
                </a:cubicBezTo>
                <a:cubicBezTo>
                  <a:pt x="110" y="0"/>
                  <a:pt x="107" y="0"/>
                  <a:pt x="103" y="0"/>
                </a:cubicBezTo>
                <a:cubicBezTo>
                  <a:pt x="99" y="0"/>
                  <a:pt x="96" y="0"/>
                  <a:pt x="94" y="2"/>
                </a:cubicBezTo>
                <a:cubicBezTo>
                  <a:pt x="92" y="4"/>
                  <a:pt x="90" y="6"/>
                  <a:pt x="88" y="8"/>
                </a:cubicBezTo>
                <a:cubicBezTo>
                  <a:pt x="69" y="30"/>
                  <a:pt x="69" y="30"/>
                  <a:pt x="69" y="30"/>
                </a:cubicBezTo>
                <a:cubicBezTo>
                  <a:pt x="64" y="35"/>
                  <a:pt x="64" y="35"/>
                  <a:pt x="64" y="35"/>
                </a:cubicBezTo>
                <a:cubicBezTo>
                  <a:pt x="64" y="35"/>
                  <a:pt x="58" y="42"/>
                  <a:pt x="67" y="49"/>
                </a:cubicBezTo>
                <a:cubicBezTo>
                  <a:pt x="74" y="54"/>
                  <a:pt x="78" y="52"/>
                  <a:pt x="84" y="45"/>
                </a:cubicBezTo>
                <a:cubicBezTo>
                  <a:pt x="86" y="43"/>
                  <a:pt x="88" y="40"/>
                  <a:pt x="91" y="37"/>
                </a:cubicBezTo>
                <a:cubicBezTo>
                  <a:pt x="91" y="47"/>
                  <a:pt x="90" y="58"/>
                  <a:pt x="90" y="58"/>
                </a:cubicBezTo>
                <a:cubicBezTo>
                  <a:pt x="89" y="65"/>
                  <a:pt x="87" y="72"/>
                  <a:pt x="82" y="79"/>
                </a:cubicBezTo>
                <a:cubicBezTo>
                  <a:pt x="69" y="98"/>
                  <a:pt x="42" y="102"/>
                  <a:pt x="22" y="89"/>
                </a:cubicBezTo>
                <a:cubicBezTo>
                  <a:pt x="17" y="84"/>
                  <a:pt x="8" y="86"/>
                  <a:pt x="4" y="92"/>
                </a:cubicBezTo>
                <a:cubicBezTo>
                  <a:pt x="0" y="98"/>
                  <a:pt x="1" y="106"/>
                  <a:pt x="7" y="110"/>
                </a:cubicBezTo>
                <a:cubicBezTo>
                  <a:pt x="38" y="132"/>
                  <a:pt x="82" y="125"/>
                  <a:pt x="104" y="94"/>
                </a:cubicBezTo>
                <a:cubicBezTo>
                  <a:pt x="111" y="85"/>
                  <a:pt x="115" y="75"/>
                  <a:pt x="116" y="64"/>
                </a:cubicBezTo>
                <a:cubicBezTo>
                  <a:pt x="116" y="64"/>
                  <a:pt x="118" y="49"/>
                  <a:pt x="117" y="37"/>
                </a:cubicBezTo>
                <a:cubicBezTo>
                  <a:pt x="119" y="40"/>
                  <a:pt x="121" y="42"/>
                  <a:pt x="124" y="45"/>
                </a:cubicBezTo>
                <a:cubicBezTo>
                  <a:pt x="129" y="52"/>
                  <a:pt x="134" y="54"/>
                  <a:pt x="140" y="49"/>
                </a:cubicBezTo>
                <a:cubicBezTo>
                  <a:pt x="150" y="42"/>
                  <a:pt x="143" y="34"/>
                  <a:pt x="143" y="3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47" name="Freeform 29"/>
          <p:cNvSpPr>
            <a:spLocks/>
          </p:cNvSpPr>
          <p:nvPr/>
        </p:nvSpPr>
        <p:spPr bwMode="auto">
          <a:xfrm>
            <a:off x="1920875" y="5983288"/>
            <a:ext cx="171450" cy="150812"/>
          </a:xfrm>
          <a:custGeom>
            <a:avLst/>
            <a:gdLst/>
            <a:ahLst/>
            <a:cxnLst>
              <a:cxn ang="0">
                <a:pos x="140" y="84"/>
              </a:cxn>
              <a:cxn ang="0">
                <a:pos x="124" y="87"/>
              </a:cxn>
              <a:cxn ang="0">
                <a:pos x="117" y="96"/>
              </a:cxn>
              <a:cxn ang="0">
                <a:pos x="116" y="68"/>
              </a:cxn>
              <a:cxn ang="0">
                <a:pos x="104" y="38"/>
              </a:cxn>
              <a:cxn ang="0">
                <a:pos x="7" y="23"/>
              </a:cxn>
              <a:cxn ang="0">
                <a:pos x="4" y="41"/>
              </a:cxn>
              <a:cxn ang="0">
                <a:pos x="22" y="44"/>
              </a:cxn>
              <a:cxn ang="0">
                <a:pos x="82" y="54"/>
              </a:cxn>
              <a:cxn ang="0">
                <a:pos x="90" y="75"/>
              </a:cxn>
              <a:cxn ang="0">
                <a:pos x="91" y="96"/>
              </a:cxn>
              <a:cxn ang="0">
                <a:pos x="84" y="87"/>
              </a:cxn>
              <a:cxn ang="0">
                <a:pos x="67" y="84"/>
              </a:cxn>
              <a:cxn ang="0">
                <a:pos x="64" y="98"/>
              </a:cxn>
              <a:cxn ang="0">
                <a:pos x="69" y="103"/>
              </a:cxn>
              <a:cxn ang="0">
                <a:pos x="88" y="125"/>
              </a:cxn>
              <a:cxn ang="0">
                <a:pos x="94" y="131"/>
              </a:cxn>
              <a:cxn ang="0">
                <a:pos x="103" y="133"/>
              </a:cxn>
              <a:cxn ang="0">
                <a:pos x="112" y="131"/>
              </a:cxn>
              <a:cxn ang="0">
                <a:pos x="118" y="125"/>
              </a:cxn>
              <a:cxn ang="0">
                <a:pos x="138" y="103"/>
              </a:cxn>
              <a:cxn ang="0">
                <a:pos x="143" y="98"/>
              </a:cxn>
              <a:cxn ang="0">
                <a:pos x="140" y="84"/>
              </a:cxn>
            </a:cxnLst>
            <a:rect l="0" t="0" r="r" b="b"/>
            <a:pathLst>
              <a:path w="150" h="133">
                <a:moveTo>
                  <a:pt x="140" y="84"/>
                </a:moveTo>
                <a:cubicBezTo>
                  <a:pt x="134" y="79"/>
                  <a:pt x="129" y="81"/>
                  <a:pt x="124" y="87"/>
                </a:cubicBezTo>
                <a:cubicBezTo>
                  <a:pt x="121" y="90"/>
                  <a:pt x="119" y="93"/>
                  <a:pt x="117" y="96"/>
                </a:cubicBezTo>
                <a:cubicBezTo>
                  <a:pt x="118" y="83"/>
                  <a:pt x="116" y="68"/>
                  <a:pt x="116" y="68"/>
                </a:cubicBezTo>
                <a:cubicBezTo>
                  <a:pt x="115" y="58"/>
                  <a:pt x="111" y="48"/>
                  <a:pt x="104" y="38"/>
                </a:cubicBezTo>
                <a:cubicBezTo>
                  <a:pt x="82" y="7"/>
                  <a:pt x="38" y="0"/>
                  <a:pt x="7" y="23"/>
                </a:cubicBezTo>
                <a:cubicBezTo>
                  <a:pt x="1" y="27"/>
                  <a:pt x="0" y="35"/>
                  <a:pt x="4" y="41"/>
                </a:cubicBezTo>
                <a:cubicBezTo>
                  <a:pt x="8" y="47"/>
                  <a:pt x="17" y="48"/>
                  <a:pt x="22" y="44"/>
                </a:cubicBezTo>
                <a:cubicBezTo>
                  <a:pt x="42" y="30"/>
                  <a:pt x="69" y="35"/>
                  <a:pt x="82" y="54"/>
                </a:cubicBezTo>
                <a:cubicBezTo>
                  <a:pt x="87" y="60"/>
                  <a:pt x="89" y="67"/>
                  <a:pt x="90" y="75"/>
                </a:cubicBezTo>
                <a:cubicBezTo>
                  <a:pt x="90" y="75"/>
                  <a:pt x="91" y="86"/>
                  <a:pt x="91" y="96"/>
                </a:cubicBezTo>
                <a:cubicBezTo>
                  <a:pt x="88" y="93"/>
                  <a:pt x="86" y="90"/>
                  <a:pt x="84" y="87"/>
                </a:cubicBezTo>
                <a:cubicBezTo>
                  <a:pt x="78" y="81"/>
                  <a:pt x="74" y="79"/>
                  <a:pt x="67" y="84"/>
                </a:cubicBezTo>
                <a:cubicBezTo>
                  <a:pt x="58" y="91"/>
                  <a:pt x="64" y="98"/>
                  <a:pt x="64" y="98"/>
                </a:cubicBezTo>
                <a:cubicBezTo>
                  <a:pt x="69" y="103"/>
                  <a:pt x="69" y="103"/>
                  <a:pt x="69" y="103"/>
                </a:cubicBezTo>
                <a:cubicBezTo>
                  <a:pt x="88" y="125"/>
                  <a:pt x="88" y="125"/>
                  <a:pt x="88" y="125"/>
                </a:cubicBezTo>
                <a:cubicBezTo>
                  <a:pt x="90" y="127"/>
                  <a:pt x="92" y="129"/>
                  <a:pt x="94" y="131"/>
                </a:cubicBezTo>
                <a:cubicBezTo>
                  <a:pt x="96" y="132"/>
                  <a:pt x="99" y="133"/>
                  <a:pt x="103" y="133"/>
                </a:cubicBezTo>
                <a:cubicBezTo>
                  <a:pt x="107" y="133"/>
                  <a:pt x="110" y="132"/>
                  <a:pt x="112" y="131"/>
                </a:cubicBezTo>
                <a:cubicBezTo>
                  <a:pt x="114" y="129"/>
                  <a:pt x="116" y="127"/>
                  <a:pt x="118" y="125"/>
                </a:cubicBezTo>
                <a:cubicBezTo>
                  <a:pt x="138" y="103"/>
                  <a:pt x="138" y="103"/>
                  <a:pt x="138" y="103"/>
                </a:cubicBezTo>
                <a:cubicBezTo>
                  <a:pt x="143" y="98"/>
                  <a:pt x="143" y="98"/>
                  <a:pt x="143" y="98"/>
                </a:cubicBezTo>
                <a:cubicBezTo>
                  <a:pt x="143" y="98"/>
                  <a:pt x="150" y="91"/>
                  <a:pt x="140" y="8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148" name="Group 32"/>
          <p:cNvGrpSpPr>
            <a:grpSpLocks noChangeAspect="1"/>
          </p:cNvGrpSpPr>
          <p:nvPr/>
        </p:nvGrpSpPr>
        <p:grpSpPr bwMode="auto">
          <a:xfrm>
            <a:off x="2262188" y="6015043"/>
            <a:ext cx="142875" cy="96838"/>
            <a:chOff x="1425" y="3789"/>
            <a:chExt cx="90" cy="61"/>
          </a:xfrm>
          <a:solidFill>
            <a:schemeClr val="bg1"/>
          </a:solidFill>
        </p:grpSpPr>
        <p:sp>
          <p:nvSpPr>
            <p:cNvPr id="149" name="Freeform 33"/>
            <p:cNvSpPr>
              <a:spLocks/>
            </p:cNvSpPr>
            <p:nvPr/>
          </p:nvSpPr>
          <p:spPr bwMode="auto">
            <a:xfrm>
              <a:off x="1425" y="3789"/>
              <a:ext cx="90" cy="20"/>
            </a:xfrm>
            <a:custGeom>
              <a:avLst/>
              <a:gdLst/>
              <a:ahLst/>
              <a:cxnLst>
                <a:cxn ang="0">
                  <a:pos x="49" y="28"/>
                </a:cxn>
                <a:cxn ang="0">
                  <a:pos x="16" y="28"/>
                </a:cxn>
                <a:cxn ang="0">
                  <a:pos x="0" y="15"/>
                </a:cxn>
                <a:cxn ang="0">
                  <a:pos x="0" y="13"/>
                </a:cxn>
                <a:cxn ang="0">
                  <a:pos x="16" y="0"/>
                </a:cxn>
                <a:cxn ang="0">
                  <a:pos x="49" y="0"/>
                </a:cxn>
                <a:cxn ang="0">
                  <a:pos x="78" y="0"/>
                </a:cxn>
                <a:cxn ang="0">
                  <a:pos x="111" y="0"/>
                </a:cxn>
                <a:cxn ang="0">
                  <a:pos x="126" y="13"/>
                </a:cxn>
                <a:cxn ang="0">
                  <a:pos x="126" y="15"/>
                </a:cxn>
                <a:cxn ang="0">
                  <a:pos x="111" y="28"/>
                </a:cxn>
                <a:cxn ang="0">
                  <a:pos x="78" y="28"/>
                </a:cxn>
                <a:cxn ang="0">
                  <a:pos x="49" y="28"/>
                </a:cxn>
              </a:cxnLst>
              <a:rect l="0" t="0" r="r" b="b"/>
              <a:pathLst>
                <a:path w="126" h="28">
                  <a:moveTo>
                    <a:pt x="49" y="28"/>
                  </a:moveTo>
                  <a:cubicBezTo>
                    <a:pt x="16" y="28"/>
                    <a:pt x="16" y="28"/>
                    <a:pt x="16" y="28"/>
                  </a:cubicBezTo>
                  <a:cubicBezTo>
                    <a:pt x="5" y="28"/>
                    <a:pt x="0" y="22"/>
                    <a:pt x="0" y="15"/>
                  </a:cubicBezTo>
                  <a:cubicBezTo>
                    <a:pt x="0" y="13"/>
                    <a:pt x="0" y="13"/>
                    <a:pt x="0" y="13"/>
                  </a:cubicBezTo>
                  <a:cubicBezTo>
                    <a:pt x="0" y="5"/>
                    <a:pt x="5" y="0"/>
                    <a:pt x="16" y="0"/>
                  </a:cubicBezTo>
                  <a:cubicBezTo>
                    <a:pt x="49" y="0"/>
                    <a:pt x="49" y="0"/>
                    <a:pt x="49" y="0"/>
                  </a:cubicBezTo>
                  <a:cubicBezTo>
                    <a:pt x="78" y="0"/>
                    <a:pt x="78" y="0"/>
                    <a:pt x="78" y="0"/>
                  </a:cubicBezTo>
                  <a:cubicBezTo>
                    <a:pt x="111" y="0"/>
                    <a:pt x="111" y="0"/>
                    <a:pt x="111" y="0"/>
                  </a:cubicBezTo>
                  <a:cubicBezTo>
                    <a:pt x="122" y="0"/>
                    <a:pt x="126" y="5"/>
                    <a:pt x="126" y="13"/>
                  </a:cubicBezTo>
                  <a:cubicBezTo>
                    <a:pt x="126" y="15"/>
                    <a:pt x="126" y="15"/>
                    <a:pt x="126" y="15"/>
                  </a:cubicBezTo>
                  <a:cubicBezTo>
                    <a:pt x="126" y="22"/>
                    <a:pt x="122" y="28"/>
                    <a:pt x="111" y="28"/>
                  </a:cubicBezTo>
                  <a:cubicBezTo>
                    <a:pt x="78" y="28"/>
                    <a:pt x="78" y="28"/>
                    <a:pt x="78" y="28"/>
                  </a:cubicBezTo>
                  <a:lnTo>
                    <a:pt x="49" y="28"/>
                  </a:ln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50" name="Freeform 34"/>
            <p:cNvSpPr>
              <a:spLocks/>
            </p:cNvSpPr>
            <p:nvPr/>
          </p:nvSpPr>
          <p:spPr bwMode="auto">
            <a:xfrm>
              <a:off x="1425" y="3830"/>
              <a:ext cx="90" cy="20"/>
            </a:xfrm>
            <a:custGeom>
              <a:avLst/>
              <a:gdLst/>
              <a:ahLst/>
              <a:cxnLst>
                <a:cxn ang="0">
                  <a:pos x="49" y="28"/>
                </a:cxn>
                <a:cxn ang="0">
                  <a:pos x="16" y="28"/>
                </a:cxn>
                <a:cxn ang="0">
                  <a:pos x="0" y="15"/>
                </a:cxn>
                <a:cxn ang="0">
                  <a:pos x="0" y="13"/>
                </a:cxn>
                <a:cxn ang="0">
                  <a:pos x="16" y="0"/>
                </a:cxn>
                <a:cxn ang="0">
                  <a:pos x="49" y="0"/>
                </a:cxn>
                <a:cxn ang="0">
                  <a:pos x="78" y="0"/>
                </a:cxn>
                <a:cxn ang="0">
                  <a:pos x="111" y="0"/>
                </a:cxn>
                <a:cxn ang="0">
                  <a:pos x="126" y="13"/>
                </a:cxn>
                <a:cxn ang="0">
                  <a:pos x="126" y="15"/>
                </a:cxn>
                <a:cxn ang="0">
                  <a:pos x="111" y="28"/>
                </a:cxn>
                <a:cxn ang="0">
                  <a:pos x="78" y="28"/>
                </a:cxn>
                <a:cxn ang="0">
                  <a:pos x="49" y="28"/>
                </a:cxn>
              </a:cxnLst>
              <a:rect l="0" t="0" r="r" b="b"/>
              <a:pathLst>
                <a:path w="126" h="28">
                  <a:moveTo>
                    <a:pt x="49" y="28"/>
                  </a:moveTo>
                  <a:cubicBezTo>
                    <a:pt x="16" y="28"/>
                    <a:pt x="16" y="28"/>
                    <a:pt x="16" y="28"/>
                  </a:cubicBezTo>
                  <a:cubicBezTo>
                    <a:pt x="5" y="28"/>
                    <a:pt x="0" y="22"/>
                    <a:pt x="0" y="15"/>
                  </a:cubicBezTo>
                  <a:cubicBezTo>
                    <a:pt x="0" y="13"/>
                    <a:pt x="0" y="13"/>
                    <a:pt x="0" y="13"/>
                  </a:cubicBezTo>
                  <a:cubicBezTo>
                    <a:pt x="0" y="5"/>
                    <a:pt x="5" y="0"/>
                    <a:pt x="16" y="0"/>
                  </a:cubicBezTo>
                  <a:cubicBezTo>
                    <a:pt x="49" y="0"/>
                    <a:pt x="49" y="0"/>
                    <a:pt x="49" y="0"/>
                  </a:cubicBezTo>
                  <a:cubicBezTo>
                    <a:pt x="78" y="0"/>
                    <a:pt x="78" y="0"/>
                    <a:pt x="78" y="0"/>
                  </a:cubicBezTo>
                  <a:cubicBezTo>
                    <a:pt x="111" y="0"/>
                    <a:pt x="111" y="0"/>
                    <a:pt x="111" y="0"/>
                  </a:cubicBezTo>
                  <a:cubicBezTo>
                    <a:pt x="122" y="0"/>
                    <a:pt x="126" y="5"/>
                    <a:pt x="126" y="13"/>
                  </a:cubicBezTo>
                  <a:cubicBezTo>
                    <a:pt x="126" y="15"/>
                    <a:pt x="126" y="15"/>
                    <a:pt x="126" y="15"/>
                  </a:cubicBezTo>
                  <a:cubicBezTo>
                    <a:pt x="126" y="22"/>
                    <a:pt x="122" y="28"/>
                    <a:pt x="111" y="28"/>
                  </a:cubicBezTo>
                  <a:cubicBezTo>
                    <a:pt x="78" y="28"/>
                    <a:pt x="78" y="28"/>
                    <a:pt x="78" y="28"/>
                  </a:cubicBezTo>
                  <a:lnTo>
                    <a:pt x="49" y="28"/>
                  </a:ln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151" name="Freeform 38"/>
          <p:cNvSpPr>
            <a:spLocks/>
          </p:cNvSpPr>
          <p:nvPr/>
        </p:nvSpPr>
        <p:spPr bwMode="auto">
          <a:xfrm>
            <a:off x="2584450" y="6048375"/>
            <a:ext cx="141288" cy="31750"/>
          </a:xfrm>
          <a:custGeom>
            <a:avLst/>
            <a:gdLst/>
            <a:ahLst/>
            <a:cxnLst>
              <a:cxn ang="0">
                <a:pos x="49" y="28"/>
              </a:cxn>
              <a:cxn ang="0">
                <a:pos x="16" y="28"/>
              </a:cxn>
              <a:cxn ang="0">
                <a:pos x="0" y="15"/>
              </a:cxn>
              <a:cxn ang="0">
                <a:pos x="0" y="13"/>
              </a:cxn>
              <a:cxn ang="0">
                <a:pos x="16" y="0"/>
              </a:cxn>
              <a:cxn ang="0">
                <a:pos x="49" y="0"/>
              </a:cxn>
              <a:cxn ang="0">
                <a:pos x="78" y="0"/>
              </a:cxn>
              <a:cxn ang="0">
                <a:pos x="111" y="0"/>
              </a:cxn>
              <a:cxn ang="0">
                <a:pos x="126" y="13"/>
              </a:cxn>
              <a:cxn ang="0">
                <a:pos x="126" y="15"/>
              </a:cxn>
              <a:cxn ang="0">
                <a:pos x="111" y="28"/>
              </a:cxn>
              <a:cxn ang="0">
                <a:pos x="78" y="28"/>
              </a:cxn>
              <a:cxn ang="0">
                <a:pos x="49" y="28"/>
              </a:cxn>
            </a:cxnLst>
            <a:rect l="0" t="0" r="r" b="b"/>
            <a:pathLst>
              <a:path w="126" h="28">
                <a:moveTo>
                  <a:pt x="49" y="28"/>
                </a:moveTo>
                <a:cubicBezTo>
                  <a:pt x="16" y="28"/>
                  <a:pt x="16" y="28"/>
                  <a:pt x="16" y="28"/>
                </a:cubicBezTo>
                <a:cubicBezTo>
                  <a:pt x="5" y="28"/>
                  <a:pt x="0" y="23"/>
                  <a:pt x="0" y="15"/>
                </a:cubicBezTo>
                <a:cubicBezTo>
                  <a:pt x="0" y="13"/>
                  <a:pt x="0" y="13"/>
                  <a:pt x="0" y="13"/>
                </a:cubicBezTo>
                <a:cubicBezTo>
                  <a:pt x="0" y="6"/>
                  <a:pt x="5" y="0"/>
                  <a:pt x="16" y="0"/>
                </a:cubicBezTo>
                <a:cubicBezTo>
                  <a:pt x="49" y="0"/>
                  <a:pt x="49" y="0"/>
                  <a:pt x="49" y="0"/>
                </a:cubicBezTo>
                <a:cubicBezTo>
                  <a:pt x="78" y="0"/>
                  <a:pt x="78" y="0"/>
                  <a:pt x="78" y="0"/>
                </a:cubicBezTo>
                <a:cubicBezTo>
                  <a:pt x="111" y="0"/>
                  <a:pt x="111" y="0"/>
                  <a:pt x="111" y="0"/>
                </a:cubicBezTo>
                <a:cubicBezTo>
                  <a:pt x="122" y="0"/>
                  <a:pt x="126" y="6"/>
                  <a:pt x="126" y="13"/>
                </a:cubicBezTo>
                <a:cubicBezTo>
                  <a:pt x="126" y="15"/>
                  <a:pt x="126" y="15"/>
                  <a:pt x="126" y="15"/>
                </a:cubicBezTo>
                <a:cubicBezTo>
                  <a:pt x="126" y="23"/>
                  <a:pt x="122" y="28"/>
                  <a:pt x="111" y="28"/>
                </a:cubicBezTo>
                <a:cubicBezTo>
                  <a:pt x="78" y="28"/>
                  <a:pt x="78" y="28"/>
                  <a:pt x="78" y="28"/>
                </a:cubicBezTo>
                <a:lnTo>
                  <a:pt x="49" y="28"/>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52" name="Freeform 42"/>
          <p:cNvSpPr>
            <a:spLocks/>
          </p:cNvSpPr>
          <p:nvPr/>
        </p:nvSpPr>
        <p:spPr bwMode="auto">
          <a:xfrm>
            <a:off x="2901950" y="5992813"/>
            <a:ext cx="142875" cy="144462"/>
          </a:xfrm>
          <a:custGeom>
            <a:avLst/>
            <a:gdLst/>
            <a:ahLst/>
            <a:cxnLst>
              <a:cxn ang="0">
                <a:pos x="16" y="76"/>
              </a:cxn>
              <a:cxn ang="0">
                <a:pos x="0" y="63"/>
              </a:cxn>
              <a:cxn ang="0">
                <a:pos x="0" y="61"/>
              </a:cxn>
              <a:cxn ang="0">
                <a:pos x="16" y="49"/>
              </a:cxn>
              <a:cxn ang="0">
                <a:pos x="49" y="49"/>
              </a:cxn>
              <a:cxn ang="0">
                <a:pos x="49" y="15"/>
              </a:cxn>
              <a:cxn ang="0">
                <a:pos x="62" y="0"/>
              </a:cxn>
              <a:cxn ang="0">
                <a:pos x="65" y="0"/>
              </a:cxn>
              <a:cxn ang="0">
                <a:pos x="78" y="15"/>
              </a:cxn>
              <a:cxn ang="0">
                <a:pos x="78" y="49"/>
              </a:cxn>
              <a:cxn ang="0">
                <a:pos x="111" y="49"/>
              </a:cxn>
              <a:cxn ang="0">
                <a:pos x="126" y="61"/>
              </a:cxn>
              <a:cxn ang="0">
                <a:pos x="126" y="63"/>
              </a:cxn>
              <a:cxn ang="0">
                <a:pos x="111" y="76"/>
              </a:cxn>
              <a:cxn ang="0">
                <a:pos x="78" y="76"/>
              </a:cxn>
              <a:cxn ang="0">
                <a:pos x="78" y="112"/>
              </a:cxn>
              <a:cxn ang="0">
                <a:pos x="65" y="127"/>
              </a:cxn>
              <a:cxn ang="0">
                <a:pos x="62" y="127"/>
              </a:cxn>
              <a:cxn ang="0">
                <a:pos x="49" y="112"/>
              </a:cxn>
              <a:cxn ang="0">
                <a:pos x="49" y="76"/>
              </a:cxn>
              <a:cxn ang="0">
                <a:pos x="16" y="76"/>
              </a:cxn>
            </a:cxnLst>
            <a:rect l="0" t="0" r="r" b="b"/>
            <a:pathLst>
              <a:path w="126" h="127">
                <a:moveTo>
                  <a:pt x="16" y="76"/>
                </a:moveTo>
                <a:cubicBezTo>
                  <a:pt x="5" y="76"/>
                  <a:pt x="0" y="71"/>
                  <a:pt x="0" y="63"/>
                </a:cubicBezTo>
                <a:cubicBezTo>
                  <a:pt x="0" y="61"/>
                  <a:pt x="0" y="61"/>
                  <a:pt x="0" y="61"/>
                </a:cubicBezTo>
                <a:cubicBezTo>
                  <a:pt x="0" y="54"/>
                  <a:pt x="5" y="49"/>
                  <a:pt x="16" y="49"/>
                </a:cubicBezTo>
                <a:cubicBezTo>
                  <a:pt x="49" y="49"/>
                  <a:pt x="49" y="49"/>
                  <a:pt x="49" y="49"/>
                </a:cubicBezTo>
                <a:cubicBezTo>
                  <a:pt x="49" y="15"/>
                  <a:pt x="49" y="15"/>
                  <a:pt x="49" y="15"/>
                </a:cubicBezTo>
                <a:cubicBezTo>
                  <a:pt x="49" y="4"/>
                  <a:pt x="54" y="0"/>
                  <a:pt x="62" y="0"/>
                </a:cubicBezTo>
                <a:cubicBezTo>
                  <a:pt x="65" y="0"/>
                  <a:pt x="65" y="0"/>
                  <a:pt x="65" y="0"/>
                </a:cubicBezTo>
                <a:cubicBezTo>
                  <a:pt x="72" y="0"/>
                  <a:pt x="78" y="4"/>
                  <a:pt x="78" y="15"/>
                </a:cubicBezTo>
                <a:cubicBezTo>
                  <a:pt x="78" y="49"/>
                  <a:pt x="78" y="49"/>
                  <a:pt x="78" y="49"/>
                </a:cubicBezTo>
                <a:cubicBezTo>
                  <a:pt x="111" y="49"/>
                  <a:pt x="111" y="49"/>
                  <a:pt x="111" y="49"/>
                </a:cubicBezTo>
                <a:cubicBezTo>
                  <a:pt x="122" y="49"/>
                  <a:pt x="126" y="54"/>
                  <a:pt x="126" y="61"/>
                </a:cubicBezTo>
                <a:cubicBezTo>
                  <a:pt x="126" y="63"/>
                  <a:pt x="126" y="63"/>
                  <a:pt x="126" y="63"/>
                </a:cubicBezTo>
                <a:cubicBezTo>
                  <a:pt x="126" y="71"/>
                  <a:pt x="122" y="76"/>
                  <a:pt x="111" y="76"/>
                </a:cubicBezTo>
                <a:cubicBezTo>
                  <a:pt x="78" y="76"/>
                  <a:pt x="78" y="76"/>
                  <a:pt x="78" y="76"/>
                </a:cubicBezTo>
                <a:cubicBezTo>
                  <a:pt x="78" y="112"/>
                  <a:pt x="78" y="112"/>
                  <a:pt x="78" y="112"/>
                </a:cubicBezTo>
                <a:cubicBezTo>
                  <a:pt x="78" y="122"/>
                  <a:pt x="72" y="127"/>
                  <a:pt x="65" y="127"/>
                </a:cubicBezTo>
                <a:cubicBezTo>
                  <a:pt x="62" y="127"/>
                  <a:pt x="62" y="127"/>
                  <a:pt x="62" y="127"/>
                </a:cubicBezTo>
                <a:cubicBezTo>
                  <a:pt x="54" y="127"/>
                  <a:pt x="49" y="122"/>
                  <a:pt x="49" y="112"/>
                </a:cubicBezTo>
                <a:cubicBezTo>
                  <a:pt x="49" y="76"/>
                  <a:pt x="49" y="76"/>
                  <a:pt x="49" y="76"/>
                </a:cubicBezTo>
                <a:lnTo>
                  <a:pt x="16" y="76"/>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grpSp>
        <p:nvGrpSpPr>
          <p:cNvPr id="153" name="Group 45"/>
          <p:cNvGrpSpPr>
            <a:grpSpLocks noChangeAspect="1"/>
          </p:cNvGrpSpPr>
          <p:nvPr/>
        </p:nvGrpSpPr>
        <p:grpSpPr bwMode="auto">
          <a:xfrm>
            <a:off x="3222624" y="5999160"/>
            <a:ext cx="134937" cy="131762"/>
            <a:chOff x="2030" y="3779"/>
            <a:chExt cx="85" cy="83"/>
          </a:xfrm>
          <a:solidFill>
            <a:schemeClr val="bg1"/>
          </a:solidFill>
        </p:grpSpPr>
        <p:sp>
          <p:nvSpPr>
            <p:cNvPr id="154" name="Freeform 46"/>
            <p:cNvSpPr>
              <a:spLocks noEditPoints="1"/>
            </p:cNvSpPr>
            <p:nvPr/>
          </p:nvSpPr>
          <p:spPr bwMode="auto">
            <a:xfrm>
              <a:off x="2030" y="3780"/>
              <a:ext cx="85" cy="82"/>
            </a:xfrm>
            <a:custGeom>
              <a:avLst/>
              <a:gdLst/>
              <a:ahLst/>
              <a:cxnLst>
                <a:cxn ang="0">
                  <a:pos x="28" y="54"/>
                </a:cxn>
                <a:cxn ang="0">
                  <a:pos x="16" y="52"/>
                </a:cxn>
                <a:cxn ang="0">
                  <a:pos x="7" y="46"/>
                </a:cxn>
                <a:cxn ang="0">
                  <a:pos x="2" y="38"/>
                </a:cxn>
                <a:cxn ang="0">
                  <a:pos x="0" y="27"/>
                </a:cxn>
                <a:cxn ang="0">
                  <a:pos x="0" y="26"/>
                </a:cxn>
                <a:cxn ang="0">
                  <a:pos x="2" y="15"/>
                </a:cxn>
                <a:cxn ang="0">
                  <a:pos x="8" y="7"/>
                </a:cxn>
                <a:cxn ang="0">
                  <a:pos x="16" y="2"/>
                </a:cxn>
                <a:cxn ang="0">
                  <a:pos x="28" y="0"/>
                </a:cxn>
                <a:cxn ang="0">
                  <a:pos x="39" y="2"/>
                </a:cxn>
                <a:cxn ang="0">
                  <a:pos x="48" y="7"/>
                </a:cxn>
                <a:cxn ang="0">
                  <a:pos x="53" y="15"/>
                </a:cxn>
                <a:cxn ang="0">
                  <a:pos x="55" y="26"/>
                </a:cxn>
                <a:cxn ang="0">
                  <a:pos x="55" y="27"/>
                </a:cxn>
                <a:cxn ang="0">
                  <a:pos x="53" y="38"/>
                </a:cxn>
                <a:cxn ang="0">
                  <a:pos x="48" y="46"/>
                </a:cxn>
                <a:cxn ang="0">
                  <a:pos x="39" y="52"/>
                </a:cxn>
                <a:cxn ang="0">
                  <a:pos x="28" y="54"/>
                </a:cxn>
                <a:cxn ang="0">
                  <a:pos x="28" y="41"/>
                </a:cxn>
                <a:cxn ang="0">
                  <a:pos x="36" y="37"/>
                </a:cxn>
                <a:cxn ang="0">
                  <a:pos x="39" y="28"/>
                </a:cxn>
                <a:cxn ang="0">
                  <a:pos x="39" y="25"/>
                </a:cxn>
                <a:cxn ang="0">
                  <a:pos x="36" y="16"/>
                </a:cxn>
                <a:cxn ang="0">
                  <a:pos x="28" y="13"/>
                </a:cxn>
                <a:cxn ang="0">
                  <a:pos x="19" y="16"/>
                </a:cxn>
                <a:cxn ang="0">
                  <a:pos x="16" y="25"/>
                </a:cxn>
                <a:cxn ang="0">
                  <a:pos x="16" y="28"/>
                </a:cxn>
                <a:cxn ang="0">
                  <a:pos x="20" y="37"/>
                </a:cxn>
                <a:cxn ang="0">
                  <a:pos x="28" y="41"/>
                </a:cxn>
                <a:cxn ang="0">
                  <a:pos x="91" y="113"/>
                </a:cxn>
                <a:cxn ang="0">
                  <a:pos x="80" y="111"/>
                </a:cxn>
                <a:cxn ang="0">
                  <a:pos x="71" y="106"/>
                </a:cxn>
                <a:cxn ang="0">
                  <a:pos x="65" y="97"/>
                </a:cxn>
                <a:cxn ang="0">
                  <a:pos x="63" y="87"/>
                </a:cxn>
                <a:cxn ang="0">
                  <a:pos x="63" y="85"/>
                </a:cxn>
                <a:cxn ang="0">
                  <a:pos x="65" y="75"/>
                </a:cxn>
                <a:cxn ang="0">
                  <a:pos x="71" y="66"/>
                </a:cxn>
                <a:cxn ang="0">
                  <a:pos x="80" y="61"/>
                </a:cxn>
                <a:cxn ang="0">
                  <a:pos x="91" y="59"/>
                </a:cxn>
                <a:cxn ang="0">
                  <a:pos x="102" y="61"/>
                </a:cxn>
                <a:cxn ang="0">
                  <a:pos x="111" y="66"/>
                </a:cxn>
                <a:cxn ang="0">
                  <a:pos x="117" y="75"/>
                </a:cxn>
                <a:cxn ang="0">
                  <a:pos x="119" y="85"/>
                </a:cxn>
                <a:cxn ang="0">
                  <a:pos x="119" y="87"/>
                </a:cxn>
                <a:cxn ang="0">
                  <a:pos x="117" y="97"/>
                </a:cxn>
                <a:cxn ang="0">
                  <a:pos x="111" y="106"/>
                </a:cxn>
                <a:cxn ang="0">
                  <a:pos x="102" y="111"/>
                </a:cxn>
                <a:cxn ang="0">
                  <a:pos x="91" y="113"/>
                </a:cxn>
                <a:cxn ang="0">
                  <a:pos x="91" y="100"/>
                </a:cxn>
                <a:cxn ang="0">
                  <a:pos x="99" y="96"/>
                </a:cxn>
                <a:cxn ang="0">
                  <a:pos x="102" y="87"/>
                </a:cxn>
                <a:cxn ang="0">
                  <a:pos x="102" y="85"/>
                </a:cxn>
                <a:cxn ang="0">
                  <a:pos x="99" y="75"/>
                </a:cxn>
                <a:cxn ang="0">
                  <a:pos x="91" y="72"/>
                </a:cxn>
                <a:cxn ang="0">
                  <a:pos x="83" y="75"/>
                </a:cxn>
                <a:cxn ang="0">
                  <a:pos x="80" y="85"/>
                </a:cxn>
                <a:cxn ang="0">
                  <a:pos x="80" y="87"/>
                </a:cxn>
                <a:cxn ang="0">
                  <a:pos x="83" y="96"/>
                </a:cxn>
                <a:cxn ang="0">
                  <a:pos x="91" y="100"/>
                </a:cxn>
              </a:cxnLst>
              <a:rect l="0" t="0" r="r" b="b"/>
              <a:pathLst>
                <a:path w="119" h="113">
                  <a:moveTo>
                    <a:pt x="28" y="54"/>
                  </a:moveTo>
                  <a:cubicBezTo>
                    <a:pt x="23" y="54"/>
                    <a:pt x="20" y="53"/>
                    <a:pt x="16" y="52"/>
                  </a:cubicBezTo>
                  <a:cubicBezTo>
                    <a:pt x="13" y="50"/>
                    <a:pt x="10" y="49"/>
                    <a:pt x="7" y="46"/>
                  </a:cubicBezTo>
                  <a:cubicBezTo>
                    <a:pt x="5" y="44"/>
                    <a:pt x="3" y="41"/>
                    <a:pt x="2" y="38"/>
                  </a:cubicBezTo>
                  <a:cubicBezTo>
                    <a:pt x="0" y="35"/>
                    <a:pt x="0" y="31"/>
                    <a:pt x="0" y="27"/>
                  </a:cubicBezTo>
                  <a:cubicBezTo>
                    <a:pt x="0" y="26"/>
                    <a:pt x="0" y="26"/>
                    <a:pt x="0" y="26"/>
                  </a:cubicBezTo>
                  <a:cubicBezTo>
                    <a:pt x="0" y="22"/>
                    <a:pt x="0" y="19"/>
                    <a:pt x="2" y="15"/>
                  </a:cubicBezTo>
                  <a:cubicBezTo>
                    <a:pt x="3" y="12"/>
                    <a:pt x="5" y="9"/>
                    <a:pt x="8" y="7"/>
                  </a:cubicBezTo>
                  <a:cubicBezTo>
                    <a:pt x="10" y="5"/>
                    <a:pt x="13" y="3"/>
                    <a:pt x="16" y="2"/>
                  </a:cubicBezTo>
                  <a:cubicBezTo>
                    <a:pt x="20" y="0"/>
                    <a:pt x="24" y="0"/>
                    <a:pt x="28" y="0"/>
                  </a:cubicBezTo>
                  <a:cubicBezTo>
                    <a:pt x="32" y="0"/>
                    <a:pt x="36" y="0"/>
                    <a:pt x="39" y="2"/>
                  </a:cubicBezTo>
                  <a:cubicBezTo>
                    <a:pt x="42" y="3"/>
                    <a:pt x="45" y="5"/>
                    <a:pt x="48" y="7"/>
                  </a:cubicBezTo>
                  <a:cubicBezTo>
                    <a:pt x="50" y="9"/>
                    <a:pt x="52" y="12"/>
                    <a:pt x="53" y="15"/>
                  </a:cubicBezTo>
                  <a:cubicBezTo>
                    <a:pt x="55" y="19"/>
                    <a:pt x="55" y="22"/>
                    <a:pt x="55" y="26"/>
                  </a:cubicBezTo>
                  <a:cubicBezTo>
                    <a:pt x="55" y="27"/>
                    <a:pt x="55" y="27"/>
                    <a:pt x="55" y="27"/>
                  </a:cubicBezTo>
                  <a:cubicBezTo>
                    <a:pt x="55" y="31"/>
                    <a:pt x="55" y="35"/>
                    <a:pt x="53" y="38"/>
                  </a:cubicBezTo>
                  <a:cubicBezTo>
                    <a:pt x="52" y="41"/>
                    <a:pt x="50" y="44"/>
                    <a:pt x="48" y="46"/>
                  </a:cubicBezTo>
                  <a:cubicBezTo>
                    <a:pt x="45" y="49"/>
                    <a:pt x="42" y="50"/>
                    <a:pt x="39" y="52"/>
                  </a:cubicBezTo>
                  <a:cubicBezTo>
                    <a:pt x="35" y="53"/>
                    <a:pt x="32" y="54"/>
                    <a:pt x="28" y="54"/>
                  </a:cubicBezTo>
                  <a:close/>
                  <a:moveTo>
                    <a:pt x="28" y="41"/>
                  </a:moveTo>
                  <a:cubicBezTo>
                    <a:pt x="31" y="41"/>
                    <a:pt x="34" y="39"/>
                    <a:pt x="36" y="37"/>
                  </a:cubicBezTo>
                  <a:cubicBezTo>
                    <a:pt x="38" y="35"/>
                    <a:pt x="39" y="32"/>
                    <a:pt x="39" y="28"/>
                  </a:cubicBezTo>
                  <a:cubicBezTo>
                    <a:pt x="39" y="25"/>
                    <a:pt x="39" y="25"/>
                    <a:pt x="39" y="25"/>
                  </a:cubicBezTo>
                  <a:cubicBezTo>
                    <a:pt x="39" y="21"/>
                    <a:pt x="38" y="18"/>
                    <a:pt x="36" y="16"/>
                  </a:cubicBezTo>
                  <a:cubicBezTo>
                    <a:pt x="34" y="14"/>
                    <a:pt x="31" y="13"/>
                    <a:pt x="28" y="13"/>
                  </a:cubicBezTo>
                  <a:cubicBezTo>
                    <a:pt x="24" y="13"/>
                    <a:pt x="22" y="14"/>
                    <a:pt x="19" y="16"/>
                  </a:cubicBezTo>
                  <a:cubicBezTo>
                    <a:pt x="17" y="18"/>
                    <a:pt x="16" y="21"/>
                    <a:pt x="16" y="25"/>
                  </a:cubicBezTo>
                  <a:cubicBezTo>
                    <a:pt x="16" y="28"/>
                    <a:pt x="16" y="28"/>
                    <a:pt x="16" y="28"/>
                  </a:cubicBezTo>
                  <a:cubicBezTo>
                    <a:pt x="16" y="32"/>
                    <a:pt x="17" y="35"/>
                    <a:pt x="20" y="37"/>
                  </a:cubicBezTo>
                  <a:cubicBezTo>
                    <a:pt x="22" y="39"/>
                    <a:pt x="24" y="41"/>
                    <a:pt x="28" y="41"/>
                  </a:cubicBezTo>
                  <a:close/>
                  <a:moveTo>
                    <a:pt x="91" y="113"/>
                  </a:moveTo>
                  <a:cubicBezTo>
                    <a:pt x="87" y="113"/>
                    <a:pt x="83" y="112"/>
                    <a:pt x="80" y="111"/>
                  </a:cubicBezTo>
                  <a:cubicBezTo>
                    <a:pt x="76" y="110"/>
                    <a:pt x="73" y="108"/>
                    <a:pt x="71" y="106"/>
                  </a:cubicBezTo>
                  <a:cubicBezTo>
                    <a:pt x="69" y="103"/>
                    <a:pt x="67" y="101"/>
                    <a:pt x="65" y="97"/>
                  </a:cubicBezTo>
                  <a:cubicBezTo>
                    <a:pt x="64" y="94"/>
                    <a:pt x="63" y="91"/>
                    <a:pt x="63" y="87"/>
                  </a:cubicBezTo>
                  <a:cubicBezTo>
                    <a:pt x="63" y="85"/>
                    <a:pt x="63" y="85"/>
                    <a:pt x="63" y="85"/>
                  </a:cubicBezTo>
                  <a:cubicBezTo>
                    <a:pt x="63" y="82"/>
                    <a:pt x="64" y="78"/>
                    <a:pt x="65" y="75"/>
                  </a:cubicBezTo>
                  <a:cubicBezTo>
                    <a:pt x="67" y="72"/>
                    <a:pt x="69" y="69"/>
                    <a:pt x="71" y="66"/>
                  </a:cubicBezTo>
                  <a:cubicBezTo>
                    <a:pt x="74" y="64"/>
                    <a:pt x="77" y="62"/>
                    <a:pt x="80" y="61"/>
                  </a:cubicBezTo>
                  <a:cubicBezTo>
                    <a:pt x="83" y="60"/>
                    <a:pt x="87" y="59"/>
                    <a:pt x="91" y="59"/>
                  </a:cubicBezTo>
                  <a:cubicBezTo>
                    <a:pt x="95" y="59"/>
                    <a:pt x="99" y="60"/>
                    <a:pt x="102" y="61"/>
                  </a:cubicBezTo>
                  <a:cubicBezTo>
                    <a:pt x="106" y="62"/>
                    <a:pt x="109" y="64"/>
                    <a:pt x="111" y="66"/>
                  </a:cubicBezTo>
                  <a:cubicBezTo>
                    <a:pt x="114" y="69"/>
                    <a:pt x="116" y="71"/>
                    <a:pt x="117" y="75"/>
                  </a:cubicBezTo>
                  <a:cubicBezTo>
                    <a:pt x="118" y="78"/>
                    <a:pt x="119" y="81"/>
                    <a:pt x="119" y="85"/>
                  </a:cubicBezTo>
                  <a:cubicBezTo>
                    <a:pt x="119" y="87"/>
                    <a:pt x="119" y="87"/>
                    <a:pt x="119" y="87"/>
                  </a:cubicBezTo>
                  <a:cubicBezTo>
                    <a:pt x="119" y="90"/>
                    <a:pt x="118" y="94"/>
                    <a:pt x="117" y="97"/>
                  </a:cubicBezTo>
                  <a:cubicBezTo>
                    <a:pt x="116" y="100"/>
                    <a:pt x="114" y="103"/>
                    <a:pt x="111" y="106"/>
                  </a:cubicBezTo>
                  <a:cubicBezTo>
                    <a:pt x="109" y="108"/>
                    <a:pt x="106" y="110"/>
                    <a:pt x="102" y="111"/>
                  </a:cubicBezTo>
                  <a:cubicBezTo>
                    <a:pt x="99" y="112"/>
                    <a:pt x="95" y="113"/>
                    <a:pt x="91" y="113"/>
                  </a:cubicBezTo>
                  <a:close/>
                  <a:moveTo>
                    <a:pt x="91" y="100"/>
                  </a:moveTo>
                  <a:cubicBezTo>
                    <a:pt x="94" y="100"/>
                    <a:pt x="97" y="99"/>
                    <a:pt x="99" y="96"/>
                  </a:cubicBezTo>
                  <a:cubicBezTo>
                    <a:pt x="101" y="94"/>
                    <a:pt x="102" y="91"/>
                    <a:pt x="102" y="87"/>
                  </a:cubicBezTo>
                  <a:cubicBezTo>
                    <a:pt x="102" y="85"/>
                    <a:pt x="102" y="85"/>
                    <a:pt x="102" y="85"/>
                  </a:cubicBezTo>
                  <a:cubicBezTo>
                    <a:pt x="102" y="81"/>
                    <a:pt x="101" y="78"/>
                    <a:pt x="99" y="75"/>
                  </a:cubicBezTo>
                  <a:cubicBezTo>
                    <a:pt x="97" y="73"/>
                    <a:pt x="94" y="72"/>
                    <a:pt x="91" y="72"/>
                  </a:cubicBezTo>
                  <a:cubicBezTo>
                    <a:pt x="88" y="72"/>
                    <a:pt x="85" y="73"/>
                    <a:pt x="83" y="75"/>
                  </a:cubicBezTo>
                  <a:cubicBezTo>
                    <a:pt x="81" y="78"/>
                    <a:pt x="80" y="81"/>
                    <a:pt x="80" y="85"/>
                  </a:cubicBezTo>
                  <a:cubicBezTo>
                    <a:pt x="80" y="87"/>
                    <a:pt x="80" y="87"/>
                    <a:pt x="80" y="87"/>
                  </a:cubicBezTo>
                  <a:cubicBezTo>
                    <a:pt x="80" y="91"/>
                    <a:pt x="81" y="94"/>
                    <a:pt x="83" y="96"/>
                  </a:cubicBezTo>
                  <a:cubicBezTo>
                    <a:pt x="85" y="99"/>
                    <a:pt x="88" y="100"/>
                    <a:pt x="91" y="100"/>
                  </a:cubicBez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55" name="Freeform 47"/>
            <p:cNvSpPr>
              <a:spLocks/>
            </p:cNvSpPr>
            <p:nvPr/>
          </p:nvSpPr>
          <p:spPr bwMode="auto">
            <a:xfrm>
              <a:off x="2036" y="3779"/>
              <a:ext cx="74" cy="83"/>
            </a:xfrm>
            <a:custGeom>
              <a:avLst/>
              <a:gdLst/>
              <a:ahLst/>
              <a:cxnLst>
                <a:cxn ang="0">
                  <a:pos x="35" y="90"/>
                </a:cxn>
                <a:cxn ang="0">
                  <a:pos x="17" y="111"/>
                </a:cxn>
                <a:cxn ang="0">
                  <a:pos x="10" y="116"/>
                </a:cxn>
                <a:cxn ang="0">
                  <a:pos x="4" y="113"/>
                </a:cxn>
                <a:cxn ang="0">
                  <a:pos x="3" y="113"/>
                </a:cxn>
                <a:cxn ang="0">
                  <a:pos x="0" y="107"/>
                </a:cxn>
                <a:cxn ang="0">
                  <a:pos x="4" y="99"/>
                </a:cxn>
                <a:cxn ang="0">
                  <a:pos x="16" y="85"/>
                </a:cxn>
                <a:cxn ang="0">
                  <a:pos x="19" y="82"/>
                </a:cxn>
                <a:cxn ang="0">
                  <a:pos x="66" y="29"/>
                </a:cxn>
                <a:cxn ang="0">
                  <a:pos x="67" y="27"/>
                </a:cxn>
                <a:cxn ang="0">
                  <a:pos x="86" y="5"/>
                </a:cxn>
                <a:cxn ang="0">
                  <a:pos x="99" y="3"/>
                </a:cxn>
                <a:cxn ang="0">
                  <a:pos x="100" y="4"/>
                </a:cxn>
                <a:cxn ang="0">
                  <a:pos x="100" y="17"/>
                </a:cxn>
                <a:cxn ang="0">
                  <a:pos x="80" y="39"/>
                </a:cxn>
                <a:cxn ang="0">
                  <a:pos x="76" y="44"/>
                </a:cxn>
                <a:cxn ang="0">
                  <a:pos x="35" y="91"/>
                </a:cxn>
              </a:cxnLst>
              <a:rect l="0" t="0" r="r" b="b"/>
              <a:pathLst>
                <a:path w="104" h="116">
                  <a:moveTo>
                    <a:pt x="35" y="90"/>
                  </a:moveTo>
                  <a:cubicBezTo>
                    <a:pt x="17" y="111"/>
                    <a:pt x="17" y="111"/>
                    <a:pt x="17" y="111"/>
                  </a:cubicBezTo>
                  <a:cubicBezTo>
                    <a:pt x="15" y="114"/>
                    <a:pt x="12" y="115"/>
                    <a:pt x="10" y="116"/>
                  </a:cubicBezTo>
                  <a:cubicBezTo>
                    <a:pt x="8" y="116"/>
                    <a:pt x="6" y="115"/>
                    <a:pt x="4" y="113"/>
                  </a:cubicBezTo>
                  <a:cubicBezTo>
                    <a:pt x="3" y="113"/>
                    <a:pt x="3" y="113"/>
                    <a:pt x="3" y="113"/>
                  </a:cubicBezTo>
                  <a:cubicBezTo>
                    <a:pt x="1" y="111"/>
                    <a:pt x="0" y="109"/>
                    <a:pt x="0" y="107"/>
                  </a:cubicBezTo>
                  <a:cubicBezTo>
                    <a:pt x="0" y="105"/>
                    <a:pt x="1" y="102"/>
                    <a:pt x="4" y="99"/>
                  </a:cubicBezTo>
                  <a:cubicBezTo>
                    <a:pt x="16" y="85"/>
                    <a:pt x="16" y="85"/>
                    <a:pt x="16" y="85"/>
                  </a:cubicBezTo>
                  <a:cubicBezTo>
                    <a:pt x="16" y="85"/>
                    <a:pt x="16" y="85"/>
                    <a:pt x="19" y="82"/>
                  </a:cubicBezTo>
                  <a:cubicBezTo>
                    <a:pt x="66" y="29"/>
                    <a:pt x="66" y="29"/>
                    <a:pt x="66" y="29"/>
                  </a:cubicBezTo>
                  <a:cubicBezTo>
                    <a:pt x="68" y="26"/>
                    <a:pt x="67" y="27"/>
                    <a:pt x="67" y="27"/>
                  </a:cubicBezTo>
                  <a:cubicBezTo>
                    <a:pt x="86" y="5"/>
                    <a:pt x="86" y="5"/>
                    <a:pt x="86" y="5"/>
                  </a:cubicBezTo>
                  <a:cubicBezTo>
                    <a:pt x="91" y="0"/>
                    <a:pt x="95" y="0"/>
                    <a:pt x="99" y="3"/>
                  </a:cubicBezTo>
                  <a:cubicBezTo>
                    <a:pt x="100" y="4"/>
                    <a:pt x="100" y="4"/>
                    <a:pt x="100" y="4"/>
                  </a:cubicBezTo>
                  <a:cubicBezTo>
                    <a:pt x="104" y="7"/>
                    <a:pt x="104" y="11"/>
                    <a:pt x="100" y="17"/>
                  </a:cubicBezTo>
                  <a:cubicBezTo>
                    <a:pt x="80" y="39"/>
                    <a:pt x="80" y="39"/>
                    <a:pt x="80" y="39"/>
                  </a:cubicBezTo>
                  <a:cubicBezTo>
                    <a:pt x="76" y="44"/>
                    <a:pt x="76" y="44"/>
                    <a:pt x="76" y="44"/>
                  </a:cubicBezTo>
                  <a:cubicBezTo>
                    <a:pt x="35" y="91"/>
                    <a:pt x="35" y="91"/>
                    <a:pt x="35" y="91"/>
                  </a:cubicBezTo>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grpSp>
      <p:grpSp>
        <p:nvGrpSpPr>
          <p:cNvPr id="156" name="Group 50"/>
          <p:cNvGrpSpPr>
            <a:grpSpLocks noChangeAspect="1"/>
          </p:cNvGrpSpPr>
          <p:nvPr/>
        </p:nvGrpSpPr>
        <p:grpSpPr bwMode="auto">
          <a:xfrm>
            <a:off x="3535351" y="5994402"/>
            <a:ext cx="136525" cy="141288"/>
            <a:chOff x="2227" y="3776"/>
            <a:chExt cx="86" cy="89"/>
          </a:xfrm>
          <a:solidFill>
            <a:schemeClr val="bg1"/>
          </a:solidFill>
        </p:grpSpPr>
        <p:sp>
          <p:nvSpPr>
            <p:cNvPr id="157" name="Freeform 51"/>
            <p:cNvSpPr>
              <a:spLocks/>
            </p:cNvSpPr>
            <p:nvPr/>
          </p:nvSpPr>
          <p:spPr bwMode="auto">
            <a:xfrm>
              <a:off x="2227" y="3811"/>
              <a:ext cx="86" cy="19"/>
            </a:xfrm>
            <a:custGeom>
              <a:avLst/>
              <a:gdLst/>
              <a:ahLst/>
              <a:cxnLst>
                <a:cxn ang="0">
                  <a:pos x="46" y="26"/>
                </a:cxn>
                <a:cxn ang="0">
                  <a:pos x="15" y="26"/>
                </a:cxn>
                <a:cxn ang="0">
                  <a:pos x="0" y="14"/>
                </a:cxn>
                <a:cxn ang="0">
                  <a:pos x="0" y="12"/>
                </a:cxn>
                <a:cxn ang="0">
                  <a:pos x="15" y="0"/>
                </a:cxn>
                <a:cxn ang="0">
                  <a:pos x="46" y="0"/>
                </a:cxn>
                <a:cxn ang="0">
                  <a:pos x="74" y="0"/>
                </a:cxn>
                <a:cxn ang="0">
                  <a:pos x="106" y="0"/>
                </a:cxn>
                <a:cxn ang="0">
                  <a:pos x="121" y="12"/>
                </a:cxn>
                <a:cxn ang="0">
                  <a:pos x="121" y="14"/>
                </a:cxn>
                <a:cxn ang="0">
                  <a:pos x="106" y="26"/>
                </a:cxn>
                <a:cxn ang="0">
                  <a:pos x="74" y="26"/>
                </a:cxn>
                <a:cxn ang="0">
                  <a:pos x="46" y="26"/>
                </a:cxn>
              </a:cxnLst>
              <a:rect l="0" t="0" r="r" b="b"/>
              <a:pathLst>
                <a:path w="121" h="26">
                  <a:moveTo>
                    <a:pt x="46" y="26"/>
                  </a:moveTo>
                  <a:cubicBezTo>
                    <a:pt x="15" y="26"/>
                    <a:pt x="15" y="26"/>
                    <a:pt x="15" y="26"/>
                  </a:cubicBezTo>
                  <a:cubicBezTo>
                    <a:pt x="5" y="26"/>
                    <a:pt x="0" y="21"/>
                    <a:pt x="0" y="14"/>
                  </a:cubicBezTo>
                  <a:cubicBezTo>
                    <a:pt x="0" y="12"/>
                    <a:pt x="0" y="12"/>
                    <a:pt x="0" y="12"/>
                  </a:cubicBezTo>
                  <a:cubicBezTo>
                    <a:pt x="0" y="5"/>
                    <a:pt x="5" y="0"/>
                    <a:pt x="15" y="0"/>
                  </a:cubicBezTo>
                  <a:cubicBezTo>
                    <a:pt x="46" y="0"/>
                    <a:pt x="46" y="0"/>
                    <a:pt x="46" y="0"/>
                  </a:cubicBezTo>
                  <a:cubicBezTo>
                    <a:pt x="74" y="0"/>
                    <a:pt x="74" y="0"/>
                    <a:pt x="74" y="0"/>
                  </a:cubicBezTo>
                  <a:cubicBezTo>
                    <a:pt x="106" y="0"/>
                    <a:pt x="106" y="0"/>
                    <a:pt x="106" y="0"/>
                  </a:cubicBezTo>
                  <a:cubicBezTo>
                    <a:pt x="116" y="0"/>
                    <a:pt x="121" y="5"/>
                    <a:pt x="121" y="12"/>
                  </a:cubicBezTo>
                  <a:cubicBezTo>
                    <a:pt x="121" y="14"/>
                    <a:pt x="121" y="14"/>
                    <a:pt x="121" y="14"/>
                  </a:cubicBezTo>
                  <a:cubicBezTo>
                    <a:pt x="121" y="21"/>
                    <a:pt x="116" y="26"/>
                    <a:pt x="106" y="26"/>
                  </a:cubicBezTo>
                  <a:cubicBezTo>
                    <a:pt x="74" y="26"/>
                    <a:pt x="74" y="26"/>
                    <a:pt x="74" y="26"/>
                  </a:cubicBezTo>
                  <a:lnTo>
                    <a:pt x="46" y="26"/>
                  </a:lnTo>
                  <a:close/>
                </a:path>
              </a:pathLst>
            </a:cu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58" name="Oval 52"/>
            <p:cNvSpPr>
              <a:spLocks noChangeArrowheads="1"/>
            </p:cNvSpPr>
            <p:nvPr/>
          </p:nvSpPr>
          <p:spPr bwMode="auto">
            <a:xfrm>
              <a:off x="2260" y="3776"/>
              <a:ext cx="21" cy="21"/>
            </a:xfrm>
            <a:prstGeom prst="ellipse">
              <a:avLst/>
            </a:prstGeom>
            <a:grp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59" name="Oval 53"/>
            <p:cNvSpPr>
              <a:spLocks noChangeArrowheads="1"/>
            </p:cNvSpPr>
            <p:nvPr/>
          </p:nvSpPr>
          <p:spPr bwMode="auto">
            <a:xfrm>
              <a:off x="2260" y="3845"/>
              <a:ext cx="21" cy="20"/>
            </a:xfrm>
            <a:prstGeom prst="ellipse">
              <a:avLst/>
            </a:prstGeom>
            <a:grpFill/>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160" name="Freeform 57"/>
          <p:cNvSpPr>
            <a:spLocks/>
          </p:cNvSpPr>
          <p:nvPr/>
        </p:nvSpPr>
        <p:spPr bwMode="auto">
          <a:xfrm>
            <a:off x="3856038" y="5995988"/>
            <a:ext cx="109537" cy="138112"/>
          </a:xfrm>
          <a:custGeom>
            <a:avLst/>
            <a:gdLst/>
            <a:ahLst/>
            <a:cxnLst>
              <a:cxn ang="0">
                <a:pos x="11" y="73"/>
              </a:cxn>
              <a:cxn ang="0">
                <a:pos x="4" y="70"/>
              </a:cxn>
              <a:cxn ang="0">
                <a:pos x="1" y="65"/>
              </a:cxn>
              <a:cxn ang="0">
                <a:pos x="1" y="63"/>
              </a:cxn>
              <a:cxn ang="0">
                <a:pos x="4" y="58"/>
              </a:cxn>
              <a:cxn ang="0">
                <a:pos x="11" y="55"/>
              </a:cxn>
              <a:cxn ang="0">
                <a:pos x="29" y="55"/>
              </a:cxn>
              <a:cxn ang="0">
                <a:pos x="24" y="49"/>
              </a:cxn>
              <a:cxn ang="0">
                <a:pos x="20" y="41"/>
              </a:cxn>
              <a:cxn ang="0">
                <a:pos x="14" y="34"/>
              </a:cxn>
              <a:cxn ang="0">
                <a:pos x="0" y="12"/>
              </a:cxn>
              <a:cxn ang="0">
                <a:pos x="1" y="9"/>
              </a:cxn>
              <a:cxn ang="0">
                <a:pos x="3" y="6"/>
              </a:cxn>
              <a:cxn ang="0">
                <a:pos x="8" y="2"/>
              </a:cxn>
              <a:cxn ang="0">
                <a:pos x="16" y="1"/>
              </a:cxn>
              <a:cxn ang="0">
                <a:pos x="23" y="3"/>
              </a:cxn>
              <a:cxn ang="0">
                <a:pos x="28" y="10"/>
              </a:cxn>
              <a:cxn ang="0">
                <a:pos x="49" y="48"/>
              </a:cxn>
              <a:cxn ang="0">
                <a:pos x="69" y="10"/>
              </a:cxn>
              <a:cxn ang="0">
                <a:pos x="75" y="3"/>
              </a:cxn>
              <a:cxn ang="0">
                <a:pos x="82" y="0"/>
              </a:cxn>
              <a:cxn ang="0">
                <a:pos x="89" y="2"/>
              </a:cxn>
              <a:cxn ang="0">
                <a:pos x="94" y="6"/>
              </a:cxn>
              <a:cxn ang="0">
                <a:pos x="96" y="9"/>
              </a:cxn>
              <a:cxn ang="0">
                <a:pos x="96" y="12"/>
              </a:cxn>
              <a:cxn ang="0">
                <a:pos x="68" y="55"/>
              </a:cxn>
              <a:cxn ang="0">
                <a:pos x="86" y="55"/>
              </a:cxn>
              <a:cxn ang="0">
                <a:pos x="93" y="58"/>
              </a:cxn>
              <a:cxn ang="0">
                <a:pos x="95" y="63"/>
              </a:cxn>
              <a:cxn ang="0">
                <a:pos x="95" y="65"/>
              </a:cxn>
              <a:cxn ang="0">
                <a:pos x="93" y="70"/>
              </a:cxn>
              <a:cxn ang="0">
                <a:pos x="86" y="73"/>
              </a:cxn>
              <a:cxn ang="0">
                <a:pos x="60" y="73"/>
              </a:cxn>
              <a:cxn ang="0">
                <a:pos x="60" y="82"/>
              </a:cxn>
              <a:cxn ang="0">
                <a:pos x="86" y="82"/>
              </a:cxn>
              <a:cxn ang="0">
                <a:pos x="93" y="84"/>
              </a:cxn>
              <a:cxn ang="0">
                <a:pos x="95" y="90"/>
              </a:cxn>
              <a:cxn ang="0">
                <a:pos x="95" y="92"/>
              </a:cxn>
              <a:cxn ang="0">
                <a:pos x="93" y="97"/>
              </a:cxn>
              <a:cxn ang="0">
                <a:pos x="86" y="100"/>
              </a:cxn>
              <a:cxn ang="0">
                <a:pos x="60" y="100"/>
              </a:cxn>
              <a:cxn ang="0">
                <a:pos x="60" y="108"/>
              </a:cxn>
              <a:cxn ang="0">
                <a:pos x="58" y="117"/>
              </a:cxn>
              <a:cxn ang="0">
                <a:pos x="50" y="120"/>
              </a:cxn>
              <a:cxn ang="0">
                <a:pos x="47" y="120"/>
              </a:cxn>
              <a:cxn ang="0">
                <a:pos x="39" y="117"/>
              </a:cxn>
              <a:cxn ang="0">
                <a:pos x="37" y="108"/>
              </a:cxn>
              <a:cxn ang="0">
                <a:pos x="37" y="100"/>
              </a:cxn>
              <a:cxn ang="0">
                <a:pos x="11" y="100"/>
              </a:cxn>
              <a:cxn ang="0">
                <a:pos x="4" y="97"/>
              </a:cxn>
              <a:cxn ang="0">
                <a:pos x="1" y="92"/>
              </a:cxn>
              <a:cxn ang="0">
                <a:pos x="1" y="90"/>
              </a:cxn>
              <a:cxn ang="0">
                <a:pos x="4" y="84"/>
              </a:cxn>
              <a:cxn ang="0">
                <a:pos x="11" y="82"/>
              </a:cxn>
              <a:cxn ang="0">
                <a:pos x="37" y="82"/>
              </a:cxn>
              <a:cxn ang="0">
                <a:pos x="37" y="73"/>
              </a:cxn>
              <a:cxn ang="0">
                <a:pos x="11" y="73"/>
              </a:cxn>
            </a:cxnLst>
            <a:rect l="0" t="0" r="r" b="b"/>
            <a:pathLst>
              <a:path w="97" h="120">
                <a:moveTo>
                  <a:pt x="11" y="73"/>
                </a:moveTo>
                <a:cubicBezTo>
                  <a:pt x="8" y="73"/>
                  <a:pt x="5" y="72"/>
                  <a:pt x="4" y="70"/>
                </a:cubicBezTo>
                <a:cubicBezTo>
                  <a:pt x="2" y="69"/>
                  <a:pt x="1" y="67"/>
                  <a:pt x="1" y="65"/>
                </a:cubicBezTo>
                <a:cubicBezTo>
                  <a:pt x="1" y="63"/>
                  <a:pt x="1" y="63"/>
                  <a:pt x="1" y="63"/>
                </a:cubicBezTo>
                <a:cubicBezTo>
                  <a:pt x="1" y="61"/>
                  <a:pt x="2" y="59"/>
                  <a:pt x="4" y="58"/>
                </a:cubicBezTo>
                <a:cubicBezTo>
                  <a:pt x="5" y="56"/>
                  <a:pt x="8" y="55"/>
                  <a:pt x="11" y="55"/>
                </a:cubicBezTo>
                <a:cubicBezTo>
                  <a:pt x="29" y="55"/>
                  <a:pt x="29" y="55"/>
                  <a:pt x="29" y="55"/>
                </a:cubicBezTo>
                <a:cubicBezTo>
                  <a:pt x="27" y="53"/>
                  <a:pt x="26" y="51"/>
                  <a:pt x="24" y="49"/>
                </a:cubicBezTo>
                <a:cubicBezTo>
                  <a:pt x="23" y="46"/>
                  <a:pt x="21" y="44"/>
                  <a:pt x="20" y="41"/>
                </a:cubicBezTo>
                <a:cubicBezTo>
                  <a:pt x="18" y="39"/>
                  <a:pt x="16" y="36"/>
                  <a:pt x="14" y="34"/>
                </a:cubicBezTo>
                <a:cubicBezTo>
                  <a:pt x="0" y="12"/>
                  <a:pt x="0" y="12"/>
                  <a:pt x="0" y="12"/>
                </a:cubicBezTo>
                <a:cubicBezTo>
                  <a:pt x="0" y="11"/>
                  <a:pt x="0" y="11"/>
                  <a:pt x="1" y="9"/>
                </a:cubicBezTo>
                <a:cubicBezTo>
                  <a:pt x="1" y="8"/>
                  <a:pt x="2" y="7"/>
                  <a:pt x="3" y="6"/>
                </a:cubicBezTo>
                <a:cubicBezTo>
                  <a:pt x="4" y="4"/>
                  <a:pt x="6" y="3"/>
                  <a:pt x="8" y="2"/>
                </a:cubicBezTo>
                <a:cubicBezTo>
                  <a:pt x="10" y="1"/>
                  <a:pt x="13" y="1"/>
                  <a:pt x="16" y="1"/>
                </a:cubicBezTo>
                <a:cubicBezTo>
                  <a:pt x="18" y="1"/>
                  <a:pt x="21" y="1"/>
                  <a:pt x="23" y="3"/>
                </a:cubicBezTo>
                <a:cubicBezTo>
                  <a:pt x="25" y="4"/>
                  <a:pt x="27" y="7"/>
                  <a:pt x="28" y="10"/>
                </a:cubicBezTo>
                <a:cubicBezTo>
                  <a:pt x="49" y="48"/>
                  <a:pt x="49" y="48"/>
                  <a:pt x="49" y="48"/>
                </a:cubicBezTo>
                <a:cubicBezTo>
                  <a:pt x="69" y="10"/>
                  <a:pt x="69" y="10"/>
                  <a:pt x="69" y="10"/>
                </a:cubicBezTo>
                <a:cubicBezTo>
                  <a:pt x="71" y="6"/>
                  <a:pt x="73" y="4"/>
                  <a:pt x="75" y="3"/>
                </a:cubicBezTo>
                <a:cubicBezTo>
                  <a:pt x="77" y="1"/>
                  <a:pt x="80" y="0"/>
                  <a:pt x="82" y="0"/>
                </a:cubicBezTo>
                <a:cubicBezTo>
                  <a:pt x="85" y="0"/>
                  <a:pt x="87" y="1"/>
                  <a:pt x="89" y="2"/>
                </a:cubicBezTo>
                <a:cubicBezTo>
                  <a:pt x="91" y="3"/>
                  <a:pt x="93" y="4"/>
                  <a:pt x="94" y="6"/>
                </a:cubicBezTo>
                <a:cubicBezTo>
                  <a:pt x="95" y="7"/>
                  <a:pt x="96" y="8"/>
                  <a:pt x="96" y="9"/>
                </a:cubicBezTo>
                <a:cubicBezTo>
                  <a:pt x="97" y="11"/>
                  <a:pt x="97" y="11"/>
                  <a:pt x="96" y="12"/>
                </a:cubicBezTo>
                <a:cubicBezTo>
                  <a:pt x="68" y="55"/>
                  <a:pt x="68" y="55"/>
                  <a:pt x="68" y="55"/>
                </a:cubicBezTo>
                <a:cubicBezTo>
                  <a:pt x="86" y="55"/>
                  <a:pt x="86" y="55"/>
                  <a:pt x="86" y="55"/>
                </a:cubicBezTo>
                <a:cubicBezTo>
                  <a:pt x="89" y="55"/>
                  <a:pt x="92" y="56"/>
                  <a:pt x="93" y="58"/>
                </a:cubicBezTo>
                <a:cubicBezTo>
                  <a:pt x="95" y="59"/>
                  <a:pt x="95" y="61"/>
                  <a:pt x="95" y="63"/>
                </a:cubicBezTo>
                <a:cubicBezTo>
                  <a:pt x="95" y="65"/>
                  <a:pt x="95" y="65"/>
                  <a:pt x="95" y="65"/>
                </a:cubicBezTo>
                <a:cubicBezTo>
                  <a:pt x="95" y="67"/>
                  <a:pt x="95" y="69"/>
                  <a:pt x="93" y="70"/>
                </a:cubicBezTo>
                <a:cubicBezTo>
                  <a:pt x="92" y="72"/>
                  <a:pt x="89" y="73"/>
                  <a:pt x="86" y="73"/>
                </a:cubicBezTo>
                <a:cubicBezTo>
                  <a:pt x="60" y="73"/>
                  <a:pt x="60" y="73"/>
                  <a:pt x="60" y="73"/>
                </a:cubicBezTo>
                <a:cubicBezTo>
                  <a:pt x="60" y="82"/>
                  <a:pt x="60" y="82"/>
                  <a:pt x="60" y="82"/>
                </a:cubicBezTo>
                <a:cubicBezTo>
                  <a:pt x="86" y="82"/>
                  <a:pt x="86" y="82"/>
                  <a:pt x="86" y="82"/>
                </a:cubicBezTo>
                <a:cubicBezTo>
                  <a:pt x="89" y="82"/>
                  <a:pt x="92" y="83"/>
                  <a:pt x="93" y="84"/>
                </a:cubicBezTo>
                <a:cubicBezTo>
                  <a:pt x="95" y="86"/>
                  <a:pt x="95" y="88"/>
                  <a:pt x="95" y="90"/>
                </a:cubicBezTo>
                <a:cubicBezTo>
                  <a:pt x="95" y="92"/>
                  <a:pt x="95" y="92"/>
                  <a:pt x="95" y="92"/>
                </a:cubicBezTo>
                <a:cubicBezTo>
                  <a:pt x="95" y="94"/>
                  <a:pt x="95" y="96"/>
                  <a:pt x="93" y="97"/>
                </a:cubicBezTo>
                <a:cubicBezTo>
                  <a:pt x="92" y="99"/>
                  <a:pt x="89" y="100"/>
                  <a:pt x="86" y="100"/>
                </a:cubicBezTo>
                <a:cubicBezTo>
                  <a:pt x="60" y="100"/>
                  <a:pt x="60" y="100"/>
                  <a:pt x="60" y="100"/>
                </a:cubicBezTo>
                <a:cubicBezTo>
                  <a:pt x="60" y="108"/>
                  <a:pt x="60" y="108"/>
                  <a:pt x="60" y="108"/>
                </a:cubicBezTo>
                <a:cubicBezTo>
                  <a:pt x="60" y="112"/>
                  <a:pt x="59" y="115"/>
                  <a:pt x="58" y="117"/>
                </a:cubicBezTo>
                <a:cubicBezTo>
                  <a:pt x="56" y="119"/>
                  <a:pt x="53" y="120"/>
                  <a:pt x="50" y="120"/>
                </a:cubicBezTo>
                <a:cubicBezTo>
                  <a:pt x="47" y="120"/>
                  <a:pt x="47" y="120"/>
                  <a:pt x="47" y="120"/>
                </a:cubicBezTo>
                <a:cubicBezTo>
                  <a:pt x="43" y="120"/>
                  <a:pt x="40" y="119"/>
                  <a:pt x="39" y="117"/>
                </a:cubicBezTo>
                <a:cubicBezTo>
                  <a:pt x="37" y="115"/>
                  <a:pt x="37" y="112"/>
                  <a:pt x="37" y="108"/>
                </a:cubicBezTo>
                <a:cubicBezTo>
                  <a:pt x="37" y="100"/>
                  <a:pt x="37" y="100"/>
                  <a:pt x="37" y="100"/>
                </a:cubicBezTo>
                <a:cubicBezTo>
                  <a:pt x="11" y="100"/>
                  <a:pt x="11" y="100"/>
                  <a:pt x="11" y="100"/>
                </a:cubicBezTo>
                <a:cubicBezTo>
                  <a:pt x="8" y="100"/>
                  <a:pt x="5" y="99"/>
                  <a:pt x="4" y="97"/>
                </a:cubicBezTo>
                <a:cubicBezTo>
                  <a:pt x="2" y="96"/>
                  <a:pt x="1" y="94"/>
                  <a:pt x="1" y="92"/>
                </a:cubicBezTo>
                <a:cubicBezTo>
                  <a:pt x="1" y="90"/>
                  <a:pt x="1" y="90"/>
                  <a:pt x="1" y="90"/>
                </a:cubicBezTo>
                <a:cubicBezTo>
                  <a:pt x="1" y="88"/>
                  <a:pt x="2" y="86"/>
                  <a:pt x="4" y="84"/>
                </a:cubicBezTo>
                <a:cubicBezTo>
                  <a:pt x="5" y="83"/>
                  <a:pt x="8" y="82"/>
                  <a:pt x="11" y="82"/>
                </a:cubicBezTo>
                <a:cubicBezTo>
                  <a:pt x="37" y="82"/>
                  <a:pt x="37" y="82"/>
                  <a:pt x="37" y="82"/>
                </a:cubicBezTo>
                <a:cubicBezTo>
                  <a:pt x="37" y="73"/>
                  <a:pt x="37" y="73"/>
                  <a:pt x="37" y="73"/>
                </a:cubicBezTo>
                <a:lnTo>
                  <a:pt x="11" y="73"/>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1" name="Freeform 61"/>
          <p:cNvSpPr>
            <a:spLocks/>
          </p:cNvSpPr>
          <p:nvPr/>
        </p:nvSpPr>
        <p:spPr bwMode="auto">
          <a:xfrm>
            <a:off x="4160838" y="6000750"/>
            <a:ext cx="100012" cy="130175"/>
          </a:xfrm>
          <a:custGeom>
            <a:avLst/>
            <a:gdLst/>
            <a:ahLst/>
            <a:cxnLst>
              <a:cxn ang="0">
                <a:pos x="66" y="52"/>
              </a:cxn>
              <a:cxn ang="0">
                <a:pos x="81" y="63"/>
              </a:cxn>
              <a:cxn ang="0">
                <a:pos x="87" y="80"/>
              </a:cxn>
              <a:cxn ang="0">
                <a:pos x="75" y="104"/>
              </a:cxn>
              <a:cxn ang="0">
                <a:pos x="42" y="113"/>
              </a:cxn>
              <a:cxn ang="0">
                <a:pos x="24" y="111"/>
              </a:cxn>
              <a:cxn ang="0">
                <a:pos x="11" y="105"/>
              </a:cxn>
              <a:cxn ang="0">
                <a:pos x="3" y="97"/>
              </a:cxn>
              <a:cxn ang="0">
                <a:pos x="0" y="88"/>
              </a:cxn>
              <a:cxn ang="0">
                <a:pos x="2" y="81"/>
              </a:cxn>
              <a:cxn ang="0">
                <a:pos x="7" y="77"/>
              </a:cxn>
              <a:cxn ang="0">
                <a:pos x="12" y="76"/>
              </a:cxn>
              <a:cxn ang="0">
                <a:pos x="15" y="76"/>
              </a:cxn>
              <a:cxn ang="0">
                <a:pos x="24" y="89"/>
              </a:cxn>
              <a:cxn ang="0">
                <a:pos x="41" y="94"/>
              </a:cxn>
              <a:cxn ang="0">
                <a:pos x="57" y="90"/>
              </a:cxn>
              <a:cxn ang="0">
                <a:pos x="63" y="78"/>
              </a:cxn>
              <a:cxn ang="0">
                <a:pos x="44" y="63"/>
              </a:cxn>
              <a:cxn ang="0">
                <a:pos x="38" y="63"/>
              </a:cxn>
              <a:cxn ang="0">
                <a:pos x="29" y="61"/>
              </a:cxn>
              <a:cxn ang="0">
                <a:pos x="26" y="55"/>
              </a:cxn>
              <a:cxn ang="0">
                <a:pos x="26" y="54"/>
              </a:cxn>
              <a:cxn ang="0">
                <a:pos x="38" y="45"/>
              </a:cxn>
              <a:cxn ang="0">
                <a:pos x="46" y="45"/>
              </a:cxn>
              <a:cxn ang="0">
                <a:pos x="57" y="42"/>
              </a:cxn>
              <a:cxn ang="0">
                <a:pos x="61" y="33"/>
              </a:cxn>
              <a:cxn ang="0">
                <a:pos x="56" y="22"/>
              </a:cxn>
              <a:cxn ang="0">
                <a:pos x="41" y="19"/>
              </a:cxn>
              <a:cxn ang="0">
                <a:pos x="32" y="20"/>
              </a:cxn>
              <a:cxn ang="0">
                <a:pos x="25" y="24"/>
              </a:cxn>
              <a:cxn ang="0">
                <a:pos x="20" y="28"/>
              </a:cxn>
              <a:cxn ang="0">
                <a:pos x="17" y="34"/>
              </a:cxn>
              <a:cxn ang="0">
                <a:pos x="15" y="35"/>
              </a:cxn>
              <a:cxn ang="0">
                <a:pos x="10" y="33"/>
              </a:cxn>
              <a:cxn ang="0">
                <a:pos x="5" y="30"/>
              </a:cxn>
              <a:cxn ang="0">
                <a:pos x="3" y="23"/>
              </a:cxn>
              <a:cxn ang="0">
                <a:pos x="5" y="14"/>
              </a:cxn>
              <a:cxn ang="0">
                <a:pos x="13" y="7"/>
              </a:cxn>
              <a:cxn ang="0">
                <a:pos x="25" y="2"/>
              </a:cxn>
              <a:cxn ang="0">
                <a:pos x="42" y="0"/>
              </a:cxn>
              <a:cxn ang="0">
                <a:pos x="74" y="7"/>
              </a:cxn>
              <a:cxn ang="0">
                <a:pos x="85" y="29"/>
              </a:cxn>
              <a:cxn ang="0">
                <a:pos x="66" y="52"/>
              </a:cxn>
            </a:cxnLst>
            <a:rect l="0" t="0" r="r" b="b"/>
            <a:pathLst>
              <a:path w="87" h="113">
                <a:moveTo>
                  <a:pt x="66" y="52"/>
                </a:moveTo>
                <a:cubicBezTo>
                  <a:pt x="73" y="54"/>
                  <a:pt x="78" y="58"/>
                  <a:pt x="81" y="63"/>
                </a:cubicBezTo>
                <a:cubicBezTo>
                  <a:pt x="85" y="68"/>
                  <a:pt x="87" y="73"/>
                  <a:pt x="87" y="80"/>
                </a:cubicBezTo>
                <a:cubicBezTo>
                  <a:pt x="87" y="90"/>
                  <a:pt x="83" y="99"/>
                  <a:pt x="75" y="104"/>
                </a:cubicBezTo>
                <a:cubicBezTo>
                  <a:pt x="67" y="110"/>
                  <a:pt x="56" y="113"/>
                  <a:pt x="42" y="113"/>
                </a:cubicBezTo>
                <a:cubicBezTo>
                  <a:pt x="35" y="113"/>
                  <a:pt x="29" y="112"/>
                  <a:pt x="24" y="111"/>
                </a:cubicBezTo>
                <a:cubicBezTo>
                  <a:pt x="19" y="109"/>
                  <a:pt x="14" y="107"/>
                  <a:pt x="11" y="105"/>
                </a:cubicBezTo>
                <a:cubicBezTo>
                  <a:pt x="7" y="103"/>
                  <a:pt x="5" y="100"/>
                  <a:pt x="3" y="97"/>
                </a:cubicBezTo>
                <a:cubicBezTo>
                  <a:pt x="1" y="94"/>
                  <a:pt x="0" y="91"/>
                  <a:pt x="0" y="88"/>
                </a:cubicBezTo>
                <a:cubicBezTo>
                  <a:pt x="0" y="85"/>
                  <a:pt x="1" y="83"/>
                  <a:pt x="2" y="81"/>
                </a:cubicBezTo>
                <a:cubicBezTo>
                  <a:pt x="4" y="79"/>
                  <a:pt x="5" y="78"/>
                  <a:pt x="7" y="77"/>
                </a:cubicBezTo>
                <a:cubicBezTo>
                  <a:pt x="9" y="77"/>
                  <a:pt x="11" y="76"/>
                  <a:pt x="12" y="76"/>
                </a:cubicBezTo>
                <a:cubicBezTo>
                  <a:pt x="14" y="76"/>
                  <a:pt x="15" y="76"/>
                  <a:pt x="15" y="76"/>
                </a:cubicBezTo>
                <a:cubicBezTo>
                  <a:pt x="16" y="82"/>
                  <a:pt x="20" y="86"/>
                  <a:pt x="24" y="89"/>
                </a:cubicBezTo>
                <a:cubicBezTo>
                  <a:pt x="29" y="92"/>
                  <a:pt x="35" y="94"/>
                  <a:pt x="41" y="94"/>
                </a:cubicBezTo>
                <a:cubicBezTo>
                  <a:pt x="48" y="94"/>
                  <a:pt x="53" y="92"/>
                  <a:pt x="57" y="90"/>
                </a:cubicBezTo>
                <a:cubicBezTo>
                  <a:pt x="61" y="87"/>
                  <a:pt x="63" y="83"/>
                  <a:pt x="63" y="78"/>
                </a:cubicBezTo>
                <a:cubicBezTo>
                  <a:pt x="63" y="68"/>
                  <a:pt x="57" y="63"/>
                  <a:pt x="44" y="63"/>
                </a:cubicBezTo>
                <a:cubicBezTo>
                  <a:pt x="38" y="63"/>
                  <a:pt x="38" y="63"/>
                  <a:pt x="38" y="63"/>
                </a:cubicBezTo>
                <a:cubicBezTo>
                  <a:pt x="34" y="63"/>
                  <a:pt x="31" y="63"/>
                  <a:pt x="29" y="61"/>
                </a:cubicBezTo>
                <a:cubicBezTo>
                  <a:pt x="27" y="60"/>
                  <a:pt x="26" y="58"/>
                  <a:pt x="26" y="55"/>
                </a:cubicBezTo>
                <a:cubicBezTo>
                  <a:pt x="26" y="54"/>
                  <a:pt x="26" y="54"/>
                  <a:pt x="26" y="54"/>
                </a:cubicBezTo>
                <a:cubicBezTo>
                  <a:pt x="26" y="48"/>
                  <a:pt x="30" y="45"/>
                  <a:pt x="38" y="45"/>
                </a:cubicBezTo>
                <a:cubicBezTo>
                  <a:pt x="46" y="45"/>
                  <a:pt x="46" y="45"/>
                  <a:pt x="46" y="45"/>
                </a:cubicBezTo>
                <a:cubicBezTo>
                  <a:pt x="51" y="45"/>
                  <a:pt x="55" y="44"/>
                  <a:pt x="57" y="42"/>
                </a:cubicBezTo>
                <a:cubicBezTo>
                  <a:pt x="60" y="40"/>
                  <a:pt x="61" y="36"/>
                  <a:pt x="61" y="33"/>
                </a:cubicBezTo>
                <a:cubicBezTo>
                  <a:pt x="61" y="28"/>
                  <a:pt x="59" y="25"/>
                  <a:pt x="56" y="22"/>
                </a:cubicBezTo>
                <a:cubicBezTo>
                  <a:pt x="52" y="20"/>
                  <a:pt x="48" y="19"/>
                  <a:pt x="41" y="19"/>
                </a:cubicBezTo>
                <a:cubicBezTo>
                  <a:pt x="38" y="19"/>
                  <a:pt x="35" y="19"/>
                  <a:pt x="32" y="20"/>
                </a:cubicBezTo>
                <a:cubicBezTo>
                  <a:pt x="29" y="21"/>
                  <a:pt x="27" y="22"/>
                  <a:pt x="25" y="24"/>
                </a:cubicBezTo>
                <a:cubicBezTo>
                  <a:pt x="23" y="25"/>
                  <a:pt x="21" y="27"/>
                  <a:pt x="20" y="28"/>
                </a:cubicBezTo>
                <a:cubicBezTo>
                  <a:pt x="19" y="30"/>
                  <a:pt x="18" y="32"/>
                  <a:pt x="17" y="34"/>
                </a:cubicBezTo>
                <a:cubicBezTo>
                  <a:pt x="17" y="35"/>
                  <a:pt x="16" y="35"/>
                  <a:pt x="15" y="35"/>
                </a:cubicBezTo>
                <a:cubicBezTo>
                  <a:pt x="13" y="35"/>
                  <a:pt x="11" y="34"/>
                  <a:pt x="10" y="33"/>
                </a:cubicBezTo>
                <a:cubicBezTo>
                  <a:pt x="8" y="33"/>
                  <a:pt x="6" y="32"/>
                  <a:pt x="5" y="30"/>
                </a:cubicBezTo>
                <a:cubicBezTo>
                  <a:pt x="3" y="28"/>
                  <a:pt x="3" y="26"/>
                  <a:pt x="3" y="23"/>
                </a:cubicBezTo>
                <a:cubicBezTo>
                  <a:pt x="3" y="20"/>
                  <a:pt x="4" y="17"/>
                  <a:pt x="5" y="14"/>
                </a:cubicBezTo>
                <a:cubicBezTo>
                  <a:pt x="7" y="12"/>
                  <a:pt x="10" y="9"/>
                  <a:pt x="13" y="7"/>
                </a:cubicBezTo>
                <a:cubicBezTo>
                  <a:pt x="17" y="5"/>
                  <a:pt x="21" y="3"/>
                  <a:pt x="25" y="2"/>
                </a:cubicBezTo>
                <a:cubicBezTo>
                  <a:pt x="30" y="0"/>
                  <a:pt x="36" y="0"/>
                  <a:pt x="42" y="0"/>
                </a:cubicBezTo>
                <a:cubicBezTo>
                  <a:pt x="56" y="0"/>
                  <a:pt x="66" y="2"/>
                  <a:pt x="74" y="7"/>
                </a:cubicBezTo>
                <a:cubicBezTo>
                  <a:pt x="81" y="12"/>
                  <a:pt x="85" y="20"/>
                  <a:pt x="85" y="29"/>
                </a:cubicBezTo>
                <a:cubicBezTo>
                  <a:pt x="85" y="41"/>
                  <a:pt x="78" y="48"/>
                  <a:pt x="66" y="52"/>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2" name="Freeform 65"/>
          <p:cNvSpPr>
            <a:spLocks noEditPoints="1"/>
          </p:cNvSpPr>
          <p:nvPr/>
        </p:nvSpPr>
        <p:spPr bwMode="auto">
          <a:xfrm>
            <a:off x="4456113" y="6002338"/>
            <a:ext cx="109537" cy="127000"/>
          </a:xfrm>
          <a:custGeom>
            <a:avLst/>
            <a:gdLst/>
            <a:ahLst/>
            <a:cxnLst>
              <a:cxn ang="0">
                <a:pos x="86" y="64"/>
              </a:cxn>
              <a:cxn ang="0">
                <a:pos x="94" y="66"/>
              </a:cxn>
              <a:cxn ang="0">
                <a:pos x="96" y="73"/>
              </a:cxn>
              <a:cxn ang="0">
                <a:pos x="96" y="74"/>
              </a:cxn>
              <a:cxn ang="0">
                <a:pos x="94" y="81"/>
              </a:cxn>
              <a:cxn ang="0">
                <a:pos x="86" y="83"/>
              </a:cxn>
              <a:cxn ang="0">
                <a:pos x="77" y="83"/>
              </a:cxn>
              <a:cxn ang="0">
                <a:pos x="77" y="100"/>
              </a:cxn>
              <a:cxn ang="0">
                <a:pos x="67" y="111"/>
              </a:cxn>
              <a:cxn ang="0">
                <a:pos x="64" y="111"/>
              </a:cxn>
              <a:cxn ang="0">
                <a:pos x="57" y="108"/>
              </a:cxn>
              <a:cxn ang="0">
                <a:pos x="55" y="100"/>
              </a:cxn>
              <a:cxn ang="0">
                <a:pos x="55" y="83"/>
              </a:cxn>
              <a:cxn ang="0">
                <a:pos x="14" y="83"/>
              </a:cxn>
              <a:cxn ang="0">
                <a:pos x="4" y="80"/>
              </a:cxn>
              <a:cxn ang="0">
                <a:pos x="0" y="73"/>
              </a:cxn>
              <a:cxn ang="0">
                <a:pos x="0" y="68"/>
              </a:cxn>
              <a:cxn ang="0">
                <a:pos x="2" y="62"/>
              </a:cxn>
              <a:cxn ang="0">
                <a:pos x="6" y="55"/>
              </a:cxn>
              <a:cxn ang="0">
                <a:pos x="39" y="9"/>
              </a:cxn>
              <a:cxn ang="0">
                <a:pos x="42" y="4"/>
              </a:cxn>
              <a:cxn ang="0">
                <a:pos x="46" y="2"/>
              </a:cxn>
              <a:cxn ang="0">
                <a:pos x="52" y="0"/>
              </a:cxn>
              <a:cxn ang="0">
                <a:pos x="59" y="0"/>
              </a:cxn>
              <a:cxn ang="0">
                <a:pos x="73" y="3"/>
              </a:cxn>
              <a:cxn ang="0">
                <a:pos x="77" y="16"/>
              </a:cxn>
              <a:cxn ang="0">
                <a:pos x="77" y="64"/>
              </a:cxn>
              <a:cxn ang="0">
                <a:pos x="86" y="64"/>
              </a:cxn>
              <a:cxn ang="0">
                <a:pos x="56" y="65"/>
              </a:cxn>
              <a:cxn ang="0">
                <a:pos x="56" y="18"/>
              </a:cxn>
              <a:cxn ang="0">
                <a:pos x="22" y="65"/>
              </a:cxn>
              <a:cxn ang="0">
                <a:pos x="56" y="65"/>
              </a:cxn>
            </a:cxnLst>
            <a:rect l="0" t="0" r="r" b="b"/>
            <a:pathLst>
              <a:path w="96" h="111">
                <a:moveTo>
                  <a:pt x="86" y="64"/>
                </a:moveTo>
                <a:cubicBezTo>
                  <a:pt x="90" y="64"/>
                  <a:pt x="92" y="65"/>
                  <a:pt x="94" y="66"/>
                </a:cubicBezTo>
                <a:cubicBezTo>
                  <a:pt x="95" y="68"/>
                  <a:pt x="96" y="70"/>
                  <a:pt x="96" y="73"/>
                </a:cubicBezTo>
                <a:cubicBezTo>
                  <a:pt x="96" y="74"/>
                  <a:pt x="96" y="74"/>
                  <a:pt x="96" y="74"/>
                </a:cubicBezTo>
                <a:cubicBezTo>
                  <a:pt x="96" y="77"/>
                  <a:pt x="95" y="80"/>
                  <a:pt x="94" y="81"/>
                </a:cubicBezTo>
                <a:cubicBezTo>
                  <a:pt x="92" y="83"/>
                  <a:pt x="90" y="83"/>
                  <a:pt x="86" y="83"/>
                </a:cubicBezTo>
                <a:cubicBezTo>
                  <a:pt x="77" y="83"/>
                  <a:pt x="77" y="83"/>
                  <a:pt x="77" y="83"/>
                </a:cubicBezTo>
                <a:cubicBezTo>
                  <a:pt x="77" y="100"/>
                  <a:pt x="77" y="100"/>
                  <a:pt x="77" y="100"/>
                </a:cubicBezTo>
                <a:cubicBezTo>
                  <a:pt x="77" y="107"/>
                  <a:pt x="74" y="111"/>
                  <a:pt x="67" y="111"/>
                </a:cubicBezTo>
                <a:cubicBezTo>
                  <a:pt x="64" y="111"/>
                  <a:pt x="64" y="111"/>
                  <a:pt x="64" y="111"/>
                </a:cubicBezTo>
                <a:cubicBezTo>
                  <a:pt x="61" y="111"/>
                  <a:pt x="59" y="110"/>
                  <a:pt x="57" y="108"/>
                </a:cubicBezTo>
                <a:cubicBezTo>
                  <a:pt x="55" y="106"/>
                  <a:pt x="55" y="103"/>
                  <a:pt x="55" y="100"/>
                </a:cubicBezTo>
                <a:cubicBezTo>
                  <a:pt x="55" y="83"/>
                  <a:pt x="55" y="83"/>
                  <a:pt x="55" y="83"/>
                </a:cubicBezTo>
                <a:cubicBezTo>
                  <a:pt x="14" y="83"/>
                  <a:pt x="14" y="83"/>
                  <a:pt x="14" y="83"/>
                </a:cubicBezTo>
                <a:cubicBezTo>
                  <a:pt x="10" y="83"/>
                  <a:pt x="7" y="82"/>
                  <a:pt x="4" y="80"/>
                </a:cubicBezTo>
                <a:cubicBezTo>
                  <a:pt x="2" y="78"/>
                  <a:pt x="0" y="76"/>
                  <a:pt x="0" y="73"/>
                </a:cubicBezTo>
                <a:cubicBezTo>
                  <a:pt x="0" y="68"/>
                  <a:pt x="0" y="68"/>
                  <a:pt x="0" y="68"/>
                </a:cubicBezTo>
                <a:cubicBezTo>
                  <a:pt x="0" y="66"/>
                  <a:pt x="1" y="64"/>
                  <a:pt x="2" y="62"/>
                </a:cubicBezTo>
                <a:cubicBezTo>
                  <a:pt x="2" y="60"/>
                  <a:pt x="4" y="58"/>
                  <a:pt x="6" y="55"/>
                </a:cubicBezTo>
                <a:cubicBezTo>
                  <a:pt x="39" y="9"/>
                  <a:pt x="39" y="9"/>
                  <a:pt x="39" y="9"/>
                </a:cubicBezTo>
                <a:cubicBezTo>
                  <a:pt x="40" y="7"/>
                  <a:pt x="41" y="6"/>
                  <a:pt x="42" y="4"/>
                </a:cubicBezTo>
                <a:cubicBezTo>
                  <a:pt x="44" y="3"/>
                  <a:pt x="45" y="2"/>
                  <a:pt x="46" y="2"/>
                </a:cubicBezTo>
                <a:cubicBezTo>
                  <a:pt x="48" y="1"/>
                  <a:pt x="50" y="0"/>
                  <a:pt x="52" y="0"/>
                </a:cubicBezTo>
                <a:cubicBezTo>
                  <a:pt x="54" y="0"/>
                  <a:pt x="56" y="0"/>
                  <a:pt x="59" y="0"/>
                </a:cubicBezTo>
                <a:cubicBezTo>
                  <a:pt x="66" y="0"/>
                  <a:pt x="70" y="1"/>
                  <a:pt x="73" y="3"/>
                </a:cubicBezTo>
                <a:cubicBezTo>
                  <a:pt x="76" y="6"/>
                  <a:pt x="77" y="10"/>
                  <a:pt x="77" y="16"/>
                </a:cubicBezTo>
                <a:cubicBezTo>
                  <a:pt x="77" y="64"/>
                  <a:pt x="77" y="64"/>
                  <a:pt x="77" y="64"/>
                </a:cubicBezTo>
                <a:lnTo>
                  <a:pt x="86" y="64"/>
                </a:lnTo>
                <a:close/>
                <a:moveTo>
                  <a:pt x="56" y="65"/>
                </a:moveTo>
                <a:cubicBezTo>
                  <a:pt x="56" y="18"/>
                  <a:pt x="56" y="18"/>
                  <a:pt x="56" y="18"/>
                </a:cubicBezTo>
                <a:cubicBezTo>
                  <a:pt x="22" y="65"/>
                  <a:pt x="22" y="65"/>
                  <a:pt x="22" y="65"/>
                </a:cubicBezTo>
                <a:lnTo>
                  <a:pt x="56" y="65"/>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3" name="Freeform 69"/>
          <p:cNvSpPr>
            <a:spLocks/>
          </p:cNvSpPr>
          <p:nvPr/>
        </p:nvSpPr>
        <p:spPr bwMode="auto">
          <a:xfrm>
            <a:off x="4764088" y="6002338"/>
            <a:ext cx="96837" cy="127000"/>
          </a:xfrm>
          <a:custGeom>
            <a:avLst/>
            <a:gdLst/>
            <a:ahLst/>
            <a:cxnLst>
              <a:cxn ang="0">
                <a:pos x="34" y="41"/>
              </a:cxn>
              <a:cxn ang="0">
                <a:pos x="45" y="40"/>
              </a:cxn>
              <a:cxn ang="0">
                <a:pos x="61" y="43"/>
              </a:cxn>
              <a:cxn ang="0">
                <a:pos x="74" y="50"/>
              </a:cxn>
              <a:cxn ang="0">
                <a:pos x="82" y="60"/>
              </a:cxn>
              <a:cxn ang="0">
                <a:pos x="85" y="75"/>
              </a:cxn>
              <a:cxn ang="0">
                <a:pos x="82" y="90"/>
              </a:cxn>
              <a:cxn ang="0">
                <a:pos x="73" y="101"/>
              </a:cxn>
              <a:cxn ang="0">
                <a:pos x="59" y="108"/>
              </a:cxn>
              <a:cxn ang="0">
                <a:pos x="40" y="111"/>
              </a:cxn>
              <a:cxn ang="0">
                <a:pos x="23" y="109"/>
              </a:cxn>
              <a:cxn ang="0">
                <a:pos x="11" y="104"/>
              </a:cxn>
              <a:cxn ang="0">
                <a:pos x="3" y="97"/>
              </a:cxn>
              <a:cxn ang="0">
                <a:pos x="0" y="90"/>
              </a:cxn>
              <a:cxn ang="0">
                <a:pos x="1" y="85"/>
              </a:cxn>
              <a:cxn ang="0">
                <a:pos x="5" y="81"/>
              </a:cxn>
              <a:cxn ang="0">
                <a:pos x="8" y="78"/>
              </a:cxn>
              <a:cxn ang="0">
                <a:pos x="10" y="78"/>
              </a:cxn>
              <a:cxn ang="0">
                <a:pos x="23" y="89"/>
              </a:cxn>
              <a:cxn ang="0">
                <a:pos x="40" y="93"/>
              </a:cxn>
              <a:cxn ang="0">
                <a:pos x="57" y="88"/>
              </a:cxn>
              <a:cxn ang="0">
                <a:pos x="63" y="75"/>
              </a:cxn>
              <a:cxn ang="0">
                <a:pos x="57" y="62"/>
              </a:cxn>
              <a:cxn ang="0">
                <a:pos x="41" y="57"/>
              </a:cxn>
              <a:cxn ang="0">
                <a:pos x="28" y="59"/>
              </a:cxn>
              <a:cxn ang="0">
                <a:pos x="18" y="64"/>
              </a:cxn>
              <a:cxn ang="0">
                <a:pos x="7" y="60"/>
              </a:cxn>
              <a:cxn ang="0">
                <a:pos x="4" y="50"/>
              </a:cxn>
              <a:cxn ang="0">
                <a:pos x="4" y="14"/>
              </a:cxn>
              <a:cxn ang="0">
                <a:pos x="7" y="3"/>
              </a:cxn>
              <a:cxn ang="0">
                <a:pos x="16" y="0"/>
              </a:cxn>
              <a:cxn ang="0">
                <a:pos x="69" y="0"/>
              </a:cxn>
              <a:cxn ang="0">
                <a:pos x="80" y="10"/>
              </a:cxn>
              <a:cxn ang="0">
                <a:pos x="80" y="10"/>
              </a:cxn>
              <a:cxn ang="0">
                <a:pos x="69" y="20"/>
              </a:cxn>
              <a:cxn ang="0">
                <a:pos x="25" y="20"/>
              </a:cxn>
              <a:cxn ang="0">
                <a:pos x="25" y="44"/>
              </a:cxn>
              <a:cxn ang="0">
                <a:pos x="34" y="41"/>
              </a:cxn>
            </a:cxnLst>
            <a:rect l="0" t="0" r="r" b="b"/>
            <a:pathLst>
              <a:path w="85" h="111">
                <a:moveTo>
                  <a:pt x="34" y="41"/>
                </a:moveTo>
                <a:cubicBezTo>
                  <a:pt x="37" y="41"/>
                  <a:pt x="41" y="40"/>
                  <a:pt x="45" y="40"/>
                </a:cubicBezTo>
                <a:cubicBezTo>
                  <a:pt x="51" y="40"/>
                  <a:pt x="56" y="41"/>
                  <a:pt x="61" y="43"/>
                </a:cubicBezTo>
                <a:cubicBezTo>
                  <a:pt x="66" y="44"/>
                  <a:pt x="70" y="47"/>
                  <a:pt x="74" y="50"/>
                </a:cubicBezTo>
                <a:cubicBezTo>
                  <a:pt x="77" y="53"/>
                  <a:pt x="80" y="56"/>
                  <a:pt x="82" y="60"/>
                </a:cubicBezTo>
                <a:cubicBezTo>
                  <a:pt x="84" y="65"/>
                  <a:pt x="85" y="69"/>
                  <a:pt x="85" y="75"/>
                </a:cubicBezTo>
                <a:cubicBezTo>
                  <a:pt x="85" y="80"/>
                  <a:pt x="84" y="85"/>
                  <a:pt x="82" y="90"/>
                </a:cubicBezTo>
                <a:cubicBezTo>
                  <a:pt x="80" y="94"/>
                  <a:pt x="77" y="98"/>
                  <a:pt x="73" y="101"/>
                </a:cubicBezTo>
                <a:cubicBezTo>
                  <a:pt x="69" y="104"/>
                  <a:pt x="64" y="107"/>
                  <a:pt x="59" y="108"/>
                </a:cubicBezTo>
                <a:cubicBezTo>
                  <a:pt x="53" y="110"/>
                  <a:pt x="47" y="111"/>
                  <a:pt x="40" y="111"/>
                </a:cubicBezTo>
                <a:cubicBezTo>
                  <a:pt x="34" y="111"/>
                  <a:pt x="28" y="110"/>
                  <a:pt x="23" y="109"/>
                </a:cubicBezTo>
                <a:cubicBezTo>
                  <a:pt x="18" y="108"/>
                  <a:pt x="14" y="106"/>
                  <a:pt x="11" y="104"/>
                </a:cubicBezTo>
                <a:cubicBezTo>
                  <a:pt x="7" y="102"/>
                  <a:pt x="5" y="100"/>
                  <a:pt x="3" y="97"/>
                </a:cubicBezTo>
                <a:cubicBezTo>
                  <a:pt x="1" y="95"/>
                  <a:pt x="0" y="92"/>
                  <a:pt x="0" y="90"/>
                </a:cubicBezTo>
                <a:cubicBezTo>
                  <a:pt x="0" y="88"/>
                  <a:pt x="0" y="86"/>
                  <a:pt x="1" y="85"/>
                </a:cubicBezTo>
                <a:cubicBezTo>
                  <a:pt x="2" y="83"/>
                  <a:pt x="4" y="82"/>
                  <a:pt x="5" y="81"/>
                </a:cubicBezTo>
                <a:cubicBezTo>
                  <a:pt x="6" y="80"/>
                  <a:pt x="7" y="79"/>
                  <a:pt x="8" y="78"/>
                </a:cubicBezTo>
                <a:cubicBezTo>
                  <a:pt x="9" y="78"/>
                  <a:pt x="10" y="78"/>
                  <a:pt x="10" y="78"/>
                </a:cubicBezTo>
                <a:cubicBezTo>
                  <a:pt x="13" y="83"/>
                  <a:pt x="18" y="86"/>
                  <a:pt x="23" y="89"/>
                </a:cubicBezTo>
                <a:cubicBezTo>
                  <a:pt x="28" y="91"/>
                  <a:pt x="34" y="93"/>
                  <a:pt x="40" y="93"/>
                </a:cubicBezTo>
                <a:cubicBezTo>
                  <a:pt x="47" y="93"/>
                  <a:pt x="53" y="91"/>
                  <a:pt x="57" y="88"/>
                </a:cubicBezTo>
                <a:cubicBezTo>
                  <a:pt x="61" y="85"/>
                  <a:pt x="63" y="80"/>
                  <a:pt x="63" y="75"/>
                </a:cubicBezTo>
                <a:cubicBezTo>
                  <a:pt x="63" y="69"/>
                  <a:pt x="61" y="65"/>
                  <a:pt x="57" y="62"/>
                </a:cubicBezTo>
                <a:cubicBezTo>
                  <a:pt x="53" y="59"/>
                  <a:pt x="48" y="57"/>
                  <a:pt x="41" y="57"/>
                </a:cubicBezTo>
                <a:cubicBezTo>
                  <a:pt x="36" y="57"/>
                  <a:pt x="31" y="58"/>
                  <a:pt x="28" y="59"/>
                </a:cubicBezTo>
                <a:cubicBezTo>
                  <a:pt x="24" y="61"/>
                  <a:pt x="21" y="62"/>
                  <a:pt x="18" y="64"/>
                </a:cubicBezTo>
                <a:cubicBezTo>
                  <a:pt x="14" y="64"/>
                  <a:pt x="10" y="63"/>
                  <a:pt x="7" y="60"/>
                </a:cubicBezTo>
                <a:cubicBezTo>
                  <a:pt x="5" y="58"/>
                  <a:pt x="4" y="55"/>
                  <a:pt x="4" y="50"/>
                </a:cubicBezTo>
                <a:cubicBezTo>
                  <a:pt x="4" y="14"/>
                  <a:pt x="4" y="14"/>
                  <a:pt x="4" y="14"/>
                </a:cubicBezTo>
                <a:cubicBezTo>
                  <a:pt x="4" y="9"/>
                  <a:pt x="5" y="6"/>
                  <a:pt x="7" y="3"/>
                </a:cubicBezTo>
                <a:cubicBezTo>
                  <a:pt x="9" y="1"/>
                  <a:pt x="12" y="0"/>
                  <a:pt x="16" y="0"/>
                </a:cubicBezTo>
                <a:cubicBezTo>
                  <a:pt x="69" y="0"/>
                  <a:pt x="69" y="0"/>
                  <a:pt x="69" y="0"/>
                </a:cubicBezTo>
                <a:cubicBezTo>
                  <a:pt x="76" y="0"/>
                  <a:pt x="80" y="3"/>
                  <a:pt x="80" y="10"/>
                </a:cubicBezTo>
                <a:cubicBezTo>
                  <a:pt x="80" y="10"/>
                  <a:pt x="80" y="10"/>
                  <a:pt x="80" y="10"/>
                </a:cubicBezTo>
                <a:cubicBezTo>
                  <a:pt x="80" y="17"/>
                  <a:pt x="76" y="20"/>
                  <a:pt x="69" y="20"/>
                </a:cubicBezTo>
                <a:cubicBezTo>
                  <a:pt x="25" y="20"/>
                  <a:pt x="25" y="20"/>
                  <a:pt x="25" y="20"/>
                </a:cubicBezTo>
                <a:cubicBezTo>
                  <a:pt x="25" y="44"/>
                  <a:pt x="25" y="44"/>
                  <a:pt x="25" y="44"/>
                </a:cubicBezTo>
                <a:cubicBezTo>
                  <a:pt x="28" y="43"/>
                  <a:pt x="31" y="42"/>
                  <a:pt x="34" y="4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4" name="Freeform 73"/>
          <p:cNvSpPr>
            <a:spLocks noEditPoints="1"/>
          </p:cNvSpPr>
          <p:nvPr/>
        </p:nvSpPr>
        <p:spPr bwMode="auto">
          <a:xfrm>
            <a:off x="5060950" y="6000750"/>
            <a:ext cx="103188" cy="130175"/>
          </a:xfrm>
          <a:custGeom>
            <a:avLst/>
            <a:gdLst/>
            <a:ahLst/>
            <a:cxnLst>
              <a:cxn ang="0">
                <a:pos x="37" y="45"/>
              </a:cxn>
              <a:cxn ang="0">
                <a:pos x="54" y="41"/>
              </a:cxn>
              <a:cxn ang="0">
                <a:pos x="69" y="44"/>
              </a:cxn>
              <a:cxn ang="0">
                <a:pos x="81" y="50"/>
              </a:cxn>
              <a:cxn ang="0">
                <a:pos x="88" y="60"/>
              </a:cxn>
              <a:cxn ang="0">
                <a:pos x="91" y="74"/>
              </a:cxn>
              <a:cxn ang="0">
                <a:pos x="91" y="75"/>
              </a:cxn>
              <a:cxn ang="0">
                <a:pos x="87" y="90"/>
              </a:cxn>
              <a:cxn ang="0">
                <a:pos x="78" y="102"/>
              </a:cxn>
              <a:cxn ang="0">
                <a:pos x="65" y="110"/>
              </a:cxn>
              <a:cxn ang="0">
                <a:pos x="47" y="113"/>
              </a:cxn>
              <a:cxn ang="0">
                <a:pos x="27" y="109"/>
              </a:cxn>
              <a:cxn ang="0">
                <a:pos x="13" y="99"/>
              </a:cxn>
              <a:cxn ang="0">
                <a:pos x="3" y="83"/>
              </a:cxn>
              <a:cxn ang="0">
                <a:pos x="0" y="62"/>
              </a:cxn>
              <a:cxn ang="0">
                <a:pos x="0" y="52"/>
              </a:cxn>
              <a:cxn ang="0">
                <a:pos x="4" y="30"/>
              </a:cxn>
              <a:cxn ang="0">
                <a:pos x="13" y="14"/>
              </a:cxn>
              <a:cxn ang="0">
                <a:pos x="29" y="3"/>
              </a:cxn>
              <a:cxn ang="0">
                <a:pos x="49" y="0"/>
              </a:cxn>
              <a:cxn ang="0">
                <a:pos x="65" y="1"/>
              </a:cxn>
              <a:cxn ang="0">
                <a:pos x="77" y="6"/>
              </a:cxn>
              <a:cxn ang="0">
                <a:pos x="84" y="13"/>
              </a:cxn>
              <a:cxn ang="0">
                <a:pos x="86" y="21"/>
              </a:cxn>
              <a:cxn ang="0">
                <a:pos x="84" y="27"/>
              </a:cxn>
              <a:cxn ang="0">
                <a:pos x="80" y="30"/>
              </a:cxn>
              <a:cxn ang="0">
                <a:pos x="76" y="32"/>
              </a:cxn>
              <a:cxn ang="0">
                <a:pos x="74" y="32"/>
              </a:cxn>
              <a:cxn ang="0">
                <a:pos x="65" y="23"/>
              </a:cxn>
              <a:cxn ang="0">
                <a:pos x="51" y="19"/>
              </a:cxn>
              <a:cxn ang="0">
                <a:pos x="25" y="51"/>
              </a:cxn>
              <a:cxn ang="0">
                <a:pos x="25" y="52"/>
              </a:cxn>
              <a:cxn ang="0">
                <a:pos x="37" y="45"/>
              </a:cxn>
              <a:cxn ang="0">
                <a:pos x="25" y="68"/>
              </a:cxn>
              <a:cxn ang="0">
                <a:pos x="31" y="87"/>
              </a:cxn>
              <a:cxn ang="0">
                <a:pos x="47" y="94"/>
              </a:cxn>
              <a:cxn ang="0">
                <a:pos x="61" y="89"/>
              </a:cxn>
              <a:cxn ang="0">
                <a:pos x="67" y="77"/>
              </a:cxn>
              <a:cxn ang="0">
                <a:pos x="67" y="76"/>
              </a:cxn>
              <a:cxn ang="0">
                <a:pos x="62" y="63"/>
              </a:cxn>
              <a:cxn ang="0">
                <a:pos x="47" y="59"/>
              </a:cxn>
              <a:cxn ang="0">
                <a:pos x="35" y="61"/>
              </a:cxn>
              <a:cxn ang="0">
                <a:pos x="25" y="68"/>
              </a:cxn>
            </a:cxnLst>
            <a:rect l="0" t="0" r="r" b="b"/>
            <a:pathLst>
              <a:path w="91" h="113">
                <a:moveTo>
                  <a:pt x="37" y="45"/>
                </a:moveTo>
                <a:cubicBezTo>
                  <a:pt x="42" y="43"/>
                  <a:pt x="48" y="41"/>
                  <a:pt x="54" y="41"/>
                </a:cubicBezTo>
                <a:cubicBezTo>
                  <a:pt x="60" y="41"/>
                  <a:pt x="65" y="42"/>
                  <a:pt x="69" y="44"/>
                </a:cubicBezTo>
                <a:cubicBezTo>
                  <a:pt x="73" y="45"/>
                  <a:pt x="77" y="47"/>
                  <a:pt x="81" y="50"/>
                </a:cubicBezTo>
                <a:cubicBezTo>
                  <a:pt x="84" y="53"/>
                  <a:pt x="86" y="56"/>
                  <a:pt x="88" y="60"/>
                </a:cubicBezTo>
                <a:cubicBezTo>
                  <a:pt x="90" y="64"/>
                  <a:pt x="91" y="69"/>
                  <a:pt x="91" y="74"/>
                </a:cubicBezTo>
                <a:cubicBezTo>
                  <a:pt x="91" y="75"/>
                  <a:pt x="91" y="75"/>
                  <a:pt x="91" y="75"/>
                </a:cubicBezTo>
                <a:cubicBezTo>
                  <a:pt x="91" y="81"/>
                  <a:pt x="89" y="86"/>
                  <a:pt x="87" y="90"/>
                </a:cubicBezTo>
                <a:cubicBezTo>
                  <a:pt x="85" y="95"/>
                  <a:pt x="82" y="99"/>
                  <a:pt x="78" y="102"/>
                </a:cubicBezTo>
                <a:cubicBezTo>
                  <a:pt x="75" y="106"/>
                  <a:pt x="70" y="108"/>
                  <a:pt x="65" y="110"/>
                </a:cubicBezTo>
                <a:cubicBezTo>
                  <a:pt x="60" y="112"/>
                  <a:pt x="54" y="113"/>
                  <a:pt x="47" y="113"/>
                </a:cubicBezTo>
                <a:cubicBezTo>
                  <a:pt x="40" y="113"/>
                  <a:pt x="33" y="112"/>
                  <a:pt x="27" y="109"/>
                </a:cubicBezTo>
                <a:cubicBezTo>
                  <a:pt x="22" y="107"/>
                  <a:pt x="17" y="103"/>
                  <a:pt x="13" y="99"/>
                </a:cubicBezTo>
                <a:cubicBezTo>
                  <a:pt x="9" y="94"/>
                  <a:pt x="5" y="89"/>
                  <a:pt x="3" y="83"/>
                </a:cubicBezTo>
                <a:cubicBezTo>
                  <a:pt x="1" y="77"/>
                  <a:pt x="0" y="70"/>
                  <a:pt x="0" y="62"/>
                </a:cubicBezTo>
                <a:cubicBezTo>
                  <a:pt x="0" y="52"/>
                  <a:pt x="0" y="52"/>
                  <a:pt x="0" y="52"/>
                </a:cubicBezTo>
                <a:cubicBezTo>
                  <a:pt x="0" y="44"/>
                  <a:pt x="1" y="37"/>
                  <a:pt x="4" y="30"/>
                </a:cubicBezTo>
                <a:cubicBezTo>
                  <a:pt x="6" y="24"/>
                  <a:pt x="9" y="18"/>
                  <a:pt x="13" y="14"/>
                </a:cubicBezTo>
                <a:cubicBezTo>
                  <a:pt x="18" y="9"/>
                  <a:pt x="23" y="6"/>
                  <a:pt x="29" y="3"/>
                </a:cubicBezTo>
                <a:cubicBezTo>
                  <a:pt x="35" y="1"/>
                  <a:pt x="42" y="0"/>
                  <a:pt x="49" y="0"/>
                </a:cubicBezTo>
                <a:cubicBezTo>
                  <a:pt x="55" y="0"/>
                  <a:pt x="61" y="0"/>
                  <a:pt x="65" y="1"/>
                </a:cubicBezTo>
                <a:cubicBezTo>
                  <a:pt x="70" y="3"/>
                  <a:pt x="74" y="4"/>
                  <a:pt x="77" y="6"/>
                </a:cubicBezTo>
                <a:cubicBezTo>
                  <a:pt x="80" y="8"/>
                  <a:pt x="82" y="10"/>
                  <a:pt x="84" y="13"/>
                </a:cubicBezTo>
                <a:cubicBezTo>
                  <a:pt x="85" y="15"/>
                  <a:pt x="86" y="18"/>
                  <a:pt x="86" y="21"/>
                </a:cubicBezTo>
                <a:cubicBezTo>
                  <a:pt x="86" y="23"/>
                  <a:pt x="86" y="25"/>
                  <a:pt x="84" y="27"/>
                </a:cubicBezTo>
                <a:cubicBezTo>
                  <a:pt x="83" y="28"/>
                  <a:pt x="82" y="29"/>
                  <a:pt x="80" y="30"/>
                </a:cubicBezTo>
                <a:cubicBezTo>
                  <a:pt x="79" y="31"/>
                  <a:pt x="77" y="31"/>
                  <a:pt x="76" y="32"/>
                </a:cubicBezTo>
                <a:cubicBezTo>
                  <a:pt x="75" y="32"/>
                  <a:pt x="74" y="32"/>
                  <a:pt x="74" y="32"/>
                </a:cubicBezTo>
                <a:cubicBezTo>
                  <a:pt x="72" y="28"/>
                  <a:pt x="69" y="26"/>
                  <a:pt x="65" y="23"/>
                </a:cubicBezTo>
                <a:cubicBezTo>
                  <a:pt x="62" y="21"/>
                  <a:pt x="57" y="19"/>
                  <a:pt x="51" y="19"/>
                </a:cubicBezTo>
                <a:cubicBezTo>
                  <a:pt x="33" y="19"/>
                  <a:pt x="25" y="30"/>
                  <a:pt x="25" y="51"/>
                </a:cubicBezTo>
                <a:cubicBezTo>
                  <a:pt x="25" y="52"/>
                  <a:pt x="25" y="52"/>
                  <a:pt x="25" y="52"/>
                </a:cubicBezTo>
                <a:cubicBezTo>
                  <a:pt x="28" y="49"/>
                  <a:pt x="32" y="47"/>
                  <a:pt x="37" y="45"/>
                </a:cubicBezTo>
                <a:close/>
                <a:moveTo>
                  <a:pt x="25" y="68"/>
                </a:moveTo>
                <a:cubicBezTo>
                  <a:pt x="26" y="76"/>
                  <a:pt x="28" y="83"/>
                  <a:pt x="31" y="87"/>
                </a:cubicBezTo>
                <a:cubicBezTo>
                  <a:pt x="35" y="92"/>
                  <a:pt x="40" y="94"/>
                  <a:pt x="47" y="94"/>
                </a:cubicBezTo>
                <a:cubicBezTo>
                  <a:pt x="53" y="94"/>
                  <a:pt x="57" y="93"/>
                  <a:pt x="61" y="89"/>
                </a:cubicBezTo>
                <a:cubicBezTo>
                  <a:pt x="65" y="86"/>
                  <a:pt x="67" y="82"/>
                  <a:pt x="67" y="77"/>
                </a:cubicBezTo>
                <a:cubicBezTo>
                  <a:pt x="67" y="76"/>
                  <a:pt x="67" y="76"/>
                  <a:pt x="67" y="76"/>
                </a:cubicBezTo>
                <a:cubicBezTo>
                  <a:pt x="67" y="70"/>
                  <a:pt x="65" y="66"/>
                  <a:pt x="62" y="63"/>
                </a:cubicBezTo>
                <a:cubicBezTo>
                  <a:pt x="58" y="60"/>
                  <a:pt x="53" y="59"/>
                  <a:pt x="47" y="59"/>
                </a:cubicBezTo>
                <a:cubicBezTo>
                  <a:pt x="43" y="59"/>
                  <a:pt x="39" y="60"/>
                  <a:pt x="35" y="61"/>
                </a:cubicBezTo>
                <a:cubicBezTo>
                  <a:pt x="31" y="63"/>
                  <a:pt x="28" y="65"/>
                  <a:pt x="25" y="6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5" name="Freeform 77"/>
          <p:cNvSpPr>
            <a:spLocks/>
          </p:cNvSpPr>
          <p:nvPr/>
        </p:nvSpPr>
        <p:spPr bwMode="auto">
          <a:xfrm>
            <a:off x="5365750" y="6002338"/>
            <a:ext cx="95250" cy="125412"/>
          </a:xfrm>
          <a:custGeom>
            <a:avLst/>
            <a:gdLst/>
            <a:ahLst/>
            <a:cxnLst>
              <a:cxn ang="0">
                <a:pos x="58" y="21"/>
              </a:cxn>
              <a:cxn ang="0">
                <a:pos x="11" y="21"/>
              </a:cxn>
              <a:cxn ang="0">
                <a:pos x="2" y="19"/>
              </a:cxn>
              <a:cxn ang="0">
                <a:pos x="0" y="11"/>
              </a:cxn>
              <a:cxn ang="0">
                <a:pos x="0" y="10"/>
              </a:cxn>
              <a:cxn ang="0">
                <a:pos x="2" y="3"/>
              </a:cxn>
              <a:cxn ang="0">
                <a:pos x="11" y="0"/>
              </a:cxn>
              <a:cxn ang="0">
                <a:pos x="69" y="0"/>
              </a:cxn>
              <a:cxn ang="0">
                <a:pos x="77" y="1"/>
              </a:cxn>
              <a:cxn ang="0">
                <a:pos x="82" y="4"/>
              </a:cxn>
              <a:cxn ang="0">
                <a:pos x="84" y="8"/>
              </a:cxn>
              <a:cxn ang="0">
                <a:pos x="85" y="13"/>
              </a:cxn>
              <a:cxn ang="0">
                <a:pos x="85" y="14"/>
              </a:cxn>
              <a:cxn ang="0">
                <a:pos x="82" y="24"/>
              </a:cxn>
              <a:cxn ang="0">
                <a:pos x="78" y="33"/>
              </a:cxn>
              <a:cxn ang="0">
                <a:pos x="40" y="102"/>
              </a:cxn>
              <a:cxn ang="0">
                <a:pos x="34" y="108"/>
              </a:cxn>
              <a:cxn ang="0">
                <a:pos x="27" y="110"/>
              </a:cxn>
              <a:cxn ang="0">
                <a:pos x="21" y="109"/>
              </a:cxn>
              <a:cxn ang="0">
                <a:pos x="17" y="107"/>
              </a:cxn>
              <a:cxn ang="0">
                <a:pos x="14" y="104"/>
              </a:cxn>
              <a:cxn ang="0">
                <a:pos x="13" y="101"/>
              </a:cxn>
              <a:cxn ang="0">
                <a:pos x="58" y="21"/>
              </a:cxn>
            </a:cxnLst>
            <a:rect l="0" t="0" r="r" b="b"/>
            <a:pathLst>
              <a:path w="85" h="110">
                <a:moveTo>
                  <a:pt x="58" y="21"/>
                </a:moveTo>
                <a:cubicBezTo>
                  <a:pt x="11" y="21"/>
                  <a:pt x="11" y="21"/>
                  <a:pt x="11" y="21"/>
                </a:cubicBezTo>
                <a:cubicBezTo>
                  <a:pt x="7" y="21"/>
                  <a:pt x="4" y="20"/>
                  <a:pt x="2" y="19"/>
                </a:cubicBezTo>
                <a:cubicBezTo>
                  <a:pt x="1" y="17"/>
                  <a:pt x="0" y="15"/>
                  <a:pt x="0" y="11"/>
                </a:cubicBezTo>
                <a:cubicBezTo>
                  <a:pt x="0" y="10"/>
                  <a:pt x="0" y="10"/>
                  <a:pt x="0" y="10"/>
                </a:cubicBezTo>
                <a:cubicBezTo>
                  <a:pt x="0" y="7"/>
                  <a:pt x="1" y="4"/>
                  <a:pt x="2" y="3"/>
                </a:cubicBezTo>
                <a:cubicBezTo>
                  <a:pt x="4" y="1"/>
                  <a:pt x="7" y="0"/>
                  <a:pt x="11" y="0"/>
                </a:cubicBezTo>
                <a:cubicBezTo>
                  <a:pt x="69" y="0"/>
                  <a:pt x="69" y="0"/>
                  <a:pt x="69" y="0"/>
                </a:cubicBezTo>
                <a:cubicBezTo>
                  <a:pt x="72" y="0"/>
                  <a:pt x="75" y="1"/>
                  <a:pt x="77" y="1"/>
                </a:cubicBezTo>
                <a:cubicBezTo>
                  <a:pt x="79" y="2"/>
                  <a:pt x="81" y="3"/>
                  <a:pt x="82" y="4"/>
                </a:cubicBezTo>
                <a:cubicBezTo>
                  <a:pt x="83" y="5"/>
                  <a:pt x="84" y="7"/>
                  <a:pt x="84" y="8"/>
                </a:cubicBezTo>
                <a:cubicBezTo>
                  <a:pt x="85" y="10"/>
                  <a:pt x="85" y="11"/>
                  <a:pt x="85" y="13"/>
                </a:cubicBezTo>
                <a:cubicBezTo>
                  <a:pt x="85" y="14"/>
                  <a:pt x="85" y="14"/>
                  <a:pt x="85" y="14"/>
                </a:cubicBezTo>
                <a:cubicBezTo>
                  <a:pt x="85" y="17"/>
                  <a:pt x="84" y="20"/>
                  <a:pt x="82" y="24"/>
                </a:cubicBezTo>
                <a:cubicBezTo>
                  <a:pt x="81" y="27"/>
                  <a:pt x="79" y="30"/>
                  <a:pt x="78" y="33"/>
                </a:cubicBezTo>
                <a:cubicBezTo>
                  <a:pt x="40" y="102"/>
                  <a:pt x="40" y="102"/>
                  <a:pt x="40" y="102"/>
                </a:cubicBezTo>
                <a:cubicBezTo>
                  <a:pt x="38" y="105"/>
                  <a:pt x="36" y="107"/>
                  <a:pt x="34" y="108"/>
                </a:cubicBezTo>
                <a:cubicBezTo>
                  <a:pt x="31" y="110"/>
                  <a:pt x="29" y="110"/>
                  <a:pt x="27" y="110"/>
                </a:cubicBezTo>
                <a:cubicBezTo>
                  <a:pt x="25" y="110"/>
                  <a:pt x="23" y="110"/>
                  <a:pt x="21" y="109"/>
                </a:cubicBezTo>
                <a:cubicBezTo>
                  <a:pt x="19" y="108"/>
                  <a:pt x="18" y="108"/>
                  <a:pt x="17" y="107"/>
                </a:cubicBezTo>
                <a:cubicBezTo>
                  <a:pt x="15" y="106"/>
                  <a:pt x="14" y="105"/>
                  <a:pt x="14" y="104"/>
                </a:cubicBezTo>
                <a:cubicBezTo>
                  <a:pt x="13" y="103"/>
                  <a:pt x="13" y="102"/>
                  <a:pt x="13" y="101"/>
                </a:cubicBezTo>
                <a:lnTo>
                  <a:pt x="58" y="21"/>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6" name="Freeform 81"/>
          <p:cNvSpPr>
            <a:spLocks noEditPoints="1"/>
          </p:cNvSpPr>
          <p:nvPr/>
        </p:nvSpPr>
        <p:spPr bwMode="auto">
          <a:xfrm>
            <a:off x="5662613" y="6000750"/>
            <a:ext cx="103187" cy="130175"/>
          </a:xfrm>
          <a:custGeom>
            <a:avLst/>
            <a:gdLst/>
            <a:ahLst/>
            <a:cxnLst>
              <a:cxn ang="0">
                <a:pos x="22" y="55"/>
              </a:cxn>
              <a:cxn ang="0">
                <a:pos x="8" y="46"/>
              </a:cxn>
              <a:cxn ang="0">
                <a:pos x="3" y="31"/>
              </a:cxn>
              <a:cxn ang="0">
                <a:pos x="6" y="18"/>
              </a:cxn>
              <a:cxn ang="0">
                <a:pos x="15" y="8"/>
              </a:cxn>
              <a:cxn ang="0">
                <a:pos x="28" y="2"/>
              </a:cxn>
              <a:cxn ang="0">
                <a:pos x="46" y="0"/>
              </a:cxn>
              <a:cxn ang="0">
                <a:pos x="63" y="2"/>
              </a:cxn>
              <a:cxn ang="0">
                <a:pos x="76" y="8"/>
              </a:cxn>
              <a:cxn ang="0">
                <a:pos x="84" y="18"/>
              </a:cxn>
              <a:cxn ang="0">
                <a:pos x="87" y="30"/>
              </a:cxn>
              <a:cxn ang="0">
                <a:pos x="83" y="45"/>
              </a:cxn>
              <a:cxn ang="0">
                <a:pos x="69" y="55"/>
              </a:cxn>
              <a:cxn ang="0">
                <a:pos x="85" y="65"/>
              </a:cxn>
              <a:cxn ang="0">
                <a:pos x="91" y="82"/>
              </a:cxn>
              <a:cxn ang="0">
                <a:pos x="88" y="94"/>
              </a:cxn>
              <a:cxn ang="0">
                <a:pos x="78" y="104"/>
              </a:cxn>
              <a:cxn ang="0">
                <a:pos x="64" y="111"/>
              </a:cxn>
              <a:cxn ang="0">
                <a:pos x="45" y="113"/>
              </a:cxn>
              <a:cxn ang="0">
                <a:pos x="12" y="105"/>
              </a:cxn>
              <a:cxn ang="0">
                <a:pos x="0" y="82"/>
              </a:cxn>
              <a:cxn ang="0">
                <a:pos x="5" y="65"/>
              </a:cxn>
              <a:cxn ang="0">
                <a:pos x="22" y="55"/>
              </a:cxn>
              <a:cxn ang="0">
                <a:pos x="45" y="95"/>
              </a:cxn>
              <a:cxn ang="0">
                <a:pos x="61" y="91"/>
              </a:cxn>
              <a:cxn ang="0">
                <a:pos x="67" y="79"/>
              </a:cxn>
              <a:cxn ang="0">
                <a:pos x="61" y="67"/>
              </a:cxn>
              <a:cxn ang="0">
                <a:pos x="45" y="63"/>
              </a:cxn>
              <a:cxn ang="0">
                <a:pos x="30" y="67"/>
              </a:cxn>
              <a:cxn ang="0">
                <a:pos x="24" y="79"/>
              </a:cxn>
              <a:cxn ang="0">
                <a:pos x="30" y="91"/>
              </a:cxn>
              <a:cxn ang="0">
                <a:pos x="45" y="95"/>
              </a:cxn>
              <a:cxn ang="0">
                <a:pos x="45" y="48"/>
              </a:cxn>
              <a:cxn ang="0">
                <a:pos x="59" y="44"/>
              </a:cxn>
              <a:cxn ang="0">
                <a:pos x="64" y="33"/>
              </a:cxn>
              <a:cxn ang="0">
                <a:pos x="59" y="22"/>
              </a:cxn>
              <a:cxn ang="0">
                <a:pos x="45" y="18"/>
              </a:cxn>
              <a:cxn ang="0">
                <a:pos x="31" y="22"/>
              </a:cxn>
              <a:cxn ang="0">
                <a:pos x="26" y="33"/>
              </a:cxn>
              <a:cxn ang="0">
                <a:pos x="32" y="43"/>
              </a:cxn>
              <a:cxn ang="0">
                <a:pos x="45" y="48"/>
              </a:cxn>
            </a:cxnLst>
            <a:rect l="0" t="0" r="r" b="b"/>
            <a:pathLst>
              <a:path w="91" h="113">
                <a:moveTo>
                  <a:pt x="22" y="55"/>
                </a:moveTo>
                <a:cubicBezTo>
                  <a:pt x="15" y="53"/>
                  <a:pt x="11" y="50"/>
                  <a:pt x="8" y="46"/>
                </a:cubicBezTo>
                <a:cubicBezTo>
                  <a:pt x="5" y="42"/>
                  <a:pt x="3" y="37"/>
                  <a:pt x="3" y="31"/>
                </a:cubicBezTo>
                <a:cubicBezTo>
                  <a:pt x="3" y="26"/>
                  <a:pt x="4" y="22"/>
                  <a:pt x="6" y="18"/>
                </a:cubicBezTo>
                <a:cubicBezTo>
                  <a:pt x="8" y="14"/>
                  <a:pt x="11" y="11"/>
                  <a:pt x="15" y="8"/>
                </a:cubicBezTo>
                <a:cubicBezTo>
                  <a:pt x="18" y="6"/>
                  <a:pt x="23" y="3"/>
                  <a:pt x="28" y="2"/>
                </a:cubicBezTo>
                <a:cubicBezTo>
                  <a:pt x="33" y="0"/>
                  <a:pt x="39" y="0"/>
                  <a:pt x="46" y="0"/>
                </a:cubicBezTo>
                <a:cubicBezTo>
                  <a:pt x="52" y="0"/>
                  <a:pt x="58" y="0"/>
                  <a:pt x="63" y="2"/>
                </a:cubicBezTo>
                <a:cubicBezTo>
                  <a:pt x="68" y="3"/>
                  <a:pt x="72" y="5"/>
                  <a:pt x="76" y="8"/>
                </a:cubicBezTo>
                <a:cubicBezTo>
                  <a:pt x="80" y="11"/>
                  <a:pt x="82" y="14"/>
                  <a:pt x="84" y="18"/>
                </a:cubicBezTo>
                <a:cubicBezTo>
                  <a:pt x="86" y="21"/>
                  <a:pt x="87" y="26"/>
                  <a:pt x="87" y="30"/>
                </a:cubicBezTo>
                <a:cubicBezTo>
                  <a:pt x="87" y="36"/>
                  <a:pt x="86" y="41"/>
                  <a:pt x="83" y="45"/>
                </a:cubicBezTo>
                <a:cubicBezTo>
                  <a:pt x="80" y="49"/>
                  <a:pt x="75" y="53"/>
                  <a:pt x="69" y="55"/>
                </a:cubicBezTo>
                <a:cubicBezTo>
                  <a:pt x="76" y="57"/>
                  <a:pt x="82" y="60"/>
                  <a:pt x="85" y="65"/>
                </a:cubicBezTo>
                <a:cubicBezTo>
                  <a:pt x="89" y="70"/>
                  <a:pt x="91" y="75"/>
                  <a:pt x="91" y="82"/>
                </a:cubicBezTo>
                <a:cubicBezTo>
                  <a:pt x="91" y="86"/>
                  <a:pt x="90" y="91"/>
                  <a:pt x="88" y="94"/>
                </a:cubicBezTo>
                <a:cubicBezTo>
                  <a:pt x="85" y="98"/>
                  <a:pt x="82" y="102"/>
                  <a:pt x="78" y="104"/>
                </a:cubicBezTo>
                <a:cubicBezTo>
                  <a:pt x="74" y="107"/>
                  <a:pt x="70" y="109"/>
                  <a:pt x="64" y="111"/>
                </a:cubicBezTo>
                <a:cubicBezTo>
                  <a:pt x="58" y="112"/>
                  <a:pt x="52" y="113"/>
                  <a:pt x="45" y="113"/>
                </a:cubicBezTo>
                <a:cubicBezTo>
                  <a:pt x="31" y="113"/>
                  <a:pt x="20" y="110"/>
                  <a:pt x="12" y="105"/>
                </a:cubicBezTo>
                <a:cubicBezTo>
                  <a:pt x="4" y="99"/>
                  <a:pt x="0" y="91"/>
                  <a:pt x="0" y="82"/>
                </a:cubicBezTo>
                <a:cubicBezTo>
                  <a:pt x="0" y="75"/>
                  <a:pt x="2" y="70"/>
                  <a:pt x="5" y="65"/>
                </a:cubicBezTo>
                <a:cubicBezTo>
                  <a:pt x="9" y="61"/>
                  <a:pt x="14" y="57"/>
                  <a:pt x="22" y="55"/>
                </a:cubicBezTo>
                <a:close/>
                <a:moveTo>
                  <a:pt x="45" y="95"/>
                </a:moveTo>
                <a:cubicBezTo>
                  <a:pt x="52" y="95"/>
                  <a:pt x="58" y="94"/>
                  <a:pt x="61" y="91"/>
                </a:cubicBezTo>
                <a:cubicBezTo>
                  <a:pt x="65" y="88"/>
                  <a:pt x="67" y="84"/>
                  <a:pt x="67" y="79"/>
                </a:cubicBezTo>
                <a:cubicBezTo>
                  <a:pt x="67" y="74"/>
                  <a:pt x="65" y="70"/>
                  <a:pt x="61" y="67"/>
                </a:cubicBezTo>
                <a:cubicBezTo>
                  <a:pt x="57" y="65"/>
                  <a:pt x="52" y="63"/>
                  <a:pt x="45" y="63"/>
                </a:cubicBezTo>
                <a:cubicBezTo>
                  <a:pt x="39" y="63"/>
                  <a:pt x="33" y="65"/>
                  <a:pt x="30" y="67"/>
                </a:cubicBezTo>
                <a:cubicBezTo>
                  <a:pt x="26" y="70"/>
                  <a:pt x="24" y="74"/>
                  <a:pt x="24" y="79"/>
                </a:cubicBezTo>
                <a:cubicBezTo>
                  <a:pt x="24" y="84"/>
                  <a:pt x="26" y="88"/>
                  <a:pt x="30" y="91"/>
                </a:cubicBezTo>
                <a:cubicBezTo>
                  <a:pt x="33" y="94"/>
                  <a:pt x="39" y="95"/>
                  <a:pt x="45" y="95"/>
                </a:cubicBezTo>
                <a:close/>
                <a:moveTo>
                  <a:pt x="45" y="48"/>
                </a:moveTo>
                <a:cubicBezTo>
                  <a:pt x="51" y="48"/>
                  <a:pt x="56" y="46"/>
                  <a:pt x="59" y="44"/>
                </a:cubicBezTo>
                <a:cubicBezTo>
                  <a:pt x="63" y="41"/>
                  <a:pt x="64" y="37"/>
                  <a:pt x="64" y="33"/>
                </a:cubicBezTo>
                <a:cubicBezTo>
                  <a:pt x="64" y="28"/>
                  <a:pt x="63" y="25"/>
                  <a:pt x="59" y="22"/>
                </a:cubicBezTo>
                <a:cubicBezTo>
                  <a:pt x="56" y="19"/>
                  <a:pt x="51" y="18"/>
                  <a:pt x="45" y="18"/>
                </a:cubicBezTo>
                <a:cubicBezTo>
                  <a:pt x="39" y="18"/>
                  <a:pt x="35" y="19"/>
                  <a:pt x="31" y="22"/>
                </a:cubicBezTo>
                <a:cubicBezTo>
                  <a:pt x="28" y="25"/>
                  <a:pt x="26" y="28"/>
                  <a:pt x="26" y="33"/>
                </a:cubicBezTo>
                <a:cubicBezTo>
                  <a:pt x="26" y="37"/>
                  <a:pt x="28" y="41"/>
                  <a:pt x="32" y="43"/>
                </a:cubicBezTo>
                <a:cubicBezTo>
                  <a:pt x="35" y="46"/>
                  <a:pt x="40" y="48"/>
                  <a:pt x="45" y="4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7" name="Freeform 85"/>
          <p:cNvSpPr>
            <a:spLocks noEditPoints="1"/>
          </p:cNvSpPr>
          <p:nvPr/>
        </p:nvSpPr>
        <p:spPr bwMode="auto">
          <a:xfrm>
            <a:off x="5962650" y="6000750"/>
            <a:ext cx="103188" cy="130175"/>
          </a:xfrm>
          <a:custGeom>
            <a:avLst/>
            <a:gdLst/>
            <a:ahLst/>
            <a:cxnLst>
              <a:cxn ang="0">
                <a:pos x="54" y="69"/>
              </a:cxn>
              <a:cxn ang="0">
                <a:pos x="37" y="72"/>
              </a:cxn>
              <a:cxn ang="0">
                <a:pos x="22" y="70"/>
              </a:cxn>
              <a:cxn ang="0">
                <a:pos x="10" y="63"/>
              </a:cxn>
              <a:cxn ang="0">
                <a:pos x="3" y="53"/>
              </a:cxn>
              <a:cxn ang="0">
                <a:pos x="0" y="39"/>
              </a:cxn>
              <a:cxn ang="0">
                <a:pos x="0" y="38"/>
              </a:cxn>
              <a:cxn ang="0">
                <a:pos x="3" y="23"/>
              </a:cxn>
              <a:cxn ang="0">
                <a:pos x="12" y="11"/>
              </a:cxn>
              <a:cxn ang="0">
                <a:pos x="26" y="3"/>
              </a:cxn>
              <a:cxn ang="0">
                <a:pos x="43" y="0"/>
              </a:cxn>
              <a:cxn ang="0">
                <a:pos x="63" y="3"/>
              </a:cxn>
              <a:cxn ang="0">
                <a:pos x="78" y="13"/>
              </a:cxn>
              <a:cxn ang="0">
                <a:pos x="87" y="29"/>
              </a:cxn>
              <a:cxn ang="0">
                <a:pos x="90" y="51"/>
              </a:cxn>
              <a:cxn ang="0">
                <a:pos x="90" y="61"/>
              </a:cxn>
              <a:cxn ang="0">
                <a:pos x="78" y="100"/>
              </a:cxn>
              <a:cxn ang="0">
                <a:pos x="41" y="113"/>
              </a:cxn>
              <a:cxn ang="0">
                <a:pos x="25" y="111"/>
              </a:cxn>
              <a:cxn ang="0">
                <a:pos x="13" y="107"/>
              </a:cxn>
              <a:cxn ang="0">
                <a:pos x="6" y="101"/>
              </a:cxn>
              <a:cxn ang="0">
                <a:pos x="4" y="94"/>
              </a:cxn>
              <a:cxn ang="0">
                <a:pos x="5" y="88"/>
              </a:cxn>
              <a:cxn ang="0">
                <a:pos x="8" y="84"/>
              </a:cxn>
              <a:cxn ang="0">
                <a:pos x="11" y="82"/>
              </a:cxn>
              <a:cxn ang="0">
                <a:pos x="13" y="82"/>
              </a:cxn>
              <a:cxn ang="0">
                <a:pos x="24" y="90"/>
              </a:cxn>
              <a:cxn ang="0">
                <a:pos x="39" y="93"/>
              </a:cxn>
              <a:cxn ang="0">
                <a:pos x="60" y="86"/>
              </a:cxn>
              <a:cxn ang="0">
                <a:pos x="66" y="62"/>
              </a:cxn>
              <a:cxn ang="0">
                <a:pos x="66" y="61"/>
              </a:cxn>
              <a:cxn ang="0">
                <a:pos x="54" y="69"/>
              </a:cxn>
              <a:cxn ang="0">
                <a:pos x="66" y="45"/>
              </a:cxn>
              <a:cxn ang="0">
                <a:pos x="60" y="25"/>
              </a:cxn>
              <a:cxn ang="0">
                <a:pos x="44" y="18"/>
              </a:cxn>
              <a:cxn ang="0">
                <a:pos x="30" y="24"/>
              </a:cxn>
              <a:cxn ang="0">
                <a:pos x="24" y="37"/>
              </a:cxn>
              <a:cxn ang="0">
                <a:pos x="24" y="37"/>
              </a:cxn>
              <a:cxn ang="0">
                <a:pos x="29" y="50"/>
              </a:cxn>
              <a:cxn ang="0">
                <a:pos x="44" y="54"/>
              </a:cxn>
              <a:cxn ang="0">
                <a:pos x="56" y="52"/>
              </a:cxn>
              <a:cxn ang="0">
                <a:pos x="66" y="45"/>
              </a:cxn>
            </a:cxnLst>
            <a:rect l="0" t="0" r="r" b="b"/>
            <a:pathLst>
              <a:path w="90" h="113">
                <a:moveTo>
                  <a:pt x="54" y="69"/>
                </a:moveTo>
                <a:cubicBezTo>
                  <a:pt x="49" y="71"/>
                  <a:pt x="43" y="72"/>
                  <a:pt x="37" y="72"/>
                </a:cubicBezTo>
                <a:cubicBezTo>
                  <a:pt x="31" y="72"/>
                  <a:pt x="26" y="71"/>
                  <a:pt x="22" y="70"/>
                </a:cubicBezTo>
                <a:cubicBezTo>
                  <a:pt x="17" y="68"/>
                  <a:pt x="13" y="66"/>
                  <a:pt x="10" y="63"/>
                </a:cubicBezTo>
                <a:cubicBezTo>
                  <a:pt x="7" y="61"/>
                  <a:pt x="5" y="57"/>
                  <a:pt x="3" y="53"/>
                </a:cubicBezTo>
                <a:cubicBezTo>
                  <a:pt x="1" y="49"/>
                  <a:pt x="0" y="44"/>
                  <a:pt x="0" y="39"/>
                </a:cubicBezTo>
                <a:cubicBezTo>
                  <a:pt x="0" y="38"/>
                  <a:pt x="0" y="38"/>
                  <a:pt x="0" y="38"/>
                </a:cubicBezTo>
                <a:cubicBezTo>
                  <a:pt x="0" y="33"/>
                  <a:pt x="1" y="28"/>
                  <a:pt x="3" y="23"/>
                </a:cubicBezTo>
                <a:cubicBezTo>
                  <a:pt x="6" y="18"/>
                  <a:pt x="8" y="14"/>
                  <a:pt x="12" y="11"/>
                </a:cubicBezTo>
                <a:cubicBezTo>
                  <a:pt x="16" y="7"/>
                  <a:pt x="21" y="5"/>
                  <a:pt x="26" y="3"/>
                </a:cubicBezTo>
                <a:cubicBezTo>
                  <a:pt x="31" y="1"/>
                  <a:pt x="37" y="0"/>
                  <a:pt x="43" y="0"/>
                </a:cubicBezTo>
                <a:cubicBezTo>
                  <a:pt x="51" y="0"/>
                  <a:pt x="57" y="1"/>
                  <a:pt x="63" y="3"/>
                </a:cubicBezTo>
                <a:cubicBezTo>
                  <a:pt x="69" y="6"/>
                  <a:pt x="74" y="9"/>
                  <a:pt x="78" y="13"/>
                </a:cubicBezTo>
                <a:cubicBezTo>
                  <a:pt x="82" y="18"/>
                  <a:pt x="85" y="23"/>
                  <a:pt x="87" y="29"/>
                </a:cubicBezTo>
                <a:cubicBezTo>
                  <a:pt x="89" y="36"/>
                  <a:pt x="90" y="43"/>
                  <a:pt x="90" y="51"/>
                </a:cubicBezTo>
                <a:cubicBezTo>
                  <a:pt x="90" y="61"/>
                  <a:pt x="90" y="61"/>
                  <a:pt x="90" y="61"/>
                </a:cubicBezTo>
                <a:cubicBezTo>
                  <a:pt x="90" y="78"/>
                  <a:pt x="86" y="91"/>
                  <a:pt x="78" y="100"/>
                </a:cubicBezTo>
                <a:cubicBezTo>
                  <a:pt x="69" y="109"/>
                  <a:pt x="57" y="113"/>
                  <a:pt x="41" y="113"/>
                </a:cubicBezTo>
                <a:cubicBezTo>
                  <a:pt x="35" y="113"/>
                  <a:pt x="29" y="113"/>
                  <a:pt x="25" y="111"/>
                </a:cubicBezTo>
                <a:cubicBezTo>
                  <a:pt x="20" y="110"/>
                  <a:pt x="16" y="109"/>
                  <a:pt x="13" y="107"/>
                </a:cubicBezTo>
                <a:cubicBezTo>
                  <a:pt x="10" y="105"/>
                  <a:pt x="8" y="103"/>
                  <a:pt x="6" y="101"/>
                </a:cubicBezTo>
                <a:cubicBezTo>
                  <a:pt x="5" y="99"/>
                  <a:pt x="4" y="96"/>
                  <a:pt x="4" y="94"/>
                </a:cubicBezTo>
                <a:cubicBezTo>
                  <a:pt x="4" y="92"/>
                  <a:pt x="5" y="90"/>
                  <a:pt x="5" y="88"/>
                </a:cubicBezTo>
                <a:cubicBezTo>
                  <a:pt x="6" y="86"/>
                  <a:pt x="7" y="85"/>
                  <a:pt x="8" y="84"/>
                </a:cubicBezTo>
                <a:cubicBezTo>
                  <a:pt x="9" y="83"/>
                  <a:pt x="10" y="83"/>
                  <a:pt x="11" y="82"/>
                </a:cubicBezTo>
                <a:cubicBezTo>
                  <a:pt x="12" y="82"/>
                  <a:pt x="13" y="82"/>
                  <a:pt x="13" y="82"/>
                </a:cubicBezTo>
                <a:cubicBezTo>
                  <a:pt x="16" y="85"/>
                  <a:pt x="19" y="88"/>
                  <a:pt x="24" y="90"/>
                </a:cubicBezTo>
                <a:cubicBezTo>
                  <a:pt x="28" y="92"/>
                  <a:pt x="33" y="93"/>
                  <a:pt x="39" y="93"/>
                </a:cubicBezTo>
                <a:cubicBezTo>
                  <a:pt x="48" y="93"/>
                  <a:pt x="55" y="91"/>
                  <a:pt x="60" y="86"/>
                </a:cubicBezTo>
                <a:cubicBezTo>
                  <a:pt x="64" y="81"/>
                  <a:pt x="66" y="73"/>
                  <a:pt x="66" y="62"/>
                </a:cubicBezTo>
                <a:cubicBezTo>
                  <a:pt x="66" y="61"/>
                  <a:pt x="66" y="61"/>
                  <a:pt x="66" y="61"/>
                </a:cubicBezTo>
                <a:cubicBezTo>
                  <a:pt x="63" y="64"/>
                  <a:pt x="59" y="66"/>
                  <a:pt x="54" y="69"/>
                </a:cubicBezTo>
                <a:close/>
                <a:moveTo>
                  <a:pt x="66" y="45"/>
                </a:moveTo>
                <a:cubicBezTo>
                  <a:pt x="65" y="37"/>
                  <a:pt x="63" y="30"/>
                  <a:pt x="60" y="25"/>
                </a:cubicBezTo>
                <a:cubicBezTo>
                  <a:pt x="56" y="21"/>
                  <a:pt x="51" y="18"/>
                  <a:pt x="44" y="18"/>
                </a:cubicBezTo>
                <a:cubicBezTo>
                  <a:pt x="38" y="18"/>
                  <a:pt x="33" y="20"/>
                  <a:pt x="30" y="24"/>
                </a:cubicBezTo>
                <a:cubicBezTo>
                  <a:pt x="26" y="27"/>
                  <a:pt x="24" y="32"/>
                  <a:pt x="24" y="37"/>
                </a:cubicBezTo>
                <a:cubicBezTo>
                  <a:pt x="24" y="37"/>
                  <a:pt x="24" y="37"/>
                  <a:pt x="24" y="37"/>
                </a:cubicBezTo>
                <a:cubicBezTo>
                  <a:pt x="24" y="43"/>
                  <a:pt x="26" y="47"/>
                  <a:pt x="29" y="50"/>
                </a:cubicBezTo>
                <a:cubicBezTo>
                  <a:pt x="32" y="53"/>
                  <a:pt x="37" y="54"/>
                  <a:pt x="44" y="54"/>
                </a:cubicBezTo>
                <a:cubicBezTo>
                  <a:pt x="48" y="54"/>
                  <a:pt x="52" y="54"/>
                  <a:pt x="56" y="52"/>
                </a:cubicBezTo>
                <a:cubicBezTo>
                  <a:pt x="59" y="50"/>
                  <a:pt x="63" y="48"/>
                  <a:pt x="66" y="4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8" name="Freeform 89"/>
          <p:cNvSpPr>
            <a:spLocks noEditPoints="1"/>
          </p:cNvSpPr>
          <p:nvPr/>
        </p:nvSpPr>
        <p:spPr bwMode="auto">
          <a:xfrm>
            <a:off x="6257925" y="5976938"/>
            <a:ext cx="117475" cy="160337"/>
          </a:xfrm>
          <a:custGeom>
            <a:avLst/>
            <a:gdLst/>
            <a:ahLst/>
            <a:cxnLst>
              <a:cxn ang="0">
                <a:pos x="67" y="132"/>
              </a:cxn>
              <a:cxn ang="0">
                <a:pos x="90" y="107"/>
              </a:cxn>
              <a:cxn ang="0">
                <a:pos x="95" y="102"/>
              </a:cxn>
              <a:cxn ang="0">
                <a:pos x="92" y="86"/>
              </a:cxn>
              <a:cxn ang="0">
                <a:pos x="74" y="90"/>
              </a:cxn>
              <a:cxn ang="0">
                <a:pos x="64" y="100"/>
              </a:cxn>
              <a:cxn ang="0">
                <a:pos x="64" y="14"/>
              </a:cxn>
              <a:cxn ang="0">
                <a:pos x="52" y="0"/>
              </a:cxn>
              <a:cxn ang="0">
                <a:pos x="50" y="0"/>
              </a:cxn>
              <a:cxn ang="0">
                <a:pos x="38" y="14"/>
              </a:cxn>
              <a:cxn ang="0">
                <a:pos x="38" y="100"/>
              </a:cxn>
              <a:cxn ang="0">
                <a:pos x="29" y="90"/>
              </a:cxn>
              <a:cxn ang="0">
                <a:pos x="11" y="86"/>
              </a:cxn>
              <a:cxn ang="0">
                <a:pos x="8" y="102"/>
              </a:cxn>
              <a:cxn ang="0">
                <a:pos x="12" y="108"/>
              </a:cxn>
              <a:cxn ang="0">
                <a:pos x="34" y="132"/>
              </a:cxn>
              <a:cxn ang="0">
                <a:pos x="41" y="138"/>
              </a:cxn>
              <a:cxn ang="0">
                <a:pos x="51" y="141"/>
              </a:cxn>
              <a:cxn ang="0">
                <a:pos x="61" y="138"/>
              </a:cxn>
              <a:cxn ang="0">
                <a:pos x="67" y="132"/>
              </a:cxn>
              <a:cxn ang="0">
                <a:pos x="51" y="141"/>
              </a:cxn>
              <a:cxn ang="0">
                <a:pos x="51" y="141"/>
              </a:cxn>
              <a:cxn ang="0">
                <a:pos x="51" y="141"/>
              </a:cxn>
              <a:cxn ang="0">
                <a:pos x="51" y="141"/>
              </a:cxn>
            </a:cxnLst>
            <a:rect l="0" t="0" r="r" b="b"/>
            <a:pathLst>
              <a:path w="103" h="141">
                <a:moveTo>
                  <a:pt x="67" y="132"/>
                </a:moveTo>
                <a:cubicBezTo>
                  <a:pt x="90" y="107"/>
                  <a:pt x="90" y="107"/>
                  <a:pt x="90" y="107"/>
                </a:cubicBezTo>
                <a:cubicBezTo>
                  <a:pt x="95" y="102"/>
                  <a:pt x="95" y="102"/>
                  <a:pt x="95" y="102"/>
                </a:cubicBezTo>
                <a:cubicBezTo>
                  <a:pt x="95" y="102"/>
                  <a:pt x="103" y="94"/>
                  <a:pt x="92" y="86"/>
                </a:cubicBezTo>
                <a:cubicBezTo>
                  <a:pt x="85" y="80"/>
                  <a:pt x="80" y="83"/>
                  <a:pt x="74" y="90"/>
                </a:cubicBezTo>
                <a:cubicBezTo>
                  <a:pt x="71" y="92"/>
                  <a:pt x="68" y="96"/>
                  <a:pt x="64" y="100"/>
                </a:cubicBezTo>
                <a:cubicBezTo>
                  <a:pt x="64" y="14"/>
                  <a:pt x="64" y="14"/>
                  <a:pt x="64" y="14"/>
                </a:cubicBezTo>
                <a:cubicBezTo>
                  <a:pt x="64" y="4"/>
                  <a:pt x="59" y="0"/>
                  <a:pt x="52" y="0"/>
                </a:cubicBezTo>
                <a:cubicBezTo>
                  <a:pt x="50" y="0"/>
                  <a:pt x="50" y="0"/>
                  <a:pt x="50" y="0"/>
                </a:cubicBezTo>
                <a:cubicBezTo>
                  <a:pt x="43" y="0"/>
                  <a:pt x="38" y="4"/>
                  <a:pt x="38" y="14"/>
                </a:cubicBezTo>
                <a:cubicBezTo>
                  <a:pt x="38" y="100"/>
                  <a:pt x="38" y="100"/>
                  <a:pt x="38" y="100"/>
                </a:cubicBezTo>
                <a:cubicBezTo>
                  <a:pt x="34" y="96"/>
                  <a:pt x="31" y="93"/>
                  <a:pt x="29" y="90"/>
                </a:cubicBezTo>
                <a:cubicBezTo>
                  <a:pt x="23" y="83"/>
                  <a:pt x="18" y="81"/>
                  <a:pt x="11" y="86"/>
                </a:cubicBezTo>
                <a:cubicBezTo>
                  <a:pt x="0" y="94"/>
                  <a:pt x="8" y="102"/>
                  <a:pt x="8" y="102"/>
                </a:cubicBezTo>
                <a:cubicBezTo>
                  <a:pt x="12" y="108"/>
                  <a:pt x="12" y="108"/>
                  <a:pt x="12" y="108"/>
                </a:cubicBezTo>
                <a:cubicBezTo>
                  <a:pt x="34" y="132"/>
                  <a:pt x="34" y="132"/>
                  <a:pt x="34" y="132"/>
                </a:cubicBezTo>
                <a:cubicBezTo>
                  <a:pt x="37" y="135"/>
                  <a:pt x="39" y="137"/>
                  <a:pt x="41" y="138"/>
                </a:cubicBezTo>
                <a:cubicBezTo>
                  <a:pt x="43" y="140"/>
                  <a:pt x="47" y="141"/>
                  <a:pt x="51" y="141"/>
                </a:cubicBezTo>
                <a:cubicBezTo>
                  <a:pt x="55" y="141"/>
                  <a:pt x="59" y="140"/>
                  <a:pt x="61" y="138"/>
                </a:cubicBezTo>
                <a:cubicBezTo>
                  <a:pt x="63" y="137"/>
                  <a:pt x="65" y="135"/>
                  <a:pt x="67" y="132"/>
                </a:cubicBezTo>
                <a:close/>
                <a:moveTo>
                  <a:pt x="51" y="141"/>
                </a:moveTo>
                <a:cubicBezTo>
                  <a:pt x="51" y="141"/>
                  <a:pt x="51" y="141"/>
                  <a:pt x="51" y="141"/>
                </a:cubicBezTo>
                <a:cubicBezTo>
                  <a:pt x="51" y="141"/>
                  <a:pt x="51" y="141"/>
                  <a:pt x="51" y="141"/>
                </a:cubicBezTo>
                <a:cubicBezTo>
                  <a:pt x="51" y="141"/>
                  <a:pt x="51" y="141"/>
                  <a:pt x="51" y="14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69" name="Freeform 93"/>
          <p:cNvSpPr>
            <a:spLocks/>
          </p:cNvSpPr>
          <p:nvPr/>
        </p:nvSpPr>
        <p:spPr bwMode="auto">
          <a:xfrm>
            <a:off x="6559550" y="6000750"/>
            <a:ext cx="112713" cy="130175"/>
          </a:xfrm>
          <a:custGeom>
            <a:avLst/>
            <a:gdLst/>
            <a:ahLst/>
            <a:cxnLst>
              <a:cxn ang="0">
                <a:pos x="8" y="52"/>
              </a:cxn>
              <a:cxn ang="0">
                <a:pos x="2" y="50"/>
              </a:cxn>
              <a:cxn ang="0">
                <a:pos x="0" y="46"/>
              </a:cxn>
              <a:cxn ang="0">
                <a:pos x="0" y="44"/>
              </a:cxn>
              <a:cxn ang="0">
                <a:pos x="2" y="39"/>
              </a:cxn>
              <a:cxn ang="0">
                <a:pos x="8" y="37"/>
              </a:cxn>
              <a:cxn ang="0">
                <a:pos x="16" y="37"/>
              </a:cxn>
              <a:cxn ang="0">
                <a:pos x="32" y="10"/>
              </a:cxn>
              <a:cxn ang="0">
                <a:pos x="62" y="0"/>
              </a:cxn>
              <a:cxn ang="0">
                <a:pos x="77" y="2"/>
              </a:cxn>
              <a:cxn ang="0">
                <a:pos x="89" y="7"/>
              </a:cxn>
              <a:cxn ang="0">
                <a:pos x="96" y="14"/>
              </a:cxn>
              <a:cxn ang="0">
                <a:pos x="98" y="22"/>
              </a:cxn>
              <a:cxn ang="0">
                <a:pos x="97" y="28"/>
              </a:cxn>
              <a:cxn ang="0">
                <a:pos x="93" y="32"/>
              </a:cxn>
              <a:cxn ang="0">
                <a:pos x="89" y="34"/>
              </a:cxn>
              <a:cxn ang="0">
                <a:pos x="87" y="34"/>
              </a:cxn>
              <a:cxn ang="0">
                <a:pos x="77" y="24"/>
              </a:cxn>
              <a:cxn ang="0">
                <a:pos x="62" y="21"/>
              </a:cxn>
              <a:cxn ang="0">
                <a:pos x="48" y="25"/>
              </a:cxn>
              <a:cxn ang="0">
                <a:pos x="40" y="37"/>
              </a:cxn>
              <a:cxn ang="0">
                <a:pos x="67" y="37"/>
              </a:cxn>
              <a:cxn ang="0">
                <a:pos x="73" y="39"/>
              </a:cxn>
              <a:cxn ang="0">
                <a:pos x="75" y="44"/>
              </a:cxn>
              <a:cxn ang="0">
                <a:pos x="75" y="46"/>
              </a:cxn>
              <a:cxn ang="0">
                <a:pos x="73" y="50"/>
              </a:cxn>
              <a:cxn ang="0">
                <a:pos x="67" y="52"/>
              </a:cxn>
              <a:cxn ang="0">
                <a:pos x="38" y="52"/>
              </a:cxn>
              <a:cxn ang="0">
                <a:pos x="38" y="62"/>
              </a:cxn>
              <a:cxn ang="0">
                <a:pos x="67" y="62"/>
              </a:cxn>
              <a:cxn ang="0">
                <a:pos x="73" y="64"/>
              </a:cxn>
              <a:cxn ang="0">
                <a:pos x="75" y="69"/>
              </a:cxn>
              <a:cxn ang="0">
                <a:pos x="75" y="71"/>
              </a:cxn>
              <a:cxn ang="0">
                <a:pos x="73" y="75"/>
              </a:cxn>
              <a:cxn ang="0">
                <a:pos x="67" y="77"/>
              </a:cxn>
              <a:cxn ang="0">
                <a:pos x="40" y="77"/>
              </a:cxn>
              <a:cxn ang="0">
                <a:pos x="48" y="90"/>
              </a:cxn>
              <a:cxn ang="0">
                <a:pos x="63" y="94"/>
              </a:cxn>
              <a:cxn ang="0">
                <a:pos x="77" y="90"/>
              </a:cxn>
              <a:cxn ang="0">
                <a:pos x="87" y="80"/>
              </a:cxn>
              <a:cxn ang="0">
                <a:pos x="89" y="80"/>
              </a:cxn>
              <a:cxn ang="0">
                <a:pos x="93" y="82"/>
              </a:cxn>
              <a:cxn ang="0">
                <a:pos x="97" y="86"/>
              </a:cxn>
              <a:cxn ang="0">
                <a:pos x="99" y="92"/>
              </a:cxn>
              <a:cxn ang="0">
                <a:pos x="97" y="99"/>
              </a:cxn>
              <a:cxn ang="0">
                <a:pos x="90" y="107"/>
              </a:cxn>
              <a:cxn ang="0">
                <a:pos x="79" y="112"/>
              </a:cxn>
              <a:cxn ang="0">
                <a:pos x="62" y="115"/>
              </a:cxn>
              <a:cxn ang="0">
                <a:pos x="32" y="105"/>
              </a:cxn>
              <a:cxn ang="0">
                <a:pos x="16" y="77"/>
              </a:cxn>
              <a:cxn ang="0">
                <a:pos x="8" y="77"/>
              </a:cxn>
              <a:cxn ang="0">
                <a:pos x="2" y="75"/>
              </a:cxn>
              <a:cxn ang="0">
                <a:pos x="0" y="71"/>
              </a:cxn>
              <a:cxn ang="0">
                <a:pos x="0" y="69"/>
              </a:cxn>
              <a:cxn ang="0">
                <a:pos x="2" y="64"/>
              </a:cxn>
              <a:cxn ang="0">
                <a:pos x="8" y="62"/>
              </a:cxn>
              <a:cxn ang="0">
                <a:pos x="14" y="62"/>
              </a:cxn>
              <a:cxn ang="0">
                <a:pos x="14" y="52"/>
              </a:cxn>
              <a:cxn ang="0">
                <a:pos x="8" y="52"/>
              </a:cxn>
            </a:cxnLst>
            <a:rect l="0" t="0" r="r" b="b"/>
            <a:pathLst>
              <a:path w="99" h="115">
                <a:moveTo>
                  <a:pt x="8" y="52"/>
                </a:moveTo>
                <a:cubicBezTo>
                  <a:pt x="5" y="52"/>
                  <a:pt x="3" y="52"/>
                  <a:pt x="2" y="50"/>
                </a:cubicBezTo>
                <a:cubicBezTo>
                  <a:pt x="0" y="49"/>
                  <a:pt x="0" y="47"/>
                  <a:pt x="0" y="46"/>
                </a:cubicBezTo>
                <a:cubicBezTo>
                  <a:pt x="0" y="44"/>
                  <a:pt x="0" y="44"/>
                  <a:pt x="0" y="44"/>
                </a:cubicBezTo>
                <a:cubicBezTo>
                  <a:pt x="0" y="42"/>
                  <a:pt x="0" y="40"/>
                  <a:pt x="2" y="39"/>
                </a:cubicBezTo>
                <a:cubicBezTo>
                  <a:pt x="3" y="38"/>
                  <a:pt x="5" y="37"/>
                  <a:pt x="8" y="37"/>
                </a:cubicBezTo>
                <a:cubicBezTo>
                  <a:pt x="16" y="37"/>
                  <a:pt x="16" y="37"/>
                  <a:pt x="16" y="37"/>
                </a:cubicBezTo>
                <a:cubicBezTo>
                  <a:pt x="18" y="26"/>
                  <a:pt x="24" y="16"/>
                  <a:pt x="32" y="10"/>
                </a:cubicBezTo>
                <a:cubicBezTo>
                  <a:pt x="40" y="3"/>
                  <a:pt x="50" y="0"/>
                  <a:pt x="62" y="0"/>
                </a:cubicBezTo>
                <a:cubicBezTo>
                  <a:pt x="68" y="0"/>
                  <a:pt x="73" y="1"/>
                  <a:pt x="77" y="2"/>
                </a:cubicBezTo>
                <a:cubicBezTo>
                  <a:pt x="82" y="3"/>
                  <a:pt x="86" y="5"/>
                  <a:pt x="89" y="7"/>
                </a:cubicBezTo>
                <a:cubicBezTo>
                  <a:pt x="92" y="9"/>
                  <a:pt x="94" y="12"/>
                  <a:pt x="96" y="14"/>
                </a:cubicBezTo>
                <a:cubicBezTo>
                  <a:pt x="98" y="17"/>
                  <a:pt x="98" y="20"/>
                  <a:pt x="98" y="22"/>
                </a:cubicBezTo>
                <a:cubicBezTo>
                  <a:pt x="98" y="24"/>
                  <a:pt x="98" y="26"/>
                  <a:pt x="97" y="28"/>
                </a:cubicBezTo>
                <a:cubicBezTo>
                  <a:pt x="96" y="30"/>
                  <a:pt x="94" y="31"/>
                  <a:pt x="93" y="32"/>
                </a:cubicBezTo>
                <a:cubicBezTo>
                  <a:pt x="91" y="33"/>
                  <a:pt x="90" y="34"/>
                  <a:pt x="89" y="34"/>
                </a:cubicBezTo>
                <a:cubicBezTo>
                  <a:pt x="88" y="34"/>
                  <a:pt x="87" y="34"/>
                  <a:pt x="87" y="34"/>
                </a:cubicBezTo>
                <a:cubicBezTo>
                  <a:pt x="84" y="30"/>
                  <a:pt x="80" y="26"/>
                  <a:pt x="77" y="24"/>
                </a:cubicBezTo>
                <a:cubicBezTo>
                  <a:pt x="73" y="22"/>
                  <a:pt x="68" y="21"/>
                  <a:pt x="62" y="21"/>
                </a:cubicBezTo>
                <a:cubicBezTo>
                  <a:pt x="57" y="21"/>
                  <a:pt x="52" y="22"/>
                  <a:pt x="48" y="25"/>
                </a:cubicBezTo>
                <a:cubicBezTo>
                  <a:pt x="44" y="28"/>
                  <a:pt x="42" y="32"/>
                  <a:pt x="40" y="37"/>
                </a:cubicBezTo>
                <a:cubicBezTo>
                  <a:pt x="67" y="37"/>
                  <a:pt x="67" y="37"/>
                  <a:pt x="67" y="37"/>
                </a:cubicBezTo>
                <a:cubicBezTo>
                  <a:pt x="70" y="37"/>
                  <a:pt x="72" y="38"/>
                  <a:pt x="73" y="39"/>
                </a:cubicBezTo>
                <a:cubicBezTo>
                  <a:pt x="75" y="40"/>
                  <a:pt x="75" y="42"/>
                  <a:pt x="75" y="44"/>
                </a:cubicBezTo>
                <a:cubicBezTo>
                  <a:pt x="75" y="46"/>
                  <a:pt x="75" y="46"/>
                  <a:pt x="75" y="46"/>
                </a:cubicBezTo>
                <a:cubicBezTo>
                  <a:pt x="75" y="47"/>
                  <a:pt x="75" y="49"/>
                  <a:pt x="73" y="50"/>
                </a:cubicBezTo>
                <a:cubicBezTo>
                  <a:pt x="72" y="52"/>
                  <a:pt x="70" y="52"/>
                  <a:pt x="67" y="52"/>
                </a:cubicBezTo>
                <a:cubicBezTo>
                  <a:pt x="38" y="52"/>
                  <a:pt x="38" y="52"/>
                  <a:pt x="38" y="52"/>
                </a:cubicBezTo>
                <a:cubicBezTo>
                  <a:pt x="38" y="62"/>
                  <a:pt x="38" y="62"/>
                  <a:pt x="38" y="62"/>
                </a:cubicBezTo>
                <a:cubicBezTo>
                  <a:pt x="67" y="62"/>
                  <a:pt x="67" y="62"/>
                  <a:pt x="67" y="62"/>
                </a:cubicBezTo>
                <a:cubicBezTo>
                  <a:pt x="70" y="62"/>
                  <a:pt x="72" y="63"/>
                  <a:pt x="73" y="64"/>
                </a:cubicBezTo>
                <a:cubicBezTo>
                  <a:pt x="75" y="65"/>
                  <a:pt x="75" y="67"/>
                  <a:pt x="75" y="69"/>
                </a:cubicBezTo>
                <a:cubicBezTo>
                  <a:pt x="75" y="71"/>
                  <a:pt x="75" y="71"/>
                  <a:pt x="75" y="71"/>
                </a:cubicBezTo>
                <a:cubicBezTo>
                  <a:pt x="75" y="72"/>
                  <a:pt x="75" y="74"/>
                  <a:pt x="73" y="75"/>
                </a:cubicBezTo>
                <a:cubicBezTo>
                  <a:pt x="72" y="77"/>
                  <a:pt x="70" y="77"/>
                  <a:pt x="67" y="77"/>
                </a:cubicBezTo>
                <a:cubicBezTo>
                  <a:pt x="40" y="77"/>
                  <a:pt x="40" y="77"/>
                  <a:pt x="40" y="77"/>
                </a:cubicBezTo>
                <a:cubicBezTo>
                  <a:pt x="42" y="83"/>
                  <a:pt x="44" y="87"/>
                  <a:pt x="48" y="90"/>
                </a:cubicBezTo>
                <a:cubicBezTo>
                  <a:pt x="52" y="93"/>
                  <a:pt x="57" y="94"/>
                  <a:pt x="63" y="94"/>
                </a:cubicBezTo>
                <a:cubicBezTo>
                  <a:pt x="69" y="94"/>
                  <a:pt x="73" y="93"/>
                  <a:pt x="77" y="90"/>
                </a:cubicBezTo>
                <a:cubicBezTo>
                  <a:pt x="81" y="88"/>
                  <a:pt x="84" y="84"/>
                  <a:pt x="87" y="80"/>
                </a:cubicBezTo>
                <a:cubicBezTo>
                  <a:pt x="87" y="79"/>
                  <a:pt x="88" y="80"/>
                  <a:pt x="89" y="80"/>
                </a:cubicBezTo>
                <a:cubicBezTo>
                  <a:pt x="90" y="80"/>
                  <a:pt x="92" y="81"/>
                  <a:pt x="93" y="82"/>
                </a:cubicBezTo>
                <a:cubicBezTo>
                  <a:pt x="95" y="83"/>
                  <a:pt x="96" y="84"/>
                  <a:pt x="97" y="86"/>
                </a:cubicBezTo>
                <a:cubicBezTo>
                  <a:pt x="98" y="87"/>
                  <a:pt x="99" y="89"/>
                  <a:pt x="99" y="92"/>
                </a:cubicBezTo>
                <a:cubicBezTo>
                  <a:pt x="99" y="94"/>
                  <a:pt x="98" y="96"/>
                  <a:pt x="97" y="99"/>
                </a:cubicBezTo>
                <a:cubicBezTo>
                  <a:pt x="95" y="102"/>
                  <a:pt x="93" y="104"/>
                  <a:pt x="90" y="107"/>
                </a:cubicBezTo>
                <a:cubicBezTo>
                  <a:pt x="87" y="109"/>
                  <a:pt x="83" y="111"/>
                  <a:pt x="79" y="112"/>
                </a:cubicBezTo>
                <a:cubicBezTo>
                  <a:pt x="74" y="114"/>
                  <a:pt x="69" y="115"/>
                  <a:pt x="62" y="115"/>
                </a:cubicBezTo>
                <a:cubicBezTo>
                  <a:pt x="50" y="115"/>
                  <a:pt x="40" y="111"/>
                  <a:pt x="32" y="105"/>
                </a:cubicBezTo>
                <a:cubicBezTo>
                  <a:pt x="23" y="98"/>
                  <a:pt x="18" y="89"/>
                  <a:pt x="16" y="77"/>
                </a:cubicBezTo>
                <a:cubicBezTo>
                  <a:pt x="8" y="77"/>
                  <a:pt x="8" y="77"/>
                  <a:pt x="8" y="77"/>
                </a:cubicBezTo>
                <a:cubicBezTo>
                  <a:pt x="5" y="77"/>
                  <a:pt x="3" y="77"/>
                  <a:pt x="2" y="75"/>
                </a:cubicBezTo>
                <a:cubicBezTo>
                  <a:pt x="0" y="74"/>
                  <a:pt x="0" y="72"/>
                  <a:pt x="0" y="71"/>
                </a:cubicBezTo>
                <a:cubicBezTo>
                  <a:pt x="0" y="69"/>
                  <a:pt x="0" y="69"/>
                  <a:pt x="0" y="69"/>
                </a:cubicBezTo>
                <a:cubicBezTo>
                  <a:pt x="0" y="67"/>
                  <a:pt x="0" y="65"/>
                  <a:pt x="2" y="64"/>
                </a:cubicBezTo>
                <a:cubicBezTo>
                  <a:pt x="3" y="63"/>
                  <a:pt x="5" y="62"/>
                  <a:pt x="8" y="62"/>
                </a:cubicBezTo>
                <a:cubicBezTo>
                  <a:pt x="14" y="62"/>
                  <a:pt x="14" y="62"/>
                  <a:pt x="14" y="62"/>
                </a:cubicBezTo>
                <a:cubicBezTo>
                  <a:pt x="14" y="52"/>
                  <a:pt x="14" y="52"/>
                  <a:pt x="14" y="52"/>
                </a:cubicBezTo>
                <a:lnTo>
                  <a:pt x="8" y="52"/>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0" name="Freeform 97"/>
          <p:cNvSpPr>
            <a:spLocks noEditPoints="1"/>
          </p:cNvSpPr>
          <p:nvPr/>
        </p:nvSpPr>
        <p:spPr bwMode="auto">
          <a:xfrm>
            <a:off x="6850063" y="5997575"/>
            <a:ext cx="131762" cy="134938"/>
          </a:xfrm>
          <a:custGeom>
            <a:avLst/>
            <a:gdLst/>
            <a:ahLst/>
            <a:cxnLst>
              <a:cxn ang="0">
                <a:pos x="80" y="74"/>
              </a:cxn>
              <a:cxn ang="0">
                <a:pos x="83" y="65"/>
              </a:cxn>
              <a:cxn ang="0">
                <a:pos x="87" y="55"/>
              </a:cxn>
              <a:cxn ang="0">
                <a:pos x="92" y="46"/>
              </a:cxn>
              <a:cxn ang="0">
                <a:pos x="100" y="43"/>
              </a:cxn>
              <a:cxn ang="0">
                <a:pos x="105" y="44"/>
              </a:cxn>
              <a:cxn ang="0">
                <a:pos x="108" y="47"/>
              </a:cxn>
              <a:cxn ang="0">
                <a:pos x="110" y="49"/>
              </a:cxn>
              <a:cxn ang="0">
                <a:pos x="111" y="50"/>
              </a:cxn>
              <a:cxn ang="0">
                <a:pos x="104" y="70"/>
              </a:cxn>
              <a:cxn ang="0">
                <a:pos x="94" y="87"/>
              </a:cxn>
              <a:cxn ang="0">
                <a:pos x="117" y="107"/>
              </a:cxn>
              <a:cxn ang="0">
                <a:pos x="117" y="108"/>
              </a:cxn>
              <a:cxn ang="0">
                <a:pos x="114" y="112"/>
              </a:cxn>
              <a:cxn ang="0">
                <a:pos x="110" y="116"/>
              </a:cxn>
              <a:cxn ang="0">
                <a:pos x="104" y="117"/>
              </a:cxn>
              <a:cxn ang="0">
                <a:pos x="97" y="116"/>
              </a:cxn>
              <a:cxn ang="0">
                <a:pos x="89" y="110"/>
              </a:cxn>
              <a:cxn ang="0">
                <a:pos x="81" y="102"/>
              </a:cxn>
              <a:cxn ang="0">
                <a:pos x="64" y="114"/>
              </a:cxn>
              <a:cxn ang="0">
                <a:pos x="42" y="118"/>
              </a:cxn>
              <a:cxn ang="0">
                <a:pos x="11" y="110"/>
              </a:cxn>
              <a:cxn ang="0">
                <a:pos x="0" y="84"/>
              </a:cxn>
              <a:cxn ang="0">
                <a:pos x="7" y="64"/>
              </a:cxn>
              <a:cxn ang="0">
                <a:pos x="26" y="52"/>
              </a:cxn>
              <a:cxn ang="0">
                <a:pos x="19" y="42"/>
              </a:cxn>
              <a:cxn ang="0">
                <a:pos x="16" y="30"/>
              </a:cxn>
              <a:cxn ang="0">
                <a:pos x="18" y="18"/>
              </a:cxn>
              <a:cxn ang="0">
                <a:pos x="25" y="9"/>
              </a:cxn>
              <a:cxn ang="0">
                <a:pos x="36" y="3"/>
              </a:cxn>
              <a:cxn ang="0">
                <a:pos x="51" y="0"/>
              </a:cxn>
              <a:cxn ang="0">
                <a:pos x="64" y="2"/>
              </a:cxn>
              <a:cxn ang="0">
                <a:pos x="74" y="8"/>
              </a:cxn>
              <a:cxn ang="0">
                <a:pos x="81" y="17"/>
              </a:cxn>
              <a:cxn ang="0">
                <a:pos x="83" y="28"/>
              </a:cxn>
              <a:cxn ang="0">
                <a:pos x="76" y="44"/>
              </a:cxn>
              <a:cxn ang="0">
                <a:pos x="58" y="55"/>
              </a:cxn>
              <a:cxn ang="0">
                <a:pos x="80" y="74"/>
              </a:cxn>
              <a:cxn ang="0">
                <a:pos x="37" y="63"/>
              </a:cxn>
              <a:cxn ang="0">
                <a:pos x="26" y="70"/>
              </a:cxn>
              <a:cxn ang="0">
                <a:pos x="22" y="82"/>
              </a:cxn>
              <a:cxn ang="0">
                <a:pos x="28" y="96"/>
              </a:cxn>
              <a:cxn ang="0">
                <a:pos x="44" y="101"/>
              </a:cxn>
              <a:cxn ang="0">
                <a:pos x="57" y="98"/>
              </a:cxn>
              <a:cxn ang="0">
                <a:pos x="68" y="90"/>
              </a:cxn>
              <a:cxn ang="0">
                <a:pos x="37" y="63"/>
              </a:cxn>
              <a:cxn ang="0">
                <a:pos x="46" y="46"/>
              </a:cxn>
              <a:cxn ang="0">
                <a:pos x="59" y="39"/>
              </a:cxn>
              <a:cxn ang="0">
                <a:pos x="63" y="30"/>
              </a:cxn>
              <a:cxn ang="0">
                <a:pos x="60" y="21"/>
              </a:cxn>
              <a:cxn ang="0">
                <a:pos x="51" y="17"/>
              </a:cxn>
              <a:cxn ang="0">
                <a:pos x="41" y="21"/>
              </a:cxn>
              <a:cxn ang="0">
                <a:pos x="38" y="30"/>
              </a:cxn>
              <a:cxn ang="0">
                <a:pos x="40" y="39"/>
              </a:cxn>
              <a:cxn ang="0">
                <a:pos x="46" y="46"/>
              </a:cxn>
            </a:cxnLst>
            <a:rect l="0" t="0" r="r" b="b"/>
            <a:pathLst>
              <a:path w="117" h="118">
                <a:moveTo>
                  <a:pt x="80" y="74"/>
                </a:moveTo>
                <a:cubicBezTo>
                  <a:pt x="81" y="71"/>
                  <a:pt x="82" y="68"/>
                  <a:pt x="83" y="65"/>
                </a:cubicBezTo>
                <a:cubicBezTo>
                  <a:pt x="85" y="62"/>
                  <a:pt x="86" y="59"/>
                  <a:pt x="87" y="55"/>
                </a:cubicBezTo>
                <a:cubicBezTo>
                  <a:pt x="89" y="51"/>
                  <a:pt x="90" y="48"/>
                  <a:pt x="92" y="46"/>
                </a:cubicBezTo>
                <a:cubicBezTo>
                  <a:pt x="94" y="44"/>
                  <a:pt x="97" y="43"/>
                  <a:pt x="100" y="43"/>
                </a:cubicBezTo>
                <a:cubicBezTo>
                  <a:pt x="102" y="43"/>
                  <a:pt x="103" y="44"/>
                  <a:pt x="105" y="44"/>
                </a:cubicBezTo>
                <a:cubicBezTo>
                  <a:pt x="106" y="45"/>
                  <a:pt x="107" y="46"/>
                  <a:pt x="108" y="47"/>
                </a:cubicBezTo>
                <a:cubicBezTo>
                  <a:pt x="109" y="47"/>
                  <a:pt x="110" y="48"/>
                  <a:pt x="110" y="49"/>
                </a:cubicBezTo>
                <a:cubicBezTo>
                  <a:pt x="111" y="49"/>
                  <a:pt x="111" y="50"/>
                  <a:pt x="111" y="50"/>
                </a:cubicBezTo>
                <a:cubicBezTo>
                  <a:pt x="109" y="57"/>
                  <a:pt x="107" y="64"/>
                  <a:pt x="104" y="70"/>
                </a:cubicBezTo>
                <a:cubicBezTo>
                  <a:pt x="101" y="76"/>
                  <a:pt x="98" y="81"/>
                  <a:pt x="94" y="87"/>
                </a:cubicBezTo>
                <a:cubicBezTo>
                  <a:pt x="117" y="107"/>
                  <a:pt x="117" y="107"/>
                  <a:pt x="117" y="107"/>
                </a:cubicBezTo>
                <a:cubicBezTo>
                  <a:pt x="117" y="107"/>
                  <a:pt x="117" y="107"/>
                  <a:pt x="117" y="108"/>
                </a:cubicBezTo>
                <a:cubicBezTo>
                  <a:pt x="116" y="110"/>
                  <a:pt x="115" y="111"/>
                  <a:pt x="114" y="112"/>
                </a:cubicBezTo>
                <a:cubicBezTo>
                  <a:pt x="113" y="113"/>
                  <a:pt x="112" y="114"/>
                  <a:pt x="110" y="116"/>
                </a:cubicBezTo>
                <a:cubicBezTo>
                  <a:pt x="108" y="117"/>
                  <a:pt x="106" y="117"/>
                  <a:pt x="104" y="117"/>
                </a:cubicBezTo>
                <a:cubicBezTo>
                  <a:pt x="102" y="117"/>
                  <a:pt x="99" y="117"/>
                  <a:pt x="97" y="116"/>
                </a:cubicBezTo>
                <a:cubicBezTo>
                  <a:pt x="94" y="115"/>
                  <a:pt x="92" y="113"/>
                  <a:pt x="89" y="110"/>
                </a:cubicBezTo>
                <a:cubicBezTo>
                  <a:pt x="81" y="102"/>
                  <a:pt x="81" y="102"/>
                  <a:pt x="81" y="102"/>
                </a:cubicBezTo>
                <a:cubicBezTo>
                  <a:pt x="76" y="107"/>
                  <a:pt x="70" y="111"/>
                  <a:pt x="64" y="114"/>
                </a:cubicBezTo>
                <a:cubicBezTo>
                  <a:pt x="57" y="117"/>
                  <a:pt x="50" y="118"/>
                  <a:pt x="42" y="118"/>
                </a:cubicBezTo>
                <a:cubicBezTo>
                  <a:pt x="29" y="118"/>
                  <a:pt x="19" y="115"/>
                  <a:pt x="11" y="110"/>
                </a:cubicBezTo>
                <a:cubicBezTo>
                  <a:pt x="3" y="104"/>
                  <a:pt x="0" y="95"/>
                  <a:pt x="0" y="84"/>
                </a:cubicBezTo>
                <a:cubicBezTo>
                  <a:pt x="0" y="76"/>
                  <a:pt x="2" y="70"/>
                  <a:pt x="7" y="64"/>
                </a:cubicBezTo>
                <a:cubicBezTo>
                  <a:pt x="11" y="59"/>
                  <a:pt x="18" y="55"/>
                  <a:pt x="26" y="52"/>
                </a:cubicBezTo>
                <a:cubicBezTo>
                  <a:pt x="23" y="49"/>
                  <a:pt x="20" y="46"/>
                  <a:pt x="19" y="42"/>
                </a:cubicBezTo>
                <a:cubicBezTo>
                  <a:pt x="17" y="38"/>
                  <a:pt x="16" y="34"/>
                  <a:pt x="16" y="30"/>
                </a:cubicBezTo>
                <a:cubicBezTo>
                  <a:pt x="16" y="25"/>
                  <a:pt x="16" y="22"/>
                  <a:pt x="18" y="18"/>
                </a:cubicBezTo>
                <a:cubicBezTo>
                  <a:pt x="20" y="14"/>
                  <a:pt x="22" y="11"/>
                  <a:pt x="25" y="9"/>
                </a:cubicBezTo>
                <a:cubicBezTo>
                  <a:pt x="28" y="6"/>
                  <a:pt x="32" y="4"/>
                  <a:pt x="36" y="3"/>
                </a:cubicBezTo>
                <a:cubicBezTo>
                  <a:pt x="41" y="1"/>
                  <a:pt x="46" y="0"/>
                  <a:pt x="51" y="0"/>
                </a:cubicBezTo>
                <a:cubicBezTo>
                  <a:pt x="56" y="0"/>
                  <a:pt x="60" y="1"/>
                  <a:pt x="64" y="2"/>
                </a:cubicBezTo>
                <a:cubicBezTo>
                  <a:pt x="68" y="4"/>
                  <a:pt x="71" y="6"/>
                  <a:pt x="74" y="8"/>
                </a:cubicBezTo>
                <a:cubicBezTo>
                  <a:pt x="77" y="10"/>
                  <a:pt x="79" y="13"/>
                  <a:pt x="81" y="17"/>
                </a:cubicBezTo>
                <a:cubicBezTo>
                  <a:pt x="82" y="20"/>
                  <a:pt x="83" y="24"/>
                  <a:pt x="83" y="28"/>
                </a:cubicBezTo>
                <a:cubicBezTo>
                  <a:pt x="83" y="34"/>
                  <a:pt x="81" y="40"/>
                  <a:pt x="76" y="44"/>
                </a:cubicBezTo>
                <a:cubicBezTo>
                  <a:pt x="72" y="49"/>
                  <a:pt x="66" y="52"/>
                  <a:pt x="58" y="55"/>
                </a:cubicBezTo>
                <a:lnTo>
                  <a:pt x="80" y="74"/>
                </a:lnTo>
                <a:close/>
                <a:moveTo>
                  <a:pt x="37" y="63"/>
                </a:moveTo>
                <a:cubicBezTo>
                  <a:pt x="32" y="64"/>
                  <a:pt x="29" y="67"/>
                  <a:pt x="26" y="70"/>
                </a:cubicBezTo>
                <a:cubicBezTo>
                  <a:pt x="23" y="73"/>
                  <a:pt x="22" y="77"/>
                  <a:pt x="22" y="82"/>
                </a:cubicBezTo>
                <a:cubicBezTo>
                  <a:pt x="22" y="88"/>
                  <a:pt x="24" y="92"/>
                  <a:pt x="28" y="96"/>
                </a:cubicBezTo>
                <a:cubicBezTo>
                  <a:pt x="32" y="99"/>
                  <a:pt x="37" y="101"/>
                  <a:pt x="44" y="101"/>
                </a:cubicBezTo>
                <a:cubicBezTo>
                  <a:pt x="48" y="101"/>
                  <a:pt x="53" y="100"/>
                  <a:pt x="57" y="98"/>
                </a:cubicBezTo>
                <a:cubicBezTo>
                  <a:pt x="61" y="96"/>
                  <a:pt x="64" y="93"/>
                  <a:pt x="68" y="90"/>
                </a:cubicBezTo>
                <a:lnTo>
                  <a:pt x="37" y="63"/>
                </a:lnTo>
                <a:close/>
                <a:moveTo>
                  <a:pt x="46" y="46"/>
                </a:moveTo>
                <a:cubicBezTo>
                  <a:pt x="52" y="44"/>
                  <a:pt x="57" y="42"/>
                  <a:pt x="59" y="39"/>
                </a:cubicBezTo>
                <a:cubicBezTo>
                  <a:pt x="62" y="37"/>
                  <a:pt x="63" y="33"/>
                  <a:pt x="63" y="30"/>
                </a:cubicBezTo>
                <a:cubicBezTo>
                  <a:pt x="63" y="26"/>
                  <a:pt x="62" y="23"/>
                  <a:pt x="60" y="21"/>
                </a:cubicBezTo>
                <a:cubicBezTo>
                  <a:pt x="57" y="18"/>
                  <a:pt x="54" y="17"/>
                  <a:pt x="51" y="17"/>
                </a:cubicBezTo>
                <a:cubicBezTo>
                  <a:pt x="47" y="17"/>
                  <a:pt x="43" y="18"/>
                  <a:pt x="41" y="21"/>
                </a:cubicBezTo>
                <a:cubicBezTo>
                  <a:pt x="39" y="23"/>
                  <a:pt x="38" y="26"/>
                  <a:pt x="38" y="30"/>
                </a:cubicBezTo>
                <a:cubicBezTo>
                  <a:pt x="38" y="33"/>
                  <a:pt x="39" y="36"/>
                  <a:pt x="40" y="39"/>
                </a:cubicBezTo>
                <a:cubicBezTo>
                  <a:pt x="42" y="41"/>
                  <a:pt x="44" y="43"/>
                  <a:pt x="46" y="46"/>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1" name="Freeform 101"/>
          <p:cNvSpPr>
            <a:spLocks noEditPoints="1"/>
          </p:cNvSpPr>
          <p:nvPr/>
        </p:nvSpPr>
        <p:spPr bwMode="auto">
          <a:xfrm>
            <a:off x="7158038" y="6000750"/>
            <a:ext cx="106362" cy="127000"/>
          </a:xfrm>
          <a:custGeom>
            <a:avLst/>
            <a:gdLst/>
            <a:ahLst/>
            <a:cxnLst>
              <a:cxn ang="0">
                <a:pos x="47" y="113"/>
              </a:cxn>
              <a:cxn ang="0">
                <a:pos x="27" y="109"/>
              </a:cxn>
              <a:cxn ang="0">
                <a:pos x="12" y="99"/>
              </a:cxn>
              <a:cxn ang="0">
                <a:pos x="3" y="83"/>
              </a:cxn>
              <a:cxn ang="0">
                <a:pos x="0" y="62"/>
              </a:cxn>
              <a:cxn ang="0">
                <a:pos x="0" y="51"/>
              </a:cxn>
              <a:cxn ang="0">
                <a:pos x="3" y="30"/>
              </a:cxn>
              <a:cxn ang="0">
                <a:pos x="12" y="14"/>
              </a:cxn>
              <a:cxn ang="0">
                <a:pos x="27" y="3"/>
              </a:cxn>
              <a:cxn ang="0">
                <a:pos x="47" y="0"/>
              </a:cxn>
              <a:cxn ang="0">
                <a:pos x="67" y="3"/>
              </a:cxn>
              <a:cxn ang="0">
                <a:pos x="82" y="13"/>
              </a:cxn>
              <a:cxn ang="0">
                <a:pos x="92" y="30"/>
              </a:cxn>
              <a:cxn ang="0">
                <a:pos x="95" y="51"/>
              </a:cxn>
              <a:cxn ang="0">
                <a:pos x="95" y="62"/>
              </a:cxn>
              <a:cxn ang="0">
                <a:pos x="92" y="83"/>
              </a:cxn>
              <a:cxn ang="0">
                <a:pos x="82" y="99"/>
              </a:cxn>
              <a:cxn ang="0">
                <a:pos x="67" y="109"/>
              </a:cxn>
              <a:cxn ang="0">
                <a:pos x="47" y="113"/>
              </a:cxn>
              <a:cxn ang="0">
                <a:pos x="47" y="93"/>
              </a:cxn>
              <a:cxn ang="0">
                <a:pos x="64" y="85"/>
              </a:cxn>
              <a:cxn ang="0">
                <a:pos x="70" y="63"/>
              </a:cxn>
              <a:cxn ang="0">
                <a:pos x="70" y="49"/>
              </a:cxn>
              <a:cxn ang="0">
                <a:pos x="64" y="27"/>
              </a:cxn>
              <a:cxn ang="0">
                <a:pos x="47" y="20"/>
              </a:cxn>
              <a:cxn ang="0">
                <a:pos x="30" y="27"/>
              </a:cxn>
              <a:cxn ang="0">
                <a:pos x="25" y="49"/>
              </a:cxn>
              <a:cxn ang="0">
                <a:pos x="25" y="63"/>
              </a:cxn>
              <a:cxn ang="0">
                <a:pos x="30" y="85"/>
              </a:cxn>
              <a:cxn ang="0">
                <a:pos x="47" y="93"/>
              </a:cxn>
            </a:cxnLst>
            <a:rect l="0" t="0" r="r" b="b"/>
            <a:pathLst>
              <a:path w="95" h="113">
                <a:moveTo>
                  <a:pt x="47" y="113"/>
                </a:moveTo>
                <a:cubicBezTo>
                  <a:pt x="40" y="113"/>
                  <a:pt x="33" y="112"/>
                  <a:pt x="27" y="109"/>
                </a:cubicBezTo>
                <a:cubicBezTo>
                  <a:pt x="21" y="107"/>
                  <a:pt x="16" y="104"/>
                  <a:pt x="12" y="99"/>
                </a:cubicBezTo>
                <a:cubicBezTo>
                  <a:pt x="8" y="95"/>
                  <a:pt x="5" y="89"/>
                  <a:pt x="3" y="83"/>
                </a:cubicBezTo>
                <a:cubicBezTo>
                  <a:pt x="1" y="77"/>
                  <a:pt x="0" y="70"/>
                  <a:pt x="0" y="62"/>
                </a:cubicBezTo>
                <a:cubicBezTo>
                  <a:pt x="0" y="51"/>
                  <a:pt x="0" y="51"/>
                  <a:pt x="0" y="51"/>
                </a:cubicBezTo>
                <a:cubicBezTo>
                  <a:pt x="0" y="43"/>
                  <a:pt x="1" y="36"/>
                  <a:pt x="3" y="30"/>
                </a:cubicBezTo>
                <a:cubicBezTo>
                  <a:pt x="5" y="23"/>
                  <a:pt x="8" y="18"/>
                  <a:pt x="12" y="14"/>
                </a:cubicBezTo>
                <a:cubicBezTo>
                  <a:pt x="17" y="9"/>
                  <a:pt x="22" y="6"/>
                  <a:pt x="27" y="3"/>
                </a:cubicBezTo>
                <a:cubicBezTo>
                  <a:pt x="33" y="1"/>
                  <a:pt x="40" y="0"/>
                  <a:pt x="47" y="0"/>
                </a:cubicBezTo>
                <a:cubicBezTo>
                  <a:pt x="55" y="0"/>
                  <a:pt x="61" y="1"/>
                  <a:pt x="67" y="3"/>
                </a:cubicBezTo>
                <a:cubicBezTo>
                  <a:pt x="73" y="6"/>
                  <a:pt x="78" y="9"/>
                  <a:pt x="82" y="13"/>
                </a:cubicBezTo>
                <a:cubicBezTo>
                  <a:pt x="86" y="18"/>
                  <a:pt x="90" y="23"/>
                  <a:pt x="92" y="30"/>
                </a:cubicBezTo>
                <a:cubicBezTo>
                  <a:pt x="94" y="36"/>
                  <a:pt x="95" y="43"/>
                  <a:pt x="95" y="51"/>
                </a:cubicBezTo>
                <a:cubicBezTo>
                  <a:pt x="95" y="62"/>
                  <a:pt x="95" y="62"/>
                  <a:pt x="95" y="62"/>
                </a:cubicBezTo>
                <a:cubicBezTo>
                  <a:pt x="95" y="69"/>
                  <a:pt x="94" y="77"/>
                  <a:pt x="92" y="83"/>
                </a:cubicBezTo>
                <a:cubicBezTo>
                  <a:pt x="90" y="89"/>
                  <a:pt x="86" y="95"/>
                  <a:pt x="82" y="99"/>
                </a:cubicBezTo>
                <a:cubicBezTo>
                  <a:pt x="78" y="104"/>
                  <a:pt x="73" y="107"/>
                  <a:pt x="67" y="109"/>
                </a:cubicBezTo>
                <a:cubicBezTo>
                  <a:pt x="61" y="112"/>
                  <a:pt x="55" y="113"/>
                  <a:pt x="47" y="113"/>
                </a:cubicBezTo>
                <a:close/>
                <a:moveTo>
                  <a:pt x="47" y="93"/>
                </a:moveTo>
                <a:cubicBezTo>
                  <a:pt x="55" y="93"/>
                  <a:pt x="60" y="90"/>
                  <a:pt x="64" y="85"/>
                </a:cubicBezTo>
                <a:cubicBezTo>
                  <a:pt x="68" y="80"/>
                  <a:pt x="70" y="73"/>
                  <a:pt x="70" y="63"/>
                </a:cubicBezTo>
                <a:cubicBezTo>
                  <a:pt x="70" y="49"/>
                  <a:pt x="70" y="49"/>
                  <a:pt x="70" y="49"/>
                </a:cubicBezTo>
                <a:cubicBezTo>
                  <a:pt x="70" y="40"/>
                  <a:pt x="68" y="32"/>
                  <a:pt x="64" y="27"/>
                </a:cubicBezTo>
                <a:cubicBezTo>
                  <a:pt x="60" y="22"/>
                  <a:pt x="55" y="20"/>
                  <a:pt x="47" y="20"/>
                </a:cubicBezTo>
                <a:cubicBezTo>
                  <a:pt x="40" y="20"/>
                  <a:pt x="34" y="22"/>
                  <a:pt x="30" y="27"/>
                </a:cubicBezTo>
                <a:cubicBezTo>
                  <a:pt x="27" y="32"/>
                  <a:pt x="25" y="39"/>
                  <a:pt x="25" y="49"/>
                </a:cubicBezTo>
                <a:cubicBezTo>
                  <a:pt x="25" y="63"/>
                  <a:pt x="25" y="63"/>
                  <a:pt x="25" y="63"/>
                </a:cubicBezTo>
                <a:cubicBezTo>
                  <a:pt x="25" y="73"/>
                  <a:pt x="27" y="80"/>
                  <a:pt x="30" y="85"/>
                </a:cubicBezTo>
                <a:cubicBezTo>
                  <a:pt x="34" y="90"/>
                  <a:pt x="40" y="93"/>
                  <a:pt x="47" y="93"/>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2" name="Freeform 105"/>
          <p:cNvSpPr>
            <a:spLocks/>
          </p:cNvSpPr>
          <p:nvPr/>
        </p:nvSpPr>
        <p:spPr bwMode="auto">
          <a:xfrm>
            <a:off x="7453313" y="6000750"/>
            <a:ext cx="95250" cy="125413"/>
          </a:xfrm>
          <a:custGeom>
            <a:avLst/>
            <a:gdLst/>
            <a:ahLst/>
            <a:cxnLst>
              <a:cxn ang="0">
                <a:pos x="23" y="91"/>
              </a:cxn>
              <a:cxn ang="0">
                <a:pos x="37" y="91"/>
              </a:cxn>
              <a:cxn ang="0">
                <a:pos x="51" y="91"/>
              </a:cxn>
              <a:cxn ang="0">
                <a:pos x="64" y="91"/>
              </a:cxn>
              <a:cxn ang="0">
                <a:pos x="73" y="91"/>
              </a:cxn>
              <a:cxn ang="0">
                <a:pos x="82" y="93"/>
              </a:cxn>
              <a:cxn ang="0">
                <a:pos x="84" y="100"/>
              </a:cxn>
              <a:cxn ang="0">
                <a:pos x="84" y="101"/>
              </a:cxn>
              <a:cxn ang="0">
                <a:pos x="82" y="108"/>
              </a:cxn>
              <a:cxn ang="0">
                <a:pos x="73" y="111"/>
              </a:cxn>
              <a:cxn ang="0">
                <a:pos x="15" y="111"/>
              </a:cxn>
              <a:cxn ang="0">
                <a:pos x="4" y="108"/>
              </a:cxn>
              <a:cxn ang="0">
                <a:pos x="0" y="98"/>
              </a:cxn>
              <a:cxn ang="0">
                <a:pos x="0" y="93"/>
              </a:cxn>
              <a:cxn ang="0">
                <a:pos x="3" y="79"/>
              </a:cxn>
              <a:cxn ang="0">
                <a:pos x="11" y="69"/>
              </a:cxn>
              <a:cxn ang="0">
                <a:pos x="22" y="61"/>
              </a:cxn>
              <a:cxn ang="0">
                <a:pos x="34" y="55"/>
              </a:cxn>
              <a:cxn ang="0">
                <a:pos x="43" y="50"/>
              </a:cxn>
              <a:cxn ang="0">
                <a:pos x="51" y="46"/>
              </a:cxn>
              <a:cxn ang="0">
                <a:pos x="57" y="41"/>
              </a:cxn>
              <a:cxn ang="0">
                <a:pos x="59" y="34"/>
              </a:cxn>
              <a:cxn ang="0">
                <a:pos x="54" y="24"/>
              </a:cxn>
              <a:cxn ang="0">
                <a:pos x="40" y="20"/>
              </a:cxn>
              <a:cxn ang="0">
                <a:pos x="31" y="21"/>
              </a:cxn>
              <a:cxn ang="0">
                <a:pos x="24" y="26"/>
              </a:cxn>
              <a:cxn ang="0">
                <a:pos x="20" y="32"/>
              </a:cxn>
              <a:cxn ang="0">
                <a:pos x="17" y="39"/>
              </a:cxn>
              <a:cxn ang="0">
                <a:pos x="14" y="39"/>
              </a:cxn>
              <a:cxn ang="0">
                <a:pos x="9" y="38"/>
              </a:cxn>
              <a:cxn ang="0">
                <a:pos x="3" y="35"/>
              </a:cxn>
              <a:cxn ang="0">
                <a:pos x="1" y="27"/>
              </a:cxn>
              <a:cxn ang="0">
                <a:pos x="3" y="17"/>
              </a:cxn>
              <a:cxn ang="0">
                <a:pos x="11" y="9"/>
              </a:cxn>
              <a:cxn ang="0">
                <a:pos x="24" y="2"/>
              </a:cxn>
              <a:cxn ang="0">
                <a:pos x="42" y="0"/>
              </a:cxn>
              <a:cxn ang="0">
                <a:pos x="72" y="9"/>
              </a:cxn>
              <a:cxn ang="0">
                <a:pos x="83" y="34"/>
              </a:cxn>
              <a:cxn ang="0">
                <a:pos x="80" y="46"/>
              </a:cxn>
              <a:cxn ang="0">
                <a:pos x="73" y="56"/>
              </a:cxn>
              <a:cxn ang="0">
                <a:pos x="63" y="62"/>
              </a:cxn>
              <a:cxn ang="0">
                <a:pos x="52" y="68"/>
              </a:cxn>
              <a:cxn ang="0">
                <a:pos x="41" y="72"/>
              </a:cxn>
              <a:cxn ang="0">
                <a:pos x="33" y="77"/>
              </a:cxn>
              <a:cxn ang="0">
                <a:pos x="26" y="83"/>
              </a:cxn>
              <a:cxn ang="0">
                <a:pos x="23" y="91"/>
              </a:cxn>
            </a:cxnLst>
            <a:rect l="0" t="0" r="r" b="b"/>
            <a:pathLst>
              <a:path w="84" h="111">
                <a:moveTo>
                  <a:pt x="23" y="91"/>
                </a:moveTo>
                <a:cubicBezTo>
                  <a:pt x="27" y="91"/>
                  <a:pt x="32" y="91"/>
                  <a:pt x="37" y="91"/>
                </a:cubicBezTo>
                <a:cubicBezTo>
                  <a:pt x="42" y="91"/>
                  <a:pt x="47" y="91"/>
                  <a:pt x="51" y="91"/>
                </a:cubicBezTo>
                <a:cubicBezTo>
                  <a:pt x="56" y="91"/>
                  <a:pt x="60" y="91"/>
                  <a:pt x="64" y="91"/>
                </a:cubicBezTo>
                <a:cubicBezTo>
                  <a:pt x="68" y="91"/>
                  <a:pt x="71" y="91"/>
                  <a:pt x="73" y="91"/>
                </a:cubicBezTo>
                <a:cubicBezTo>
                  <a:pt x="77" y="91"/>
                  <a:pt x="80" y="91"/>
                  <a:pt x="82" y="93"/>
                </a:cubicBezTo>
                <a:cubicBezTo>
                  <a:pt x="83" y="95"/>
                  <a:pt x="84" y="97"/>
                  <a:pt x="84" y="100"/>
                </a:cubicBezTo>
                <a:cubicBezTo>
                  <a:pt x="84" y="101"/>
                  <a:pt x="84" y="101"/>
                  <a:pt x="84" y="101"/>
                </a:cubicBezTo>
                <a:cubicBezTo>
                  <a:pt x="84" y="104"/>
                  <a:pt x="83" y="107"/>
                  <a:pt x="82" y="108"/>
                </a:cubicBezTo>
                <a:cubicBezTo>
                  <a:pt x="80" y="110"/>
                  <a:pt x="77" y="111"/>
                  <a:pt x="73" y="111"/>
                </a:cubicBezTo>
                <a:cubicBezTo>
                  <a:pt x="15" y="111"/>
                  <a:pt x="15" y="111"/>
                  <a:pt x="15" y="111"/>
                </a:cubicBezTo>
                <a:cubicBezTo>
                  <a:pt x="10" y="111"/>
                  <a:pt x="6" y="110"/>
                  <a:pt x="4" y="108"/>
                </a:cubicBezTo>
                <a:cubicBezTo>
                  <a:pt x="1" y="107"/>
                  <a:pt x="0" y="103"/>
                  <a:pt x="0" y="98"/>
                </a:cubicBezTo>
                <a:cubicBezTo>
                  <a:pt x="0" y="93"/>
                  <a:pt x="0" y="93"/>
                  <a:pt x="0" y="93"/>
                </a:cubicBezTo>
                <a:cubicBezTo>
                  <a:pt x="0" y="88"/>
                  <a:pt x="1" y="83"/>
                  <a:pt x="3" y="79"/>
                </a:cubicBezTo>
                <a:cubicBezTo>
                  <a:pt x="5" y="75"/>
                  <a:pt x="8" y="72"/>
                  <a:pt x="11" y="69"/>
                </a:cubicBezTo>
                <a:cubicBezTo>
                  <a:pt x="15" y="66"/>
                  <a:pt x="18" y="63"/>
                  <a:pt x="22" y="61"/>
                </a:cubicBezTo>
                <a:cubicBezTo>
                  <a:pt x="26" y="59"/>
                  <a:pt x="30" y="56"/>
                  <a:pt x="34" y="55"/>
                </a:cubicBezTo>
                <a:cubicBezTo>
                  <a:pt x="37" y="53"/>
                  <a:pt x="40" y="52"/>
                  <a:pt x="43" y="50"/>
                </a:cubicBezTo>
                <a:cubicBezTo>
                  <a:pt x="46" y="49"/>
                  <a:pt x="49" y="47"/>
                  <a:pt x="51" y="46"/>
                </a:cubicBezTo>
                <a:cubicBezTo>
                  <a:pt x="54" y="44"/>
                  <a:pt x="55" y="43"/>
                  <a:pt x="57" y="41"/>
                </a:cubicBezTo>
                <a:cubicBezTo>
                  <a:pt x="58" y="39"/>
                  <a:pt x="59" y="37"/>
                  <a:pt x="59" y="34"/>
                </a:cubicBezTo>
                <a:cubicBezTo>
                  <a:pt x="59" y="30"/>
                  <a:pt x="57" y="26"/>
                  <a:pt x="54" y="24"/>
                </a:cubicBezTo>
                <a:cubicBezTo>
                  <a:pt x="51" y="21"/>
                  <a:pt x="46" y="20"/>
                  <a:pt x="40" y="20"/>
                </a:cubicBezTo>
                <a:cubicBezTo>
                  <a:pt x="37" y="20"/>
                  <a:pt x="34" y="20"/>
                  <a:pt x="31" y="21"/>
                </a:cubicBezTo>
                <a:cubicBezTo>
                  <a:pt x="29" y="22"/>
                  <a:pt x="26" y="24"/>
                  <a:pt x="24" y="26"/>
                </a:cubicBezTo>
                <a:cubicBezTo>
                  <a:pt x="22" y="27"/>
                  <a:pt x="21" y="29"/>
                  <a:pt x="20" y="32"/>
                </a:cubicBezTo>
                <a:cubicBezTo>
                  <a:pt x="18" y="34"/>
                  <a:pt x="18" y="36"/>
                  <a:pt x="17" y="39"/>
                </a:cubicBezTo>
                <a:cubicBezTo>
                  <a:pt x="17" y="39"/>
                  <a:pt x="16" y="39"/>
                  <a:pt x="14" y="39"/>
                </a:cubicBezTo>
                <a:cubicBezTo>
                  <a:pt x="13" y="39"/>
                  <a:pt x="11" y="39"/>
                  <a:pt x="9" y="38"/>
                </a:cubicBezTo>
                <a:cubicBezTo>
                  <a:pt x="7" y="37"/>
                  <a:pt x="5" y="36"/>
                  <a:pt x="3" y="35"/>
                </a:cubicBezTo>
                <a:cubicBezTo>
                  <a:pt x="2" y="33"/>
                  <a:pt x="1" y="31"/>
                  <a:pt x="1" y="27"/>
                </a:cubicBezTo>
                <a:cubicBezTo>
                  <a:pt x="1" y="24"/>
                  <a:pt x="2" y="21"/>
                  <a:pt x="3" y="17"/>
                </a:cubicBezTo>
                <a:cubicBezTo>
                  <a:pt x="5" y="14"/>
                  <a:pt x="8" y="11"/>
                  <a:pt x="11" y="9"/>
                </a:cubicBezTo>
                <a:cubicBezTo>
                  <a:pt x="15" y="6"/>
                  <a:pt x="19" y="4"/>
                  <a:pt x="24" y="2"/>
                </a:cubicBezTo>
                <a:cubicBezTo>
                  <a:pt x="29" y="1"/>
                  <a:pt x="35" y="0"/>
                  <a:pt x="42" y="0"/>
                </a:cubicBezTo>
                <a:cubicBezTo>
                  <a:pt x="55" y="0"/>
                  <a:pt x="65" y="3"/>
                  <a:pt x="72" y="9"/>
                </a:cubicBezTo>
                <a:cubicBezTo>
                  <a:pt x="79" y="15"/>
                  <a:pt x="83" y="23"/>
                  <a:pt x="83" y="34"/>
                </a:cubicBezTo>
                <a:cubicBezTo>
                  <a:pt x="83" y="39"/>
                  <a:pt x="82" y="43"/>
                  <a:pt x="80" y="46"/>
                </a:cubicBezTo>
                <a:cubicBezTo>
                  <a:pt x="78" y="50"/>
                  <a:pt x="76" y="53"/>
                  <a:pt x="73" y="56"/>
                </a:cubicBezTo>
                <a:cubicBezTo>
                  <a:pt x="70" y="58"/>
                  <a:pt x="67" y="60"/>
                  <a:pt x="63" y="62"/>
                </a:cubicBezTo>
                <a:cubicBezTo>
                  <a:pt x="60" y="64"/>
                  <a:pt x="56" y="66"/>
                  <a:pt x="52" y="68"/>
                </a:cubicBezTo>
                <a:cubicBezTo>
                  <a:pt x="48" y="69"/>
                  <a:pt x="44" y="71"/>
                  <a:pt x="41" y="72"/>
                </a:cubicBezTo>
                <a:cubicBezTo>
                  <a:pt x="38" y="74"/>
                  <a:pt x="35" y="75"/>
                  <a:pt x="33" y="77"/>
                </a:cubicBezTo>
                <a:cubicBezTo>
                  <a:pt x="30" y="79"/>
                  <a:pt x="28" y="81"/>
                  <a:pt x="26" y="83"/>
                </a:cubicBezTo>
                <a:cubicBezTo>
                  <a:pt x="25" y="85"/>
                  <a:pt x="24" y="88"/>
                  <a:pt x="23" y="9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3" name="Freeform 109"/>
          <p:cNvSpPr>
            <a:spLocks/>
          </p:cNvSpPr>
          <p:nvPr/>
        </p:nvSpPr>
        <p:spPr bwMode="auto">
          <a:xfrm>
            <a:off x="7732713" y="6010275"/>
            <a:ext cx="112712" cy="112713"/>
          </a:xfrm>
          <a:custGeom>
            <a:avLst/>
            <a:gdLst/>
            <a:ahLst/>
            <a:cxnLst>
              <a:cxn ang="0">
                <a:pos x="72" y="7"/>
              </a:cxn>
              <a:cxn ang="0">
                <a:pos x="49" y="30"/>
              </a:cxn>
              <a:cxn ang="0">
                <a:pos x="26" y="7"/>
              </a:cxn>
              <a:cxn ang="0">
                <a:pos x="7" y="6"/>
              </a:cxn>
              <a:cxn ang="0">
                <a:pos x="6" y="7"/>
              </a:cxn>
              <a:cxn ang="0">
                <a:pos x="7" y="26"/>
              </a:cxn>
              <a:cxn ang="0">
                <a:pos x="30" y="49"/>
              </a:cxn>
              <a:cxn ang="0">
                <a:pos x="7" y="72"/>
              </a:cxn>
              <a:cxn ang="0">
                <a:pos x="6" y="92"/>
              </a:cxn>
              <a:cxn ang="0">
                <a:pos x="7" y="93"/>
              </a:cxn>
              <a:cxn ang="0">
                <a:pos x="26" y="92"/>
              </a:cxn>
              <a:cxn ang="0">
                <a:pos x="49" y="68"/>
              </a:cxn>
              <a:cxn ang="0">
                <a:pos x="72" y="92"/>
              </a:cxn>
              <a:cxn ang="0">
                <a:pos x="92" y="93"/>
              </a:cxn>
              <a:cxn ang="0">
                <a:pos x="93" y="92"/>
              </a:cxn>
              <a:cxn ang="0">
                <a:pos x="91" y="73"/>
              </a:cxn>
              <a:cxn ang="0">
                <a:pos x="68" y="49"/>
              </a:cxn>
              <a:cxn ang="0">
                <a:pos x="91" y="26"/>
              </a:cxn>
              <a:cxn ang="0">
                <a:pos x="93" y="7"/>
              </a:cxn>
              <a:cxn ang="0">
                <a:pos x="92" y="6"/>
              </a:cxn>
              <a:cxn ang="0">
                <a:pos x="72" y="7"/>
              </a:cxn>
            </a:cxnLst>
            <a:rect l="0" t="0" r="r" b="b"/>
            <a:pathLst>
              <a:path w="99" h="99">
                <a:moveTo>
                  <a:pt x="72" y="7"/>
                </a:moveTo>
                <a:cubicBezTo>
                  <a:pt x="49" y="30"/>
                  <a:pt x="49" y="30"/>
                  <a:pt x="49" y="30"/>
                </a:cubicBezTo>
                <a:cubicBezTo>
                  <a:pt x="26" y="7"/>
                  <a:pt x="26" y="7"/>
                  <a:pt x="26" y="7"/>
                </a:cubicBezTo>
                <a:cubicBezTo>
                  <a:pt x="19" y="0"/>
                  <a:pt x="12" y="0"/>
                  <a:pt x="7" y="6"/>
                </a:cubicBezTo>
                <a:cubicBezTo>
                  <a:pt x="6" y="7"/>
                  <a:pt x="6" y="7"/>
                  <a:pt x="6" y="7"/>
                </a:cubicBezTo>
                <a:cubicBezTo>
                  <a:pt x="0" y="12"/>
                  <a:pt x="0" y="19"/>
                  <a:pt x="7" y="26"/>
                </a:cubicBezTo>
                <a:cubicBezTo>
                  <a:pt x="30" y="49"/>
                  <a:pt x="30" y="49"/>
                  <a:pt x="30" y="49"/>
                </a:cubicBezTo>
                <a:cubicBezTo>
                  <a:pt x="7" y="72"/>
                  <a:pt x="7" y="72"/>
                  <a:pt x="7" y="72"/>
                </a:cubicBezTo>
                <a:cubicBezTo>
                  <a:pt x="0" y="80"/>
                  <a:pt x="0" y="86"/>
                  <a:pt x="6" y="92"/>
                </a:cubicBezTo>
                <a:cubicBezTo>
                  <a:pt x="7" y="93"/>
                  <a:pt x="7" y="93"/>
                  <a:pt x="7" y="93"/>
                </a:cubicBezTo>
                <a:cubicBezTo>
                  <a:pt x="12" y="98"/>
                  <a:pt x="19" y="99"/>
                  <a:pt x="26" y="92"/>
                </a:cubicBezTo>
                <a:cubicBezTo>
                  <a:pt x="49" y="68"/>
                  <a:pt x="49" y="68"/>
                  <a:pt x="49" y="68"/>
                </a:cubicBezTo>
                <a:cubicBezTo>
                  <a:pt x="72" y="92"/>
                  <a:pt x="72" y="92"/>
                  <a:pt x="72" y="92"/>
                </a:cubicBezTo>
                <a:cubicBezTo>
                  <a:pt x="80" y="99"/>
                  <a:pt x="86" y="98"/>
                  <a:pt x="92" y="93"/>
                </a:cubicBezTo>
                <a:cubicBezTo>
                  <a:pt x="93" y="92"/>
                  <a:pt x="93" y="92"/>
                  <a:pt x="93" y="92"/>
                </a:cubicBezTo>
                <a:cubicBezTo>
                  <a:pt x="98" y="86"/>
                  <a:pt x="99" y="80"/>
                  <a:pt x="91" y="73"/>
                </a:cubicBezTo>
                <a:cubicBezTo>
                  <a:pt x="68" y="49"/>
                  <a:pt x="68" y="49"/>
                  <a:pt x="68" y="49"/>
                </a:cubicBezTo>
                <a:cubicBezTo>
                  <a:pt x="91" y="26"/>
                  <a:pt x="91" y="26"/>
                  <a:pt x="91" y="26"/>
                </a:cubicBezTo>
                <a:cubicBezTo>
                  <a:pt x="99" y="19"/>
                  <a:pt x="98" y="12"/>
                  <a:pt x="93" y="7"/>
                </a:cubicBezTo>
                <a:cubicBezTo>
                  <a:pt x="92" y="6"/>
                  <a:pt x="92" y="6"/>
                  <a:pt x="92" y="6"/>
                </a:cubicBezTo>
                <a:cubicBezTo>
                  <a:pt x="86" y="0"/>
                  <a:pt x="80" y="0"/>
                  <a:pt x="72" y="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4" name="Freeform 113"/>
          <p:cNvSpPr>
            <a:spLocks/>
          </p:cNvSpPr>
          <p:nvPr/>
        </p:nvSpPr>
        <p:spPr bwMode="auto">
          <a:xfrm>
            <a:off x="8024813" y="5999163"/>
            <a:ext cx="107950" cy="127000"/>
          </a:xfrm>
          <a:custGeom>
            <a:avLst/>
            <a:gdLst/>
            <a:ahLst/>
            <a:cxnLst>
              <a:cxn ang="0">
                <a:pos x="37" y="93"/>
              </a:cxn>
              <a:cxn ang="0">
                <a:pos x="83" y="93"/>
              </a:cxn>
              <a:cxn ang="0">
                <a:pos x="91" y="95"/>
              </a:cxn>
              <a:cxn ang="0">
                <a:pos x="94" y="102"/>
              </a:cxn>
              <a:cxn ang="0">
                <a:pos x="94" y="103"/>
              </a:cxn>
              <a:cxn ang="0">
                <a:pos x="91" y="110"/>
              </a:cxn>
              <a:cxn ang="0">
                <a:pos x="83" y="112"/>
              </a:cxn>
              <a:cxn ang="0">
                <a:pos x="11" y="112"/>
              </a:cxn>
              <a:cxn ang="0">
                <a:pos x="3" y="110"/>
              </a:cxn>
              <a:cxn ang="0">
                <a:pos x="0" y="103"/>
              </a:cxn>
              <a:cxn ang="0">
                <a:pos x="0" y="102"/>
              </a:cxn>
              <a:cxn ang="0">
                <a:pos x="11" y="93"/>
              </a:cxn>
              <a:cxn ang="0">
                <a:pos x="15" y="93"/>
              </a:cxn>
              <a:cxn ang="0">
                <a:pos x="19" y="70"/>
              </a:cxn>
              <a:cxn ang="0">
                <a:pos x="12" y="70"/>
              </a:cxn>
              <a:cxn ang="0">
                <a:pos x="6" y="68"/>
              </a:cxn>
              <a:cxn ang="0">
                <a:pos x="4" y="62"/>
              </a:cxn>
              <a:cxn ang="0">
                <a:pos x="4" y="60"/>
              </a:cxn>
              <a:cxn ang="0">
                <a:pos x="6" y="54"/>
              </a:cxn>
              <a:cxn ang="0">
                <a:pos x="12" y="52"/>
              </a:cxn>
              <a:cxn ang="0">
                <a:pos x="22" y="52"/>
              </a:cxn>
              <a:cxn ang="0">
                <a:pos x="26" y="34"/>
              </a:cxn>
              <a:cxn ang="0">
                <a:pos x="38" y="9"/>
              </a:cxn>
              <a:cxn ang="0">
                <a:pos x="63" y="0"/>
              </a:cxn>
              <a:cxn ang="0">
                <a:pos x="77" y="2"/>
              </a:cxn>
              <a:cxn ang="0">
                <a:pos x="86" y="7"/>
              </a:cxn>
              <a:cxn ang="0">
                <a:pos x="93" y="14"/>
              </a:cxn>
              <a:cxn ang="0">
                <a:pos x="95" y="23"/>
              </a:cxn>
              <a:cxn ang="0">
                <a:pos x="93" y="30"/>
              </a:cxn>
              <a:cxn ang="0">
                <a:pos x="88" y="34"/>
              </a:cxn>
              <a:cxn ang="0">
                <a:pos x="83" y="35"/>
              </a:cxn>
              <a:cxn ang="0">
                <a:pos x="81" y="35"/>
              </a:cxn>
              <a:cxn ang="0">
                <a:pos x="75" y="24"/>
              </a:cxn>
              <a:cxn ang="0">
                <a:pos x="64" y="20"/>
              </a:cxn>
              <a:cxn ang="0">
                <a:pos x="52" y="24"/>
              </a:cxn>
              <a:cxn ang="0">
                <a:pos x="47" y="37"/>
              </a:cxn>
              <a:cxn ang="0">
                <a:pos x="44" y="52"/>
              </a:cxn>
              <a:cxn ang="0">
                <a:pos x="66" y="52"/>
              </a:cxn>
              <a:cxn ang="0">
                <a:pos x="73" y="54"/>
              </a:cxn>
              <a:cxn ang="0">
                <a:pos x="75" y="60"/>
              </a:cxn>
              <a:cxn ang="0">
                <a:pos x="75" y="62"/>
              </a:cxn>
              <a:cxn ang="0">
                <a:pos x="73" y="68"/>
              </a:cxn>
              <a:cxn ang="0">
                <a:pos x="66" y="70"/>
              </a:cxn>
              <a:cxn ang="0">
                <a:pos x="41" y="70"/>
              </a:cxn>
              <a:cxn ang="0">
                <a:pos x="37" y="93"/>
              </a:cxn>
            </a:cxnLst>
            <a:rect l="0" t="0" r="r" b="b"/>
            <a:pathLst>
              <a:path w="95" h="112">
                <a:moveTo>
                  <a:pt x="37" y="93"/>
                </a:moveTo>
                <a:cubicBezTo>
                  <a:pt x="83" y="93"/>
                  <a:pt x="83" y="93"/>
                  <a:pt x="83" y="93"/>
                </a:cubicBezTo>
                <a:cubicBezTo>
                  <a:pt x="87" y="93"/>
                  <a:pt x="89" y="94"/>
                  <a:pt x="91" y="95"/>
                </a:cubicBezTo>
                <a:cubicBezTo>
                  <a:pt x="93" y="96"/>
                  <a:pt x="94" y="99"/>
                  <a:pt x="94" y="102"/>
                </a:cubicBezTo>
                <a:cubicBezTo>
                  <a:pt x="94" y="103"/>
                  <a:pt x="94" y="103"/>
                  <a:pt x="94" y="103"/>
                </a:cubicBezTo>
                <a:cubicBezTo>
                  <a:pt x="94" y="106"/>
                  <a:pt x="93" y="109"/>
                  <a:pt x="91" y="110"/>
                </a:cubicBezTo>
                <a:cubicBezTo>
                  <a:pt x="89" y="112"/>
                  <a:pt x="87" y="112"/>
                  <a:pt x="83" y="112"/>
                </a:cubicBezTo>
                <a:cubicBezTo>
                  <a:pt x="11" y="112"/>
                  <a:pt x="11" y="112"/>
                  <a:pt x="11" y="112"/>
                </a:cubicBezTo>
                <a:cubicBezTo>
                  <a:pt x="7" y="112"/>
                  <a:pt x="4" y="112"/>
                  <a:pt x="3" y="110"/>
                </a:cubicBezTo>
                <a:cubicBezTo>
                  <a:pt x="1" y="109"/>
                  <a:pt x="0" y="106"/>
                  <a:pt x="0" y="103"/>
                </a:cubicBezTo>
                <a:cubicBezTo>
                  <a:pt x="0" y="102"/>
                  <a:pt x="0" y="102"/>
                  <a:pt x="0" y="102"/>
                </a:cubicBezTo>
                <a:cubicBezTo>
                  <a:pt x="0" y="96"/>
                  <a:pt x="4" y="93"/>
                  <a:pt x="11" y="93"/>
                </a:cubicBezTo>
                <a:cubicBezTo>
                  <a:pt x="15" y="93"/>
                  <a:pt x="15" y="93"/>
                  <a:pt x="15" y="93"/>
                </a:cubicBezTo>
                <a:cubicBezTo>
                  <a:pt x="19" y="70"/>
                  <a:pt x="19" y="70"/>
                  <a:pt x="19" y="70"/>
                </a:cubicBezTo>
                <a:cubicBezTo>
                  <a:pt x="12" y="70"/>
                  <a:pt x="12" y="70"/>
                  <a:pt x="12" y="70"/>
                </a:cubicBezTo>
                <a:cubicBezTo>
                  <a:pt x="10" y="70"/>
                  <a:pt x="7" y="69"/>
                  <a:pt x="6" y="68"/>
                </a:cubicBezTo>
                <a:cubicBezTo>
                  <a:pt x="4" y="67"/>
                  <a:pt x="4" y="65"/>
                  <a:pt x="4" y="62"/>
                </a:cubicBezTo>
                <a:cubicBezTo>
                  <a:pt x="4" y="60"/>
                  <a:pt x="4" y="60"/>
                  <a:pt x="4" y="60"/>
                </a:cubicBezTo>
                <a:cubicBezTo>
                  <a:pt x="4" y="58"/>
                  <a:pt x="4" y="56"/>
                  <a:pt x="6" y="54"/>
                </a:cubicBezTo>
                <a:cubicBezTo>
                  <a:pt x="7" y="53"/>
                  <a:pt x="10" y="52"/>
                  <a:pt x="12" y="52"/>
                </a:cubicBezTo>
                <a:cubicBezTo>
                  <a:pt x="22" y="52"/>
                  <a:pt x="22" y="52"/>
                  <a:pt x="22" y="52"/>
                </a:cubicBezTo>
                <a:cubicBezTo>
                  <a:pt x="26" y="34"/>
                  <a:pt x="26" y="34"/>
                  <a:pt x="26" y="34"/>
                </a:cubicBezTo>
                <a:cubicBezTo>
                  <a:pt x="28" y="23"/>
                  <a:pt x="32" y="14"/>
                  <a:pt x="38" y="9"/>
                </a:cubicBezTo>
                <a:cubicBezTo>
                  <a:pt x="44" y="3"/>
                  <a:pt x="53" y="0"/>
                  <a:pt x="63" y="0"/>
                </a:cubicBezTo>
                <a:cubicBezTo>
                  <a:pt x="68" y="0"/>
                  <a:pt x="73" y="1"/>
                  <a:pt x="77" y="2"/>
                </a:cubicBezTo>
                <a:cubicBezTo>
                  <a:pt x="81" y="3"/>
                  <a:pt x="84" y="5"/>
                  <a:pt x="86" y="7"/>
                </a:cubicBezTo>
                <a:cubicBezTo>
                  <a:pt x="89" y="9"/>
                  <a:pt x="91" y="12"/>
                  <a:pt x="93" y="14"/>
                </a:cubicBezTo>
                <a:cubicBezTo>
                  <a:pt x="94" y="17"/>
                  <a:pt x="95" y="20"/>
                  <a:pt x="95" y="23"/>
                </a:cubicBezTo>
                <a:cubicBezTo>
                  <a:pt x="95" y="26"/>
                  <a:pt x="94" y="29"/>
                  <a:pt x="93" y="30"/>
                </a:cubicBezTo>
                <a:cubicBezTo>
                  <a:pt x="91" y="32"/>
                  <a:pt x="90" y="33"/>
                  <a:pt x="88" y="34"/>
                </a:cubicBezTo>
                <a:cubicBezTo>
                  <a:pt x="86" y="34"/>
                  <a:pt x="84" y="35"/>
                  <a:pt x="83" y="35"/>
                </a:cubicBezTo>
                <a:cubicBezTo>
                  <a:pt x="82" y="35"/>
                  <a:pt x="81" y="35"/>
                  <a:pt x="81" y="35"/>
                </a:cubicBezTo>
                <a:cubicBezTo>
                  <a:pt x="80" y="30"/>
                  <a:pt x="78" y="26"/>
                  <a:pt x="75" y="24"/>
                </a:cubicBezTo>
                <a:cubicBezTo>
                  <a:pt x="73" y="21"/>
                  <a:pt x="69" y="20"/>
                  <a:pt x="64" y="20"/>
                </a:cubicBezTo>
                <a:cubicBezTo>
                  <a:pt x="59" y="20"/>
                  <a:pt x="55" y="21"/>
                  <a:pt x="52" y="24"/>
                </a:cubicBezTo>
                <a:cubicBezTo>
                  <a:pt x="50" y="26"/>
                  <a:pt x="48" y="31"/>
                  <a:pt x="47" y="37"/>
                </a:cubicBezTo>
                <a:cubicBezTo>
                  <a:pt x="44" y="52"/>
                  <a:pt x="44" y="52"/>
                  <a:pt x="44" y="52"/>
                </a:cubicBezTo>
                <a:cubicBezTo>
                  <a:pt x="66" y="52"/>
                  <a:pt x="66" y="52"/>
                  <a:pt x="66" y="52"/>
                </a:cubicBezTo>
                <a:cubicBezTo>
                  <a:pt x="69" y="52"/>
                  <a:pt x="71" y="53"/>
                  <a:pt x="73" y="54"/>
                </a:cubicBezTo>
                <a:cubicBezTo>
                  <a:pt x="74" y="56"/>
                  <a:pt x="75" y="58"/>
                  <a:pt x="75" y="60"/>
                </a:cubicBezTo>
                <a:cubicBezTo>
                  <a:pt x="75" y="62"/>
                  <a:pt x="75" y="62"/>
                  <a:pt x="75" y="62"/>
                </a:cubicBezTo>
                <a:cubicBezTo>
                  <a:pt x="75" y="65"/>
                  <a:pt x="74" y="67"/>
                  <a:pt x="73" y="68"/>
                </a:cubicBezTo>
                <a:cubicBezTo>
                  <a:pt x="71" y="69"/>
                  <a:pt x="69" y="70"/>
                  <a:pt x="66" y="70"/>
                </a:cubicBezTo>
                <a:cubicBezTo>
                  <a:pt x="41" y="70"/>
                  <a:pt x="41" y="70"/>
                  <a:pt x="41" y="70"/>
                </a:cubicBezTo>
                <a:lnTo>
                  <a:pt x="37" y="93"/>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5" name="Freeform 117"/>
          <p:cNvSpPr>
            <a:spLocks/>
          </p:cNvSpPr>
          <p:nvPr/>
        </p:nvSpPr>
        <p:spPr bwMode="auto">
          <a:xfrm>
            <a:off x="8310563" y="6000750"/>
            <a:ext cx="107950" cy="130175"/>
          </a:xfrm>
          <a:custGeom>
            <a:avLst/>
            <a:gdLst/>
            <a:ahLst/>
            <a:cxnLst>
              <a:cxn ang="0">
                <a:pos x="3" y="47"/>
              </a:cxn>
              <a:cxn ang="0">
                <a:pos x="10" y="41"/>
              </a:cxn>
              <a:cxn ang="0">
                <a:pos x="65" y="11"/>
              </a:cxn>
              <a:cxn ang="0">
                <a:pos x="73" y="7"/>
              </a:cxn>
              <a:cxn ang="0">
                <a:pos x="90" y="12"/>
              </a:cxn>
              <a:cxn ang="0">
                <a:pos x="84" y="30"/>
              </a:cxn>
              <a:cxn ang="0">
                <a:pos x="74" y="36"/>
              </a:cxn>
              <a:cxn ang="0">
                <a:pos x="32" y="57"/>
              </a:cxn>
              <a:cxn ang="0">
                <a:pos x="32" y="57"/>
              </a:cxn>
              <a:cxn ang="0">
                <a:pos x="33" y="58"/>
              </a:cxn>
              <a:cxn ang="0">
                <a:pos x="74" y="79"/>
              </a:cxn>
              <a:cxn ang="0">
                <a:pos x="85" y="84"/>
              </a:cxn>
              <a:cxn ang="0">
                <a:pos x="90" y="103"/>
              </a:cxn>
              <a:cxn ang="0">
                <a:pos x="73" y="108"/>
              </a:cxn>
              <a:cxn ang="0">
                <a:pos x="65" y="103"/>
              </a:cxn>
              <a:cxn ang="0">
                <a:pos x="10" y="73"/>
              </a:cxn>
              <a:cxn ang="0">
                <a:pos x="3" y="68"/>
              </a:cxn>
              <a:cxn ang="0">
                <a:pos x="3" y="67"/>
              </a:cxn>
              <a:cxn ang="0">
                <a:pos x="0" y="57"/>
              </a:cxn>
              <a:cxn ang="0">
                <a:pos x="3" y="47"/>
              </a:cxn>
            </a:cxnLst>
            <a:rect l="0" t="0" r="r" b="b"/>
            <a:pathLst>
              <a:path w="95" h="114">
                <a:moveTo>
                  <a:pt x="3" y="47"/>
                </a:moveTo>
                <a:cubicBezTo>
                  <a:pt x="5" y="45"/>
                  <a:pt x="7" y="43"/>
                  <a:pt x="10" y="41"/>
                </a:cubicBezTo>
                <a:cubicBezTo>
                  <a:pt x="65" y="11"/>
                  <a:pt x="65" y="11"/>
                  <a:pt x="65" y="11"/>
                </a:cubicBezTo>
                <a:cubicBezTo>
                  <a:pt x="73" y="7"/>
                  <a:pt x="73" y="7"/>
                  <a:pt x="73" y="7"/>
                </a:cubicBezTo>
                <a:cubicBezTo>
                  <a:pt x="73" y="7"/>
                  <a:pt x="84" y="0"/>
                  <a:pt x="90" y="12"/>
                </a:cubicBezTo>
                <a:cubicBezTo>
                  <a:pt x="95" y="20"/>
                  <a:pt x="92" y="26"/>
                  <a:pt x="84" y="30"/>
                </a:cubicBezTo>
                <a:cubicBezTo>
                  <a:pt x="76" y="35"/>
                  <a:pt x="74" y="36"/>
                  <a:pt x="74" y="36"/>
                </a:cubicBezTo>
                <a:cubicBezTo>
                  <a:pt x="32" y="57"/>
                  <a:pt x="32" y="57"/>
                  <a:pt x="32" y="57"/>
                </a:cubicBezTo>
                <a:cubicBezTo>
                  <a:pt x="32" y="57"/>
                  <a:pt x="32" y="57"/>
                  <a:pt x="32" y="57"/>
                </a:cubicBezTo>
                <a:cubicBezTo>
                  <a:pt x="33" y="58"/>
                  <a:pt x="33" y="58"/>
                  <a:pt x="33" y="58"/>
                </a:cubicBezTo>
                <a:cubicBezTo>
                  <a:pt x="74" y="79"/>
                  <a:pt x="74" y="79"/>
                  <a:pt x="74" y="79"/>
                </a:cubicBezTo>
                <a:cubicBezTo>
                  <a:pt x="74" y="79"/>
                  <a:pt x="76" y="80"/>
                  <a:pt x="85" y="84"/>
                </a:cubicBezTo>
                <a:cubicBezTo>
                  <a:pt x="92" y="89"/>
                  <a:pt x="95" y="94"/>
                  <a:pt x="90" y="103"/>
                </a:cubicBezTo>
                <a:cubicBezTo>
                  <a:pt x="84" y="114"/>
                  <a:pt x="73" y="108"/>
                  <a:pt x="73" y="108"/>
                </a:cubicBezTo>
                <a:cubicBezTo>
                  <a:pt x="65" y="103"/>
                  <a:pt x="65" y="103"/>
                  <a:pt x="65" y="103"/>
                </a:cubicBezTo>
                <a:cubicBezTo>
                  <a:pt x="10" y="73"/>
                  <a:pt x="10" y="73"/>
                  <a:pt x="10" y="73"/>
                </a:cubicBezTo>
                <a:cubicBezTo>
                  <a:pt x="7" y="72"/>
                  <a:pt x="5" y="70"/>
                  <a:pt x="3" y="68"/>
                </a:cubicBezTo>
                <a:cubicBezTo>
                  <a:pt x="3" y="67"/>
                  <a:pt x="3" y="67"/>
                  <a:pt x="3" y="67"/>
                </a:cubicBezTo>
                <a:cubicBezTo>
                  <a:pt x="1" y="65"/>
                  <a:pt x="0" y="62"/>
                  <a:pt x="0" y="57"/>
                </a:cubicBezTo>
                <a:cubicBezTo>
                  <a:pt x="0" y="53"/>
                  <a:pt x="1" y="49"/>
                  <a:pt x="3" y="4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6" name="Freeform 121"/>
          <p:cNvSpPr>
            <a:spLocks/>
          </p:cNvSpPr>
          <p:nvPr/>
        </p:nvSpPr>
        <p:spPr bwMode="auto">
          <a:xfrm>
            <a:off x="8596313" y="5983288"/>
            <a:ext cx="96837" cy="163512"/>
          </a:xfrm>
          <a:custGeom>
            <a:avLst/>
            <a:gdLst/>
            <a:ahLst/>
            <a:cxnLst>
              <a:cxn ang="0">
                <a:pos x="75" y="24"/>
              </a:cxn>
              <a:cxn ang="0">
                <a:pos x="82" y="36"/>
              </a:cxn>
              <a:cxn ang="0">
                <a:pos x="81" y="42"/>
              </a:cxn>
              <a:cxn ang="0">
                <a:pos x="78" y="46"/>
              </a:cxn>
              <a:cxn ang="0">
                <a:pos x="75" y="48"/>
              </a:cxn>
              <a:cxn ang="0">
                <a:pos x="73" y="49"/>
              </a:cxn>
              <a:cxn ang="0">
                <a:pos x="60" y="39"/>
              </a:cxn>
              <a:cxn ang="0">
                <a:pos x="44" y="36"/>
              </a:cxn>
              <a:cxn ang="0">
                <a:pos x="31" y="39"/>
              </a:cxn>
              <a:cxn ang="0">
                <a:pos x="26" y="48"/>
              </a:cxn>
              <a:cxn ang="0">
                <a:pos x="28" y="54"/>
              </a:cxn>
              <a:cxn ang="0">
                <a:pos x="32" y="58"/>
              </a:cxn>
              <a:cxn ang="0">
                <a:pos x="39" y="60"/>
              </a:cxn>
              <a:cxn ang="0">
                <a:pos x="48" y="63"/>
              </a:cxn>
              <a:cxn ang="0">
                <a:pos x="61" y="66"/>
              </a:cxn>
              <a:cxn ang="0">
                <a:pos x="72" y="71"/>
              </a:cxn>
              <a:cxn ang="0">
                <a:pos x="81" y="81"/>
              </a:cxn>
              <a:cxn ang="0">
                <a:pos x="85" y="95"/>
              </a:cxn>
              <a:cxn ang="0">
                <a:pos x="76" y="116"/>
              </a:cxn>
              <a:cxn ang="0">
                <a:pos x="53" y="127"/>
              </a:cxn>
              <a:cxn ang="0">
                <a:pos x="53" y="133"/>
              </a:cxn>
              <a:cxn ang="0">
                <a:pos x="43" y="145"/>
              </a:cxn>
              <a:cxn ang="0">
                <a:pos x="42" y="145"/>
              </a:cxn>
              <a:cxn ang="0">
                <a:pos x="35" y="142"/>
              </a:cxn>
              <a:cxn ang="0">
                <a:pos x="32" y="133"/>
              </a:cxn>
              <a:cxn ang="0">
                <a:pos x="32" y="127"/>
              </a:cxn>
              <a:cxn ang="0">
                <a:pos x="19" y="124"/>
              </a:cxn>
              <a:cxn ang="0">
                <a:pos x="9" y="119"/>
              </a:cxn>
              <a:cxn ang="0">
                <a:pos x="2" y="113"/>
              </a:cxn>
              <a:cxn ang="0">
                <a:pos x="0" y="106"/>
              </a:cxn>
              <a:cxn ang="0">
                <a:pos x="1" y="101"/>
              </a:cxn>
              <a:cxn ang="0">
                <a:pos x="4" y="97"/>
              </a:cxn>
              <a:cxn ang="0">
                <a:pos x="7" y="95"/>
              </a:cxn>
              <a:cxn ang="0">
                <a:pos x="9" y="94"/>
              </a:cxn>
              <a:cxn ang="0">
                <a:pos x="23" y="104"/>
              </a:cxn>
              <a:cxn ang="0">
                <a:pos x="41" y="108"/>
              </a:cxn>
              <a:cxn ang="0">
                <a:pos x="55" y="105"/>
              </a:cxn>
              <a:cxn ang="0">
                <a:pos x="60" y="96"/>
              </a:cxn>
              <a:cxn ang="0">
                <a:pos x="58" y="90"/>
              </a:cxn>
              <a:cxn ang="0">
                <a:pos x="53" y="86"/>
              </a:cxn>
              <a:cxn ang="0">
                <a:pos x="46" y="83"/>
              </a:cxn>
              <a:cxn ang="0">
                <a:pos x="37" y="81"/>
              </a:cxn>
              <a:cxn ang="0">
                <a:pos x="26" y="78"/>
              </a:cxn>
              <a:cxn ang="0">
                <a:pos x="14" y="72"/>
              </a:cxn>
              <a:cxn ang="0">
                <a:pos x="6" y="63"/>
              </a:cxn>
              <a:cxn ang="0">
                <a:pos x="3" y="49"/>
              </a:cxn>
              <a:cxn ang="0">
                <a:pos x="11" y="29"/>
              </a:cxn>
              <a:cxn ang="0">
                <a:pos x="33" y="18"/>
              </a:cxn>
              <a:cxn ang="0">
                <a:pos x="33" y="11"/>
              </a:cxn>
              <a:cxn ang="0">
                <a:pos x="35" y="3"/>
              </a:cxn>
              <a:cxn ang="0">
                <a:pos x="42" y="0"/>
              </a:cxn>
              <a:cxn ang="0">
                <a:pos x="43" y="0"/>
              </a:cxn>
              <a:cxn ang="0">
                <a:pos x="51" y="3"/>
              </a:cxn>
              <a:cxn ang="0">
                <a:pos x="53" y="11"/>
              </a:cxn>
              <a:cxn ang="0">
                <a:pos x="53" y="17"/>
              </a:cxn>
              <a:cxn ang="0">
                <a:pos x="75" y="24"/>
              </a:cxn>
            </a:cxnLst>
            <a:rect l="0" t="0" r="r" b="b"/>
            <a:pathLst>
              <a:path w="85" h="145">
                <a:moveTo>
                  <a:pt x="75" y="24"/>
                </a:moveTo>
                <a:cubicBezTo>
                  <a:pt x="80" y="28"/>
                  <a:pt x="82" y="32"/>
                  <a:pt x="82" y="36"/>
                </a:cubicBezTo>
                <a:cubicBezTo>
                  <a:pt x="82" y="38"/>
                  <a:pt x="82" y="40"/>
                  <a:pt x="81" y="42"/>
                </a:cubicBezTo>
                <a:cubicBezTo>
                  <a:pt x="80" y="43"/>
                  <a:pt x="79" y="45"/>
                  <a:pt x="78" y="46"/>
                </a:cubicBezTo>
                <a:cubicBezTo>
                  <a:pt x="77" y="47"/>
                  <a:pt x="76" y="48"/>
                  <a:pt x="75" y="48"/>
                </a:cubicBezTo>
                <a:cubicBezTo>
                  <a:pt x="74" y="49"/>
                  <a:pt x="73" y="49"/>
                  <a:pt x="73" y="49"/>
                </a:cubicBezTo>
                <a:cubicBezTo>
                  <a:pt x="70" y="45"/>
                  <a:pt x="66" y="42"/>
                  <a:pt x="60" y="39"/>
                </a:cubicBezTo>
                <a:cubicBezTo>
                  <a:pt x="55" y="37"/>
                  <a:pt x="50" y="36"/>
                  <a:pt x="44" y="36"/>
                </a:cubicBezTo>
                <a:cubicBezTo>
                  <a:pt x="39" y="36"/>
                  <a:pt x="34" y="37"/>
                  <a:pt x="31" y="39"/>
                </a:cubicBezTo>
                <a:cubicBezTo>
                  <a:pt x="28" y="42"/>
                  <a:pt x="26" y="45"/>
                  <a:pt x="26" y="48"/>
                </a:cubicBezTo>
                <a:cubicBezTo>
                  <a:pt x="26" y="51"/>
                  <a:pt x="27" y="52"/>
                  <a:pt x="28" y="54"/>
                </a:cubicBezTo>
                <a:cubicBezTo>
                  <a:pt x="29" y="56"/>
                  <a:pt x="30" y="57"/>
                  <a:pt x="32" y="58"/>
                </a:cubicBezTo>
                <a:cubicBezTo>
                  <a:pt x="34" y="59"/>
                  <a:pt x="37" y="60"/>
                  <a:pt x="39" y="60"/>
                </a:cubicBezTo>
                <a:cubicBezTo>
                  <a:pt x="42" y="61"/>
                  <a:pt x="45" y="62"/>
                  <a:pt x="48" y="63"/>
                </a:cubicBezTo>
                <a:cubicBezTo>
                  <a:pt x="52" y="63"/>
                  <a:pt x="56" y="64"/>
                  <a:pt x="61" y="66"/>
                </a:cubicBezTo>
                <a:cubicBezTo>
                  <a:pt x="65" y="67"/>
                  <a:pt x="69" y="69"/>
                  <a:pt x="72" y="71"/>
                </a:cubicBezTo>
                <a:cubicBezTo>
                  <a:pt x="76" y="74"/>
                  <a:pt x="79" y="77"/>
                  <a:pt x="81" y="81"/>
                </a:cubicBezTo>
                <a:cubicBezTo>
                  <a:pt x="83" y="84"/>
                  <a:pt x="85" y="89"/>
                  <a:pt x="85" y="95"/>
                </a:cubicBezTo>
                <a:cubicBezTo>
                  <a:pt x="85" y="103"/>
                  <a:pt x="82" y="110"/>
                  <a:pt x="76" y="116"/>
                </a:cubicBezTo>
                <a:cubicBezTo>
                  <a:pt x="71" y="121"/>
                  <a:pt x="63" y="125"/>
                  <a:pt x="53" y="127"/>
                </a:cubicBezTo>
                <a:cubicBezTo>
                  <a:pt x="53" y="133"/>
                  <a:pt x="53" y="133"/>
                  <a:pt x="53" y="133"/>
                </a:cubicBezTo>
                <a:cubicBezTo>
                  <a:pt x="53" y="141"/>
                  <a:pt x="49" y="145"/>
                  <a:pt x="43" y="145"/>
                </a:cubicBezTo>
                <a:cubicBezTo>
                  <a:pt x="42" y="145"/>
                  <a:pt x="42" y="145"/>
                  <a:pt x="42" y="145"/>
                </a:cubicBezTo>
                <a:cubicBezTo>
                  <a:pt x="38" y="145"/>
                  <a:pt x="36" y="144"/>
                  <a:pt x="35" y="142"/>
                </a:cubicBezTo>
                <a:cubicBezTo>
                  <a:pt x="33" y="140"/>
                  <a:pt x="32" y="137"/>
                  <a:pt x="32" y="133"/>
                </a:cubicBezTo>
                <a:cubicBezTo>
                  <a:pt x="32" y="127"/>
                  <a:pt x="32" y="127"/>
                  <a:pt x="32" y="127"/>
                </a:cubicBezTo>
                <a:cubicBezTo>
                  <a:pt x="27" y="126"/>
                  <a:pt x="23" y="125"/>
                  <a:pt x="19" y="124"/>
                </a:cubicBezTo>
                <a:cubicBezTo>
                  <a:pt x="15" y="123"/>
                  <a:pt x="11" y="121"/>
                  <a:pt x="9" y="119"/>
                </a:cubicBezTo>
                <a:cubicBezTo>
                  <a:pt x="6" y="117"/>
                  <a:pt x="4" y="115"/>
                  <a:pt x="2" y="113"/>
                </a:cubicBezTo>
                <a:cubicBezTo>
                  <a:pt x="1" y="111"/>
                  <a:pt x="0" y="108"/>
                  <a:pt x="0" y="106"/>
                </a:cubicBezTo>
                <a:cubicBezTo>
                  <a:pt x="0" y="104"/>
                  <a:pt x="1" y="102"/>
                  <a:pt x="1" y="101"/>
                </a:cubicBezTo>
                <a:cubicBezTo>
                  <a:pt x="2" y="99"/>
                  <a:pt x="3" y="98"/>
                  <a:pt x="4" y="97"/>
                </a:cubicBezTo>
                <a:cubicBezTo>
                  <a:pt x="5" y="96"/>
                  <a:pt x="6" y="95"/>
                  <a:pt x="7" y="95"/>
                </a:cubicBezTo>
                <a:cubicBezTo>
                  <a:pt x="8" y="94"/>
                  <a:pt x="9" y="94"/>
                  <a:pt x="9" y="94"/>
                </a:cubicBezTo>
                <a:cubicBezTo>
                  <a:pt x="12" y="98"/>
                  <a:pt x="17" y="101"/>
                  <a:pt x="23" y="104"/>
                </a:cubicBezTo>
                <a:cubicBezTo>
                  <a:pt x="28" y="107"/>
                  <a:pt x="35" y="108"/>
                  <a:pt x="41" y="108"/>
                </a:cubicBezTo>
                <a:cubicBezTo>
                  <a:pt x="47" y="108"/>
                  <a:pt x="52" y="107"/>
                  <a:pt x="55" y="105"/>
                </a:cubicBezTo>
                <a:cubicBezTo>
                  <a:pt x="59" y="102"/>
                  <a:pt x="60" y="99"/>
                  <a:pt x="60" y="96"/>
                </a:cubicBezTo>
                <a:cubicBezTo>
                  <a:pt x="60" y="93"/>
                  <a:pt x="60" y="91"/>
                  <a:pt x="58" y="90"/>
                </a:cubicBezTo>
                <a:cubicBezTo>
                  <a:pt x="57" y="88"/>
                  <a:pt x="55" y="87"/>
                  <a:pt x="53" y="86"/>
                </a:cubicBezTo>
                <a:cubicBezTo>
                  <a:pt x="51" y="85"/>
                  <a:pt x="49" y="84"/>
                  <a:pt x="46" y="83"/>
                </a:cubicBezTo>
                <a:cubicBezTo>
                  <a:pt x="43" y="82"/>
                  <a:pt x="40" y="81"/>
                  <a:pt x="37" y="81"/>
                </a:cubicBezTo>
                <a:cubicBezTo>
                  <a:pt x="34" y="80"/>
                  <a:pt x="30" y="79"/>
                  <a:pt x="26" y="78"/>
                </a:cubicBezTo>
                <a:cubicBezTo>
                  <a:pt x="22" y="76"/>
                  <a:pt x="18" y="74"/>
                  <a:pt x="14" y="72"/>
                </a:cubicBezTo>
                <a:cubicBezTo>
                  <a:pt x="11" y="70"/>
                  <a:pt x="8" y="67"/>
                  <a:pt x="6" y="63"/>
                </a:cubicBezTo>
                <a:cubicBezTo>
                  <a:pt x="4" y="59"/>
                  <a:pt x="3" y="55"/>
                  <a:pt x="3" y="49"/>
                </a:cubicBezTo>
                <a:cubicBezTo>
                  <a:pt x="3" y="41"/>
                  <a:pt x="5" y="34"/>
                  <a:pt x="11" y="29"/>
                </a:cubicBezTo>
                <a:cubicBezTo>
                  <a:pt x="16" y="23"/>
                  <a:pt x="23" y="19"/>
                  <a:pt x="33" y="18"/>
                </a:cubicBezTo>
                <a:cubicBezTo>
                  <a:pt x="33" y="11"/>
                  <a:pt x="33" y="11"/>
                  <a:pt x="33" y="11"/>
                </a:cubicBezTo>
                <a:cubicBezTo>
                  <a:pt x="33" y="7"/>
                  <a:pt x="33" y="5"/>
                  <a:pt x="35" y="3"/>
                </a:cubicBezTo>
                <a:cubicBezTo>
                  <a:pt x="36" y="1"/>
                  <a:pt x="39" y="0"/>
                  <a:pt x="42" y="0"/>
                </a:cubicBezTo>
                <a:cubicBezTo>
                  <a:pt x="43" y="0"/>
                  <a:pt x="43" y="0"/>
                  <a:pt x="43" y="0"/>
                </a:cubicBezTo>
                <a:cubicBezTo>
                  <a:pt x="47" y="0"/>
                  <a:pt x="49" y="1"/>
                  <a:pt x="51" y="3"/>
                </a:cubicBezTo>
                <a:cubicBezTo>
                  <a:pt x="52" y="5"/>
                  <a:pt x="53" y="7"/>
                  <a:pt x="53" y="11"/>
                </a:cubicBezTo>
                <a:cubicBezTo>
                  <a:pt x="53" y="17"/>
                  <a:pt x="53" y="17"/>
                  <a:pt x="53" y="17"/>
                </a:cubicBezTo>
                <a:cubicBezTo>
                  <a:pt x="62" y="18"/>
                  <a:pt x="70" y="21"/>
                  <a:pt x="75" y="2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7" name="Freeform 125"/>
          <p:cNvSpPr>
            <a:spLocks/>
          </p:cNvSpPr>
          <p:nvPr/>
        </p:nvSpPr>
        <p:spPr bwMode="auto">
          <a:xfrm>
            <a:off x="8861425" y="6003925"/>
            <a:ext cx="107950" cy="130175"/>
          </a:xfrm>
          <a:custGeom>
            <a:avLst/>
            <a:gdLst/>
            <a:ahLst/>
            <a:cxnLst>
              <a:cxn ang="0">
                <a:pos x="92" y="47"/>
              </a:cxn>
              <a:cxn ang="0">
                <a:pos x="85" y="41"/>
              </a:cxn>
              <a:cxn ang="0">
                <a:pos x="30" y="11"/>
              </a:cxn>
              <a:cxn ang="0">
                <a:pos x="22" y="7"/>
              </a:cxn>
              <a:cxn ang="0">
                <a:pos x="5" y="12"/>
              </a:cxn>
              <a:cxn ang="0">
                <a:pos x="10" y="30"/>
              </a:cxn>
              <a:cxn ang="0">
                <a:pos x="20" y="36"/>
              </a:cxn>
              <a:cxn ang="0">
                <a:pos x="62" y="57"/>
              </a:cxn>
              <a:cxn ang="0">
                <a:pos x="63" y="57"/>
              </a:cxn>
              <a:cxn ang="0">
                <a:pos x="62" y="58"/>
              </a:cxn>
              <a:cxn ang="0">
                <a:pos x="20" y="79"/>
              </a:cxn>
              <a:cxn ang="0">
                <a:pos x="10" y="84"/>
              </a:cxn>
              <a:cxn ang="0">
                <a:pos x="4" y="103"/>
              </a:cxn>
              <a:cxn ang="0">
                <a:pos x="22" y="108"/>
              </a:cxn>
              <a:cxn ang="0">
                <a:pos x="30" y="103"/>
              </a:cxn>
              <a:cxn ang="0">
                <a:pos x="85" y="73"/>
              </a:cxn>
              <a:cxn ang="0">
                <a:pos x="92" y="68"/>
              </a:cxn>
              <a:cxn ang="0">
                <a:pos x="92" y="67"/>
              </a:cxn>
              <a:cxn ang="0">
                <a:pos x="95" y="57"/>
              </a:cxn>
              <a:cxn ang="0">
                <a:pos x="92" y="47"/>
              </a:cxn>
            </a:cxnLst>
            <a:rect l="0" t="0" r="r" b="b"/>
            <a:pathLst>
              <a:path w="95" h="114">
                <a:moveTo>
                  <a:pt x="92" y="47"/>
                </a:moveTo>
                <a:cubicBezTo>
                  <a:pt x="90" y="45"/>
                  <a:pt x="88" y="43"/>
                  <a:pt x="85" y="41"/>
                </a:cubicBezTo>
                <a:cubicBezTo>
                  <a:pt x="30" y="11"/>
                  <a:pt x="30" y="11"/>
                  <a:pt x="30" y="11"/>
                </a:cubicBezTo>
                <a:cubicBezTo>
                  <a:pt x="22" y="7"/>
                  <a:pt x="22" y="7"/>
                  <a:pt x="22" y="7"/>
                </a:cubicBezTo>
                <a:cubicBezTo>
                  <a:pt x="22" y="7"/>
                  <a:pt x="11" y="0"/>
                  <a:pt x="5" y="12"/>
                </a:cubicBezTo>
                <a:cubicBezTo>
                  <a:pt x="0" y="20"/>
                  <a:pt x="3" y="26"/>
                  <a:pt x="10" y="30"/>
                </a:cubicBezTo>
                <a:cubicBezTo>
                  <a:pt x="19" y="35"/>
                  <a:pt x="20" y="36"/>
                  <a:pt x="20" y="36"/>
                </a:cubicBezTo>
                <a:cubicBezTo>
                  <a:pt x="62" y="57"/>
                  <a:pt x="62" y="57"/>
                  <a:pt x="62" y="57"/>
                </a:cubicBezTo>
                <a:cubicBezTo>
                  <a:pt x="63" y="57"/>
                  <a:pt x="63" y="57"/>
                  <a:pt x="63" y="57"/>
                </a:cubicBezTo>
                <a:cubicBezTo>
                  <a:pt x="62" y="58"/>
                  <a:pt x="62" y="58"/>
                  <a:pt x="62" y="58"/>
                </a:cubicBezTo>
                <a:cubicBezTo>
                  <a:pt x="20" y="79"/>
                  <a:pt x="20" y="79"/>
                  <a:pt x="20" y="79"/>
                </a:cubicBezTo>
                <a:cubicBezTo>
                  <a:pt x="20" y="79"/>
                  <a:pt x="19" y="80"/>
                  <a:pt x="10" y="84"/>
                </a:cubicBezTo>
                <a:cubicBezTo>
                  <a:pt x="2" y="89"/>
                  <a:pt x="0" y="94"/>
                  <a:pt x="4" y="103"/>
                </a:cubicBezTo>
                <a:cubicBezTo>
                  <a:pt x="11" y="114"/>
                  <a:pt x="22" y="108"/>
                  <a:pt x="22" y="108"/>
                </a:cubicBezTo>
                <a:cubicBezTo>
                  <a:pt x="30" y="103"/>
                  <a:pt x="30" y="103"/>
                  <a:pt x="30" y="103"/>
                </a:cubicBezTo>
                <a:cubicBezTo>
                  <a:pt x="85" y="73"/>
                  <a:pt x="85" y="73"/>
                  <a:pt x="85" y="73"/>
                </a:cubicBezTo>
                <a:cubicBezTo>
                  <a:pt x="88" y="72"/>
                  <a:pt x="90" y="70"/>
                  <a:pt x="92" y="68"/>
                </a:cubicBezTo>
                <a:cubicBezTo>
                  <a:pt x="92" y="67"/>
                  <a:pt x="92" y="67"/>
                  <a:pt x="92" y="67"/>
                </a:cubicBezTo>
                <a:cubicBezTo>
                  <a:pt x="94" y="65"/>
                  <a:pt x="95" y="62"/>
                  <a:pt x="95" y="57"/>
                </a:cubicBezTo>
                <a:cubicBezTo>
                  <a:pt x="95" y="53"/>
                  <a:pt x="94" y="49"/>
                  <a:pt x="92" y="4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8" name="Freeform 129"/>
          <p:cNvSpPr>
            <a:spLocks noEditPoints="1"/>
          </p:cNvSpPr>
          <p:nvPr/>
        </p:nvSpPr>
        <p:spPr bwMode="auto">
          <a:xfrm>
            <a:off x="9142413" y="6002338"/>
            <a:ext cx="85725" cy="128587"/>
          </a:xfrm>
          <a:custGeom>
            <a:avLst/>
            <a:gdLst/>
            <a:ahLst/>
            <a:cxnLst>
              <a:cxn ang="0">
                <a:pos x="34" y="79"/>
              </a:cxn>
              <a:cxn ang="0">
                <a:pos x="27" y="77"/>
              </a:cxn>
              <a:cxn ang="0">
                <a:pos x="24" y="70"/>
              </a:cxn>
              <a:cxn ang="0">
                <a:pos x="27" y="59"/>
              </a:cxn>
              <a:cxn ang="0">
                <a:pos x="32" y="51"/>
              </a:cxn>
              <a:cxn ang="0">
                <a:pos x="39" y="46"/>
              </a:cxn>
              <a:cxn ang="0">
                <a:pos x="46" y="42"/>
              </a:cxn>
              <a:cxn ang="0">
                <a:pos x="52" y="38"/>
              </a:cxn>
              <a:cxn ang="0">
                <a:pos x="54" y="32"/>
              </a:cxn>
              <a:cxn ang="0">
                <a:pos x="50" y="23"/>
              </a:cxn>
              <a:cxn ang="0">
                <a:pos x="38" y="19"/>
              </a:cxn>
              <a:cxn ang="0">
                <a:pos x="29" y="21"/>
              </a:cxn>
              <a:cxn ang="0">
                <a:pos x="22" y="26"/>
              </a:cxn>
              <a:cxn ang="0">
                <a:pos x="18" y="32"/>
              </a:cxn>
              <a:cxn ang="0">
                <a:pos x="16" y="39"/>
              </a:cxn>
              <a:cxn ang="0">
                <a:pos x="14" y="39"/>
              </a:cxn>
              <a:cxn ang="0">
                <a:pos x="8" y="38"/>
              </a:cxn>
              <a:cxn ang="0">
                <a:pos x="2" y="34"/>
              </a:cxn>
              <a:cxn ang="0">
                <a:pos x="0" y="27"/>
              </a:cxn>
              <a:cxn ang="0">
                <a:pos x="2" y="18"/>
              </a:cxn>
              <a:cxn ang="0">
                <a:pos x="10" y="9"/>
              </a:cxn>
              <a:cxn ang="0">
                <a:pos x="22" y="2"/>
              </a:cxn>
              <a:cxn ang="0">
                <a:pos x="39" y="0"/>
              </a:cxn>
              <a:cxn ang="0">
                <a:pos x="55" y="2"/>
              </a:cxn>
              <a:cxn ang="0">
                <a:pos x="67" y="8"/>
              </a:cxn>
              <a:cxn ang="0">
                <a:pos x="74" y="18"/>
              </a:cxn>
              <a:cxn ang="0">
                <a:pos x="77" y="30"/>
              </a:cxn>
              <a:cxn ang="0">
                <a:pos x="75" y="42"/>
              </a:cxn>
              <a:cxn ang="0">
                <a:pos x="69" y="50"/>
              </a:cxn>
              <a:cxn ang="0">
                <a:pos x="61" y="55"/>
              </a:cxn>
              <a:cxn ang="0">
                <a:pos x="53" y="60"/>
              </a:cxn>
              <a:cxn ang="0">
                <a:pos x="47" y="66"/>
              </a:cxn>
              <a:cxn ang="0">
                <a:pos x="44" y="74"/>
              </a:cxn>
              <a:cxn ang="0">
                <a:pos x="34" y="79"/>
              </a:cxn>
              <a:cxn ang="0">
                <a:pos x="22" y="102"/>
              </a:cxn>
              <a:cxn ang="0">
                <a:pos x="22" y="99"/>
              </a:cxn>
              <a:cxn ang="0">
                <a:pos x="33" y="88"/>
              </a:cxn>
              <a:cxn ang="0">
                <a:pos x="36" y="88"/>
              </a:cxn>
              <a:cxn ang="0">
                <a:pos x="48" y="99"/>
              </a:cxn>
              <a:cxn ang="0">
                <a:pos x="48" y="102"/>
              </a:cxn>
              <a:cxn ang="0">
                <a:pos x="36" y="113"/>
              </a:cxn>
              <a:cxn ang="0">
                <a:pos x="33" y="113"/>
              </a:cxn>
              <a:cxn ang="0">
                <a:pos x="22" y="102"/>
              </a:cxn>
            </a:cxnLst>
            <a:rect l="0" t="0" r="r" b="b"/>
            <a:pathLst>
              <a:path w="77" h="113">
                <a:moveTo>
                  <a:pt x="34" y="79"/>
                </a:moveTo>
                <a:cubicBezTo>
                  <a:pt x="31" y="79"/>
                  <a:pt x="29" y="78"/>
                  <a:pt x="27" y="77"/>
                </a:cubicBezTo>
                <a:cubicBezTo>
                  <a:pt x="25" y="75"/>
                  <a:pt x="24" y="73"/>
                  <a:pt x="24" y="70"/>
                </a:cubicBezTo>
                <a:cubicBezTo>
                  <a:pt x="25" y="66"/>
                  <a:pt x="25" y="62"/>
                  <a:pt x="27" y="59"/>
                </a:cubicBezTo>
                <a:cubicBezTo>
                  <a:pt x="28" y="56"/>
                  <a:pt x="30" y="53"/>
                  <a:pt x="32" y="51"/>
                </a:cubicBezTo>
                <a:cubicBezTo>
                  <a:pt x="35" y="49"/>
                  <a:pt x="37" y="47"/>
                  <a:pt x="39" y="46"/>
                </a:cubicBezTo>
                <a:cubicBezTo>
                  <a:pt x="42" y="45"/>
                  <a:pt x="44" y="43"/>
                  <a:pt x="46" y="42"/>
                </a:cubicBezTo>
                <a:cubicBezTo>
                  <a:pt x="49" y="41"/>
                  <a:pt x="50" y="39"/>
                  <a:pt x="52" y="38"/>
                </a:cubicBezTo>
                <a:cubicBezTo>
                  <a:pt x="53" y="36"/>
                  <a:pt x="54" y="34"/>
                  <a:pt x="54" y="32"/>
                </a:cubicBezTo>
                <a:cubicBezTo>
                  <a:pt x="54" y="28"/>
                  <a:pt x="53" y="25"/>
                  <a:pt x="50" y="23"/>
                </a:cubicBezTo>
                <a:cubicBezTo>
                  <a:pt x="47" y="20"/>
                  <a:pt x="43" y="19"/>
                  <a:pt x="38" y="19"/>
                </a:cubicBezTo>
                <a:cubicBezTo>
                  <a:pt x="35" y="19"/>
                  <a:pt x="32" y="20"/>
                  <a:pt x="29" y="21"/>
                </a:cubicBezTo>
                <a:cubicBezTo>
                  <a:pt x="26" y="22"/>
                  <a:pt x="24" y="24"/>
                  <a:pt x="22" y="26"/>
                </a:cubicBezTo>
                <a:cubicBezTo>
                  <a:pt x="21" y="27"/>
                  <a:pt x="19" y="29"/>
                  <a:pt x="18" y="32"/>
                </a:cubicBezTo>
                <a:cubicBezTo>
                  <a:pt x="17" y="34"/>
                  <a:pt x="16" y="37"/>
                  <a:pt x="16" y="39"/>
                </a:cubicBezTo>
                <a:cubicBezTo>
                  <a:pt x="16" y="39"/>
                  <a:pt x="15" y="39"/>
                  <a:pt x="14" y="39"/>
                </a:cubicBezTo>
                <a:cubicBezTo>
                  <a:pt x="12" y="39"/>
                  <a:pt x="10" y="39"/>
                  <a:pt x="8" y="38"/>
                </a:cubicBezTo>
                <a:cubicBezTo>
                  <a:pt x="6" y="37"/>
                  <a:pt x="4" y="36"/>
                  <a:pt x="2" y="34"/>
                </a:cubicBezTo>
                <a:cubicBezTo>
                  <a:pt x="1" y="33"/>
                  <a:pt x="0" y="30"/>
                  <a:pt x="0" y="27"/>
                </a:cubicBezTo>
                <a:cubicBezTo>
                  <a:pt x="0" y="24"/>
                  <a:pt x="1" y="21"/>
                  <a:pt x="2" y="18"/>
                </a:cubicBezTo>
                <a:cubicBezTo>
                  <a:pt x="4" y="14"/>
                  <a:pt x="6" y="11"/>
                  <a:pt x="10" y="9"/>
                </a:cubicBezTo>
                <a:cubicBezTo>
                  <a:pt x="13" y="6"/>
                  <a:pt x="17" y="4"/>
                  <a:pt x="22" y="2"/>
                </a:cubicBezTo>
                <a:cubicBezTo>
                  <a:pt x="26" y="1"/>
                  <a:pt x="32" y="0"/>
                  <a:pt x="39" y="0"/>
                </a:cubicBezTo>
                <a:cubicBezTo>
                  <a:pt x="45" y="0"/>
                  <a:pt x="50" y="0"/>
                  <a:pt x="55" y="2"/>
                </a:cubicBezTo>
                <a:cubicBezTo>
                  <a:pt x="59" y="3"/>
                  <a:pt x="63" y="5"/>
                  <a:pt x="67" y="8"/>
                </a:cubicBezTo>
                <a:cubicBezTo>
                  <a:pt x="70" y="11"/>
                  <a:pt x="73" y="14"/>
                  <a:pt x="74" y="18"/>
                </a:cubicBezTo>
                <a:cubicBezTo>
                  <a:pt x="76" y="21"/>
                  <a:pt x="77" y="26"/>
                  <a:pt x="77" y="30"/>
                </a:cubicBezTo>
                <a:cubicBezTo>
                  <a:pt x="77" y="35"/>
                  <a:pt x="76" y="39"/>
                  <a:pt x="75" y="42"/>
                </a:cubicBezTo>
                <a:cubicBezTo>
                  <a:pt x="73" y="45"/>
                  <a:pt x="71" y="47"/>
                  <a:pt x="69" y="50"/>
                </a:cubicBezTo>
                <a:cubicBezTo>
                  <a:pt x="67" y="52"/>
                  <a:pt x="64" y="54"/>
                  <a:pt x="61" y="55"/>
                </a:cubicBezTo>
                <a:cubicBezTo>
                  <a:pt x="58" y="57"/>
                  <a:pt x="56" y="58"/>
                  <a:pt x="53" y="60"/>
                </a:cubicBezTo>
                <a:cubicBezTo>
                  <a:pt x="51" y="62"/>
                  <a:pt x="49" y="64"/>
                  <a:pt x="47" y="66"/>
                </a:cubicBezTo>
                <a:cubicBezTo>
                  <a:pt x="45" y="68"/>
                  <a:pt x="45" y="71"/>
                  <a:pt x="44" y="74"/>
                </a:cubicBezTo>
                <a:cubicBezTo>
                  <a:pt x="43" y="77"/>
                  <a:pt x="40" y="79"/>
                  <a:pt x="34" y="79"/>
                </a:cubicBezTo>
                <a:close/>
                <a:moveTo>
                  <a:pt x="22" y="102"/>
                </a:moveTo>
                <a:cubicBezTo>
                  <a:pt x="22" y="99"/>
                  <a:pt x="22" y="99"/>
                  <a:pt x="22" y="99"/>
                </a:cubicBezTo>
                <a:cubicBezTo>
                  <a:pt x="22" y="92"/>
                  <a:pt x="26" y="88"/>
                  <a:pt x="33" y="88"/>
                </a:cubicBezTo>
                <a:cubicBezTo>
                  <a:pt x="36" y="88"/>
                  <a:pt x="36" y="88"/>
                  <a:pt x="36" y="88"/>
                </a:cubicBezTo>
                <a:cubicBezTo>
                  <a:pt x="44" y="88"/>
                  <a:pt x="48" y="92"/>
                  <a:pt x="48" y="99"/>
                </a:cubicBezTo>
                <a:cubicBezTo>
                  <a:pt x="48" y="102"/>
                  <a:pt x="48" y="102"/>
                  <a:pt x="48" y="102"/>
                </a:cubicBezTo>
                <a:cubicBezTo>
                  <a:pt x="48" y="109"/>
                  <a:pt x="44" y="113"/>
                  <a:pt x="36" y="113"/>
                </a:cubicBezTo>
                <a:cubicBezTo>
                  <a:pt x="33" y="113"/>
                  <a:pt x="33" y="113"/>
                  <a:pt x="33" y="113"/>
                </a:cubicBezTo>
                <a:cubicBezTo>
                  <a:pt x="26" y="113"/>
                  <a:pt x="22" y="109"/>
                  <a:pt x="22" y="102"/>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79" name="Freeform 133"/>
          <p:cNvSpPr>
            <a:spLocks noEditPoints="1"/>
          </p:cNvSpPr>
          <p:nvPr/>
        </p:nvSpPr>
        <p:spPr bwMode="auto">
          <a:xfrm>
            <a:off x="9405938" y="6034088"/>
            <a:ext cx="87312" cy="58737"/>
          </a:xfrm>
          <a:custGeom>
            <a:avLst/>
            <a:gdLst/>
            <a:ahLst/>
            <a:cxnLst>
              <a:cxn ang="0">
                <a:pos x="10" y="51"/>
              </a:cxn>
              <a:cxn ang="0">
                <a:pos x="5" y="50"/>
              </a:cxn>
              <a:cxn ang="0">
                <a:pos x="2" y="48"/>
              </a:cxn>
              <a:cxn ang="0">
                <a:pos x="1" y="43"/>
              </a:cxn>
              <a:cxn ang="0">
                <a:pos x="10" y="11"/>
              </a:cxn>
              <a:cxn ang="0">
                <a:pos x="14" y="2"/>
              </a:cxn>
              <a:cxn ang="0">
                <a:pos x="23" y="0"/>
              </a:cxn>
              <a:cxn ang="0">
                <a:pos x="26" y="0"/>
              </a:cxn>
              <a:cxn ang="0">
                <a:pos x="34" y="2"/>
              </a:cxn>
              <a:cxn ang="0">
                <a:pos x="37" y="11"/>
              </a:cxn>
              <a:cxn ang="0">
                <a:pos x="37" y="13"/>
              </a:cxn>
              <a:cxn ang="0">
                <a:pos x="30" y="27"/>
              </a:cxn>
              <a:cxn ang="0">
                <a:pos x="15" y="49"/>
              </a:cxn>
              <a:cxn ang="0">
                <a:pos x="10" y="51"/>
              </a:cxn>
              <a:cxn ang="0">
                <a:pos x="50" y="51"/>
              </a:cxn>
              <a:cxn ang="0">
                <a:pos x="45" y="50"/>
              </a:cxn>
              <a:cxn ang="0">
                <a:pos x="41" y="48"/>
              </a:cxn>
              <a:cxn ang="0">
                <a:pos x="40" y="43"/>
              </a:cxn>
              <a:cxn ang="0">
                <a:pos x="49" y="11"/>
              </a:cxn>
              <a:cxn ang="0">
                <a:pos x="53" y="2"/>
              </a:cxn>
              <a:cxn ang="0">
                <a:pos x="62" y="0"/>
              </a:cxn>
              <a:cxn ang="0">
                <a:pos x="65" y="0"/>
              </a:cxn>
              <a:cxn ang="0">
                <a:pos x="73" y="2"/>
              </a:cxn>
              <a:cxn ang="0">
                <a:pos x="76" y="11"/>
              </a:cxn>
              <a:cxn ang="0">
                <a:pos x="76" y="13"/>
              </a:cxn>
              <a:cxn ang="0">
                <a:pos x="70" y="27"/>
              </a:cxn>
              <a:cxn ang="0">
                <a:pos x="54" y="49"/>
              </a:cxn>
              <a:cxn ang="0">
                <a:pos x="50" y="51"/>
              </a:cxn>
            </a:cxnLst>
            <a:rect l="0" t="0" r="r" b="b"/>
            <a:pathLst>
              <a:path w="76" h="51">
                <a:moveTo>
                  <a:pt x="10" y="51"/>
                </a:moveTo>
                <a:cubicBezTo>
                  <a:pt x="9" y="51"/>
                  <a:pt x="7" y="51"/>
                  <a:pt x="5" y="50"/>
                </a:cubicBezTo>
                <a:cubicBezTo>
                  <a:pt x="4" y="50"/>
                  <a:pt x="3" y="49"/>
                  <a:pt x="2" y="48"/>
                </a:cubicBezTo>
                <a:cubicBezTo>
                  <a:pt x="1" y="46"/>
                  <a:pt x="0" y="44"/>
                  <a:pt x="1" y="43"/>
                </a:cubicBezTo>
                <a:cubicBezTo>
                  <a:pt x="10" y="11"/>
                  <a:pt x="10" y="11"/>
                  <a:pt x="10" y="11"/>
                </a:cubicBezTo>
                <a:cubicBezTo>
                  <a:pt x="11" y="7"/>
                  <a:pt x="12" y="4"/>
                  <a:pt x="14" y="2"/>
                </a:cubicBezTo>
                <a:cubicBezTo>
                  <a:pt x="15" y="1"/>
                  <a:pt x="18" y="0"/>
                  <a:pt x="23" y="0"/>
                </a:cubicBezTo>
                <a:cubicBezTo>
                  <a:pt x="26" y="0"/>
                  <a:pt x="26" y="0"/>
                  <a:pt x="26" y="0"/>
                </a:cubicBezTo>
                <a:cubicBezTo>
                  <a:pt x="29" y="0"/>
                  <a:pt x="32" y="1"/>
                  <a:pt x="34" y="2"/>
                </a:cubicBezTo>
                <a:cubicBezTo>
                  <a:pt x="36" y="4"/>
                  <a:pt x="37" y="7"/>
                  <a:pt x="37" y="11"/>
                </a:cubicBezTo>
                <a:cubicBezTo>
                  <a:pt x="37" y="13"/>
                  <a:pt x="37" y="13"/>
                  <a:pt x="37" y="13"/>
                </a:cubicBezTo>
                <a:cubicBezTo>
                  <a:pt x="37" y="18"/>
                  <a:pt x="34" y="22"/>
                  <a:pt x="30" y="27"/>
                </a:cubicBezTo>
                <a:cubicBezTo>
                  <a:pt x="15" y="49"/>
                  <a:pt x="15" y="49"/>
                  <a:pt x="15" y="49"/>
                </a:cubicBezTo>
                <a:cubicBezTo>
                  <a:pt x="14" y="50"/>
                  <a:pt x="12" y="51"/>
                  <a:pt x="10" y="51"/>
                </a:cubicBezTo>
                <a:close/>
                <a:moveTo>
                  <a:pt x="50" y="51"/>
                </a:moveTo>
                <a:cubicBezTo>
                  <a:pt x="48" y="51"/>
                  <a:pt x="46" y="51"/>
                  <a:pt x="45" y="50"/>
                </a:cubicBezTo>
                <a:cubicBezTo>
                  <a:pt x="43" y="50"/>
                  <a:pt x="42" y="49"/>
                  <a:pt x="41" y="48"/>
                </a:cubicBezTo>
                <a:cubicBezTo>
                  <a:pt x="40" y="46"/>
                  <a:pt x="40" y="44"/>
                  <a:pt x="40" y="43"/>
                </a:cubicBezTo>
                <a:cubicBezTo>
                  <a:pt x="49" y="11"/>
                  <a:pt x="49" y="11"/>
                  <a:pt x="49" y="11"/>
                </a:cubicBezTo>
                <a:cubicBezTo>
                  <a:pt x="50" y="7"/>
                  <a:pt x="51" y="4"/>
                  <a:pt x="53" y="2"/>
                </a:cubicBezTo>
                <a:cubicBezTo>
                  <a:pt x="55" y="1"/>
                  <a:pt x="58" y="0"/>
                  <a:pt x="62" y="0"/>
                </a:cubicBezTo>
                <a:cubicBezTo>
                  <a:pt x="65" y="0"/>
                  <a:pt x="65" y="0"/>
                  <a:pt x="65" y="0"/>
                </a:cubicBezTo>
                <a:cubicBezTo>
                  <a:pt x="68" y="0"/>
                  <a:pt x="71" y="1"/>
                  <a:pt x="73" y="2"/>
                </a:cubicBezTo>
                <a:cubicBezTo>
                  <a:pt x="75" y="4"/>
                  <a:pt x="76" y="7"/>
                  <a:pt x="76" y="11"/>
                </a:cubicBezTo>
                <a:cubicBezTo>
                  <a:pt x="76" y="13"/>
                  <a:pt x="76" y="13"/>
                  <a:pt x="76" y="13"/>
                </a:cubicBezTo>
                <a:cubicBezTo>
                  <a:pt x="76" y="17"/>
                  <a:pt x="74" y="22"/>
                  <a:pt x="70" y="27"/>
                </a:cubicBezTo>
                <a:cubicBezTo>
                  <a:pt x="54" y="49"/>
                  <a:pt x="54" y="49"/>
                  <a:pt x="54" y="49"/>
                </a:cubicBezTo>
                <a:cubicBezTo>
                  <a:pt x="53" y="50"/>
                  <a:pt x="52" y="51"/>
                  <a:pt x="50" y="5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0" name="Freeform 137"/>
          <p:cNvSpPr>
            <a:spLocks/>
          </p:cNvSpPr>
          <p:nvPr/>
        </p:nvSpPr>
        <p:spPr bwMode="auto">
          <a:xfrm>
            <a:off x="9667875" y="5981700"/>
            <a:ext cx="74613" cy="165100"/>
          </a:xfrm>
          <a:custGeom>
            <a:avLst/>
            <a:gdLst/>
            <a:ahLst/>
            <a:cxnLst>
              <a:cxn ang="0">
                <a:pos x="57" y="110"/>
              </a:cxn>
              <a:cxn ang="0">
                <a:pos x="64" y="130"/>
              </a:cxn>
              <a:cxn ang="0">
                <a:pos x="65" y="140"/>
              </a:cxn>
              <a:cxn ang="0">
                <a:pos x="58" y="145"/>
              </a:cxn>
              <a:cxn ang="0">
                <a:pos x="57" y="145"/>
              </a:cxn>
              <a:cxn ang="0">
                <a:pos x="48" y="145"/>
              </a:cxn>
              <a:cxn ang="0">
                <a:pos x="43" y="137"/>
              </a:cxn>
              <a:cxn ang="0">
                <a:pos x="39" y="125"/>
              </a:cxn>
              <a:cxn ang="0">
                <a:pos x="38" y="121"/>
              </a:cxn>
              <a:cxn ang="0">
                <a:pos x="11" y="42"/>
              </a:cxn>
              <a:cxn ang="0">
                <a:pos x="10" y="40"/>
              </a:cxn>
              <a:cxn ang="0">
                <a:pos x="2" y="16"/>
              </a:cxn>
              <a:cxn ang="0">
                <a:pos x="8" y="2"/>
              </a:cxn>
              <a:cxn ang="0">
                <a:pos x="10" y="1"/>
              </a:cxn>
              <a:cxn ang="0">
                <a:pos x="23" y="9"/>
              </a:cxn>
              <a:cxn ang="0">
                <a:pos x="32" y="34"/>
              </a:cxn>
              <a:cxn ang="0">
                <a:pos x="34" y="41"/>
              </a:cxn>
              <a:cxn ang="0">
                <a:pos x="57" y="110"/>
              </a:cxn>
            </a:cxnLst>
            <a:rect l="0" t="0" r="r" b="b"/>
            <a:pathLst>
              <a:path w="66" h="146">
                <a:moveTo>
                  <a:pt x="57" y="110"/>
                </a:moveTo>
                <a:cubicBezTo>
                  <a:pt x="64" y="130"/>
                  <a:pt x="64" y="130"/>
                  <a:pt x="64" y="130"/>
                </a:cubicBezTo>
                <a:cubicBezTo>
                  <a:pt x="66" y="134"/>
                  <a:pt x="66" y="138"/>
                  <a:pt x="65" y="140"/>
                </a:cubicBezTo>
                <a:cubicBezTo>
                  <a:pt x="64" y="142"/>
                  <a:pt x="62" y="144"/>
                  <a:pt x="58" y="145"/>
                </a:cubicBezTo>
                <a:cubicBezTo>
                  <a:pt x="57" y="145"/>
                  <a:pt x="57" y="145"/>
                  <a:pt x="57" y="145"/>
                </a:cubicBezTo>
                <a:cubicBezTo>
                  <a:pt x="54" y="146"/>
                  <a:pt x="51" y="146"/>
                  <a:pt x="48" y="145"/>
                </a:cubicBezTo>
                <a:cubicBezTo>
                  <a:pt x="46" y="143"/>
                  <a:pt x="44" y="141"/>
                  <a:pt x="43" y="137"/>
                </a:cubicBezTo>
                <a:cubicBezTo>
                  <a:pt x="39" y="125"/>
                  <a:pt x="39" y="125"/>
                  <a:pt x="39" y="125"/>
                </a:cubicBezTo>
                <a:cubicBezTo>
                  <a:pt x="39" y="125"/>
                  <a:pt x="39" y="125"/>
                  <a:pt x="38" y="121"/>
                </a:cubicBezTo>
                <a:cubicBezTo>
                  <a:pt x="11" y="42"/>
                  <a:pt x="11" y="42"/>
                  <a:pt x="11" y="42"/>
                </a:cubicBezTo>
                <a:cubicBezTo>
                  <a:pt x="10" y="38"/>
                  <a:pt x="10" y="40"/>
                  <a:pt x="10" y="40"/>
                </a:cubicBezTo>
                <a:cubicBezTo>
                  <a:pt x="2" y="16"/>
                  <a:pt x="2" y="16"/>
                  <a:pt x="2" y="16"/>
                </a:cubicBezTo>
                <a:cubicBezTo>
                  <a:pt x="0" y="8"/>
                  <a:pt x="2" y="4"/>
                  <a:pt x="8" y="2"/>
                </a:cubicBezTo>
                <a:cubicBezTo>
                  <a:pt x="10" y="1"/>
                  <a:pt x="10" y="1"/>
                  <a:pt x="10" y="1"/>
                </a:cubicBezTo>
                <a:cubicBezTo>
                  <a:pt x="16" y="0"/>
                  <a:pt x="21" y="2"/>
                  <a:pt x="23" y="9"/>
                </a:cubicBezTo>
                <a:cubicBezTo>
                  <a:pt x="32" y="34"/>
                  <a:pt x="32" y="34"/>
                  <a:pt x="32" y="34"/>
                </a:cubicBezTo>
                <a:cubicBezTo>
                  <a:pt x="34" y="41"/>
                  <a:pt x="34" y="41"/>
                  <a:pt x="34" y="41"/>
                </a:cubicBezTo>
                <a:cubicBezTo>
                  <a:pt x="57" y="110"/>
                  <a:pt x="57" y="110"/>
                  <a:pt x="57" y="110"/>
                </a:cubicBezTo>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1" name="Freeform 141"/>
          <p:cNvSpPr>
            <a:spLocks/>
          </p:cNvSpPr>
          <p:nvPr/>
        </p:nvSpPr>
        <p:spPr bwMode="auto">
          <a:xfrm>
            <a:off x="9923463" y="5980113"/>
            <a:ext cx="74612" cy="165100"/>
          </a:xfrm>
          <a:custGeom>
            <a:avLst/>
            <a:gdLst/>
            <a:ahLst/>
            <a:cxnLst>
              <a:cxn ang="0">
                <a:pos x="8" y="110"/>
              </a:cxn>
              <a:cxn ang="0">
                <a:pos x="32" y="41"/>
              </a:cxn>
              <a:cxn ang="0">
                <a:pos x="34" y="34"/>
              </a:cxn>
              <a:cxn ang="0">
                <a:pos x="42" y="9"/>
              </a:cxn>
              <a:cxn ang="0">
                <a:pos x="56" y="1"/>
              </a:cxn>
              <a:cxn ang="0">
                <a:pos x="57" y="2"/>
              </a:cxn>
              <a:cxn ang="0">
                <a:pos x="64" y="16"/>
              </a:cxn>
              <a:cxn ang="0">
                <a:pos x="55" y="40"/>
              </a:cxn>
              <a:cxn ang="0">
                <a:pos x="55" y="42"/>
              </a:cxn>
              <a:cxn ang="0">
                <a:pos x="28" y="121"/>
              </a:cxn>
              <a:cxn ang="0">
                <a:pos x="26" y="125"/>
              </a:cxn>
              <a:cxn ang="0">
                <a:pos x="23" y="137"/>
              </a:cxn>
              <a:cxn ang="0">
                <a:pos x="17" y="145"/>
              </a:cxn>
              <a:cxn ang="0">
                <a:pos x="8" y="145"/>
              </a:cxn>
              <a:cxn ang="0">
                <a:pos x="7" y="145"/>
              </a:cxn>
              <a:cxn ang="0">
                <a:pos x="1" y="140"/>
              </a:cxn>
              <a:cxn ang="0">
                <a:pos x="1" y="130"/>
              </a:cxn>
              <a:cxn ang="0">
                <a:pos x="8" y="110"/>
              </a:cxn>
            </a:cxnLst>
            <a:rect l="0" t="0" r="r" b="b"/>
            <a:pathLst>
              <a:path w="66" h="146">
                <a:moveTo>
                  <a:pt x="8" y="110"/>
                </a:moveTo>
                <a:cubicBezTo>
                  <a:pt x="32" y="41"/>
                  <a:pt x="32" y="41"/>
                  <a:pt x="32" y="41"/>
                </a:cubicBezTo>
                <a:cubicBezTo>
                  <a:pt x="34" y="34"/>
                  <a:pt x="34" y="34"/>
                  <a:pt x="34" y="34"/>
                </a:cubicBezTo>
                <a:cubicBezTo>
                  <a:pt x="42" y="9"/>
                  <a:pt x="42" y="9"/>
                  <a:pt x="42" y="9"/>
                </a:cubicBezTo>
                <a:cubicBezTo>
                  <a:pt x="45" y="2"/>
                  <a:pt x="50" y="0"/>
                  <a:pt x="56" y="1"/>
                </a:cubicBezTo>
                <a:cubicBezTo>
                  <a:pt x="57" y="2"/>
                  <a:pt x="57" y="2"/>
                  <a:pt x="57" y="2"/>
                </a:cubicBezTo>
                <a:cubicBezTo>
                  <a:pt x="63" y="4"/>
                  <a:pt x="66" y="8"/>
                  <a:pt x="64" y="16"/>
                </a:cubicBezTo>
                <a:cubicBezTo>
                  <a:pt x="55" y="40"/>
                  <a:pt x="55" y="40"/>
                  <a:pt x="55" y="40"/>
                </a:cubicBezTo>
                <a:cubicBezTo>
                  <a:pt x="55" y="40"/>
                  <a:pt x="56" y="38"/>
                  <a:pt x="55" y="42"/>
                </a:cubicBezTo>
                <a:cubicBezTo>
                  <a:pt x="28" y="121"/>
                  <a:pt x="28" y="121"/>
                  <a:pt x="28" y="121"/>
                </a:cubicBezTo>
                <a:cubicBezTo>
                  <a:pt x="26" y="125"/>
                  <a:pt x="26" y="125"/>
                  <a:pt x="26" y="125"/>
                </a:cubicBezTo>
                <a:cubicBezTo>
                  <a:pt x="23" y="137"/>
                  <a:pt x="23" y="137"/>
                  <a:pt x="23" y="137"/>
                </a:cubicBezTo>
                <a:cubicBezTo>
                  <a:pt x="21" y="141"/>
                  <a:pt x="19" y="143"/>
                  <a:pt x="17" y="145"/>
                </a:cubicBezTo>
                <a:cubicBezTo>
                  <a:pt x="15" y="146"/>
                  <a:pt x="12" y="146"/>
                  <a:pt x="8" y="145"/>
                </a:cubicBezTo>
                <a:cubicBezTo>
                  <a:pt x="7" y="145"/>
                  <a:pt x="7" y="145"/>
                  <a:pt x="7" y="145"/>
                </a:cubicBezTo>
                <a:cubicBezTo>
                  <a:pt x="4" y="144"/>
                  <a:pt x="2" y="142"/>
                  <a:pt x="1" y="140"/>
                </a:cubicBezTo>
                <a:cubicBezTo>
                  <a:pt x="0" y="138"/>
                  <a:pt x="0" y="134"/>
                  <a:pt x="1" y="130"/>
                </a:cubicBezTo>
                <a:cubicBezTo>
                  <a:pt x="8" y="110"/>
                  <a:pt x="8" y="110"/>
                  <a:pt x="8" y="110"/>
                </a:cubicBezTo>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2" name="Freeform 145"/>
          <p:cNvSpPr>
            <a:spLocks/>
          </p:cNvSpPr>
          <p:nvPr/>
        </p:nvSpPr>
        <p:spPr bwMode="auto">
          <a:xfrm>
            <a:off x="10174288" y="6002338"/>
            <a:ext cx="55562" cy="125412"/>
          </a:xfrm>
          <a:custGeom>
            <a:avLst/>
            <a:gdLst/>
            <a:ahLst/>
            <a:cxnLst>
              <a:cxn ang="0">
                <a:pos x="20" y="34"/>
              </a:cxn>
              <a:cxn ang="0">
                <a:pos x="15" y="34"/>
              </a:cxn>
              <a:cxn ang="0">
                <a:pos x="4" y="31"/>
              </a:cxn>
              <a:cxn ang="0">
                <a:pos x="0" y="20"/>
              </a:cxn>
              <a:cxn ang="0">
                <a:pos x="1" y="15"/>
              </a:cxn>
              <a:cxn ang="0">
                <a:pos x="3" y="11"/>
              </a:cxn>
              <a:cxn ang="0">
                <a:pos x="5" y="9"/>
              </a:cxn>
              <a:cxn ang="0">
                <a:pos x="6" y="9"/>
              </a:cxn>
              <a:cxn ang="0">
                <a:pos x="11" y="11"/>
              </a:cxn>
              <a:cxn ang="0">
                <a:pos x="17" y="12"/>
              </a:cxn>
              <a:cxn ang="0">
                <a:pos x="26" y="9"/>
              </a:cxn>
              <a:cxn ang="0">
                <a:pos x="31" y="0"/>
              </a:cxn>
              <a:cxn ang="0">
                <a:pos x="38" y="0"/>
              </a:cxn>
              <a:cxn ang="0">
                <a:pos x="49" y="11"/>
              </a:cxn>
              <a:cxn ang="0">
                <a:pos x="49" y="100"/>
              </a:cxn>
              <a:cxn ang="0">
                <a:pos x="38" y="111"/>
              </a:cxn>
              <a:cxn ang="0">
                <a:pos x="35" y="111"/>
              </a:cxn>
              <a:cxn ang="0">
                <a:pos x="24" y="100"/>
              </a:cxn>
              <a:cxn ang="0">
                <a:pos x="24" y="31"/>
              </a:cxn>
              <a:cxn ang="0">
                <a:pos x="20" y="34"/>
              </a:cxn>
            </a:cxnLst>
            <a:rect l="0" t="0" r="r" b="b"/>
            <a:pathLst>
              <a:path w="49" h="111">
                <a:moveTo>
                  <a:pt x="20" y="34"/>
                </a:moveTo>
                <a:cubicBezTo>
                  <a:pt x="18" y="34"/>
                  <a:pt x="17" y="34"/>
                  <a:pt x="15" y="34"/>
                </a:cubicBezTo>
                <a:cubicBezTo>
                  <a:pt x="10" y="34"/>
                  <a:pt x="7" y="33"/>
                  <a:pt x="4" y="31"/>
                </a:cubicBezTo>
                <a:cubicBezTo>
                  <a:pt x="1" y="28"/>
                  <a:pt x="0" y="25"/>
                  <a:pt x="0" y="20"/>
                </a:cubicBezTo>
                <a:cubicBezTo>
                  <a:pt x="0" y="18"/>
                  <a:pt x="0" y="17"/>
                  <a:pt x="1" y="15"/>
                </a:cubicBezTo>
                <a:cubicBezTo>
                  <a:pt x="1" y="14"/>
                  <a:pt x="2" y="12"/>
                  <a:pt x="3" y="11"/>
                </a:cubicBezTo>
                <a:cubicBezTo>
                  <a:pt x="3" y="10"/>
                  <a:pt x="4" y="10"/>
                  <a:pt x="5" y="9"/>
                </a:cubicBezTo>
                <a:cubicBezTo>
                  <a:pt x="6" y="9"/>
                  <a:pt x="6" y="9"/>
                  <a:pt x="6" y="9"/>
                </a:cubicBezTo>
                <a:cubicBezTo>
                  <a:pt x="8" y="10"/>
                  <a:pt x="9" y="11"/>
                  <a:pt x="11" y="11"/>
                </a:cubicBezTo>
                <a:cubicBezTo>
                  <a:pt x="13" y="12"/>
                  <a:pt x="14" y="12"/>
                  <a:pt x="17" y="12"/>
                </a:cubicBezTo>
                <a:cubicBezTo>
                  <a:pt x="20" y="12"/>
                  <a:pt x="23" y="11"/>
                  <a:pt x="26" y="9"/>
                </a:cubicBezTo>
                <a:cubicBezTo>
                  <a:pt x="29" y="7"/>
                  <a:pt x="30" y="4"/>
                  <a:pt x="31" y="0"/>
                </a:cubicBezTo>
                <a:cubicBezTo>
                  <a:pt x="38" y="0"/>
                  <a:pt x="38" y="0"/>
                  <a:pt x="38" y="0"/>
                </a:cubicBezTo>
                <a:cubicBezTo>
                  <a:pt x="45" y="0"/>
                  <a:pt x="49" y="4"/>
                  <a:pt x="49" y="11"/>
                </a:cubicBezTo>
                <a:cubicBezTo>
                  <a:pt x="49" y="100"/>
                  <a:pt x="49" y="100"/>
                  <a:pt x="49" y="100"/>
                </a:cubicBezTo>
                <a:cubicBezTo>
                  <a:pt x="49" y="107"/>
                  <a:pt x="45" y="111"/>
                  <a:pt x="38" y="111"/>
                </a:cubicBezTo>
                <a:cubicBezTo>
                  <a:pt x="35" y="111"/>
                  <a:pt x="35" y="111"/>
                  <a:pt x="35" y="111"/>
                </a:cubicBezTo>
                <a:cubicBezTo>
                  <a:pt x="28" y="111"/>
                  <a:pt x="24" y="107"/>
                  <a:pt x="24" y="100"/>
                </a:cubicBezTo>
                <a:cubicBezTo>
                  <a:pt x="24" y="31"/>
                  <a:pt x="24" y="31"/>
                  <a:pt x="24" y="31"/>
                </a:cubicBezTo>
                <a:cubicBezTo>
                  <a:pt x="23" y="32"/>
                  <a:pt x="21" y="33"/>
                  <a:pt x="20" y="3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3" name="Freeform 149"/>
          <p:cNvSpPr>
            <a:spLocks/>
          </p:cNvSpPr>
          <p:nvPr/>
        </p:nvSpPr>
        <p:spPr bwMode="auto">
          <a:xfrm>
            <a:off x="10418763" y="5983288"/>
            <a:ext cx="52387" cy="163512"/>
          </a:xfrm>
          <a:custGeom>
            <a:avLst/>
            <a:gdLst/>
            <a:ahLst/>
            <a:cxnLst>
              <a:cxn ang="0">
                <a:pos x="33" y="145"/>
              </a:cxn>
              <a:cxn ang="0">
                <a:pos x="13" y="145"/>
              </a:cxn>
              <a:cxn ang="0">
                <a:pos x="3" y="141"/>
              </a:cxn>
              <a:cxn ang="0">
                <a:pos x="0" y="131"/>
              </a:cxn>
              <a:cxn ang="0">
                <a:pos x="0" y="14"/>
              </a:cxn>
              <a:cxn ang="0">
                <a:pos x="3" y="4"/>
              </a:cxn>
              <a:cxn ang="0">
                <a:pos x="13" y="0"/>
              </a:cxn>
              <a:cxn ang="0">
                <a:pos x="33" y="0"/>
              </a:cxn>
              <a:cxn ang="0">
                <a:pos x="42" y="2"/>
              </a:cxn>
              <a:cxn ang="0">
                <a:pos x="45" y="9"/>
              </a:cxn>
              <a:cxn ang="0">
                <a:pos x="45" y="10"/>
              </a:cxn>
              <a:cxn ang="0">
                <a:pos x="42" y="17"/>
              </a:cxn>
              <a:cxn ang="0">
                <a:pos x="33" y="20"/>
              </a:cxn>
              <a:cxn ang="0">
                <a:pos x="22" y="20"/>
              </a:cxn>
              <a:cxn ang="0">
                <a:pos x="22" y="125"/>
              </a:cxn>
              <a:cxn ang="0">
                <a:pos x="33" y="125"/>
              </a:cxn>
              <a:cxn ang="0">
                <a:pos x="42" y="127"/>
              </a:cxn>
              <a:cxn ang="0">
                <a:pos x="45" y="134"/>
              </a:cxn>
              <a:cxn ang="0">
                <a:pos x="45" y="135"/>
              </a:cxn>
              <a:cxn ang="0">
                <a:pos x="42" y="143"/>
              </a:cxn>
              <a:cxn ang="0">
                <a:pos x="33" y="145"/>
              </a:cxn>
            </a:cxnLst>
            <a:rect l="0" t="0" r="r" b="b"/>
            <a:pathLst>
              <a:path w="45" h="145">
                <a:moveTo>
                  <a:pt x="33" y="145"/>
                </a:moveTo>
                <a:cubicBezTo>
                  <a:pt x="13" y="145"/>
                  <a:pt x="13" y="145"/>
                  <a:pt x="13" y="145"/>
                </a:cubicBezTo>
                <a:cubicBezTo>
                  <a:pt x="9" y="145"/>
                  <a:pt x="6" y="144"/>
                  <a:pt x="3" y="141"/>
                </a:cubicBezTo>
                <a:cubicBezTo>
                  <a:pt x="1" y="139"/>
                  <a:pt x="0" y="135"/>
                  <a:pt x="0" y="131"/>
                </a:cubicBezTo>
                <a:cubicBezTo>
                  <a:pt x="0" y="14"/>
                  <a:pt x="0" y="14"/>
                  <a:pt x="0" y="14"/>
                </a:cubicBezTo>
                <a:cubicBezTo>
                  <a:pt x="0" y="9"/>
                  <a:pt x="1" y="6"/>
                  <a:pt x="3" y="4"/>
                </a:cubicBezTo>
                <a:cubicBezTo>
                  <a:pt x="6" y="1"/>
                  <a:pt x="9" y="0"/>
                  <a:pt x="13" y="0"/>
                </a:cubicBezTo>
                <a:cubicBezTo>
                  <a:pt x="33" y="0"/>
                  <a:pt x="33" y="0"/>
                  <a:pt x="33" y="0"/>
                </a:cubicBezTo>
                <a:cubicBezTo>
                  <a:pt x="37" y="0"/>
                  <a:pt x="40" y="1"/>
                  <a:pt x="42" y="2"/>
                </a:cubicBezTo>
                <a:cubicBezTo>
                  <a:pt x="44" y="4"/>
                  <a:pt x="45" y="6"/>
                  <a:pt x="45" y="9"/>
                </a:cubicBezTo>
                <a:cubicBezTo>
                  <a:pt x="45" y="10"/>
                  <a:pt x="45" y="10"/>
                  <a:pt x="45" y="10"/>
                </a:cubicBezTo>
                <a:cubicBezTo>
                  <a:pt x="45" y="14"/>
                  <a:pt x="44" y="16"/>
                  <a:pt x="42" y="17"/>
                </a:cubicBezTo>
                <a:cubicBezTo>
                  <a:pt x="40" y="19"/>
                  <a:pt x="37" y="20"/>
                  <a:pt x="33" y="20"/>
                </a:cubicBezTo>
                <a:cubicBezTo>
                  <a:pt x="22" y="20"/>
                  <a:pt x="22" y="20"/>
                  <a:pt x="22" y="20"/>
                </a:cubicBezTo>
                <a:cubicBezTo>
                  <a:pt x="22" y="125"/>
                  <a:pt x="22" y="125"/>
                  <a:pt x="22" y="125"/>
                </a:cubicBezTo>
                <a:cubicBezTo>
                  <a:pt x="33" y="125"/>
                  <a:pt x="33" y="125"/>
                  <a:pt x="33" y="125"/>
                </a:cubicBezTo>
                <a:cubicBezTo>
                  <a:pt x="37" y="125"/>
                  <a:pt x="40" y="126"/>
                  <a:pt x="42" y="127"/>
                </a:cubicBezTo>
                <a:cubicBezTo>
                  <a:pt x="44" y="129"/>
                  <a:pt x="45" y="131"/>
                  <a:pt x="45" y="134"/>
                </a:cubicBezTo>
                <a:cubicBezTo>
                  <a:pt x="45" y="135"/>
                  <a:pt x="45" y="135"/>
                  <a:pt x="45" y="135"/>
                </a:cubicBezTo>
                <a:cubicBezTo>
                  <a:pt x="45" y="139"/>
                  <a:pt x="44" y="141"/>
                  <a:pt x="42" y="143"/>
                </a:cubicBezTo>
                <a:cubicBezTo>
                  <a:pt x="40" y="144"/>
                  <a:pt x="37" y="145"/>
                  <a:pt x="33" y="145"/>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4" name="Freeform 153"/>
          <p:cNvSpPr>
            <a:spLocks/>
          </p:cNvSpPr>
          <p:nvPr/>
        </p:nvSpPr>
        <p:spPr bwMode="auto">
          <a:xfrm>
            <a:off x="10650538" y="5981700"/>
            <a:ext cx="52387" cy="165100"/>
          </a:xfrm>
          <a:custGeom>
            <a:avLst/>
            <a:gdLst/>
            <a:ahLst/>
            <a:cxnLst>
              <a:cxn ang="0">
                <a:pos x="2" y="143"/>
              </a:cxn>
              <a:cxn ang="0">
                <a:pos x="0" y="135"/>
              </a:cxn>
              <a:cxn ang="0">
                <a:pos x="0" y="134"/>
              </a:cxn>
              <a:cxn ang="0">
                <a:pos x="2" y="127"/>
              </a:cxn>
              <a:cxn ang="0">
                <a:pos x="11" y="125"/>
              </a:cxn>
              <a:cxn ang="0">
                <a:pos x="23" y="125"/>
              </a:cxn>
              <a:cxn ang="0">
                <a:pos x="23" y="20"/>
              </a:cxn>
              <a:cxn ang="0">
                <a:pos x="12" y="20"/>
              </a:cxn>
              <a:cxn ang="0">
                <a:pos x="3" y="17"/>
              </a:cxn>
              <a:cxn ang="0">
                <a:pos x="0" y="10"/>
              </a:cxn>
              <a:cxn ang="0">
                <a:pos x="0" y="9"/>
              </a:cxn>
              <a:cxn ang="0">
                <a:pos x="3" y="2"/>
              </a:cxn>
              <a:cxn ang="0">
                <a:pos x="12" y="0"/>
              </a:cxn>
              <a:cxn ang="0">
                <a:pos x="32" y="0"/>
              </a:cxn>
              <a:cxn ang="0">
                <a:pos x="41" y="4"/>
              </a:cxn>
              <a:cxn ang="0">
                <a:pos x="45" y="14"/>
              </a:cxn>
              <a:cxn ang="0">
                <a:pos x="45" y="131"/>
              </a:cxn>
              <a:cxn ang="0">
                <a:pos x="41" y="141"/>
              </a:cxn>
              <a:cxn ang="0">
                <a:pos x="32" y="145"/>
              </a:cxn>
              <a:cxn ang="0">
                <a:pos x="11" y="145"/>
              </a:cxn>
              <a:cxn ang="0">
                <a:pos x="2" y="143"/>
              </a:cxn>
            </a:cxnLst>
            <a:rect l="0" t="0" r="r" b="b"/>
            <a:pathLst>
              <a:path w="45" h="145">
                <a:moveTo>
                  <a:pt x="2" y="143"/>
                </a:moveTo>
                <a:cubicBezTo>
                  <a:pt x="1" y="141"/>
                  <a:pt x="0" y="139"/>
                  <a:pt x="0" y="135"/>
                </a:cubicBezTo>
                <a:cubicBezTo>
                  <a:pt x="0" y="134"/>
                  <a:pt x="0" y="134"/>
                  <a:pt x="0" y="134"/>
                </a:cubicBezTo>
                <a:cubicBezTo>
                  <a:pt x="0" y="131"/>
                  <a:pt x="1" y="129"/>
                  <a:pt x="2" y="127"/>
                </a:cubicBezTo>
                <a:cubicBezTo>
                  <a:pt x="4" y="126"/>
                  <a:pt x="7" y="125"/>
                  <a:pt x="11" y="125"/>
                </a:cubicBezTo>
                <a:cubicBezTo>
                  <a:pt x="23" y="125"/>
                  <a:pt x="23" y="125"/>
                  <a:pt x="23" y="125"/>
                </a:cubicBezTo>
                <a:cubicBezTo>
                  <a:pt x="23" y="20"/>
                  <a:pt x="23" y="20"/>
                  <a:pt x="23" y="20"/>
                </a:cubicBezTo>
                <a:cubicBezTo>
                  <a:pt x="12" y="20"/>
                  <a:pt x="12" y="20"/>
                  <a:pt x="12" y="20"/>
                </a:cubicBezTo>
                <a:cubicBezTo>
                  <a:pt x="8" y="20"/>
                  <a:pt x="5" y="19"/>
                  <a:pt x="3" y="17"/>
                </a:cubicBezTo>
                <a:cubicBezTo>
                  <a:pt x="1" y="16"/>
                  <a:pt x="0" y="14"/>
                  <a:pt x="0" y="10"/>
                </a:cubicBezTo>
                <a:cubicBezTo>
                  <a:pt x="0" y="9"/>
                  <a:pt x="0" y="9"/>
                  <a:pt x="0" y="9"/>
                </a:cubicBezTo>
                <a:cubicBezTo>
                  <a:pt x="0" y="6"/>
                  <a:pt x="1" y="4"/>
                  <a:pt x="3" y="2"/>
                </a:cubicBezTo>
                <a:cubicBezTo>
                  <a:pt x="5" y="1"/>
                  <a:pt x="8" y="0"/>
                  <a:pt x="12" y="0"/>
                </a:cubicBezTo>
                <a:cubicBezTo>
                  <a:pt x="32" y="0"/>
                  <a:pt x="32" y="0"/>
                  <a:pt x="32" y="0"/>
                </a:cubicBezTo>
                <a:cubicBezTo>
                  <a:pt x="36" y="0"/>
                  <a:pt x="39" y="1"/>
                  <a:pt x="41" y="4"/>
                </a:cubicBezTo>
                <a:cubicBezTo>
                  <a:pt x="44" y="6"/>
                  <a:pt x="45" y="9"/>
                  <a:pt x="45" y="14"/>
                </a:cubicBezTo>
                <a:cubicBezTo>
                  <a:pt x="45" y="131"/>
                  <a:pt x="45" y="131"/>
                  <a:pt x="45" y="131"/>
                </a:cubicBezTo>
                <a:cubicBezTo>
                  <a:pt x="45" y="135"/>
                  <a:pt x="44" y="139"/>
                  <a:pt x="41" y="141"/>
                </a:cubicBezTo>
                <a:cubicBezTo>
                  <a:pt x="39" y="144"/>
                  <a:pt x="36" y="145"/>
                  <a:pt x="32" y="145"/>
                </a:cubicBezTo>
                <a:cubicBezTo>
                  <a:pt x="11" y="145"/>
                  <a:pt x="11" y="145"/>
                  <a:pt x="11" y="145"/>
                </a:cubicBezTo>
                <a:cubicBezTo>
                  <a:pt x="7" y="145"/>
                  <a:pt x="4" y="144"/>
                  <a:pt x="2" y="143"/>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5" name="Freeform 157"/>
          <p:cNvSpPr>
            <a:spLocks/>
          </p:cNvSpPr>
          <p:nvPr/>
        </p:nvSpPr>
        <p:spPr bwMode="auto">
          <a:xfrm>
            <a:off x="10887075" y="5992813"/>
            <a:ext cx="34925" cy="146050"/>
          </a:xfrm>
          <a:custGeom>
            <a:avLst/>
            <a:gdLst/>
            <a:ahLst/>
            <a:cxnLst>
              <a:cxn ang="0">
                <a:pos x="25" y="8"/>
              </a:cxn>
              <a:cxn ang="0">
                <a:pos x="14" y="0"/>
              </a:cxn>
              <a:cxn ang="0">
                <a:pos x="0" y="14"/>
              </a:cxn>
              <a:cxn ang="0">
                <a:pos x="4" y="26"/>
              </a:cxn>
              <a:cxn ang="0">
                <a:pos x="9" y="63"/>
              </a:cxn>
              <a:cxn ang="0">
                <a:pos x="3" y="103"/>
              </a:cxn>
              <a:cxn ang="0">
                <a:pos x="0" y="114"/>
              </a:cxn>
              <a:cxn ang="0">
                <a:pos x="14" y="127"/>
              </a:cxn>
              <a:cxn ang="0">
                <a:pos x="22" y="123"/>
              </a:cxn>
              <a:cxn ang="0">
                <a:pos x="37" y="63"/>
              </a:cxn>
              <a:cxn ang="0">
                <a:pos x="25" y="8"/>
              </a:cxn>
            </a:cxnLst>
            <a:rect l="0" t="0" r="r" b="b"/>
            <a:pathLst>
              <a:path w="37" h="127">
                <a:moveTo>
                  <a:pt x="25" y="8"/>
                </a:moveTo>
                <a:cubicBezTo>
                  <a:pt x="22" y="2"/>
                  <a:pt x="18" y="0"/>
                  <a:pt x="14" y="0"/>
                </a:cubicBezTo>
                <a:cubicBezTo>
                  <a:pt x="6" y="0"/>
                  <a:pt x="0" y="6"/>
                  <a:pt x="0" y="14"/>
                </a:cubicBezTo>
                <a:cubicBezTo>
                  <a:pt x="0" y="16"/>
                  <a:pt x="4" y="26"/>
                  <a:pt x="4" y="26"/>
                </a:cubicBezTo>
                <a:cubicBezTo>
                  <a:pt x="7" y="37"/>
                  <a:pt x="9" y="50"/>
                  <a:pt x="9" y="63"/>
                </a:cubicBezTo>
                <a:cubicBezTo>
                  <a:pt x="9" y="76"/>
                  <a:pt x="7" y="90"/>
                  <a:pt x="3" y="103"/>
                </a:cubicBezTo>
                <a:cubicBezTo>
                  <a:pt x="2" y="104"/>
                  <a:pt x="0" y="111"/>
                  <a:pt x="0" y="114"/>
                </a:cubicBezTo>
                <a:cubicBezTo>
                  <a:pt x="0" y="121"/>
                  <a:pt x="6" y="127"/>
                  <a:pt x="14" y="127"/>
                </a:cubicBezTo>
                <a:cubicBezTo>
                  <a:pt x="17" y="127"/>
                  <a:pt x="20" y="125"/>
                  <a:pt x="22" y="123"/>
                </a:cubicBezTo>
                <a:cubicBezTo>
                  <a:pt x="33" y="112"/>
                  <a:pt x="37" y="73"/>
                  <a:pt x="37" y="63"/>
                </a:cubicBezTo>
                <a:cubicBezTo>
                  <a:pt x="37" y="48"/>
                  <a:pt x="33" y="21"/>
                  <a:pt x="25" y="8"/>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6" name="Freeform 161"/>
          <p:cNvSpPr>
            <a:spLocks/>
          </p:cNvSpPr>
          <p:nvPr/>
        </p:nvSpPr>
        <p:spPr bwMode="auto">
          <a:xfrm>
            <a:off x="11114088" y="5992813"/>
            <a:ext cx="41275" cy="146050"/>
          </a:xfrm>
          <a:custGeom>
            <a:avLst/>
            <a:gdLst/>
            <a:ahLst/>
            <a:cxnLst>
              <a:cxn ang="0">
                <a:pos x="27" y="63"/>
              </a:cxn>
              <a:cxn ang="0">
                <a:pos x="33" y="26"/>
              </a:cxn>
              <a:cxn ang="0">
                <a:pos x="37" y="14"/>
              </a:cxn>
              <a:cxn ang="0">
                <a:pos x="23" y="0"/>
              </a:cxn>
              <a:cxn ang="0">
                <a:pos x="11" y="8"/>
              </a:cxn>
              <a:cxn ang="0">
                <a:pos x="0" y="63"/>
              </a:cxn>
              <a:cxn ang="0">
                <a:pos x="15" y="123"/>
              </a:cxn>
              <a:cxn ang="0">
                <a:pos x="23" y="127"/>
              </a:cxn>
              <a:cxn ang="0">
                <a:pos x="37" y="114"/>
              </a:cxn>
              <a:cxn ang="0">
                <a:pos x="34" y="103"/>
              </a:cxn>
              <a:cxn ang="0">
                <a:pos x="27" y="63"/>
              </a:cxn>
            </a:cxnLst>
            <a:rect l="0" t="0" r="r" b="b"/>
            <a:pathLst>
              <a:path w="37" h="127">
                <a:moveTo>
                  <a:pt x="27" y="63"/>
                </a:moveTo>
                <a:cubicBezTo>
                  <a:pt x="27" y="50"/>
                  <a:pt x="29" y="37"/>
                  <a:pt x="33" y="26"/>
                </a:cubicBezTo>
                <a:cubicBezTo>
                  <a:pt x="34" y="23"/>
                  <a:pt x="37" y="16"/>
                  <a:pt x="37" y="14"/>
                </a:cubicBezTo>
                <a:cubicBezTo>
                  <a:pt x="37" y="6"/>
                  <a:pt x="31" y="0"/>
                  <a:pt x="23" y="0"/>
                </a:cubicBezTo>
                <a:cubicBezTo>
                  <a:pt x="18" y="0"/>
                  <a:pt x="14" y="3"/>
                  <a:pt x="11" y="8"/>
                </a:cubicBezTo>
                <a:cubicBezTo>
                  <a:pt x="4" y="21"/>
                  <a:pt x="0" y="48"/>
                  <a:pt x="0" y="63"/>
                </a:cubicBezTo>
                <a:cubicBezTo>
                  <a:pt x="0" y="73"/>
                  <a:pt x="4" y="112"/>
                  <a:pt x="15" y="123"/>
                </a:cubicBezTo>
                <a:cubicBezTo>
                  <a:pt x="17" y="125"/>
                  <a:pt x="20" y="127"/>
                  <a:pt x="23" y="127"/>
                </a:cubicBezTo>
                <a:cubicBezTo>
                  <a:pt x="31" y="127"/>
                  <a:pt x="37" y="121"/>
                  <a:pt x="37" y="114"/>
                </a:cubicBezTo>
                <a:cubicBezTo>
                  <a:pt x="37" y="111"/>
                  <a:pt x="34" y="104"/>
                  <a:pt x="34" y="103"/>
                </a:cubicBezTo>
                <a:cubicBezTo>
                  <a:pt x="29" y="90"/>
                  <a:pt x="27" y="76"/>
                  <a:pt x="27" y="63"/>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7" name="Freeform 165"/>
          <p:cNvSpPr>
            <a:spLocks noEditPoints="1"/>
          </p:cNvSpPr>
          <p:nvPr/>
        </p:nvSpPr>
        <p:spPr bwMode="auto">
          <a:xfrm>
            <a:off x="11333163" y="6000750"/>
            <a:ext cx="34925" cy="127000"/>
          </a:xfrm>
          <a:custGeom>
            <a:avLst/>
            <a:gdLst/>
            <a:ahLst/>
            <a:cxnLst>
              <a:cxn ang="0">
                <a:pos x="10" y="76"/>
              </a:cxn>
              <a:cxn ang="0">
                <a:pos x="8" y="70"/>
              </a:cxn>
              <a:cxn ang="0">
                <a:pos x="1" y="15"/>
              </a:cxn>
              <a:cxn ang="0">
                <a:pos x="3" y="4"/>
              </a:cxn>
              <a:cxn ang="0">
                <a:pos x="13" y="0"/>
              </a:cxn>
              <a:cxn ang="0">
                <a:pos x="17" y="0"/>
              </a:cxn>
              <a:cxn ang="0">
                <a:pos x="27" y="4"/>
              </a:cxn>
              <a:cxn ang="0">
                <a:pos x="29" y="15"/>
              </a:cxn>
              <a:cxn ang="0">
                <a:pos x="23" y="70"/>
              </a:cxn>
              <a:cxn ang="0">
                <a:pos x="21" y="76"/>
              </a:cxn>
              <a:cxn ang="0">
                <a:pos x="16" y="77"/>
              </a:cxn>
              <a:cxn ang="0">
                <a:pos x="14" y="77"/>
              </a:cxn>
              <a:cxn ang="0">
                <a:pos x="10" y="76"/>
              </a:cxn>
              <a:cxn ang="0">
                <a:pos x="2" y="101"/>
              </a:cxn>
              <a:cxn ang="0">
                <a:pos x="2" y="99"/>
              </a:cxn>
              <a:cxn ang="0">
                <a:pos x="14" y="88"/>
              </a:cxn>
              <a:cxn ang="0">
                <a:pos x="17" y="88"/>
              </a:cxn>
              <a:cxn ang="0">
                <a:pos x="28" y="99"/>
              </a:cxn>
              <a:cxn ang="0">
                <a:pos x="28" y="101"/>
              </a:cxn>
              <a:cxn ang="0">
                <a:pos x="17" y="113"/>
              </a:cxn>
              <a:cxn ang="0">
                <a:pos x="14" y="113"/>
              </a:cxn>
              <a:cxn ang="0">
                <a:pos x="2" y="101"/>
              </a:cxn>
            </a:cxnLst>
            <a:rect l="0" t="0" r="r" b="b"/>
            <a:pathLst>
              <a:path w="30" h="113">
                <a:moveTo>
                  <a:pt x="10" y="76"/>
                </a:moveTo>
                <a:cubicBezTo>
                  <a:pt x="9" y="74"/>
                  <a:pt x="9" y="72"/>
                  <a:pt x="8" y="70"/>
                </a:cubicBezTo>
                <a:cubicBezTo>
                  <a:pt x="1" y="15"/>
                  <a:pt x="1" y="15"/>
                  <a:pt x="1" y="15"/>
                </a:cubicBezTo>
                <a:cubicBezTo>
                  <a:pt x="0" y="10"/>
                  <a:pt x="1" y="7"/>
                  <a:pt x="3" y="4"/>
                </a:cubicBezTo>
                <a:cubicBezTo>
                  <a:pt x="5" y="1"/>
                  <a:pt x="9" y="0"/>
                  <a:pt x="13" y="0"/>
                </a:cubicBezTo>
                <a:cubicBezTo>
                  <a:pt x="17" y="0"/>
                  <a:pt x="17" y="0"/>
                  <a:pt x="17" y="0"/>
                </a:cubicBezTo>
                <a:cubicBezTo>
                  <a:pt x="22" y="0"/>
                  <a:pt x="25" y="1"/>
                  <a:pt x="27" y="4"/>
                </a:cubicBezTo>
                <a:cubicBezTo>
                  <a:pt x="30" y="7"/>
                  <a:pt x="30" y="10"/>
                  <a:pt x="29" y="15"/>
                </a:cubicBezTo>
                <a:cubicBezTo>
                  <a:pt x="23" y="70"/>
                  <a:pt x="23" y="70"/>
                  <a:pt x="23" y="70"/>
                </a:cubicBezTo>
                <a:cubicBezTo>
                  <a:pt x="22" y="72"/>
                  <a:pt x="21" y="74"/>
                  <a:pt x="21" y="76"/>
                </a:cubicBezTo>
                <a:cubicBezTo>
                  <a:pt x="20" y="77"/>
                  <a:pt x="18" y="77"/>
                  <a:pt x="16" y="77"/>
                </a:cubicBezTo>
                <a:cubicBezTo>
                  <a:pt x="14" y="77"/>
                  <a:pt x="14" y="77"/>
                  <a:pt x="14" y="77"/>
                </a:cubicBezTo>
                <a:cubicBezTo>
                  <a:pt x="12" y="77"/>
                  <a:pt x="11" y="77"/>
                  <a:pt x="10" y="76"/>
                </a:cubicBezTo>
                <a:close/>
                <a:moveTo>
                  <a:pt x="2" y="101"/>
                </a:moveTo>
                <a:cubicBezTo>
                  <a:pt x="2" y="99"/>
                  <a:pt x="2" y="99"/>
                  <a:pt x="2" y="99"/>
                </a:cubicBezTo>
                <a:cubicBezTo>
                  <a:pt x="2" y="92"/>
                  <a:pt x="6" y="88"/>
                  <a:pt x="14" y="88"/>
                </a:cubicBezTo>
                <a:cubicBezTo>
                  <a:pt x="17" y="88"/>
                  <a:pt x="17" y="88"/>
                  <a:pt x="17" y="88"/>
                </a:cubicBezTo>
                <a:cubicBezTo>
                  <a:pt x="24" y="88"/>
                  <a:pt x="28" y="92"/>
                  <a:pt x="28" y="99"/>
                </a:cubicBezTo>
                <a:cubicBezTo>
                  <a:pt x="28" y="101"/>
                  <a:pt x="28" y="101"/>
                  <a:pt x="28" y="101"/>
                </a:cubicBezTo>
                <a:cubicBezTo>
                  <a:pt x="28" y="109"/>
                  <a:pt x="24" y="113"/>
                  <a:pt x="17" y="113"/>
                </a:cubicBezTo>
                <a:cubicBezTo>
                  <a:pt x="14" y="113"/>
                  <a:pt x="14" y="113"/>
                  <a:pt x="14" y="113"/>
                </a:cubicBezTo>
                <a:cubicBezTo>
                  <a:pt x="6" y="113"/>
                  <a:pt x="2" y="109"/>
                  <a:pt x="2" y="101"/>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8" name="Freeform 169"/>
          <p:cNvSpPr>
            <a:spLocks/>
          </p:cNvSpPr>
          <p:nvPr/>
        </p:nvSpPr>
        <p:spPr bwMode="auto">
          <a:xfrm>
            <a:off x="11542713" y="6030913"/>
            <a:ext cx="74612" cy="68262"/>
          </a:xfrm>
          <a:custGeom>
            <a:avLst/>
            <a:gdLst/>
            <a:ahLst/>
            <a:cxnLst>
              <a:cxn ang="0">
                <a:pos x="26" y="6"/>
              </a:cxn>
              <a:cxn ang="0">
                <a:pos x="28" y="1"/>
              </a:cxn>
              <a:cxn ang="0">
                <a:pos x="32" y="0"/>
              </a:cxn>
              <a:cxn ang="0">
                <a:pos x="33" y="0"/>
              </a:cxn>
              <a:cxn ang="0">
                <a:pos x="37" y="1"/>
              </a:cxn>
              <a:cxn ang="0">
                <a:pos x="39" y="6"/>
              </a:cxn>
              <a:cxn ang="0">
                <a:pos x="41" y="20"/>
              </a:cxn>
              <a:cxn ang="0">
                <a:pos x="55" y="17"/>
              </a:cxn>
              <a:cxn ang="0">
                <a:pos x="61" y="18"/>
              </a:cxn>
              <a:cxn ang="0">
                <a:pos x="64" y="22"/>
              </a:cxn>
              <a:cxn ang="0">
                <a:pos x="64" y="22"/>
              </a:cxn>
              <a:cxn ang="0">
                <a:pos x="64" y="27"/>
              </a:cxn>
              <a:cxn ang="0">
                <a:pos x="60" y="31"/>
              </a:cxn>
              <a:cxn ang="0">
                <a:pos x="46" y="37"/>
              </a:cxn>
              <a:cxn ang="0">
                <a:pos x="54" y="50"/>
              </a:cxn>
              <a:cxn ang="0">
                <a:pos x="55" y="56"/>
              </a:cxn>
              <a:cxn ang="0">
                <a:pos x="52" y="59"/>
              </a:cxn>
              <a:cxn ang="0">
                <a:pos x="52" y="60"/>
              </a:cxn>
              <a:cxn ang="0">
                <a:pos x="48" y="61"/>
              </a:cxn>
              <a:cxn ang="0">
                <a:pos x="43" y="58"/>
              </a:cxn>
              <a:cxn ang="0">
                <a:pos x="32" y="47"/>
              </a:cxn>
              <a:cxn ang="0">
                <a:pos x="22" y="58"/>
              </a:cxn>
              <a:cxn ang="0">
                <a:pos x="17" y="61"/>
              </a:cxn>
              <a:cxn ang="0">
                <a:pos x="13" y="60"/>
              </a:cxn>
              <a:cxn ang="0">
                <a:pos x="12" y="59"/>
              </a:cxn>
              <a:cxn ang="0">
                <a:pos x="9" y="56"/>
              </a:cxn>
              <a:cxn ang="0">
                <a:pos x="11" y="50"/>
              </a:cxn>
              <a:cxn ang="0">
                <a:pos x="18" y="37"/>
              </a:cxn>
              <a:cxn ang="0">
                <a:pos x="5" y="31"/>
              </a:cxn>
              <a:cxn ang="0">
                <a:pos x="1" y="27"/>
              </a:cxn>
              <a:cxn ang="0">
                <a:pos x="1" y="22"/>
              </a:cxn>
              <a:cxn ang="0">
                <a:pos x="1" y="22"/>
              </a:cxn>
              <a:cxn ang="0">
                <a:pos x="3" y="18"/>
              </a:cxn>
              <a:cxn ang="0">
                <a:pos x="9" y="17"/>
              </a:cxn>
              <a:cxn ang="0">
                <a:pos x="24" y="20"/>
              </a:cxn>
              <a:cxn ang="0">
                <a:pos x="26" y="6"/>
              </a:cxn>
            </a:cxnLst>
            <a:rect l="0" t="0" r="r" b="b"/>
            <a:pathLst>
              <a:path w="65" h="61">
                <a:moveTo>
                  <a:pt x="26" y="6"/>
                </a:moveTo>
                <a:cubicBezTo>
                  <a:pt x="26" y="3"/>
                  <a:pt x="27" y="2"/>
                  <a:pt x="28" y="1"/>
                </a:cubicBezTo>
                <a:cubicBezTo>
                  <a:pt x="29" y="0"/>
                  <a:pt x="30" y="0"/>
                  <a:pt x="32" y="0"/>
                </a:cubicBezTo>
                <a:cubicBezTo>
                  <a:pt x="33" y="0"/>
                  <a:pt x="33" y="0"/>
                  <a:pt x="33" y="0"/>
                </a:cubicBezTo>
                <a:cubicBezTo>
                  <a:pt x="35" y="0"/>
                  <a:pt x="36" y="0"/>
                  <a:pt x="37" y="1"/>
                </a:cubicBezTo>
                <a:cubicBezTo>
                  <a:pt x="38" y="2"/>
                  <a:pt x="39" y="3"/>
                  <a:pt x="39" y="6"/>
                </a:cubicBezTo>
                <a:cubicBezTo>
                  <a:pt x="41" y="20"/>
                  <a:pt x="41" y="20"/>
                  <a:pt x="41" y="20"/>
                </a:cubicBezTo>
                <a:cubicBezTo>
                  <a:pt x="55" y="17"/>
                  <a:pt x="55" y="17"/>
                  <a:pt x="55" y="17"/>
                </a:cubicBezTo>
                <a:cubicBezTo>
                  <a:pt x="58" y="17"/>
                  <a:pt x="60" y="17"/>
                  <a:pt x="61" y="18"/>
                </a:cubicBezTo>
                <a:cubicBezTo>
                  <a:pt x="62" y="19"/>
                  <a:pt x="63" y="20"/>
                  <a:pt x="64" y="22"/>
                </a:cubicBezTo>
                <a:cubicBezTo>
                  <a:pt x="64" y="22"/>
                  <a:pt x="64" y="22"/>
                  <a:pt x="64" y="22"/>
                </a:cubicBezTo>
                <a:cubicBezTo>
                  <a:pt x="65" y="24"/>
                  <a:pt x="65" y="26"/>
                  <a:pt x="64" y="27"/>
                </a:cubicBezTo>
                <a:cubicBezTo>
                  <a:pt x="64" y="28"/>
                  <a:pt x="62" y="29"/>
                  <a:pt x="60" y="31"/>
                </a:cubicBezTo>
                <a:cubicBezTo>
                  <a:pt x="46" y="37"/>
                  <a:pt x="46" y="37"/>
                  <a:pt x="46" y="37"/>
                </a:cubicBezTo>
                <a:cubicBezTo>
                  <a:pt x="54" y="50"/>
                  <a:pt x="54" y="50"/>
                  <a:pt x="54" y="50"/>
                </a:cubicBezTo>
                <a:cubicBezTo>
                  <a:pt x="55" y="52"/>
                  <a:pt x="56" y="54"/>
                  <a:pt x="55" y="56"/>
                </a:cubicBezTo>
                <a:cubicBezTo>
                  <a:pt x="55" y="57"/>
                  <a:pt x="54" y="58"/>
                  <a:pt x="52" y="59"/>
                </a:cubicBezTo>
                <a:cubicBezTo>
                  <a:pt x="52" y="60"/>
                  <a:pt x="52" y="60"/>
                  <a:pt x="52" y="60"/>
                </a:cubicBezTo>
                <a:cubicBezTo>
                  <a:pt x="51" y="60"/>
                  <a:pt x="49" y="61"/>
                  <a:pt x="48" y="61"/>
                </a:cubicBezTo>
                <a:cubicBezTo>
                  <a:pt x="46" y="61"/>
                  <a:pt x="45" y="60"/>
                  <a:pt x="43" y="58"/>
                </a:cubicBezTo>
                <a:cubicBezTo>
                  <a:pt x="32" y="47"/>
                  <a:pt x="32" y="47"/>
                  <a:pt x="32" y="47"/>
                </a:cubicBezTo>
                <a:cubicBezTo>
                  <a:pt x="22" y="58"/>
                  <a:pt x="22" y="58"/>
                  <a:pt x="22" y="58"/>
                </a:cubicBezTo>
                <a:cubicBezTo>
                  <a:pt x="20" y="60"/>
                  <a:pt x="18" y="61"/>
                  <a:pt x="17" y="61"/>
                </a:cubicBezTo>
                <a:cubicBezTo>
                  <a:pt x="16" y="61"/>
                  <a:pt x="14" y="60"/>
                  <a:pt x="13" y="60"/>
                </a:cubicBezTo>
                <a:cubicBezTo>
                  <a:pt x="12" y="59"/>
                  <a:pt x="12" y="59"/>
                  <a:pt x="12" y="59"/>
                </a:cubicBezTo>
                <a:cubicBezTo>
                  <a:pt x="11" y="58"/>
                  <a:pt x="10" y="57"/>
                  <a:pt x="9" y="56"/>
                </a:cubicBezTo>
                <a:cubicBezTo>
                  <a:pt x="9" y="54"/>
                  <a:pt x="9" y="52"/>
                  <a:pt x="11" y="50"/>
                </a:cubicBezTo>
                <a:cubicBezTo>
                  <a:pt x="18" y="37"/>
                  <a:pt x="18" y="37"/>
                  <a:pt x="18" y="37"/>
                </a:cubicBezTo>
                <a:cubicBezTo>
                  <a:pt x="5" y="31"/>
                  <a:pt x="5" y="31"/>
                  <a:pt x="5" y="31"/>
                </a:cubicBezTo>
                <a:cubicBezTo>
                  <a:pt x="2" y="29"/>
                  <a:pt x="1" y="28"/>
                  <a:pt x="1" y="27"/>
                </a:cubicBezTo>
                <a:cubicBezTo>
                  <a:pt x="0" y="26"/>
                  <a:pt x="0" y="24"/>
                  <a:pt x="1" y="22"/>
                </a:cubicBezTo>
                <a:cubicBezTo>
                  <a:pt x="1" y="22"/>
                  <a:pt x="1" y="22"/>
                  <a:pt x="1" y="22"/>
                </a:cubicBezTo>
                <a:cubicBezTo>
                  <a:pt x="1" y="20"/>
                  <a:pt x="2" y="18"/>
                  <a:pt x="3" y="18"/>
                </a:cubicBezTo>
                <a:cubicBezTo>
                  <a:pt x="5" y="17"/>
                  <a:pt x="6" y="17"/>
                  <a:pt x="9" y="17"/>
                </a:cubicBezTo>
                <a:cubicBezTo>
                  <a:pt x="24" y="20"/>
                  <a:pt x="24" y="20"/>
                  <a:pt x="24" y="20"/>
                </a:cubicBezTo>
                <a:lnTo>
                  <a:pt x="26" y="6"/>
                </a:ln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9" name="Freeform 6"/>
          <p:cNvSpPr>
            <a:spLocks/>
          </p:cNvSpPr>
          <p:nvPr/>
        </p:nvSpPr>
        <p:spPr bwMode="auto">
          <a:xfrm>
            <a:off x="1828800" y="5070475"/>
            <a:ext cx="508000" cy="555625"/>
          </a:xfrm>
          <a:custGeom>
            <a:avLst/>
            <a:gdLst/>
            <a:ahLst/>
            <a:cxnLst>
              <a:cxn ang="0">
                <a:pos x="306" y="419"/>
              </a:cxn>
              <a:cxn ang="0">
                <a:pos x="363" y="378"/>
              </a:cxn>
              <a:cxn ang="0">
                <a:pos x="314" y="231"/>
              </a:cxn>
              <a:cxn ang="0">
                <a:pos x="294" y="233"/>
              </a:cxn>
              <a:cxn ang="0">
                <a:pos x="273" y="235"/>
              </a:cxn>
              <a:cxn ang="0">
                <a:pos x="261" y="241"/>
              </a:cxn>
              <a:cxn ang="0">
                <a:pos x="242" y="245"/>
              </a:cxn>
              <a:cxn ang="0">
                <a:pos x="227" y="250"/>
              </a:cxn>
              <a:cxn ang="0">
                <a:pos x="202" y="254"/>
              </a:cxn>
              <a:cxn ang="0">
                <a:pos x="168" y="199"/>
              </a:cxn>
              <a:cxn ang="0">
                <a:pos x="216" y="320"/>
              </a:cxn>
              <a:cxn ang="0">
                <a:pos x="199" y="338"/>
              </a:cxn>
              <a:cxn ang="0">
                <a:pos x="154" y="331"/>
              </a:cxn>
              <a:cxn ang="0">
                <a:pos x="158" y="337"/>
              </a:cxn>
              <a:cxn ang="0">
                <a:pos x="148" y="362"/>
              </a:cxn>
              <a:cxn ang="0">
                <a:pos x="178" y="3"/>
              </a:cxn>
              <a:cxn ang="0">
                <a:pos x="368" y="176"/>
              </a:cxn>
              <a:cxn ang="0">
                <a:pos x="353" y="190"/>
              </a:cxn>
              <a:cxn ang="0">
                <a:pos x="273" y="173"/>
              </a:cxn>
              <a:cxn ang="0">
                <a:pos x="161" y="102"/>
              </a:cxn>
              <a:cxn ang="0">
                <a:pos x="134" y="252"/>
              </a:cxn>
              <a:cxn ang="0">
                <a:pos x="118" y="273"/>
              </a:cxn>
              <a:cxn ang="0">
                <a:pos x="153" y="77"/>
              </a:cxn>
              <a:cxn ang="0">
                <a:pos x="298" y="159"/>
              </a:cxn>
              <a:cxn ang="0">
                <a:pos x="291" y="70"/>
              </a:cxn>
              <a:cxn ang="0">
                <a:pos x="31" y="191"/>
              </a:cxn>
              <a:cxn ang="0">
                <a:pos x="131" y="318"/>
              </a:cxn>
              <a:cxn ang="0">
                <a:pos x="180" y="304"/>
              </a:cxn>
              <a:cxn ang="0">
                <a:pos x="136" y="204"/>
              </a:cxn>
              <a:cxn ang="0">
                <a:pos x="193" y="177"/>
              </a:cxn>
              <a:cxn ang="0">
                <a:pos x="215" y="219"/>
              </a:cxn>
              <a:cxn ang="0">
                <a:pos x="246" y="217"/>
              </a:cxn>
              <a:cxn ang="0">
                <a:pos x="281" y="208"/>
              </a:cxn>
              <a:cxn ang="0">
                <a:pos x="333" y="213"/>
              </a:cxn>
              <a:cxn ang="0">
                <a:pos x="391" y="385"/>
              </a:cxn>
              <a:cxn ang="0">
                <a:pos x="324" y="425"/>
              </a:cxn>
            </a:cxnLst>
            <a:rect l="0" t="0" r="r" b="b"/>
            <a:pathLst>
              <a:path w="392" h="427">
                <a:moveTo>
                  <a:pt x="318" y="427"/>
                </a:moveTo>
                <a:cubicBezTo>
                  <a:pt x="313" y="427"/>
                  <a:pt x="308" y="424"/>
                  <a:pt x="306" y="419"/>
                </a:cubicBezTo>
                <a:cubicBezTo>
                  <a:pt x="303" y="412"/>
                  <a:pt x="306" y="404"/>
                  <a:pt x="313" y="401"/>
                </a:cubicBezTo>
                <a:cubicBezTo>
                  <a:pt x="363" y="378"/>
                  <a:pt x="363" y="378"/>
                  <a:pt x="363" y="378"/>
                </a:cubicBezTo>
                <a:cubicBezTo>
                  <a:pt x="351" y="267"/>
                  <a:pt x="339" y="255"/>
                  <a:pt x="323" y="239"/>
                </a:cubicBezTo>
                <a:cubicBezTo>
                  <a:pt x="320" y="237"/>
                  <a:pt x="317" y="234"/>
                  <a:pt x="314" y="231"/>
                </a:cubicBezTo>
                <a:cubicBezTo>
                  <a:pt x="311" y="228"/>
                  <a:pt x="308" y="225"/>
                  <a:pt x="304" y="225"/>
                </a:cubicBezTo>
                <a:cubicBezTo>
                  <a:pt x="300" y="225"/>
                  <a:pt x="296" y="230"/>
                  <a:pt x="294" y="233"/>
                </a:cubicBezTo>
                <a:cubicBezTo>
                  <a:pt x="292" y="236"/>
                  <a:pt x="288" y="238"/>
                  <a:pt x="284" y="239"/>
                </a:cubicBezTo>
                <a:cubicBezTo>
                  <a:pt x="280" y="239"/>
                  <a:pt x="276" y="238"/>
                  <a:pt x="273" y="235"/>
                </a:cubicBezTo>
                <a:cubicBezTo>
                  <a:pt x="272" y="233"/>
                  <a:pt x="270" y="232"/>
                  <a:pt x="270" y="232"/>
                </a:cubicBezTo>
                <a:cubicBezTo>
                  <a:pt x="267" y="233"/>
                  <a:pt x="263" y="238"/>
                  <a:pt x="261" y="241"/>
                </a:cubicBezTo>
                <a:cubicBezTo>
                  <a:pt x="259" y="244"/>
                  <a:pt x="256" y="246"/>
                  <a:pt x="252" y="247"/>
                </a:cubicBezTo>
                <a:cubicBezTo>
                  <a:pt x="248" y="248"/>
                  <a:pt x="245" y="247"/>
                  <a:pt x="242" y="245"/>
                </a:cubicBezTo>
                <a:cubicBezTo>
                  <a:pt x="234" y="240"/>
                  <a:pt x="231" y="240"/>
                  <a:pt x="231" y="240"/>
                </a:cubicBezTo>
                <a:cubicBezTo>
                  <a:pt x="229" y="241"/>
                  <a:pt x="228" y="247"/>
                  <a:pt x="227" y="250"/>
                </a:cubicBezTo>
                <a:cubicBezTo>
                  <a:pt x="227" y="256"/>
                  <a:pt x="222" y="261"/>
                  <a:pt x="216" y="262"/>
                </a:cubicBezTo>
                <a:cubicBezTo>
                  <a:pt x="210" y="263"/>
                  <a:pt x="204" y="260"/>
                  <a:pt x="202" y="254"/>
                </a:cubicBezTo>
                <a:cubicBezTo>
                  <a:pt x="177" y="199"/>
                  <a:pt x="177" y="199"/>
                  <a:pt x="177" y="199"/>
                </a:cubicBezTo>
                <a:cubicBezTo>
                  <a:pt x="174" y="198"/>
                  <a:pt x="171" y="198"/>
                  <a:pt x="168" y="199"/>
                </a:cubicBezTo>
                <a:cubicBezTo>
                  <a:pt x="166" y="200"/>
                  <a:pt x="164" y="203"/>
                  <a:pt x="163" y="205"/>
                </a:cubicBezTo>
                <a:cubicBezTo>
                  <a:pt x="216" y="320"/>
                  <a:pt x="216" y="320"/>
                  <a:pt x="216" y="320"/>
                </a:cubicBezTo>
                <a:cubicBezTo>
                  <a:pt x="219" y="325"/>
                  <a:pt x="218" y="331"/>
                  <a:pt x="214" y="335"/>
                </a:cubicBezTo>
                <a:cubicBezTo>
                  <a:pt x="210" y="339"/>
                  <a:pt x="204" y="340"/>
                  <a:pt x="199" y="338"/>
                </a:cubicBezTo>
                <a:cubicBezTo>
                  <a:pt x="199" y="338"/>
                  <a:pt x="191" y="335"/>
                  <a:pt x="167" y="329"/>
                </a:cubicBezTo>
                <a:cubicBezTo>
                  <a:pt x="160" y="327"/>
                  <a:pt x="155" y="329"/>
                  <a:pt x="154" y="331"/>
                </a:cubicBezTo>
                <a:cubicBezTo>
                  <a:pt x="153" y="333"/>
                  <a:pt x="153" y="334"/>
                  <a:pt x="154" y="335"/>
                </a:cubicBezTo>
                <a:cubicBezTo>
                  <a:pt x="158" y="337"/>
                  <a:pt x="158" y="337"/>
                  <a:pt x="158" y="337"/>
                </a:cubicBezTo>
                <a:cubicBezTo>
                  <a:pt x="163" y="341"/>
                  <a:pt x="165" y="347"/>
                  <a:pt x="163" y="353"/>
                </a:cubicBezTo>
                <a:cubicBezTo>
                  <a:pt x="161" y="359"/>
                  <a:pt x="154" y="363"/>
                  <a:pt x="148" y="362"/>
                </a:cubicBezTo>
                <a:cubicBezTo>
                  <a:pt x="67" y="344"/>
                  <a:pt x="8" y="274"/>
                  <a:pt x="5" y="192"/>
                </a:cubicBezTo>
                <a:cubicBezTo>
                  <a:pt x="0" y="92"/>
                  <a:pt x="78" y="7"/>
                  <a:pt x="178" y="3"/>
                </a:cubicBezTo>
                <a:cubicBezTo>
                  <a:pt x="227" y="0"/>
                  <a:pt x="273" y="17"/>
                  <a:pt x="309" y="50"/>
                </a:cubicBezTo>
                <a:cubicBezTo>
                  <a:pt x="345" y="83"/>
                  <a:pt x="366" y="128"/>
                  <a:pt x="368" y="176"/>
                </a:cubicBezTo>
                <a:cubicBezTo>
                  <a:pt x="368" y="180"/>
                  <a:pt x="366" y="183"/>
                  <a:pt x="364" y="186"/>
                </a:cubicBezTo>
                <a:cubicBezTo>
                  <a:pt x="361" y="189"/>
                  <a:pt x="357" y="190"/>
                  <a:pt x="353" y="190"/>
                </a:cubicBezTo>
                <a:cubicBezTo>
                  <a:pt x="285" y="185"/>
                  <a:pt x="285" y="185"/>
                  <a:pt x="285" y="185"/>
                </a:cubicBezTo>
                <a:cubicBezTo>
                  <a:pt x="279" y="184"/>
                  <a:pt x="274" y="179"/>
                  <a:pt x="273" y="173"/>
                </a:cubicBezTo>
                <a:cubicBezTo>
                  <a:pt x="270" y="145"/>
                  <a:pt x="252" y="120"/>
                  <a:pt x="227" y="107"/>
                </a:cubicBezTo>
                <a:cubicBezTo>
                  <a:pt x="206" y="97"/>
                  <a:pt x="183" y="95"/>
                  <a:pt x="161" y="102"/>
                </a:cubicBezTo>
                <a:cubicBezTo>
                  <a:pt x="139" y="109"/>
                  <a:pt x="121" y="124"/>
                  <a:pt x="111" y="145"/>
                </a:cubicBezTo>
                <a:cubicBezTo>
                  <a:pt x="92" y="181"/>
                  <a:pt x="102" y="226"/>
                  <a:pt x="134" y="252"/>
                </a:cubicBezTo>
                <a:cubicBezTo>
                  <a:pt x="140" y="256"/>
                  <a:pt x="141" y="265"/>
                  <a:pt x="137" y="270"/>
                </a:cubicBezTo>
                <a:cubicBezTo>
                  <a:pt x="132" y="276"/>
                  <a:pt x="124" y="277"/>
                  <a:pt x="118" y="273"/>
                </a:cubicBezTo>
                <a:cubicBezTo>
                  <a:pt x="76" y="239"/>
                  <a:pt x="63" y="181"/>
                  <a:pt x="87" y="133"/>
                </a:cubicBezTo>
                <a:cubicBezTo>
                  <a:pt x="101" y="106"/>
                  <a:pt x="124" y="86"/>
                  <a:pt x="153" y="77"/>
                </a:cubicBezTo>
                <a:cubicBezTo>
                  <a:pt x="182" y="67"/>
                  <a:pt x="212" y="70"/>
                  <a:pt x="239" y="83"/>
                </a:cubicBezTo>
                <a:cubicBezTo>
                  <a:pt x="269" y="99"/>
                  <a:pt x="290" y="126"/>
                  <a:pt x="298" y="159"/>
                </a:cubicBezTo>
                <a:cubicBezTo>
                  <a:pt x="340" y="162"/>
                  <a:pt x="340" y="162"/>
                  <a:pt x="340" y="162"/>
                </a:cubicBezTo>
                <a:cubicBezTo>
                  <a:pt x="335" y="127"/>
                  <a:pt x="318" y="94"/>
                  <a:pt x="291" y="70"/>
                </a:cubicBezTo>
                <a:cubicBezTo>
                  <a:pt x="260" y="42"/>
                  <a:pt x="221" y="27"/>
                  <a:pt x="179" y="29"/>
                </a:cubicBezTo>
                <a:cubicBezTo>
                  <a:pt x="94" y="33"/>
                  <a:pt x="28" y="105"/>
                  <a:pt x="31" y="191"/>
                </a:cubicBezTo>
                <a:cubicBezTo>
                  <a:pt x="34" y="252"/>
                  <a:pt x="72" y="305"/>
                  <a:pt x="127" y="327"/>
                </a:cubicBezTo>
                <a:cubicBezTo>
                  <a:pt x="128" y="324"/>
                  <a:pt x="129" y="321"/>
                  <a:pt x="131" y="318"/>
                </a:cubicBezTo>
                <a:cubicBezTo>
                  <a:pt x="139" y="304"/>
                  <a:pt x="155" y="298"/>
                  <a:pt x="174" y="303"/>
                </a:cubicBezTo>
                <a:cubicBezTo>
                  <a:pt x="176" y="303"/>
                  <a:pt x="178" y="304"/>
                  <a:pt x="180" y="304"/>
                </a:cubicBezTo>
                <a:cubicBezTo>
                  <a:pt x="137" y="212"/>
                  <a:pt x="137" y="212"/>
                  <a:pt x="137" y="212"/>
                </a:cubicBezTo>
                <a:cubicBezTo>
                  <a:pt x="136" y="210"/>
                  <a:pt x="136" y="207"/>
                  <a:pt x="136" y="204"/>
                </a:cubicBezTo>
                <a:cubicBezTo>
                  <a:pt x="136" y="202"/>
                  <a:pt x="140" y="183"/>
                  <a:pt x="156" y="175"/>
                </a:cubicBezTo>
                <a:cubicBezTo>
                  <a:pt x="163" y="172"/>
                  <a:pt x="176" y="169"/>
                  <a:pt x="193" y="177"/>
                </a:cubicBezTo>
                <a:cubicBezTo>
                  <a:pt x="195" y="179"/>
                  <a:pt x="198" y="181"/>
                  <a:pt x="199" y="184"/>
                </a:cubicBezTo>
                <a:cubicBezTo>
                  <a:pt x="215" y="219"/>
                  <a:pt x="215" y="219"/>
                  <a:pt x="215" y="219"/>
                </a:cubicBezTo>
                <a:cubicBezTo>
                  <a:pt x="216" y="218"/>
                  <a:pt x="218" y="217"/>
                  <a:pt x="219" y="216"/>
                </a:cubicBezTo>
                <a:cubicBezTo>
                  <a:pt x="227" y="213"/>
                  <a:pt x="236" y="213"/>
                  <a:pt x="246" y="217"/>
                </a:cubicBezTo>
                <a:cubicBezTo>
                  <a:pt x="251" y="212"/>
                  <a:pt x="258" y="207"/>
                  <a:pt x="267" y="206"/>
                </a:cubicBezTo>
                <a:cubicBezTo>
                  <a:pt x="270" y="205"/>
                  <a:pt x="275" y="206"/>
                  <a:pt x="281" y="208"/>
                </a:cubicBezTo>
                <a:cubicBezTo>
                  <a:pt x="286" y="203"/>
                  <a:pt x="293" y="199"/>
                  <a:pt x="302" y="198"/>
                </a:cubicBezTo>
                <a:cubicBezTo>
                  <a:pt x="310" y="198"/>
                  <a:pt x="322" y="200"/>
                  <a:pt x="333" y="213"/>
                </a:cubicBezTo>
                <a:cubicBezTo>
                  <a:pt x="336" y="215"/>
                  <a:pt x="339" y="218"/>
                  <a:pt x="341" y="220"/>
                </a:cubicBezTo>
                <a:cubicBezTo>
                  <a:pt x="362" y="240"/>
                  <a:pt x="378" y="256"/>
                  <a:pt x="391" y="385"/>
                </a:cubicBezTo>
                <a:cubicBezTo>
                  <a:pt x="392" y="390"/>
                  <a:pt x="388" y="396"/>
                  <a:pt x="383" y="398"/>
                </a:cubicBezTo>
                <a:cubicBezTo>
                  <a:pt x="324" y="425"/>
                  <a:pt x="324" y="425"/>
                  <a:pt x="324" y="425"/>
                </a:cubicBezTo>
                <a:cubicBezTo>
                  <a:pt x="322" y="426"/>
                  <a:pt x="320" y="427"/>
                  <a:pt x="318" y="427"/>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90" name="Freeform 6"/>
          <p:cNvSpPr>
            <a:spLocks/>
          </p:cNvSpPr>
          <p:nvPr/>
        </p:nvSpPr>
        <p:spPr bwMode="auto">
          <a:xfrm>
            <a:off x="6935788" y="3717925"/>
            <a:ext cx="544512" cy="354013"/>
          </a:xfrm>
          <a:custGeom>
            <a:avLst/>
            <a:gdLst/>
            <a:ahLst/>
            <a:cxnLst>
              <a:cxn ang="0">
                <a:pos x="175" y="236"/>
              </a:cxn>
              <a:cxn ang="0">
                <a:pos x="157" y="291"/>
              </a:cxn>
              <a:cxn ang="0">
                <a:pos x="0" y="278"/>
              </a:cxn>
              <a:cxn ang="0">
                <a:pos x="36" y="141"/>
              </a:cxn>
              <a:cxn ang="0">
                <a:pos x="27" y="80"/>
              </a:cxn>
              <a:cxn ang="0">
                <a:pos x="103" y="1"/>
              </a:cxn>
              <a:cxn ang="0">
                <a:pos x="182" y="77"/>
              </a:cxn>
              <a:cxn ang="0">
                <a:pos x="182" y="167"/>
              </a:cxn>
              <a:cxn ang="0">
                <a:pos x="219" y="182"/>
              </a:cxn>
              <a:cxn ang="0">
                <a:pos x="180" y="194"/>
              </a:cxn>
              <a:cxn ang="0">
                <a:pos x="119" y="141"/>
              </a:cxn>
              <a:cxn ang="0">
                <a:pos x="155" y="77"/>
              </a:cxn>
              <a:cxn ang="0">
                <a:pos x="104" y="27"/>
              </a:cxn>
              <a:cxn ang="0">
                <a:pos x="54" y="79"/>
              </a:cxn>
              <a:cxn ang="0">
                <a:pos x="86" y="125"/>
              </a:cxn>
              <a:cxn ang="0">
                <a:pos x="81" y="151"/>
              </a:cxn>
              <a:cxn ang="0">
                <a:pos x="55" y="160"/>
              </a:cxn>
              <a:cxn ang="0">
                <a:pos x="147" y="264"/>
              </a:cxn>
              <a:cxn ang="0">
                <a:pos x="146" y="216"/>
              </a:cxn>
              <a:cxn ang="0">
                <a:pos x="221" y="210"/>
              </a:cxn>
              <a:cxn ang="0">
                <a:pos x="291" y="210"/>
              </a:cxn>
              <a:cxn ang="0">
                <a:pos x="303" y="229"/>
              </a:cxn>
              <a:cxn ang="0">
                <a:pos x="421" y="264"/>
              </a:cxn>
              <a:cxn ang="0">
                <a:pos x="373" y="151"/>
              </a:cxn>
              <a:cxn ang="0">
                <a:pos x="354" y="140"/>
              </a:cxn>
              <a:cxn ang="0">
                <a:pos x="366" y="124"/>
              </a:cxn>
              <a:cxn ang="0">
                <a:pos x="380" y="43"/>
              </a:cxn>
              <a:cxn ang="0">
                <a:pos x="308" y="42"/>
              </a:cxn>
              <a:cxn ang="0">
                <a:pos x="322" y="124"/>
              </a:cxn>
              <a:cxn ang="0">
                <a:pos x="327" y="145"/>
              </a:cxn>
              <a:cxn ang="0">
                <a:pos x="243" y="195"/>
              </a:cxn>
              <a:cxn ang="0">
                <a:pos x="242" y="169"/>
              </a:cxn>
              <a:cxn ang="0">
                <a:pos x="300" y="143"/>
              </a:cxn>
              <a:cxn ang="0">
                <a:pos x="289" y="22"/>
              </a:cxn>
              <a:cxn ang="0">
                <a:pos x="399" y="24"/>
              </a:cxn>
              <a:cxn ang="0">
                <a:pos x="399" y="131"/>
              </a:cxn>
              <a:cxn ang="0">
                <a:pos x="444" y="225"/>
              </a:cxn>
              <a:cxn ang="0">
                <a:pos x="434" y="291"/>
              </a:cxn>
              <a:cxn ang="0">
                <a:pos x="278" y="283"/>
              </a:cxn>
              <a:cxn ang="0">
                <a:pos x="227" y="236"/>
              </a:cxn>
            </a:cxnLst>
            <a:rect l="0" t="0" r="r" b="b"/>
            <a:pathLst>
              <a:path w="448" h="291">
                <a:moveTo>
                  <a:pt x="221" y="236"/>
                </a:moveTo>
                <a:cubicBezTo>
                  <a:pt x="175" y="236"/>
                  <a:pt x="175" y="236"/>
                  <a:pt x="175" y="236"/>
                </a:cubicBezTo>
                <a:cubicBezTo>
                  <a:pt x="178" y="260"/>
                  <a:pt x="170" y="281"/>
                  <a:pt x="169" y="283"/>
                </a:cubicBezTo>
                <a:cubicBezTo>
                  <a:pt x="167" y="288"/>
                  <a:pt x="163" y="291"/>
                  <a:pt x="157" y="291"/>
                </a:cubicBezTo>
                <a:cubicBezTo>
                  <a:pt x="14" y="291"/>
                  <a:pt x="14" y="291"/>
                  <a:pt x="14" y="291"/>
                </a:cubicBezTo>
                <a:cubicBezTo>
                  <a:pt x="6" y="291"/>
                  <a:pt x="0" y="285"/>
                  <a:pt x="0" y="278"/>
                </a:cubicBezTo>
                <a:cubicBezTo>
                  <a:pt x="0" y="277"/>
                  <a:pt x="0" y="253"/>
                  <a:pt x="4" y="225"/>
                </a:cubicBezTo>
                <a:cubicBezTo>
                  <a:pt x="9" y="185"/>
                  <a:pt x="20" y="157"/>
                  <a:pt x="36" y="141"/>
                </a:cubicBezTo>
                <a:cubicBezTo>
                  <a:pt x="40" y="137"/>
                  <a:pt x="44" y="134"/>
                  <a:pt x="48" y="131"/>
                </a:cubicBezTo>
                <a:cubicBezTo>
                  <a:pt x="35" y="118"/>
                  <a:pt x="27" y="99"/>
                  <a:pt x="27" y="80"/>
                </a:cubicBezTo>
                <a:cubicBezTo>
                  <a:pt x="27" y="59"/>
                  <a:pt x="34" y="39"/>
                  <a:pt x="49" y="24"/>
                </a:cubicBezTo>
                <a:cubicBezTo>
                  <a:pt x="63" y="9"/>
                  <a:pt x="82" y="1"/>
                  <a:pt x="103" y="1"/>
                </a:cubicBezTo>
                <a:cubicBezTo>
                  <a:pt x="124" y="0"/>
                  <a:pt x="143" y="8"/>
                  <a:pt x="158" y="22"/>
                </a:cubicBezTo>
                <a:cubicBezTo>
                  <a:pt x="173" y="37"/>
                  <a:pt x="182" y="56"/>
                  <a:pt x="182" y="77"/>
                </a:cubicBezTo>
                <a:cubicBezTo>
                  <a:pt x="183" y="103"/>
                  <a:pt x="169" y="128"/>
                  <a:pt x="148" y="142"/>
                </a:cubicBezTo>
                <a:cubicBezTo>
                  <a:pt x="151" y="150"/>
                  <a:pt x="161" y="166"/>
                  <a:pt x="182" y="167"/>
                </a:cubicBezTo>
                <a:cubicBezTo>
                  <a:pt x="196" y="168"/>
                  <a:pt x="206" y="168"/>
                  <a:pt x="206" y="168"/>
                </a:cubicBezTo>
                <a:cubicBezTo>
                  <a:pt x="213" y="169"/>
                  <a:pt x="219" y="175"/>
                  <a:pt x="219" y="182"/>
                </a:cubicBezTo>
                <a:cubicBezTo>
                  <a:pt x="218" y="190"/>
                  <a:pt x="212" y="195"/>
                  <a:pt x="205" y="195"/>
                </a:cubicBezTo>
                <a:cubicBezTo>
                  <a:pt x="205" y="195"/>
                  <a:pt x="195" y="195"/>
                  <a:pt x="180" y="194"/>
                </a:cubicBezTo>
                <a:cubicBezTo>
                  <a:pt x="143" y="191"/>
                  <a:pt x="125" y="161"/>
                  <a:pt x="121" y="145"/>
                </a:cubicBezTo>
                <a:cubicBezTo>
                  <a:pt x="119" y="141"/>
                  <a:pt x="119" y="141"/>
                  <a:pt x="119" y="141"/>
                </a:cubicBezTo>
                <a:cubicBezTo>
                  <a:pt x="117" y="134"/>
                  <a:pt x="120" y="127"/>
                  <a:pt x="126" y="124"/>
                </a:cubicBezTo>
                <a:cubicBezTo>
                  <a:pt x="144" y="116"/>
                  <a:pt x="156" y="97"/>
                  <a:pt x="155" y="77"/>
                </a:cubicBezTo>
                <a:cubicBezTo>
                  <a:pt x="155" y="64"/>
                  <a:pt x="150" y="51"/>
                  <a:pt x="140" y="42"/>
                </a:cubicBezTo>
                <a:cubicBezTo>
                  <a:pt x="130" y="32"/>
                  <a:pt x="117" y="27"/>
                  <a:pt x="104" y="27"/>
                </a:cubicBezTo>
                <a:cubicBezTo>
                  <a:pt x="90" y="28"/>
                  <a:pt x="77" y="33"/>
                  <a:pt x="68" y="43"/>
                </a:cubicBezTo>
                <a:cubicBezTo>
                  <a:pt x="59" y="53"/>
                  <a:pt x="53" y="66"/>
                  <a:pt x="54" y="79"/>
                </a:cubicBezTo>
                <a:cubicBezTo>
                  <a:pt x="54" y="98"/>
                  <a:pt x="65" y="115"/>
                  <a:pt x="82" y="124"/>
                </a:cubicBezTo>
                <a:cubicBezTo>
                  <a:pt x="86" y="125"/>
                  <a:pt x="86" y="125"/>
                  <a:pt x="86" y="125"/>
                </a:cubicBezTo>
                <a:cubicBezTo>
                  <a:pt x="92" y="128"/>
                  <a:pt x="95" y="134"/>
                  <a:pt x="94" y="140"/>
                </a:cubicBezTo>
                <a:cubicBezTo>
                  <a:pt x="93" y="147"/>
                  <a:pt x="87" y="151"/>
                  <a:pt x="81" y="151"/>
                </a:cubicBezTo>
                <a:cubicBezTo>
                  <a:pt x="74" y="151"/>
                  <a:pt x="74" y="151"/>
                  <a:pt x="74" y="151"/>
                </a:cubicBezTo>
                <a:cubicBezTo>
                  <a:pt x="67" y="151"/>
                  <a:pt x="61" y="154"/>
                  <a:pt x="55" y="160"/>
                </a:cubicBezTo>
                <a:cubicBezTo>
                  <a:pt x="34" y="181"/>
                  <a:pt x="28" y="234"/>
                  <a:pt x="27" y="264"/>
                </a:cubicBezTo>
                <a:cubicBezTo>
                  <a:pt x="147" y="264"/>
                  <a:pt x="147" y="264"/>
                  <a:pt x="147" y="264"/>
                </a:cubicBezTo>
                <a:cubicBezTo>
                  <a:pt x="149" y="255"/>
                  <a:pt x="151" y="241"/>
                  <a:pt x="145" y="229"/>
                </a:cubicBezTo>
                <a:cubicBezTo>
                  <a:pt x="143" y="225"/>
                  <a:pt x="143" y="220"/>
                  <a:pt x="146" y="216"/>
                </a:cubicBezTo>
                <a:cubicBezTo>
                  <a:pt x="148" y="212"/>
                  <a:pt x="152" y="210"/>
                  <a:pt x="157" y="210"/>
                </a:cubicBezTo>
                <a:cubicBezTo>
                  <a:pt x="221" y="210"/>
                  <a:pt x="221" y="210"/>
                  <a:pt x="221" y="210"/>
                </a:cubicBezTo>
                <a:cubicBezTo>
                  <a:pt x="227" y="210"/>
                  <a:pt x="227" y="210"/>
                  <a:pt x="227" y="210"/>
                </a:cubicBezTo>
                <a:cubicBezTo>
                  <a:pt x="291" y="210"/>
                  <a:pt x="291" y="210"/>
                  <a:pt x="291" y="210"/>
                </a:cubicBezTo>
                <a:cubicBezTo>
                  <a:pt x="295" y="210"/>
                  <a:pt x="299" y="212"/>
                  <a:pt x="302" y="216"/>
                </a:cubicBezTo>
                <a:cubicBezTo>
                  <a:pt x="304" y="220"/>
                  <a:pt x="305" y="225"/>
                  <a:pt x="303" y="229"/>
                </a:cubicBezTo>
                <a:cubicBezTo>
                  <a:pt x="297" y="241"/>
                  <a:pt x="299" y="256"/>
                  <a:pt x="301" y="264"/>
                </a:cubicBezTo>
                <a:cubicBezTo>
                  <a:pt x="421" y="264"/>
                  <a:pt x="421" y="264"/>
                  <a:pt x="421" y="264"/>
                </a:cubicBezTo>
                <a:cubicBezTo>
                  <a:pt x="419" y="234"/>
                  <a:pt x="413" y="181"/>
                  <a:pt x="392" y="160"/>
                </a:cubicBezTo>
                <a:cubicBezTo>
                  <a:pt x="387" y="154"/>
                  <a:pt x="381" y="151"/>
                  <a:pt x="373" y="151"/>
                </a:cubicBezTo>
                <a:cubicBezTo>
                  <a:pt x="367" y="151"/>
                  <a:pt x="367" y="151"/>
                  <a:pt x="367" y="151"/>
                </a:cubicBezTo>
                <a:cubicBezTo>
                  <a:pt x="360" y="151"/>
                  <a:pt x="355" y="147"/>
                  <a:pt x="354" y="140"/>
                </a:cubicBezTo>
                <a:cubicBezTo>
                  <a:pt x="353" y="134"/>
                  <a:pt x="356" y="128"/>
                  <a:pt x="362" y="126"/>
                </a:cubicBezTo>
                <a:cubicBezTo>
                  <a:pt x="366" y="124"/>
                  <a:pt x="366" y="124"/>
                  <a:pt x="366" y="124"/>
                </a:cubicBezTo>
                <a:cubicBezTo>
                  <a:pt x="383" y="115"/>
                  <a:pt x="394" y="98"/>
                  <a:pt x="394" y="79"/>
                </a:cubicBezTo>
                <a:cubicBezTo>
                  <a:pt x="394" y="66"/>
                  <a:pt x="389" y="53"/>
                  <a:pt x="380" y="43"/>
                </a:cubicBezTo>
                <a:cubicBezTo>
                  <a:pt x="370" y="33"/>
                  <a:pt x="358" y="28"/>
                  <a:pt x="344" y="27"/>
                </a:cubicBezTo>
                <a:cubicBezTo>
                  <a:pt x="330" y="27"/>
                  <a:pt x="318" y="32"/>
                  <a:pt x="308" y="42"/>
                </a:cubicBezTo>
                <a:cubicBezTo>
                  <a:pt x="298" y="51"/>
                  <a:pt x="292" y="64"/>
                  <a:pt x="292" y="77"/>
                </a:cubicBezTo>
                <a:cubicBezTo>
                  <a:pt x="292" y="97"/>
                  <a:pt x="303" y="116"/>
                  <a:pt x="322" y="124"/>
                </a:cubicBezTo>
                <a:cubicBezTo>
                  <a:pt x="328" y="127"/>
                  <a:pt x="331" y="134"/>
                  <a:pt x="328" y="141"/>
                </a:cubicBezTo>
                <a:cubicBezTo>
                  <a:pt x="327" y="145"/>
                  <a:pt x="327" y="145"/>
                  <a:pt x="327" y="145"/>
                </a:cubicBezTo>
                <a:cubicBezTo>
                  <a:pt x="323" y="162"/>
                  <a:pt x="305" y="192"/>
                  <a:pt x="267" y="194"/>
                </a:cubicBezTo>
                <a:cubicBezTo>
                  <a:pt x="253" y="195"/>
                  <a:pt x="243" y="195"/>
                  <a:pt x="243" y="195"/>
                </a:cubicBezTo>
                <a:cubicBezTo>
                  <a:pt x="235" y="196"/>
                  <a:pt x="229" y="190"/>
                  <a:pt x="229" y="183"/>
                </a:cubicBezTo>
                <a:cubicBezTo>
                  <a:pt x="229" y="175"/>
                  <a:pt x="234" y="169"/>
                  <a:pt x="242" y="169"/>
                </a:cubicBezTo>
                <a:cubicBezTo>
                  <a:pt x="242" y="169"/>
                  <a:pt x="251" y="168"/>
                  <a:pt x="266" y="167"/>
                </a:cubicBezTo>
                <a:cubicBezTo>
                  <a:pt x="287" y="166"/>
                  <a:pt x="296" y="150"/>
                  <a:pt x="300" y="143"/>
                </a:cubicBezTo>
                <a:cubicBezTo>
                  <a:pt x="278" y="128"/>
                  <a:pt x="265" y="103"/>
                  <a:pt x="266" y="77"/>
                </a:cubicBezTo>
                <a:cubicBezTo>
                  <a:pt x="266" y="56"/>
                  <a:pt x="274" y="37"/>
                  <a:pt x="289" y="22"/>
                </a:cubicBezTo>
                <a:cubicBezTo>
                  <a:pt x="304" y="8"/>
                  <a:pt x="324" y="0"/>
                  <a:pt x="344" y="1"/>
                </a:cubicBezTo>
                <a:cubicBezTo>
                  <a:pt x="365" y="1"/>
                  <a:pt x="384" y="10"/>
                  <a:pt x="399" y="24"/>
                </a:cubicBezTo>
                <a:cubicBezTo>
                  <a:pt x="413" y="39"/>
                  <a:pt x="421" y="59"/>
                  <a:pt x="421" y="80"/>
                </a:cubicBezTo>
                <a:cubicBezTo>
                  <a:pt x="420" y="99"/>
                  <a:pt x="412" y="118"/>
                  <a:pt x="399" y="131"/>
                </a:cubicBezTo>
                <a:cubicBezTo>
                  <a:pt x="404" y="134"/>
                  <a:pt x="408" y="137"/>
                  <a:pt x="411" y="141"/>
                </a:cubicBezTo>
                <a:cubicBezTo>
                  <a:pt x="428" y="157"/>
                  <a:pt x="438" y="186"/>
                  <a:pt x="444" y="225"/>
                </a:cubicBezTo>
                <a:cubicBezTo>
                  <a:pt x="448" y="253"/>
                  <a:pt x="447" y="277"/>
                  <a:pt x="447" y="278"/>
                </a:cubicBezTo>
                <a:cubicBezTo>
                  <a:pt x="447" y="285"/>
                  <a:pt x="441" y="291"/>
                  <a:pt x="434" y="291"/>
                </a:cubicBezTo>
                <a:cubicBezTo>
                  <a:pt x="291" y="291"/>
                  <a:pt x="291" y="291"/>
                  <a:pt x="291" y="291"/>
                </a:cubicBezTo>
                <a:cubicBezTo>
                  <a:pt x="285" y="291"/>
                  <a:pt x="280" y="288"/>
                  <a:pt x="278" y="283"/>
                </a:cubicBezTo>
                <a:cubicBezTo>
                  <a:pt x="278" y="282"/>
                  <a:pt x="269" y="260"/>
                  <a:pt x="273" y="236"/>
                </a:cubicBezTo>
                <a:cubicBezTo>
                  <a:pt x="227" y="236"/>
                  <a:pt x="227" y="236"/>
                  <a:pt x="227" y="236"/>
                </a:cubicBezTo>
                <a:lnTo>
                  <a:pt x="221" y="236"/>
                </a:lnTo>
                <a:close/>
              </a:path>
            </a:pathLst>
          </a:custGeom>
          <a:solidFill>
            <a:schemeClr val="bg1"/>
          </a:solidFill>
          <a:ln w="9525">
            <a:noFill/>
            <a:round/>
            <a:headEnd/>
            <a:tailEnd/>
          </a:ln>
        </p:spPr>
        <p:txBody>
          <a:bodyPr/>
          <a:lstStyle/>
          <a:p>
            <a:pPr fontAlgn="auto">
              <a:spcBef>
                <a:spcPts val="0"/>
              </a:spcBef>
              <a:spcAft>
                <a:spcPts val="0"/>
              </a:spcAft>
              <a:defRPr/>
            </a:pPr>
            <a:endParaRPr lang="en-US" dirty="0">
              <a:solidFill>
                <a:srgbClr val="009530"/>
              </a:solidFill>
              <a:latin typeface="+mn-lt"/>
              <a:cs typeface="+mn-cs"/>
            </a:endParaRPr>
          </a:p>
        </p:txBody>
      </p:sp>
      <p:sp>
        <p:nvSpPr>
          <p:cNvPr id="191" name="Freeform 9"/>
          <p:cNvSpPr>
            <a:spLocks/>
          </p:cNvSpPr>
          <p:nvPr/>
        </p:nvSpPr>
        <p:spPr bwMode="auto">
          <a:xfrm>
            <a:off x="447675" y="5857875"/>
            <a:ext cx="69850" cy="331788"/>
          </a:xfrm>
          <a:custGeom>
            <a:avLst/>
            <a:gdLst/>
            <a:ahLst/>
            <a:cxnLst>
              <a:cxn ang="0">
                <a:pos x="59" y="400"/>
              </a:cxn>
              <a:cxn ang="0">
                <a:pos x="50" y="380"/>
              </a:cxn>
              <a:cxn ang="0">
                <a:pos x="50" y="247"/>
              </a:cxn>
              <a:cxn ang="0">
                <a:pos x="34" y="213"/>
              </a:cxn>
              <a:cxn ang="0">
                <a:pos x="50" y="180"/>
              </a:cxn>
              <a:cxn ang="0">
                <a:pos x="50" y="46"/>
              </a:cxn>
              <a:cxn ang="0">
                <a:pos x="59" y="26"/>
              </a:cxn>
              <a:cxn ang="0">
                <a:pos x="72" y="13"/>
              </a:cxn>
              <a:cxn ang="0">
                <a:pos x="59" y="0"/>
              </a:cxn>
              <a:cxn ang="0">
                <a:pos x="23" y="46"/>
              </a:cxn>
              <a:cxn ang="0">
                <a:pos x="23" y="180"/>
              </a:cxn>
              <a:cxn ang="0">
                <a:pos x="6" y="202"/>
              </a:cxn>
              <a:cxn ang="0">
                <a:pos x="0" y="213"/>
              </a:cxn>
              <a:cxn ang="0">
                <a:pos x="6" y="224"/>
              </a:cxn>
              <a:cxn ang="0">
                <a:pos x="23" y="247"/>
              </a:cxn>
              <a:cxn ang="0">
                <a:pos x="23" y="380"/>
              </a:cxn>
              <a:cxn ang="0">
                <a:pos x="59" y="427"/>
              </a:cxn>
              <a:cxn ang="0">
                <a:pos x="72" y="414"/>
              </a:cxn>
              <a:cxn ang="0">
                <a:pos x="59" y="400"/>
              </a:cxn>
            </a:cxnLst>
            <a:rect l="0" t="0" r="r" b="b"/>
            <a:pathLst>
              <a:path w="72" h="427">
                <a:moveTo>
                  <a:pt x="59" y="400"/>
                </a:moveTo>
                <a:cubicBezTo>
                  <a:pt x="56" y="400"/>
                  <a:pt x="50" y="393"/>
                  <a:pt x="50" y="380"/>
                </a:cubicBezTo>
                <a:cubicBezTo>
                  <a:pt x="50" y="247"/>
                  <a:pt x="50" y="247"/>
                  <a:pt x="50" y="247"/>
                </a:cubicBezTo>
                <a:cubicBezTo>
                  <a:pt x="50" y="233"/>
                  <a:pt x="42" y="221"/>
                  <a:pt x="34" y="213"/>
                </a:cubicBezTo>
                <a:cubicBezTo>
                  <a:pt x="42" y="205"/>
                  <a:pt x="50" y="194"/>
                  <a:pt x="50" y="180"/>
                </a:cubicBezTo>
                <a:cubicBezTo>
                  <a:pt x="50" y="46"/>
                  <a:pt x="50" y="46"/>
                  <a:pt x="50" y="46"/>
                </a:cubicBezTo>
                <a:cubicBezTo>
                  <a:pt x="50" y="34"/>
                  <a:pt x="56" y="26"/>
                  <a:pt x="59" y="26"/>
                </a:cubicBezTo>
                <a:cubicBezTo>
                  <a:pt x="66" y="26"/>
                  <a:pt x="72" y="20"/>
                  <a:pt x="72" y="13"/>
                </a:cubicBezTo>
                <a:cubicBezTo>
                  <a:pt x="72" y="6"/>
                  <a:pt x="66" y="0"/>
                  <a:pt x="59" y="0"/>
                </a:cubicBezTo>
                <a:cubicBezTo>
                  <a:pt x="39" y="0"/>
                  <a:pt x="23" y="20"/>
                  <a:pt x="23" y="46"/>
                </a:cubicBezTo>
                <a:cubicBezTo>
                  <a:pt x="23" y="180"/>
                  <a:pt x="23" y="180"/>
                  <a:pt x="23" y="180"/>
                </a:cubicBezTo>
                <a:cubicBezTo>
                  <a:pt x="23" y="188"/>
                  <a:pt x="12" y="199"/>
                  <a:pt x="6" y="202"/>
                </a:cubicBezTo>
                <a:cubicBezTo>
                  <a:pt x="3" y="205"/>
                  <a:pt x="0" y="209"/>
                  <a:pt x="0" y="213"/>
                </a:cubicBezTo>
                <a:cubicBezTo>
                  <a:pt x="0" y="218"/>
                  <a:pt x="3" y="222"/>
                  <a:pt x="6" y="224"/>
                </a:cubicBezTo>
                <a:cubicBezTo>
                  <a:pt x="12" y="228"/>
                  <a:pt x="23" y="238"/>
                  <a:pt x="23" y="247"/>
                </a:cubicBezTo>
                <a:cubicBezTo>
                  <a:pt x="23" y="380"/>
                  <a:pt x="23" y="380"/>
                  <a:pt x="23" y="380"/>
                </a:cubicBezTo>
                <a:cubicBezTo>
                  <a:pt x="23" y="407"/>
                  <a:pt x="39" y="427"/>
                  <a:pt x="59" y="427"/>
                </a:cubicBezTo>
                <a:cubicBezTo>
                  <a:pt x="66" y="427"/>
                  <a:pt x="72" y="421"/>
                  <a:pt x="72" y="414"/>
                </a:cubicBezTo>
                <a:cubicBezTo>
                  <a:pt x="72" y="406"/>
                  <a:pt x="66" y="400"/>
                  <a:pt x="59" y="400"/>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92" name="Freeform 13"/>
          <p:cNvSpPr>
            <a:spLocks/>
          </p:cNvSpPr>
          <p:nvPr/>
        </p:nvSpPr>
        <p:spPr bwMode="auto">
          <a:xfrm>
            <a:off x="611188" y="5857875"/>
            <a:ext cx="73025" cy="331788"/>
          </a:xfrm>
          <a:custGeom>
            <a:avLst/>
            <a:gdLst/>
            <a:ahLst/>
            <a:cxnLst>
              <a:cxn ang="0">
                <a:pos x="72" y="214"/>
              </a:cxn>
              <a:cxn ang="0">
                <a:pos x="66" y="202"/>
              </a:cxn>
              <a:cxn ang="0">
                <a:pos x="50" y="180"/>
              </a:cxn>
              <a:cxn ang="0">
                <a:pos x="50" y="46"/>
              </a:cxn>
              <a:cxn ang="0">
                <a:pos x="14" y="0"/>
              </a:cxn>
              <a:cxn ang="0">
                <a:pos x="0" y="13"/>
              </a:cxn>
              <a:cxn ang="0">
                <a:pos x="14" y="26"/>
              </a:cxn>
              <a:cxn ang="0">
                <a:pos x="23" y="46"/>
              </a:cxn>
              <a:cxn ang="0">
                <a:pos x="23" y="180"/>
              </a:cxn>
              <a:cxn ang="0">
                <a:pos x="39" y="213"/>
              </a:cxn>
              <a:cxn ang="0">
                <a:pos x="23" y="247"/>
              </a:cxn>
              <a:cxn ang="0">
                <a:pos x="23" y="380"/>
              </a:cxn>
              <a:cxn ang="0">
                <a:pos x="14" y="400"/>
              </a:cxn>
              <a:cxn ang="0">
                <a:pos x="0" y="414"/>
              </a:cxn>
              <a:cxn ang="0">
                <a:pos x="14" y="427"/>
              </a:cxn>
              <a:cxn ang="0">
                <a:pos x="50" y="380"/>
              </a:cxn>
              <a:cxn ang="0">
                <a:pos x="50" y="247"/>
              </a:cxn>
              <a:cxn ang="0">
                <a:pos x="66" y="224"/>
              </a:cxn>
              <a:cxn ang="0">
                <a:pos x="65" y="225"/>
              </a:cxn>
              <a:cxn ang="0">
                <a:pos x="72" y="214"/>
              </a:cxn>
            </a:cxnLst>
            <a:rect l="0" t="0" r="r" b="b"/>
            <a:pathLst>
              <a:path w="73" h="427">
                <a:moveTo>
                  <a:pt x="72" y="214"/>
                </a:moveTo>
                <a:cubicBezTo>
                  <a:pt x="73" y="209"/>
                  <a:pt x="70" y="205"/>
                  <a:pt x="66" y="202"/>
                </a:cubicBezTo>
                <a:cubicBezTo>
                  <a:pt x="61" y="199"/>
                  <a:pt x="50" y="188"/>
                  <a:pt x="50" y="180"/>
                </a:cubicBezTo>
                <a:cubicBezTo>
                  <a:pt x="50" y="46"/>
                  <a:pt x="50" y="46"/>
                  <a:pt x="50" y="46"/>
                </a:cubicBezTo>
                <a:cubicBezTo>
                  <a:pt x="50" y="20"/>
                  <a:pt x="34" y="0"/>
                  <a:pt x="14" y="0"/>
                </a:cubicBezTo>
                <a:cubicBezTo>
                  <a:pt x="6" y="0"/>
                  <a:pt x="0" y="6"/>
                  <a:pt x="0" y="13"/>
                </a:cubicBezTo>
                <a:cubicBezTo>
                  <a:pt x="0" y="20"/>
                  <a:pt x="6" y="26"/>
                  <a:pt x="14" y="26"/>
                </a:cubicBezTo>
                <a:cubicBezTo>
                  <a:pt x="17" y="26"/>
                  <a:pt x="23" y="34"/>
                  <a:pt x="23" y="46"/>
                </a:cubicBezTo>
                <a:cubicBezTo>
                  <a:pt x="23" y="180"/>
                  <a:pt x="23" y="180"/>
                  <a:pt x="23" y="180"/>
                </a:cubicBezTo>
                <a:cubicBezTo>
                  <a:pt x="23" y="194"/>
                  <a:pt x="31" y="205"/>
                  <a:pt x="39" y="213"/>
                </a:cubicBezTo>
                <a:cubicBezTo>
                  <a:pt x="31" y="221"/>
                  <a:pt x="23" y="233"/>
                  <a:pt x="23" y="247"/>
                </a:cubicBezTo>
                <a:cubicBezTo>
                  <a:pt x="23" y="380"/>
                  <a:pt x="23" y="380"/>
                  <a:pt x="23" y="380"/>
                </a:cubicBezTo>
                <a:cubicBezTo>
                  <a:pt x="23" y="393"/>
                  <a:pt x="17" y="400"/>
                  <a:pt x="14" y="400"/>
                </a:cubicBezTo>
                <a:cubicBezTo>
                  <a:pt x="6" y="400"/>
                  <a:pt x="0" y="406"/>
                  <a:pt x="0" y="414"/>
                </a:cubicBezTo>
                <a:cubicBezTo>
                  <a:pt x="0" y="421"/>
                  <a:pt x="6" y="427"/>
                  <a:pt x="14" y="427"/>
                </a:cubicBezTo>
                <a:cubicBezTo>
                  <a:pt x="34" y="427"/>
                  <a:pt x="50" y="407"/>
                  <a:pt x="50" y="380"/>
                </a:cubicBezTo>
                <a:cubicBezTo>
                  <a:pt x="50" y="247"/>
                  <a:pt x="50" y="247"/>
                  <a:pt x="50" y="247"/>
                </a:cubicBezTo>
                <a:cubicBezTo>
                  <a:pt x="50" y="238"/>
                  <a:pt x="61" y="228"/>
                  <a:pt x="66" y="224"/>
                </a:cubicBezTo>
                <a:cubicBezTo>
                  <a:pt x="66" y="225"/>
                  <a:pt x="65" y="225"/>
                  <a:pt x="65" y="225"/>
                </a:cubicBezTo>
                <a:cubicBezTo>
                  <a:pt x="69" y="223"/>
                  <a:pt x="72" y="219"/>
                  <a:pt x="72" y="214"/>
                </a:cubicBezTo>
                <a:close/>
              </a:path>
            </a:pathLst>
          </a:custGeom>
          <a:solidFill>
            <a:schemeClr val="bg1"/>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93" name="TextBox 192"/>
          <p:cNvSpPr txBox="1"/>
          <p:nvPr/>
        </p:nvSpPr>
        <p:spPr>
          <a:xfrm>
            <a:off x="608013" y="6345238"/>
            <a:ext cx="2840037" cy="123825"/>
          </a:xfrm>
          <a:prstGeom prst="rect">
            <a:avLst/>
          </a:prstGeom>
          <a:noFill/>
        </p:spPr>
        <p:txBody>
          <a:bodyPr lIns="0" tIns="0" rIns="0" bIns="0" anchor="b">
            <a:spAutoFit/>
          </a:bodyPr>
          <a:lstStyle/>
          <a:p>
            <a:pPr fontAlgn="auto">
              <a:spcBef>
                <a:spcPts val="0"/>
              </a:spcBef>
              <a:spcAft>
                <a:spcPts val="0"/>
              </a:spcAft>
              <a:defRPr/>
            </a:pPr>
            <a:r>
              <a:rPr lang="en-US" sz="800" dirty="0">
                <a:solidFill>
                  <a:schemeClr val="bg1"/>
                </a:solidFill>
                <a:latin typeface="Arial" pitchFamily="34" charset="0"/>
                <a:cs typeface="Arial" pitchFamily="34" charset="0"/>
              </a:rPr>
              <a:t>Confidential Property of Schneider Electric</a:t>
            </a:r>
          </a:p>
        </p:txBody>
      </p:sp>
      <p:sp>
        <p:nvSpPr>
          <p:cNvPr id="194" name="Slide Number Placeholder 3"/>
          <p:cNvSpPr txBox="1">
            <a:spLocks/>
          </p:cNvSpPr>
          <p:nvPr/>
        </p:nvSpPr>
        <p:spPr>
          <a:xfrm>
            <a:off x="11182350" y="6278563"/>
            <a:ext cx="396875" cy="190500"/>
          </a:xfrm>
          <a:prstGeom prst="rect">
            <a:avLst/>
          </a:prstGeom>
        </p:spPr>
        <p:txBody>
          <a:bodyPr lIns="0" tIns="0" rIns="0" bIns="0" anchor="b">
            <a:spAutoFit/>
          </a:bodyPr>
          <a:lstStyle/>
          <a:p>
            <a:pPr algn="r">
              <a:defRPr/>
            </a:pPr>
            <a:fld id="{D76DF16D-B891-47E1-8606-4466CB5DC61B}" type="slidenum">
              <a:rPr lang="en-US" sz="1200">
                <a:solidFill>
                  <a:srgbClr val="FFFFFF"/>
                </a:solidFill>
                <a:latin typeface="Arial" pitchFamily="34" charset="0"/>
                <a:ea typeface="ＭＳ Ｐゴシック" pitchFamily="34" charset="-128"/>
                <a:cs typeface="Arial" pitchFamily="34" charset="0"/>
              </a:rPr>
              <a:pPr algn="r">
                <a:defRPr/>
              </a:pPr>
              <a:t>‹#›</a:t>
            </a:fld>
            <a:endParaRPr lang="en-US" sz="1200" dirty="0">
              <a:solidFill>
                <a:srgbClr val="FFFFFF"/>
              </a:solidFill>
              <a:latin typeface="Arial" pitchFamily="34" charset="0"/>
              <a:ea typeface="ＭＳ Ｐゴシック" pitchFamily="34" charset="-128"/>
              <a:cs typeface="Arial" pitchFamily="34" charset="0"/>
            </a:endParaRPr>
          </a:p>
        </p:txBody>
      </p:sp>
      <p:sp>
        <p:nvSpPr>
          <p:cNvPr id="2" name="Title 1"/>
          <p:cNvSpPr>
            <a:spLocks noGrp="1"/>
          </p:cNvSpPr>
          <p:nvPr>
            <p:ph type="title"/>
          </p:nvPr>
        </p:nvSpPr>
        <p:spPr/>
        <p:txBody>
          <a:bodyPr/>
          <a:lstStyle>
            <a:lvl1pPr algn="l">
              <a:defRPr>
                <a:solidFill>
                  <a:srgbClr val="FFFFFF"/>
                </a:solidFill>
              </a:defRPr>
            </a:lvl1pPr>
          </a:lstStyle>
          <a:p>
            <a:r>
              <a:rPr lang="en-US" smtClean="0"/>
              <a:t>Click to edit Master title style</a:t>
            </a:r>
            <a:endParaRPr lang="en-US" noProof="0"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5584" y="77788"/>
            <a:ext cx="11037658" cy="115093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75583" y="1773238"/>
            <a:ext cx="5417256"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5986" y="1773238"/>
            <a:ext cx="5417256"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3" name="Picture 12" descr="randomness.gif"/>
          <p:cNvPicPr>
            <a:picLocks noChangeAspect="1"/>
          </p:cNvPicPr>
          <p:nvPr userDrawn="1"/>
        </p:nvPicPr>
        <p:blipFill>
          <a:blip r:embed="rId2" cstate="print"/>
          <a:stretch>
            <a:fillRect/>
          </a:stretch>
        </p:blipFill>
        <p:spPr>
          <a:xfrm>
            <a:off x="0" y="0"/>
            <a:ext cx="12188825" cy="6858000"/>
          </a:xfrm>
          <a:prstGeom prst="rect">
            <a:avLst/>
          </a:prstGeom>
        </p:spPr>
      </p:pic>
      <p:sp>
        <p:nvSpPr>
          <p:cNvPr id="9" name="Title 1"/>
          <p:cNvSpPr>
            <a:spLocks noGrp="1"/>
          </p:cNvSpPr>
          <p:nvPr>
            <p:ph type="ctrTitle" hasCustomPrompt="1"/>
          </p:nvPr>
        </p:nvSpPr>
        <p:spPr>
          <a:xfrm>
            <a:off x="689853" y="2145875"/>
            <a:ext cx="10317313" cy="738664"/>
          </a:xfrm>
          <a:prstGeom prst="rect">
            <a:avLst/>
          </a:prstGeom>
        </p:spPr>
        <p:txBody>
          <a:bodyPr wrap="square" lIns="0" tIns="0" rIns="0" bIns="0" anchor="b" anchorCtr="0">
            <a:spAutoFit/>
          </a:bodyPr>
          <a:lstStyle>
            <a:lvl1pPr algn="l">
              <a:defRPr sz="4800">
                <a:solidFill>
                  <a:srgbClr val="000000"/>
                </a:solidFill>
                <a:latin typeface="Trebuchet MS"/>
                <a:cs typeface="Trebuchet MS"/>
              </a:defRPr>
            </a:lvl1pPr>
          </a:lstStyle>
          <a:p>
            <a:r>
              <a:rPr lang="en-US" dirty="0" smtClean="0"/>
              <a:t>Click To Edit Master Title Style</a:t>
            </a:r>
            <a:endParaRPr lang="en-US" dirty="0"/>
          </a:p>
        </p:txBody>
      </p:sp>
      <p:sp>
        <p:nvSpPr>
          <p:cNvPr id="10" name="Subtitle 2"/>
          <p:cNvSpPr>
            <a:spLocks noGrp="1"/>
          </p:cNvSpPr>
          <p:nvPr>
            <p:ph type="subTitle" idx="1" hasCustomPrompt="1"/>
          </p:nvPr>
        </p:nvSpPr>
        <p:spPr>
          <a:xfrm>
            <a:off x="718201" y="2951789"/>
            <a:ext cx="10317313" cy="492443"/>
          </a:xfrm>
        </p:spPr>
        <p:txBody>
          <a:bodyPr wrap="square" lIns="0" tIns="0" rIns="0" bIns="0" anchor="t" anchorCtr="0">
            <a:spAutoFit/>
          </a:bodyPr>
          <a:lstStyle>
            <a:lvl1pPr marL="0" indent="0" algn="l">
              <a:buNone/>
              <a:defRPr sz="3200">
                <a:solidFill>
                  <a:srgbClr val="626469"/>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smtClean="0"/>
              <a:t>Click To Edit Master Subtitle Style</a:t>
            </a:r>
            <a:endParaRPr lang="en-US" dirty="0"/>
          </a:p>
        </p:txBody>
      </p:sp>
      <p:sp>
        <p:nvSpPr>
          <p:cNvPr id="11" name="Content Placeholder 2"/>
          <p:cNvSpPr>
            <a:spLocks noGrp="1"/>
          </p:cNvSpPr>
          <p:nvPr>
            <p:ph idx="10" hasCustomPrompt="1"/>
          </p:nvPr>
        </p:nvSpPr>
        <p:spPr>
          <a:xfrm>
            <a:off x="689854" y="4573308"/>
            <a:ext cx="3968986" cy="337819"/>
          </a:xfrm>
        </p:spPr>
        <p:txBody>
          <a:bodyPr>
            <a:noAutofit/>
          </a:bodyPr>
          <a:lstStyle>
            <a:lvl1pPr marL="0" indent="0">
              <a:buNone/>
              <a:defRPr sz="1600">
                <a:solidFill>
                  <a:srgbClr val="626469"/>
                </a:solidFill>
              </a:defRPr>
            </a:lvl1pPr>
            <a:lvl2pPr marL="243373" indent="0">
              <a:buNone/>
              <a:defRPr sz="1600">
                <a:solidFill>
                  <a:schemeClr val="accent3"/>
                </a:solidFill>
              </a:defRPr>
            </a:lvl2pPr>
            <a:lvl3pPr marL="592563" indent="0">
              <a:buNone/>
              <a:defRPr sz="1500">
                <a:solidFill>
                  <a:schemeClr val="accent3"/>
                </a:solidFill>
              </a:defRPr>
            </a:lvl3pPr>
            <a:lvl4pPr marL="838053" indent="0">
              <a:buNone/>
              <a:defRPr sz="1400">
                <a:solidFill>
                  <a:schemeClr val="accent3"/>
                </a:solidFill>
              </a:defRPr>
            </a:lvl4pPr>
            <a:lvl5pPr marL="1081428" indent="0">
              <a:buNone/>
              <a:defRPr sz="1400">
                <a:solidFill>
                  <a:schemeClr val="accent3"/>
                </a:solidFill>
              </a:defRPr>
            </a:lvl5pPr>
          </a:lstStyle>
          <a:p>
            <a:pPr lvl="0"/>
            <a:r>
              <a:rPr lang="en-US" dirty="0" smtClean="0"/>
              <a:t>Author</a:t>
            </a:r>
          </a:p>
        </p:txBody>
      </p:sp>
      <p:sp>
        <p:nvSpPr>
          <p:cNvPr id="12" name="Date Placeholder 3"/>
          <p:cNvSpPr>
            <a:spLocks noGrp="1"/>
          </p:cNvSpPr>
          <p:nvPr>
            <p:ph type="dt" sz="half" idx="2"/>
          </p:nvPr>
        </p:nvSpPr>
        <p:spPr>
          <a:xfrm>
            <a:off x="689853" y="4911127"/>
            <a:ext cx="3968986" cy="365125"/>
          </a:xfrm>
          <a:prstGeom prst="rect">
            <a:avLst/>
          </a:prstGeom>
        </p:spPr>
        <p:txBody>
          <a:bodyPr vert="horz" lIns="0" tIns="0" rIns="0" bIns="0" rtlCol="0" anchor="t" anchorCtr="0">
            <a:noAutofit/>
          </a:bodyPr>
          <a:lstStyle>
            <a:lvl1pPr algn="l">
              <a:defRPr sz="1300">
                <a:solidFill>
                  <a:srgbClr val="626469"/>
                </a:solidFill>
                <a:latin typeface="Trebuchet MS"/>
                <a:cs typeface="Trebuchet MS"/>
              </a:defRPr>
            </a:lvl1pPr>
          </a:lstStyle>
          <a:p>
            <a:endParaRPr lang="en-US" dirty="0"/>
          </a:p>
        </p:txBody>
      </p:sp>
      <p:pic>
        <p:nvPicPr>
          <p:cNvPr id="20" name="Picture 1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89853" y="5547320"/>
            <a:ext cx="1903284" cy="566813"/>
          </a:xfrm>
          <a:prstGeom prst="rect">
            <a:avLst/>
          </a:prstGeom>
        </p:spPr>
      </p:pic>
    </p:spTree>
    <p:extLst>
      <p:ext uri="{BB962C8B-B14F-4D97-AF65-F5344CB8AC3E}">
        <p14:creationId xmlns:p14="http://schemas.microsoft.com/office/powerpoint/2010/main" xmlns="" val="2539258297"/>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asic Slid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l="13603" r="56719" b="53216"/>
          <a:stretch/>
        </p:blipFill>
        <p:spPr>
          <a:xfrm rot="5400000" flipV="1">
            <a:off x="8912566" y="-808945"/>
            <a:ext cx="2467314" cy="4085207"/>
          </a:xfrm>
          <a:prstGeom prst="rect">
            <a:avLst/>
          </a:prstGeom>
        </p:spPr>
      </p:pic>
      <p:sp>
        <p:nvSpPr>
          <p:cNvPr id="3" name="Content Placeholder 2"/>
          <p:cNvSpPr>
            <a:spLocks noGrp="1"/>
          </p:cNvSpPr>
          <p:nvPr userDrawn="1">
            <p:ph idx="1" hasCustomPrompt="1"/>
          </p:nvPr>
        </p:nvSpPr>
        <p:spPr>
          <a:xfrm>
            <a:off x="621316" y="1524001"/>
            <a:ext cx="10969943" cy="4705097"/>
          </a:xfrm>
        </p:spPr>
        <p:txBody>
          <a:bodyPr lIns="0" tIns="0" rIns="0" bIns="0"/>
          <a:lstStyle>
            <a:lvl1pPr marL="243797" indent="-243797">
              <a:buClr>
                <a:schemeClr val="tx2"/>
              </a:buClr>
              <a:buFont typeface="Arial"/>
              <a:buChar char="•"/>
              <a:defRPr sz="2400">
                <a:solidFill>
                  <a:srgbClr val="009530"/>
                </a:solidFill>
              </a:defRPr>
            </a:lvl1pPr>
            <a:lvl2pPr marL="487595" indent="-243797">
              <a:buClr>
                <a:schemeClr val="accent5"/>
              </a:buClr>
              <a:buFont typeface="Lucida Grande"/>
              <a:buChar char="–"/>
              <a:defRPr sz="2100">
                <a:solidFill>
                  <a:schemeClr val="accent5"/>
                </a:solidFill>
              </a:defRPr>
            </a:lvl2pPr>
            <a:lvl3pPr marL="731392" indent="-241258">
              <a:buClr>
                <a:schemeClr val="accent5"/>
              </a:buClr>
              <a:buFont typeface="Lucida Grande"/>
              <a:buChar char="–"/>
              <a:defRPr sz="1900">
                <a:solidFill>
                  <a:schemeClr val="accent5"/>
                </a:solidFill>
              </a:defRPr>
            </a:lvl3pPr>
            <a:lvl4pPr marL="1204173" indent="-243375">
              <a:buClr>
                <a:schemeClr val="accent2"/>
              </a:buClr>
              <a:buFont typeface="Lucida Grande"/>
              <a:buChar char="–"/>
              <a:defRPr sz="1600">
                <a:solidFill>
                  <a:schemeClr val="accent2"/>
                </a:solidFill>
              </a:defRPr>
            </a:lvl4pPr>
            <a:lvl5pPr marL="1430616" indent="-226444">
              <a:buClr>
                <a:schemeClr val="accent2"/>
              </a:buClr>
              <a:buFont typeface="Lucida Grande"/>
              <a:buChar char="–"/>
              <a:defRPr sz="1500">
                <a:solidFill>
                  <a:schemeClr val="accent2"/>
                </a:solidFill>
              </a:defRPr>
            </a:lvl5pPr>
            <a:lvl6pPr marL="1676107" indent="-245490">
              <a:buClr>
                <a:schemeClr val="accent2"/>
              </a:buClr>
              <a:buFont typeface="Lucida Grande"/>
              <a:buChar char="–"/>
              <a:defRPr sz="1400">
                <a:solidFill>
                  <a:schemeClr val="accent2"/>
                </a:solidFill>
              </a:defRPr>
            </a:lvl6pPr>
            <a:lvl7pPr marL="3656960" indent="0">
              <a:buClr>
                <a:schemeClr val="bg2"/>
              </a:buClr>
              <a:buFont typeface="Lucida Grande"/>
              <a:buNone/>
              <a:defRPr sz="1600"/>
            </a:lvl7pPr>
          </a:lstStyle>
          <a:p>
            <a:pPr lvl="0"/>
            <a:r>
              <a:rPr lang="en-US" noProof="0" dirty="0" smtClean="0"/>
              <a:t>Sub Headline / Bullet</a:t>
            </a:r>
          </a:p>
          <a:p>
            <a:pPr lvl="1"/>
            <a:r>
              <a:rPr lang="en-US" noProof="0" dirty="0" smtClean="0"/>
              <a:t>Paragraph or Body Copy</a:t>
            </a:r>
          </a:p>
          <a:p>
            <a:pPr lvl="2"/>
            <a:r>
              <a:rPr lang="en-US" noProof="0" dirty="0" smtClean="0"/>
              <a:t>First Level Bullet</a:t>
            </a:r>
          </a:p>
        </p:txBody>
      </p:sp>
      <p:sp>
        <p:nvSpPr>
          <p:cNvPr id="16" name="Slide Number Placeholder 7"/>
          <p:cNvSpPr>
            <a:spLocks noGrp="1"/>
          </p:cNvSpPr>
          <p:nvPr>
            <p:ph type="sldNum" sz="quarter" idx="4"/>
          </p:nvPr>
        </p:nvSpPr>
        <p:spPr>
          <a:xfrm>
            <a:off x="700503" y="6493703"/>
            <a:ext cx="440468" cy="365125"/>
          </a:xfrm>
          <a:prstGeom prst="rect">
            <a:avLst/>
          </a:prstGeom>
        </p:spPr>
        <p:txBody>
          <a:bodyPr vert="horz" lIns="0" tIns="0" rIns="0" bIns="0" rtlCol="0" anchor="ctr"/>
          <a:lstStyle>
            <a:lvl1pPr algn="l">
              <a:defRPr sz="1100">
                <a:solidFill>
                  <a:srgbClr val="626469"/>
                </a:solidFill>
                <a:latin typeface="Trebuchet MS"/>
                <a:cs typeface="Trebuchet MS"/>
              </a:defRPr>
            </a:lvl1pPr>
          </a:lstStyle>
          <a:p>
            <a:fld id="{9178894D-B32B-4647-91E4-E24E9BB4A778}" type="slidenum">
              <a:rPr lang="en-US" smtClean="0"/>
              <a:pPr/>
              <a:t>‹#›</a:t>
            </a:fld>
            <a:endParaRPr lang="en-US" dirty="0"/>
          </a:p>
        </p:txBody>
      </p:sp>
      <p:sp>
        <p:nvSpPr>
          <p:cNvPr id="22" name="Title 1"/>
          <p:cNvSpPr>
            <a:spLocks noGrp="1"/>
          </p:cNvSpPr>
          <p:nvPr>
            <p:ph type="title"/>
          </p:nvPr>
        </p:nvSpPr>
        <p:spPr>
          <a:xfrm>
            <a:off x="609443" y="271465"/>
            <a:ext cx="10969784" cy="1095375"/>
          </a:xfrm>
        </p:spPr>
        <p:txBody>
          <a:bodyPr>
            <a:noAutofit/>
          </a:bodyPr>
          <a:lstStyle>
            <a:lvl1pPr>
              <a:defRPr lang="en-US" sz="3600" b="1" kern="1200" dirty="0">
                <a:solidFill>
                  <a:srgbClr val="009530"/>
                </a:solidFill>
                <a:latin typeface="Arial" pitchFamily="34" charset="0"/>
                <a:ea typeface="+mj-ea"/>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62846541"/>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162" y="2130428"/>
            <a:ext cx="10360501"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828324" y="3886200"/>
            <a:ext cx="853217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City">
    <p:bg>
      <p:bgPr>
        <a:solidFill>
          <a:srgbClr val="009530"/>
        </a:solidFill>
        <a:effectLst/>
      </p:bgPr>
    </p:bg>
    <p:spTree>
      <p:nvGrpSpPr>
        <p:cNvPr id="1" name=""/>
        <p:cNvGrpSpPr/>
        <p:nvPr/>
      </p:nvGrpSpPr>
      <p:grpSpPr>
        <a:xfrm>
          <a:off x="0" y="0"/>
          <a:ext cx="0" cy="0"/>
          <a:chOff x="0" y="0"/>
          <a:chExt cx="0" cy="0"/>
        </a:xfrm>
      </p:grpSpPr>
      <p:pic>
        <p:nvPicPr>
          <p:cNvPr id="5" name="Picture 4" descr="city_369.png"/>
          <p:cNvPicPr>
            <a:picLocks noChangeAspect="1"/>
          </p:cNvPicPr>
          <p:nvPr/>
        </p:nvPicPr>
        <p:blipFill>
          <a:blip r:embed="rId2" cstate="email"/>
          <a:srcRect/>
          <a:stretch>
            <a:fillRect/>
          </a:stretch>
        </p:blipFill>
        <p:spPr bwMode="auto">
          <a:xfrm>
            <a:off x="-69850" y="-63500"/>
            <a:ext cx="12328525" cy="6985000"/>
          </a:xfrm>
          <a:prstGeom prst="rect">
            <a:avLst/>
          </a:prstGeom>
          <a:noFill/>
          <a:ln w="9525">
            <a:noFill/>
            <a:miter lim="800000"/>
            <a:headEnd/>
            <a:tailEnd/>
          </a:ln>
        </p:spPr>
      </p:pic>
      <p:pic>
        <p:nvPicPr>
          <p:cNvPr id="6" name="Picture 23" descr="C:\Users\Kurt\Desktop\Untitled-1cc.png"/>
          <p:cNvPicPr>
            <a:picLocks noChangeArrowheads="1"/>
          </p:cNvPicPr>
          <p:nvPr/>
        </p:nvPicPr>
        <p:blipFill>
          <a:blip r:embed="rId3" cstate="email"/>
          <a:srcRect/>
          <a:stretch>
            <a:fillRect/>
          </a:stretch>
        </p:blipFill>
        <p:spPr bwMode="auto">
          <a:xfrm>
            <a:off x="9686925" y="5902325"/>
            <a:ext cx="1892300" cy="566738"/>
          </a:xfrm>
          <a:prstGeom prst="rect">
            <a:avLst/>
          </a:prstGeom>
          <a:noFill/>
          <a:ln w="9525">
            <a:noFill/>
            <a:miter lim="800000"/>
            <a:headEnd/>
            <a:tailEnd/>
          </a:ln>
        </p:spPr>
      </p:pic>
      <p:sp>
        <p:nvSpPr>
          <p:cNvPr id="2" name="Title 1"/>
          <p:cNvSpPr>
            <a:spLocks noGrp="1"/>
          </p:cNvSpPr>
          <p:nvPr>
            <p:ph type="ctrTitle"/>
          </p:nvPr>
        </p:nvSpPr>
        <p:spPr>
          <a:xfrm>
            <a:off x="599916" y="2130432"/>
            <a:ext cx="10979309" cy="1470025"/>
          </a:xfrm>
        </p:spPr>
        <p:txBody>
          <a:bodyPr anchor="b">
            <a:noAutofit/>
          </a:bodyPr>
          <a:lstStyle>
            <a:lvl1pPr algn="l">
              <a:defRPr sz="3600" b="1">
                <a:solidFill>
                  <a:srgbClr val="009530"/>
                </a:solidFill>
                <a:latin typeface="Arial" pitchFamily="34" charset="0"/>
                <a:cs typeface="Arial" pitchFamily="34" charset="0"/>
              </a:defRPr>
            </a:lvl1pPr>
          </a:lstStyle>
          <a:p>
            <a:r>
              <a:rPr lang="en-US" noProof="0" smtClean="0"/>
              <a:t>Click to edit Master title style</a:t>
            </a:r>
            <a:endParaRPr lang="en-US" noProof="0" dirty="0"/>
          </a:p>
        </p:txBody>
      </p:sp>
      <p:sp>
        <p:nvSpPr>
          <p:cNvPr id="3" name="Subtitle 2"/>
          <p:cNvSpPr>
            <a:spLocks noGrp="1"/>
          </p:cNvSpPr>
          <p:nvPr>
            <p:ph type="subTitle" idx="1"/>
          </p:nvPr>
        </p:nvSpPr>
        <p:spPr>
          <a:xfrm>
            <a:off x="599915" y="3644658"/>
            <a:ext cx="10979309" cy="1099870"/>
          </a:xfrm>
        </p:spPr>
        <p:txBody>
          <a:bodyPr/>
          <a:lstStyle>
            <a:lvl1pPr marL="0" indent="0" algn="l">
              <a:buNone/>
              <a:defRPr sz="2200">
                <a:solidFill>
                  <a:srgbClr val="009530"/>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US" noProof="0" dirty="0"/>
          </a:p>
        </p:txBody>
      </p:sp>
      <p:sp>
        <p:nvSpPr>
          <p:cNvPr id="9" name="Text Placeholder 8"/>
          <p:cNvSpPr>
            <a:spLocks noGrp="1"/>
          </p:cNvSpPr>
          <p:nvPr>
            <p:ph type="body" sz="quarter" idx="10"/>
          </p:nvPr>
        </p:nvSpPr>
        <p:spPr>
          <a:xfrm>
            <a:off x="600075" y="5124577"/>
            <a:ext cx="8586158" cy="1120775"/>
          </a:xfrm>
        </p:spPr>
        <p:txBody>
          <a:bodyPr>
            <a:normAutofit/>
          </a:bodyPr>
          <a:lstStyle>
            <a:lvl1pPr marL="0" indent="0">
              <a:buNone/>
              <a:defRPr sz="1600">
                <a:solidFill>
                  <a:schemeClr val="bg1"/>
                </a:solidFill>
                <a:latin typeface="Arial" pitchFamily="34" charset="0"/>
                <a:cs typeface="Arial" pitchFamily="34" charset="0"/>
              </a:defRPr>
            </a:lvl1pPr>
          </a:lstStyle>
          <a:p>
            <a:pPr lvl="0"/>
            <a:r>
              <a:rPr lang="en-US" noProof="0" smtClean="0"/>
              <a:t>Click to edit Master text styles</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833" y="4406903"/>
            <a:ext cx="10360501"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962833" y="2906713"/>
            <a:ext cx="10360501"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575584" y="1773238"/>
            <a:ext cx="541514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93870" y="1773238"/>
            <a:ext cx="5417256"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8"/>
            <a:ext cx="10969943"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609441" y="1535113"/>
            <a:ext cx="538551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441" y="2174875"/>
            <a:ext cx="538551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91754" y="1535113"/>
            <a:ext cx="53876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1754" y="2174875"/>
            <a:ext cx="53876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443" y="273050"/>
            <a:ext cx="4010039"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4765492" y="273052"/>
            <a:ext cx="681389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9443" y="1435102"/>
            <a:ext cx="401003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095" y="4800600"/>
            <a:ext cx="7313295"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2389095" y="612775"/>
            <a:ext cx="73132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2389095" y="5367338"/>
            <a:ext cx="73132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53829" y="77790"/>
            <a:ext cx="2757299" cy="62198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575583" y="77790"/>
            <a:ext cx="8075097" cy="62198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5584" y="77788"/>
            <a:ext cx="9740480" cy="114935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575584" y="1773238"/>
            <a:ext cx="5415140" cy="4524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93870" y="1773238"/>
            <a:ext cx="5417256" cy="4524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Light Image">
    <p:bg>
      <p:bgPr>
        <a:solidFill>
          <a:srgbClr val="009530"/>
        </a:solidFill>
        <a:effectLst/>
      </p:bgPr>
    </p:bg>
    <p:spTree>
      <p:nvGrpSpPr>
        <p:cNvPr id="1" name=""/>
        <p:cNvGrpSpPr/>
        <p:nvPr/>
      </p:nvGrpSpPr>
      <p:grpSpPr>
        <a:xfrm>
          <a:off x="0" y="0"/>
          <a:ext cx="0" cy="0"/>
          <a:chOff x="0" y="0"/>
          <a:chExt cx="0" cy="0"/>
        </a:xfrm>
      </p:grpSpPr>
      <p:pic>
        <p:nvPicPr>
          <p:cNvPr id="5" name="Picture 4" descr="Cover_UJH1374_layers_v2.jpg"/>
          <p:cNvPicPr>
            <a:picLocks noChangeAspect="1"/>
          </p:cNvPicPr>
          <p:nvPr/>
        </p:nvPicPr>
        <p:blipFill>
          <a:blip r:embed="rId2" cstate="email"/>
          <a:srcRect/>
          <a:stretch>
            <a:fillRect/>
          </a:stretch>
        </p:blipFill>
        <p:spPr bwMode="auto">
          <a:xfrm>
            <a:off x="0" y="0"/>
            <a:ext cx="12188825" cy="6858000"/>
          </a:xfrm>
          <a:prstGeom prst="rect">
            <a:avLst/>
          </a:prstGeom>
          <a:noFill/>
          <a:ln w="9525">
            <a:noFill/>
            <a:miter lim="800000"/>
            <a:headEnd/>
            <a:tailEnd/>
          </a:ln>
        </p:spPr>
      </p:pic>
      <p:pic>
        <p:nvPicPr>
          <p:cNvPr id="6" name="Picture 23" descr="C:\Users\Kurt\Desktop\Untitled-1cc.png"/>
          <p:cNvPicPr>
            <a:picLocks noChangeArrowheads="1"/>
          </p:cNvPicPr>
          <p:nvPr/>
        </p:nvPicPr>
        <p:blipFill>
          <a:blip r:embed="rId3" cstate="email"/>
          <a:srcRect/>
          <a:stretch>
            <a:fillRect/>
          </a:stretch>
        </p:blipFill>
        <p:spPr bwMode="auto">
          <a:xfrm>
            <a:off x="9686925" y="5902325"/>
            <a:ext cx="1892300" cy="566738"/>
          </a:xfrm>
          <a:prstGeom prst="rect">
            <a:avLst/>
          </a:prstGeom>
          <a:noFill/>
          <a:ln w="9525">
            <a:noFill/>
            <a:miter lim="800000"/>
            <a:headEnd/>
            <a:tailEnd/>
          </a:ln>
        </p:spPr>
      </p:pic>
      <p:sp>
        <p:nvSpPr>
          <p:cNvPr id="2" name="Title 1"/>
          <p:cNvSpPr>
            <a:spLocks noGrp="1"/>
          </p:cNvSpPr>
          <p:nvPr>
            <p:ph type="ctrTitle"/>
          </p:nvPr>
        </p:nvSpPr>
        <p:spPr>
          <a:xfrm>
            <a:off x="599916" y="2130432"/>
            <a:ext cx="8206627" cy="1470025"/>
          </a:xfrm>
        </p:spPr>
        <p:txBody>
          <a:bodyPr anchor="b">
            <a:noAutofit/>
          </a:bodyPr>
          <a:lstStyle>
            <a:lvl1pPr algn="l">
              <a:defRPr sz="3600" b="1">
                <a:solidFill>
                  <a:srgbClr val="FFFFFF"/>
                </a:solidFill>
                <a:latin typeface="Arial" pitchFamily="34" charset="0"/>
                <a:cs typeface="Arial" pitchFamily="34" charset="0"/>
              </a:defRPr>
            </a:lvl1pPr>
          </a:lstStyle>
          <a:p>
            <a:r>
              <a:rPr lang="en-US" noProof="0" smtClean="0"/>
              <a:t>Click to edit Master title style</a:t>
            </a:r>
            <a:endParaRPr lang="en-US" noProof="0" dirty="0"/>
          </a:p>
        </p:txBody>
      </p:sp>
      <p:sp>
        <p:nvSpPr>
          <p:cNvPr id="3" name="Subtitle 2"/>
          <p:cNvSpPr>
            <a:spLocks noGrp="1"/>
          </p:cNvSpPr>
          <p:nvPr>
            <p:ph type="subTitle" idx="1"/>
          </p:nvPr>
        </p:nvSpPr>
        <p:spPr>
          <a:xfrm>
            <a:off x="599915" y="3644658"/>
            <a:ext cx="8206627" cy="1099870"/>
          </a:xfrm>
        </p:spPr>
        <p:txBody>
          <a:bodyPr/>
          <a:lstStyle>
            <a:lvl1pPr marL="0" indent="0" algn="l">
              <a:buNone/>
              <a:defRPr sz="22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US" noProof="0" dirty="0"/>
          </a:p>
        </p:txBody>
      </p:sp>
      <p:sp>
        <p:nvSpPr>
          <p:cNvPr id="9" name="Text Placeholder 8"/>
          <p:cNvSpPr>
            <a:spLocks noGrp="1"/>
          </p:cNvSpPr>
          <p:nvPr>
            <p:ph type="body" sz="quarter" idx="10"/>
          </p:nvPr>
        </p:nvSpPr>
        <p:spPr>
          <a:xfrm>
            <a:off x="600075" y="5124577"/>
            <a:ext cx="8586158" cy="1120775"/>
          </a:xfrm>
        </p:spPr>
        <p:txBody>
          <a:bodyPr>
            <a:normAutofit/>
          </a:bodyPr>
          <a:lstStyle>
            <a:lvl1pPr marL="0" indent="0">
              <a:buNone/>
              <a:defRPr sz="1600">
                <a:solidFill>
                  <a:schemeClr val="bg1"/>
                </a:solidFill>
                <a:latin typeface="Arial" pitchFamily="34" charset="0"/>
                <a:cs typeface="Arial" pitchFamily="34" charset="0"/>
              </a:defRPr>
            </a:lvl1pPr>
          </a:lstStyle>
          <a:p>
            <a:pPr lvl="0"/>
            <a:r>
              <a:rPr lang="en-US" noProof="0"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608013" y="265113"/>
            <a:ext cx="10969943" cy="1096962"/>
          </a:xfrm>
        </p:spPr>
        <p:txBody>
          <a:bodyPr/>
          <a:lstStyle>
            <a:lvl1pPr algn="l">
              <a:defRPr/>
            </a:lvl1pPr>
          </a:lstStyle>
          <a:p>
            <a:r>
              <a:rPr lang="en-US" noProof="0" smtClean="0"/>
              <a:t>Click to edit Master title style</a:t>
            </a:r>
            <a:endParaRPr lang="en-US" noProof="0" dirty="0"/>
          </a:p>
        </p:txBody>
      </p:sp>
      <p:sp>
        <p:nvSpPr>
          <p:cNvPr id="3" name="Content Placeholder 2"/>
          <p:cNvSpPr>
            <a:spLocks noGrp="1"/>
          </p:cNvSpPr>
          <p:nvPr>
            <p:ph idx="1"/>
          </p:nvPr>
        </p:nvSpPr>
        <p:spPr>
          <a:xfrm>
            <a:off x="608013" y="1509713"/>
            <a:ext cx="10969943" cy="4649553"/>
          </a:xfrm>
          <a:prstGeom prst="rect">
            <a:avLst/>
          </a:prstGeom>
        </p:spPr>
        <p:txBody>
          <a:bodyPr/>
          <a:lstStyle>
            <a:lvl1pPr>
              <a:buFont typeface="Arial" pitchFamily="34" charset="0"/>
              <a:buChar char="&gt;"/>
              <a:defRPr/>
            </a:lvl1pPr>
            <a:lvl5pPr>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structional">
    <p:spTree>
      <p:nvGrpSpPr>
        <p:cNvPr id="1" name=""/>
        <p:cNvGrpSpPr/>
        <p:nvPr/>
      </p:nvGrpSpPr>
      <p:grpSpPr>
        <a:xfrm>
          <a:off x="0" y="0"/>
          <a:ext cx="0" cy="0"/>
          <a:chOff x="0" y="0"/>
          <a:chExt cx="0" cy="0"/>
        </a:xfrm>
      </p:grpSpPr>
      <p:sp>
        <p:nvSpPr>
          <p:cNvPr id="11" name="Title 10"/>
          <p:cNvSpPr>
            <a:spLocks noGrp="1"/>
          </p:cNvSpPr>
          <p:nvPr>
            <p:ph type="title"/>
          </p:nvPr>
        </p:nvSpPr>
        <p:spPr>
          <a:xfrm>
            <a:off x="608013" y="261939"/>
            <a:ext cx="10971212" cy="1109661"/>
          </a:xfrm>
        </p:spPr>
        <p:txBody>
          <a:bodyPr/>
          <a:lstStyle>
            <a:lvl1pPr algn="l">
              <a:defRPr/>
            </a:lvl1pPr>
          </a:lstStyle>
          <a:p>
            <a:r>
              <a:rPr lang="en-US" smtClean="0"/>
              <a:t>Click to edit Master title style</a:t>
            </a:r>
            <a:endParaRPr lang="en-US" dirty="0"/>
          </a:p>
        </p:txBody>
      </p:sp>
      <p:sp>
        <p:nvSpPr>
          <p:cNvPr id="8" name="Picture Placeholder 7"/>
          <p:cNvSpPr>
            <a:spLocks noGrp="1"/>
          </p:cNvSpPr>
          <p:nvPr>
            <p:ph type="pic" sz="quarter" idx="13"/>
          </p:nvPr>
        </p:nvSpPr>
        <p:spPr>
          <a:xfrm>
            <a:off x="4895849" y="1511299"/>
            <a:ext cx="6683375" cy="3754763"/>
          </a:xfrm>
        </p:spPr>
        <p:txBody>
          <a:bodyPr/>
          <a:lstStyle>
            <a:lvl1pPr marL="0" indent="0">
              <a:buNone/>
              <a:defRPr/>
            </a:lvl1pPr>
          </a:lstStyle>
          <a:p>
            <a:pPr lvl="0"/>
            <a:r>
              <a:rPr lang="en-US" noProof="0" smtClean="0"/>
              <a:t>Click icon to add picture</a:t>
            </a:r>
            <a:endParaRPr lang="en-US" noProof="0" dirty="0"/>
          </a:p>
        </p:txBody>
      </p:sp>
      <p:sp>
        <p:nvSpPr>
          <p:cNvPr id="10" name="Text Placeholder 9"/>
          <p:cNvSpPr>
            <a:spLocks noGrp="1"/>
          </p:cNvSpPr>
          <p:nvPr>
            <p:ph type="body" sz="quarter" idx="14"/>
          </p:nvPr>
        </p:nvSpPr>
        <p:spPr>
          <a:xfrm>
            <a:off x="608437" y="1511300"/>
            <a:ext cx="4148620" cy="4660901"/>
          </a:xfrm>
        </p:spPr>
        <p:txBody>
          <a:bodyPr anchor="t" anchorCtr="0"/>
          <a:lstStyle>
            <a:lvl1pPr marL="0" indent="0">
              <a:buFontTx/>
              <a:buNone/>
              <a:defRPr lang="en-US" sz="2200" kern="1200" baseline="0" dirty="0" smtClean="0">
                <a:solidFill>
                  <a:srgbClr val="009530"/>
                </a:solidFill>
                <a:latin typeface="Arial" pitchFamily="34" charset="0"/>
                <a:ea typeface="+mn-ea"/>
                <a:cs typeface="Arial" pitchFamily="34" charset="0"/>
              </a:defRPr>
            </a:lvl1pPr>
            <a:lvl2pPr>
              <a:defRPr lang="en-US" sz="2000" kern="1200" dirty="0" smtClean="0">
                <a:solidFill>
                  <a:srgbClr val="626469"/>
                </a:solidFill>
                <a:latin typeface="Arial" pitchFamily="34" charset="0"/>
                <a:ea typeface="+mn-ea"/>
                <a:cs typeface="Arial" pitchFamily="34" charset="0"/>
              </a:defRPr>
            </a:lvl2pPr>
            <a:lvl3pPr>
              <a:defRPr lang="en-US" sz="1800" kern="1200" dirty="0" smtClean="0">
                <a:solidFill>
                  <a:srgbClr val="626469"/>
                </a:solidFill>
                <a:latin typeface="Arial" pitchFamily="34" charset="0"/>
                <a:ea typeface="+mn-ea"/>
                <a:cs typeface="Arial" pitchFamily="34" charset="0"/>
              </a:defRPr>
            </a:lvl3pPr>
            <a:lvl4pPr>
              <a:defRPr lang="en-US" sz="1600" kern="1200" baseline="0" dirty="0" smtClean="0">
                <a:solidFill>
                  <a:srgbClr val="626469"/>
                </a:solidFill>
                <a:latin typeface="Arial" pitchFamily="34" charset="0"/>
                <a:ea typeface="+mn-ea"/>
                <a:cs typeface="Arial" pitchFamily="34" charset="0"/>
              </a:defRPr>
            </a:lvl4pPr>
            <a:lvl5pPr>
              <a:defRPr lang="en-US" sz="1400" kern="1200" baseline="0" dirty="0" smtClean="0">
                <a:solidFill>
                  <a:srgbClr val="626469"/>
                </a:solidFill>
                <a:latin typeface="Arial" pitchFamily="34" charset="0"/>
                <a:ea typeface="+mn-ea"/>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Text Placeholder 8"/>
          <p:cNvSpPr>
            <a:spLocks noGrp="1"/>
          </p:cNvSpPr>
          <p:nvPr>
            <p:ph type="body" sz="quarter" idx="15"/>
          </p:nvPr>
        </p:nvSpPr>
        <p:spPr>
          <a:xfrm>
            <a:off x="4895849" y="5410200"/>
            <a:ext cx="6683376" cy="762000"/>
          </a:xfrm>
        </p:spPr>
        <p:txBody>
          <a:bodyPr/>
          <a:lstStyle>
            <a:lvl1pPr marL="0" indent="0">
              <a:buFontTx/>
              <a:buNone/>
              <a:tabLst/>
              <a:defRPr sz="1800">
                <a:solidFill>
                  <a:srgbClr val="626469"/>
                </a:solidFill>
              </a:defRPr>
            </a:lvl1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ransition White">
    <p:spTree>
      <p:nvGrpSpPr>
        <p:cNvPr id="1" name=""/>
        <p:cNvGrpSpPr/>
        <p:nvPr/>
      </p:nvGrpSpPr>
      <p:grpSpPr>
        <a:xfrm>
          <a:off x="0" y="0"/>
          <a:ext cx="0" cy="0"/>
          <a:chOff x="0" y="0"/>
          <a:chExt cx="0" cy="0"/>
        </a:xfrm>
      </p:grpSpPr>
      <p:pic>
        <p:nvPicPr>
          <p:cNvPr id="4" name="Picture 23" descr="C:\Users\Kurt\Desktop\Untitled-1cc.png"/>
          <p:cNvPicPr>
            <a:picLocks noChangeAspect="1" noChangeArrowheads="1"/>
          </p:cNvPicPr>
          <p:nvPr/>
        </p:nvPicPr>
        <p:blipFill>
          <a:blip r:embed="rId2" cstate="email"/>
          <a:srcRect/>
          <a:stretch>
            <a:fillRect/>
          </a:stretch>
        </p:blipFill>
        <p:spPr bwMode="auto">
          <a:xfrm>
            <a:off x="10069513" y="6130925"/>
            <a:ext cx="1135062" cy="338138"/>
          </a:xfrm>
          <a:prstGeom prst="rect">
            <a:avLst/>
          </a:prstGeom>
          <a:noFill/>
          <a:ln w="9525">
            <a:noFill/>
            <a:miter lim="800000"/>
            <a:headEnd/>
            <a:tailEnd/>
          </a:ln>
        </p:spPr>
      </p:pic>
      <p:sp>
        <p:nvSpPr>
          <p:cNvPr id="5" name="Freeform 4"/>
          <p:cNvSpPr/>
          <p:nvPr/>
        </p:nvSpPr>
        <p:spPr>
          <a:xfrm>
            <a:off x="11288713" y="6253163"/>
            <a:ext cx="46037" cy="215900"/>
          </a:xfrm>
          <a:custGeom>
            <a:avLst/>
            <a:gdLst>
              <a:gd name="connsiteX0" fmla="*/ 0 w 0"/>
              <a:gd name="connsiteY0" fmla="*/ 0 h 167951"/>
              <a:gd name="connsiteX1" fmla="*/ 0 w 0"/>
              <a:gd name="connsiteY1" fmla="*/ 167951 h 167951"/>
            </a:gdLst>
            <a:ahLst/>
            <a:cxnLst>
              <a:cxn ang="0">
                <a:pos x="connsiteX0" y="connsiteY0"/>
              </a:cxn>
              <a:cxn ang="0">
                <a:pos x="connsiteX1" y="connsiteY1"/>
              </a:cxn>
            </a:cxnLst>
            <a:rect l="l" t="t" r="r" b="b"/>
            <a:pathLst>
              <a:path h="167951">
                <a:moveTo>
                  <a:pt x="0" y="0"/>
                </a:moveTo>
                <a:lnTo>
                  <a:pt x="0" y="167951"/>
                </a:lnTo>
              </a:path>
            </a:pathLst>
          </a:custGeom>
          <a:noFill/>
          <a:ln w="19050" cap="flat" cmpd="sng" algn="ctr">
            <a:solidFill>
              <a:srgbClr val="626469"/>
            </a:solidFill>
            <a:prstDash val="solid"/>
          </a:ln>
          <a:effectLst/>
        </p:spPr>
        <p:txBody>
          <a:bodyPr anchor="ctr"/>
          <a:lstStyle/>
          <a:p>
            <a:pPr algn="ctr" defTabSz="1218987" fontAlgn="auto">
              <a:spcBef>
                <a:spcPts val="0"/>
              </a:spcBef>
              <a:spcAft>
                <a:spcPts val="0"/>
              </a:spcAft>
              <a:defRPr/>
            </a:pPr>
            <a:endParaRPr lang="en-US" sz="2400" kern="0">
              <a:solidFill>
                <a:prstClr val="black"/>
              </a:solidFill>
              <a:latin typeface="Calibri"/>
              <a:cs typeface="+mn-cs"/>
            </a:endParaRPr>
          </a:p>
        </p:txBody>
      </p:sp>
      <p:sp>
        <p:nvSpPr>
          <p:cNvPr id="2" name="Title 1"/>
          <p:cNvSpPr>
            <a:spLocks noGrp="1"/>
          </p:cNvSpPr>
          <p:nvPr>
            <p:ph type="title"/>
          </p:nvPr>
        </p:nvSpPr>
        <p:spPr>
          <a:xfrm>
            <a:off x="609441" y="2436813"/>
            <a:ext cx="10969943" cy="1255711"/>
          </a:xfrm>
        </p:spPr>
        <p:txBody>
          <a:bodyPr anchor="b">
            <a:normAutofit/>
          </a:bodyPr>
          <a:lstStyle>
            <a:lvl1pPr algn="l">
              <a:defRPr baseline="0">
                <a:solidFill>
                  <a:srgbClr val="009530"/>
                </a:solidFill>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603250" y="3765550"/>
            <a:ext cx="10972800" cy="1228725"/>
          </a:xfrm>
        </p:spPr>
        <p:txBody>
          <a:bodyPr rIns="0"/>
          <a:lstStyle>
            <a:lvl1pPr marL="0" indent="0" algn="l">
              <a:buNone/>
              <a:defRPr sz="2200">
                <a:solidFill>
                  <a:srgbClr val="626469"/>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arge Object White">
    <p:spTree>
      <p:nvGrpSpPr>
        <p:cNvPr id="1" name=""/>
        <p:cNvGrpSpPr/>
        <p:nvPr/>
      </p:nvGrpSpPr>
      <p:grpSpPr>
        <a:xfrm>
          <a:off x="0" y="0"/>
          <a:ext cx="0" cy="0"/>
          <a:chOff x="0" y="0"/>
          <a:chExt cx="0" cy="0"/>
        </a:xfrm>
      </p:grpSpPr>
      <p:sp>
        <p:nvSpPr>
          <p:cNvPr id="2" name="Title 1"/>
          <p:cNvSpPr>
            <a:spLocks noGrp="1"/>
          </p:cNvSpPr>
          <p:nvPr>
            <p:ph type="title"/>
          </p:nvPr>
        </p:nvSpPr>
        <p:spPr>
          <a:xfrm>
            <a:off x="609441" y="271463"/>
            <a:ext cx="10969943" cy="109537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441" y="1509713"/>
            <a:ext cx="10969943" cy="4762500"/>
          </a:xfrm>
        </p:spPr>
        <p:txBody>
          <a:bodyPr rIns="0"/>
          <a:lstStyle>
            <a:lvl1pPr marL="0" indent="0" algn="l">
              <a:buNone/>
              <a:defRPr sz="2200">
                <a:solidFill>
                  <a:srgbClr val="626469"/>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2.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65113"/>
            <a:ext cx="10969625" cy="10969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Headline</a:t>
            </a:r>
            <a:br>
              <a:rPr lang="en-US" smtClean="0"/>
            </a:br>
            <a:endParaRPr lang="en-US" smtClean="0"/>
          </a:p>
        </p:txBody>
      </p:sp>
      <p:sp>
        <p:nvSpPr>
          <p:cNvPr id="3" name="Text Placeholder 2"/>
          <p:cNvSpPr>
            <a:spLocks noGrp="1"/>
          </p:cNvSpPr>
          <p:nvPr>
            <p:ph type="body" idx="1"/>
          </p:nvPr>
        </p:nvSpPr>
        <p:spPr>
          <a:xfrm>
            <a:off x="609600" y="1509713"/>
            <a:ext cx="10969625" cy="4649787"/>
          </a:xfrm>
          <a:prstGeom prst="rect">
            <a:avLst/>
          </a:prstGeom>
        </p:spPr>
        <p:txBody>
          <a:bodyPr vert="horz" lIns="0" tIns="45720" rIns="91440" bIns="45720" rtlCol="0">
            <a:noAutofit/>
          </a:bodyPr>
          <a:lstStyle/>
          <a:p>
            <a:pPr lvl="0"/>
            <a:r>
              <a:rPr lang="en-US" noProof="0" dirty="0" smtClean="0"/>
              <a:t>Sub Headline</a:t>
            </a:r>
          </a:p>
          <a:p>
            <a:pPr lvl="1"/>
            <a:r>
              <a:rPr lang="en-US" noProof="0" dirty="0" smtClean="0"/>
              <a:t>Paragraph or Body Copy</a:t>
            </a:r>
          </a:p>
          <a:p>
            <a:pPr lvl="2"/>
            <a:r>
              <a:rPr lang="en-US" noProof="0" dirty="0" smtClean="0"/>
              <a:t>First Level Bullet</a:t>
            </a:r>
          </a:p>
          <a:p>
            <a:pPr lvl="3"/>
            <a:r>
              <a:rPr lang="en-US" noProof="0" dirty="0" smtClean="0"/>
              <a:t>Second Level Bullet</a:t>
            </a:r>
          </a:p>
          <a:p>
            <a:pPr lvl="4"/>
            <a:r>
              <a:rPr lang="en-US" noProof="0" dirty="0" smtClean="0"/>
              <a:t>Third Level Bullet</a:t>
            </a:r>
          </a:p>
          <a:p>
            <a:pPr lvl="5"/>
            <a:r>
              <a:rPr lang="en-US" noProof="0" dirty="0" smtClean="0"/>
              <a:t>Fourth Level Bullet</a:t>
            </a:r>
            <a:endParaRPr lang="en-US" noProof="0"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 id="2147483763" r:id="rId19"/>
    <p:sldLayoutId id="2147483764" r:id="rId20"/>
    <p:sldLayoutId id="2147483765" r:id="rId21"/>
    <p:sldLayoutId id="2147483766" r:id="rId22"/>
    <p:sldLayoutId id="2147483767" r:id="rId23"/>
    <p:sldLayoutId id="2147483768" r:id="rId24"/>
    <p:sldLayoutId id="2147483769" r:id="rId25"/>
    <p:sldLayoutId id="2147483770" r:id="rId26"/>
    <p:sldLayoutId id="2147483771" r:id="rId27"/>
    <p:sldLayoutId id="2147483772" r:id="rId28"/>
    <p:sldLayoutId id="2147483773" r:id="rId29"/>
    <p:sldLayoutId id="2147483774" r:id="rId30"/>
    <p:sldLayoutId id="2147483775" r:id="rId31"/>
    <p:sldLayoutId id="2147483776" r:id="rId32"/>
    <p:sldLayoutId id="2147483777" r:id="rId33"/>
    <p:sldLayoutId id="2147483779" r:id="rId34"/>
    <p:sldLayoutId id="2147483780" r:id="rId35"/>
    <p:sldLayoutId id="2147483794" r:id="rId36"/>
    <p:sldLayoutId id="2147483795" r:id="rId37"/>
  </p:sldLayoutIdLst>
  <p:timing>
    <p:tnLst>
      <p:par>
        <p:cTn id="1" dur="indefinite" restart="never" nodeType="tmRoot"/>
      </p:par>
    </p:tnLst>
  </p:timing>
  <p:txStyles>
    <p:titleStyle>
      <a:lvl1pPr algn="l" rtl="0" eaLnBrk="1" fontAlgn="base" hangingPunct="1">
        <a:spcBef>
          <a:spcPct val="0"/>
        </a:spcBef>
        <a:spcAft>
          <a:spcPct val="0"/>
        </a:spcAft>
        <a:defRPr sz="3600" b="1" kern="1200">
          <a:solidFill>
            <a:srgbClr val="009530"/>
          </a:solidFill>
          <a:latin typeface="Arial" pitchFamily="34" charset="0"/>
          <a:ea typeface="+mj-ea"/>
          <a:cs typeface="Arial" pitchFamily="34" charset="0"/>
        </a:defRPr>
      </a:lvl1pPr>
      <a:lvl2pPr algn="l" rtl="0" eaLnBrk="1" fontAlgn="base" hangingPunct="1">
        <a:spcBef>
          <a:spcPct val="0"/>
        </a:spcBef>
        <a:spcAft>
          <a:spcPct val="0"/>
        </a:spcAft>
        <a:defRPr sz="3600" b="1">
          <a:solidFill>
            <a:srgbClr val="009530"/>
          </a:solidFill>
          <a:latin typeface="Arial" charset="0"/>
          <a:cs typeface="Arial" charset="0"/>
        </a:defRPr>
      </a:lvl2pPr>
      <a:lvl3pPr algn="l" rtl="0" eaLnBrk="1" fontAlgn="base" hangingPunct="1">
        <a:spcBef>
          <a:spcPct val="0"/>
        </a:spcBef>
        <a:spcAft>
          <a:spcPct val="0"/>
        </a:spcAft>
        <a:defRPr sz="3600" b="1">
          <a:solidFill>
            <a:srgbClr val="009530"/>
          </a:solidFill>
          <a:latin typeface="Arial" charset="0"/>
          <a:cs typeface="Arial" charset="0"/>
        </a:defRPr>
      </a:lvl3pPr>
      <a:lvl4pPr algn="l" rtl="0" eaLnBrk="1" fontAlgn="base" hangingPunct="1">
        <a:spcBef>
          <a:spcPct val="0"/>
        </a:spcBef>
        <a:spcAft>
          <a:spcPct val="0"/>
        </a:spcAft>
        <a:defRPr sz="3600" b="1">
          <a:solidFill>
            <a:srgbClr val="009530"/>
          </a:solidFill>
          <a:latin typeface="Arial" charset="0"/>
          <a:cs typeface="Arial" charset="0"/>
        </a:defRPr>
      </a:lvl4pPr>
      <a:lvl5pPr algn="l" rtl="0" eaLnBrk="1" fontAlgn="base" hangingPunct="1">
        <a:spcBef>
          <a:spcPct val="0"/>
        </a:spcBef>
        <a:spcAft>
          <a:spcPct val="0"/>
        </a:spcAft>
        <a:defRPr sz="3600" b="1">
          <a:solidFill>
            <a:srgbClr val="009530"/>
          </a:solidFill>
          <a:latin typeface="Arial" charset="0"/>
          <a:cs typeface="Arial" charset="0"/>
        </a:defRPr>
      </a:lvl5pPr>
      <a:lvl6pPr marL="457200" algn="l" rtl="0" eaLnBrk="1" fontAlgn="base" hangingPunct="1">
        <a:spcBef>
          <a:spcPct val="0"/>
        </a:spcBef>
        <a:spcAft>
          <a:spcPct val="0"/>
        </a:spcAft>
        <a:defRPr sz="3600" b="1">
          <a:solidFill>
            <a:srgbClr val="009530"/>
          </a:solidFill>
          <a:latin typeface="Arial" charset="0"/>
          <a:cs typeface="Arial" charset="0"/>
        </a:defRPr>
      </a:lvl6pPr>
      <a:lvl7pPr marL="914400" algn="l" rtl="0" eaLnBrk="1" fontAlgn="base" hangingPunct="1">
        <a:spcBef>
          <a:spcPct val="0"/>
        </a:spcBef>
        <a:spcAft>
          <a:spcPct val="0"/>
        </a:spcAft>
        <a:defRPr sz="3600" b="1">
          <a:solidFill>
            <a:srgbClr val="009530"/>
          </a:solidFill>
          <a:latin typeface="Arial" charset="0"/>
          <a:cs typeface="Arial" charset="0"/>
        </a:defRPr>
      </a:lvl7pPr>
      <a:lvl8pPr marL="1371600" algn="l" rtl="0" eaLnBrk="1" fontAlgn="base" hangingPunct="1">
        <a:spcBef>
          <a:spcPct val="0"/>
        </a:spcBef>
        <a:spcAft>
          <a:spcPct val="0"/>
        </a:spcAft>
        <a:defRPr sz="3600" b="1">
          <a:solidFill>
            <a:srgbClr val="009530"/>
          </a:solidFill>
          <a:latin typeface="Arial" charset="0"/>
          <a:cs typeface="Arial" charset="0"/>
        </a:defRPr>
      </a:lvl8pPr>
      <a:lvl9pPr marL="1828800" algn="l" rtl="0" eaLnBrk="1" fontAlgn="base" hangingPunct="1">
        <a:spcBef>
          <a:spcPct val="0"/>
        </a:spcBef>
        <a:spcAft>
          <a:spcPct val="0"/>
        </a:spcAft>
        <a:defRPr sz="3600" b="1">
          <a:solidFill>
            <a:srgbClr val="009530"/>
          </a:solidFill>
          <a:latin typeface="Arial" charset="0"/>
          <a:cs typeface="Arial" charset="0"/>
        </a:defRPr>
      </a:lvl9pPr>
    </p:titleStyle>
    <p:bodyStyle>
      <a:lvl1pPr marL="225425" indent="-225425" algn="l" rtl="0" eaLnBrk="1" fontAlgn="base" hangingPunct="1">
        <a:spcBef>
          <a:spcPct val="20000"/>
        </a:spcBef>
        <a:spcAft>
          <a:spcPct val="0"/>
        </a:spcAft>
        <a:buClr>
          <a:srgbClr val="009530"/>
        </a:buClr>
        <a:buFont typeface="Arial" charset="0"/>
        <a:buChar char="&gt;"/>
        <a:defRPr sz="2200" kern="1200">
          <a:solidFill>
            <a:srgbClr val="009530"/>
          </a:solidFill>
          <a:latin typeface="Arial" pitchFamily="34" charset="0"/>
          <a:ea typeface="+mn-ea"/>
          <a:cs typeface="Arial" pitchFamily="34" charset="0"/>
        </a:defRPr>
      </a:lvl1pPr>
      <a:lvl2pPr marL="457200" indent="-228600" algn="l" rtl="0" eaLnBrk="1" fontAlgn="base" hangingPunct="1">
        <a:spcBef>
          <a:spcPct val="20000"/>
        </a:spcBef>
        <a:spcAft>
          <a:spcPct val="0"/>
        </a:spcAft>
        <a:buClr>
          <a:srgbClr val="626469"/>
        </a:buClr>
        <a:buFont typeface="Arial" charset="0"/>
        <a:buChar char="&gt;"/>
        <a:defRPr sz="2000" kern="1200">
          <a:solidFill>
            <a:srgbClr val="626469"/>
          </a:solidFill>
          <a:latin typeface="Arial" pitchFamily="34" charset="0"/>
          <a:ea typeface="+mn-ea"/>
          <a:cs typeface="Arial" pitchFamily="34" charset="0"/>
        </a:defRPr>
      </a:lvl2pPr>
      <a:lvl3pPr marL="685800" indent="-228600" algn="l" rtl="0" eaLnBrk="1" fontAlgn="base" hangingPunct="1">
        <a:spcBef>
          <a:spcPct val="20000"/>
        </a:spcBef>
        <a:spcAft>
          <a:spcPct val="0"/>
        </a:spcAft>
        <a:buClr>
          <a:srgbClr val="626469"/>
        </a:buClr>
        <a:buFont typeface="Arial" charset="0"/>
        <a:buChar char="-"/>
        <a:defRPr kern="1200">
          <a:solidFill>
            <a:srgbClr val="626469"/>
          </a:solidFill>
          <a:latin typeface="Arial" pitchFamily="34" charset="0"/>
          <a:ea typeface="+mn-ea"/>
          <a:cs typeface="Arial" pitchFamily="34" charset="0"/>
        </a:defRPr>
      </a:lvl3pPr>
      <a:lvl4pPr marL="914400" indent="-228600" algn="l" rtl="0" eaLnBrk="1" fontAlgn="base" hangingPunct="1">
        <a:spcBef>
          <a:spcPct val="20000"/>
        </a:spcBef>
        <a:spcAft>
          <a:spcPct val="0"/>
        </a:spcAft>
        <a:buClr>
          <a:srgbClr val="626469"/>
        </a:buClr>
        <a:buFont typeface="Arial" charset="0"/>
        <a:buChar char="-"/>
        <a:defRPr sz="1600" kern="1200">
          <a:solidFill>
            <a:srgbClr val="626469"/>
          </a:solidFill>
          <a:latin typeface="Arial" pitchFamily="34" charset="0"/>
          <a:ea typeface="+mn-ea"/>
          <a:cs typeface="Arial" pitchFamily="34" charset="0"/>
        </a:defRPr>
      </a:lvl4pPr>
      <a:lvl5pPr marL="1143000" indent="-228600" algn="l" rtl="0" eaLnBrk="1" fontAlgn="base" hangingPunct="1">
        <a:spcBef>
          <a:spcPct val="20000"/>
        </a:spcBef>
        <a:spcAft>
          <a:spcPct val="0"/>
        </a:spcAft>
        <a:buClr>
          <a:srgbClr val="626469"/>
        </a:buClr>
        <a:buFont typeface="Arial" charset="0"/>
        <a:buChar char="-"/>
        <a:defRPr sz="1400" kern="1200">
          <a:solidFill>
            <a:srgbClr val="626469"/>
          </a:solidFill>
          <a:latin typeface="Arial" pitchFamily="34" charset="0"/>
          <a:ea typeface="+mn-ea"/>
          <a:cs typeface="Arial" pitchFamily="34" charset="0"/>
        </a:defRPr>
      </a:lvl5pPr>
      <a:lvl6pPr marL="1371600" indent="-228600" algn="l" defTabSz="914400" rtl="0" eaLnBrk="1" latinLnBrk="0" hangingPunct="1">
        <a:spcBef>
          <a:spcPct val="20000"/>
        </a:spcBef>
        <a:buFont typeface="Arial" pitchFamily="34" charset="0"/>
        <a:buChar char="-"/>
        <a:defRPr sz="1200" kern="1200">
          <a:solidFill>
            <a:srgbClr val="626469"/>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123" name="Rectangle 4"/>
          <p:cNvSpPr>
            <a:spLocks noGrp="1" noChangeArrowheads="1"/>
          </p:cNvSpPr>
          <p:nvPr>
            <p:ph type="body" idx="1"/>
          </p:nvPr>
        </p:nvSpPr>
        <p:spPr bwMode="auto">
          <a:xfrm>
            <a:off x="575584" y="1773238"/>
            <a:ext cx="11035543" cy="4524375"/>
          </a:xfrm>
          <a:prstGeom prst="rect">
            <a:avLst/>
          </a:prstGeom>
          <a:noFill/>
          <a:ln w="9525">
            <a:noFill/>
            <a:round/>
            <a:headEnd/>
            <a:tailEnd/>
          </a:ln>
        </p:spPr>
        <p:txBody>
          <a:bodyPr vert="horz" wrap="square" lIns="0" tIns="0" rIns="18000" bIns="10800" numCol="1" anchor="t" anchorCtr="0" compatLnSpc="1">
            <a:prstTxWarp prst="textNoShape">
              <a:avLst/>
            </a:prstTxWarp>
          </a:bodyPr>
          <a:lstStyle/>
          <a:p>
            <a:pPr lvl="0"/>
            <a:r>
              <a:rPr lang="en-GB" smtClean="0"/>
              <a:t>Cliquez pour éditer le format du plan de texte</a:t>
            </a:r>
          </a:p>
          <a:p>
            <a:pPr lvl="1"/>
            <a:r>
              <a:rPr lang="en-GB" smtClean="0"/>
              <a:t>Second niveau de plan</a:t>
            </a:r>
          </a:p>
          <a:p>
            <a:pPr lvl="2"/>
            <a:r>
              <a:rPr lang="en-GB" smtClean="0"/>
              <a:t>Troisième niveau de plan</a:t>
            </a:r>
          </a:p>
          <a:p>
            <a:pPr lvl="3"/>
            <a:r>
              <a:rPr lang="en-GB" smtClean="0"/>
              <a:t>Quatrième niveau de plan</a:t>
            </a:r>
          </a:p>
          <a:p>
            <a:pPr lvl="4"/>
            <a:r>
              <a:rPr lang="en-GB" smtClean="0"/>
              <a:t>Cinquième niveau de plan</a:t>
            </a:r>
          </a:p>
          <a:p>
            <a:pPr lvl="4"/>
            <a:r>
              <a:rPr lang="en-GB" smtClean="0"/>
              <a:t>Sixième niveau de plan</a:t>
            </a:r>
          </a:p>
          <a:p>
            <a:pPr lvl="4"/>
            <a:r>
              <a:rPr lang="en-GB" smtClean="0"/>
              <a:t>Septième niveau de plan</a:t>
            </a:r>
          </a:p>
          <a:p>
            <a:pPr lvl="4"/>
            <a:r>
              <a:rPr lang="en-GB" smtClean="0"/>
              <a:t>Huitième niveau de plan</a:t>
            </a:r>
          </a:p>
          <a:p>
            <a:pPr lvl="4"/>
            <a:r>
              <a:rPr lang="en-GB" smtClean="0"/>
              <a:t>Neuvième niveau de plan</a:t>
            </a:r>
          </a:p>
        </p:txBody>
      </p:sp>
      <p:sp>
        <p:nvSpPr>
          <p:cNvPr id="5124" name="Rectangle 5"/>
          <p:cNvSpPr>
            <a:spLocks noGrp="1" noChangeArrowheads="1"/>
          </p:cNvSpPr>
          <p:nvPr>
            <p:ph type="title"/>
          </p:nvPr>
        </p:nvSpPr>
        <p:spPr bwMode="auto">
          <a:xfrm>
            <a:off x="575584" y="77788"/>
            <a:ext cx="9740480" cy="1149350"/>
          </a:xfrm>
          <a:prstGeom prst="rect">
            <a:avLst/>
          </a:prstGeom>
          <a:noFill/>
          <a:ln w="9525">
            <a:noFill/>
            <a:round/>
            <a:headEnd/>
            <a:tailEnd/>
          </a:ln>
        </p:spPr>
        <p:txBody>
          <a:bodyPr vert="horz" wrap="square" lIns="0" tIns="10800" rIns="0" bIns="10800" numCol="1" anchor="ctr" anchorCtr="0" compatLnSpc="1">
            <a:prstTxWarp prst="textNoShape">
              <a:avLst/>
            </a:prstTxWarp>
          </a:bodyPr>
          <a:lstStyle/>
          <a:p>
            <a:pPr lvl="0"/>
            <a:r>
              <a:rPr lang="en-GB" smtClean="0"/>
              <a:t>Cliquez pour éditer le format du texte-titre</a:t>
            </a:r>
          </a:p>
        </p:txBody>
      </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Lst>
  <p:txStyles>
    <p:titleStyle>
      <a:lvl1pPr algn="l" defTabSz="449263" rtl="0" eaLnBrk="0" fontAlgn="base" hangingPunct="0">
        <a:spcBef>
          <a:spcPct val="0"/>
        </a:spcBef>
        <a:spcAft>
          <a:spcPct val="0"/>
        </a:spcAft>
        <a:buClr>
          <a:srgbClr val="000000"/>
        </a:buClr>
        <a:buSzPct val="100000"/>
        <a:buFont typeface="Times New Roman" pitchFamily="18" charset="0"/>
        <a:defRPr sz="3600">
          <a:solidFill>
            <a:srgbClr val="009530"/>
          </a:solidFill>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8" charset="0"/>
        <a:defRPr sz="3600">
          <a:solidFill>
            <a:srgbClr val="009530"/>
          </a:solidFill>
          <a:latin typeface="Arial" pitchFamily="34" charset="0"/>
        </a:defRPr>
      </a:lvl2pPr>
      <a:lvl3pPr algn="l" defTabSz="449263" rtl="0" eaLnBrk="0" fontAlgn="base" hangingPunct="0">
        <a:spcBef>
          <a:spcPct val="0"/>
        </a:spcBef>
        <a:spcAft>
          <a:spcPct val="0"/>
        </a:spcAft>
        <a:buClr>
          <a:srgbClr val="000000"/>
        </a:buClr>
        <a:buSzPct val="100000"/>
        <a:buFont typeface="Times New Roman" pitchFamily="18" charset="0"/>
        <a:defRPr sz="3600">
          <a:solidFill>
            <a:srgbClr val="009530"/>
          </a:solidFill>
          <a:latin typeface="Arial" pitchFamily="34" charset="0"/>
        </a:defRPr>
      </a:lvl3pPr>
      <a:lvl4pPr algn="l" defTabSz="449263" rtl="0" eaLnBrk="0" fontAlgn="base" hangingPunct="0">
        <a:spcBef>
          <a:spcPct val="0"/>
        </a:spcBef>
        <a:spcAft>
          <a:spcPct val="0"/>
        </a:spcAft>
        <a:buClr>
          <a:srgbClr val="000000"/>
        </a:buClr>
        <a:buSzPct val="100000"/>
        <a:buFont typeface="Times New Roman" pitchFamily="18" charset="0"/>
        <a:defRPr sz="3600">
          <a:solidFill>
            <a:srgbClr val="009530"/>
          </a:solidFill>
          <a:latin typeface="Arial" pitchFamily="34" charset="0"/>
        </a:defRPr>
      </a:lvl4pPr>
      <a:lvl5pPr algn="l" defTabSz="449263" rtl="0" eaLnBrk="0" fontAlgn="base" hangingPunct="0">
        <a:spcBef>
          <a:spcPct val="0"/>
        </a:spcBef>
        <a:spcAft>
          <a:spcPct val="0"/>
        </a:spcAft>
        <a:buClr>
          <a:srgbClr val="000000"/>
        </a:buClr>
        <a:buSzPct val="100000"/>
        <a:buFont typeface="Times New Roman" pitchFamily="18" charset="0"/>
        <a:defRPr sz="3600">
          <a:solidFill>
            <a:srgbClr val="009530"/>
          </a:solidFill>
          <a:latin typeface="Arial" pitchFamily="34" charset="0"/>
        </a:defRPr>
      </a:lvl5pPr>
      <a:lvl6pPr marL="2514600" indent="-228600" algn="l" defTabSz="449263" rtl="0" fontAlgn="base">
        <a:spcBef>
          <a:spcPct val="0"/>
        </a:spcBef>
        <a:spcAft>
          <a:spcPct val="0"/>
        </a:spcAft>
        <a:buClr>
          <a:srgbClr val="000000"/>
        </a:buClr>
        <a:buSzPct val="100000"/>
        <a:buFont typeface="Times New Roman" pitchFamily="18" charset="0"/>
        <a:defRPr sz="3600">
          <a:solidFill>
            <a:srgbClr val="009530"/>
          </a:solidFill>
          <a:latin typeface="Arial" pitchFamily="34" charset="0"/>
        </a:defRPr>
      </a:lvl6pPr>
      <a:lvl7pPr marL="2971800" indent="-228600" algn="l" defTabSz="449263" rtl="0" fontAlgn="base">
        <a:spcBef>
          <a:spcPct val="0"/>
        </a:spcBef>
        <a:spcAft>
          <a:spcPct val="0"/>
        </a:spcAft>
        <a:buClr>
          <a:srgbClr val="000000"/>
        </a:buClr>
        <a:buSzPct val="100000"/>
        <a:buFont typeface="Times New Roman" pitchFamily="18" charset="0"/>
        <a:defRPr sz="3600">
          <a:solidFill>
            <a:srgbClr val="009530"/>
          </a:solidFill>
          <a:latin typeface="Arial" pitchFamily="34" charset="0"/>
        </a:defRPr>
      </a:lvl7pPr>
      <a:lvl8pPr marL="3429000" indent="-228600" algn="l" defTabSz="449263" rtl="0" fontAlgn="base">
        <a:spcBef>
          <a:spcPct val="0"/>
        </a:spcBef>
        <a:spcAft>
          <a:spcPct val="0"/>
        </a:spcAft>
        <a:buClr>
          <a:srgbClr val="000000"/>
        </a:buClr>
        <a:buSzPct val="100000"/>
        <a:buFont typeface="Times New Roman" pitchFamily="18" charset="0"/>
        <a:defRPr sz="3600">
          <a:solidFill>
            <a:srgbClr val="009530"/>
          </a:solidFill>
          <a:latin typeface="Arial" pitchFamily="34" charset="0"/>
        </a:defRPr>
      </a:lvl8pPr>
      <a:lvl9pPr marL="3886200" indent="-228600" algn="l" defTabSz="449263" rtl="0" fontAlgn="base">
        <a:spcBef>
          <a:spcPct val="0"/>
        </a:spcBef>
        <a:spcAft>
          <a:spcPct val="0"/>
        </a:spcAft>
        <a:buClr>
          <a:srgbClr val="000000"/>
        </a:buClr>
        <a:buSzPct val="100000"/>
        <a:buFont typeface="Times New Roman" pitchFamily="18" charset="0"/>
        <a:defRPr sz="3600">
          <a:solidFill>
            <a:srgbClr val="009530"/>
          </a:solidFill>
          <a:latin typeface="Arial" pitchFamily="34" charset="0"/>
        </a:defRPr>
      </a:lvl9pPr>
    </p:titleStyle>
    <p:bodyStyle>
      <a:lvl1pPr marL="342900" indent="-342900" algn="l" defTabSz="449263" rtl="0" eaLnBrk="0" fontAlgn="base" hangingPunct="0">
        <a:spcBef>
          <a:spcPts val="500"/>
        </a:spcBef>
        <a:spcAft>
          <a:spcPct val="0"/>
        </a:spcAft>
        <a:buClr>
          <a:srgbClr val="000000"/>
        </a:buClr>
        <a:buSzPct val="100000"/>
        <a:buFont typeface="Times New Roman" pitchFamily="18" charset="0"/>
        <a:buChar char="•"/>
        <a:defRPr sz="2000">
          <a:solidFill>
            <a:srgbClr val="009530"/>
          </a:solidFill>
          <a:latin typeface="+mn-lt"/>
          <a:ea typeface="+mn-ea"/>
          <a:cs typeface="+mn-cs"/>
        </a:defRPr>
      </a:lvl1pPr>
      <a:lvl2pPr marL="742950" indent="-285750" algn="l" defTabSz="449263" rtl="0" eaLnBrk="0" fontAlgn="base" hangingPunct="0">
        <a:spcBef>
          <a:spcPts val="450"/>
        </a:spcBef>
        <a:spcAft>
          <a:spcPct val="0"/>
        </a:spcAft>
        <a:buClr>
          <a:srgbClr val="000000"/>
        </a:buClr>
        <a:buSzPct val="100000"/>
        <a:buFont typeface="Times New Roman" pitchFamily="18" charset="0"/>
        <a:buChar char="–"/>
        <a:defRPr sz="2800">
          <a:solidFill>
            <a:srgbClr val="000000"/>
          </a:solidFill>
          <a:latin typeface="+mn-lt"/>
        </a:defRPr>
      </a:lvl2pPr>
      <a:lvl3pPr marL="1143000" indent="-228600" algn="l" defTabSz="449263" rtl="0" eaLnBrk="0" fontAlgn="base" hangingPunct="0">
        <a:spcBef>
          <a:spcPts val="450"/>
        </a:spcBef>
        <a:spcAft>
          <a:spcPct val="0"/>
        </a:spcAft>
        <a:buClr>
          <a:srgbClr val="000000"/>
        </a:buClr>
        <a:buSzPct val="100000"/>
        <a:buFont typeface="Times New Roman" pitchFamily="18" charset="0"/>
        <a:buChar char="•"/>
        <a:defRPr sz="24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buChar char="–"/>
        <a:defRPr sz="20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buChar char="»"/>
        <a:defRPr sz="20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47.png"/><Relationship Id="rId18" Type="http://schemas.openxmlformats.org/officeDocument/2006/relationships/image" Target="../media/image66.png"/><Relationship Id="rId26" Type="http://schemas.openxmlformats.org/officeDocument/2006/relationships/image" Target="../media/image74.jpeg"/><Relationship Id="rId3" Type="http://schemas.openxmlformats.org/officeDocument/2006/relationships/image" Target="../media/image19.emf"/><Relationship Id="rId21" Type="http://schemas.openxmlformats.org/officeDocument/2006/relationships/image" Target="../media/image69.jpeg"/><Relationship Id="rId34" Type="http://schemas.openxmlformats.org/officeDocument/2006/relationships/image" Target="../media/image49.png"/><Relationship Id="rId7" Type="http://schemas.openxmlformats.org/officeDocument/2006/relationships/image" Target="../media/image56.png"/><Relationship Id="rId12" Type="http://schemas.openxmlformats.org/officeDocument/2006/relationships/image" Target="../media/image61.jpeg"/><Relationship Id="rId17" Type="http://schemas.openxmlformats.org/officeDocument/2006/relationships/image" Target="../media/image65.png"/><Relationship Id="rId25" Type="http://schemas.openxmlformats.org/officeDocument/2006/relationships/image" Target="../media/image73.jpeg"/><Relationship Id="rId33" Type="http://schemas.openxmlformats.org/officeDocument/2006/relationships/image" Target="../media/image81.png"/><Relationship Id="rId2" Type="http://schemas.openxmlformats.org/officeDocument/2006/relationships/slideLayout" Target="../slideLayouts/slideLayout39.xml"/><Relationship Id="rId16" Type="http://schemas.openxmlformats.org/officeDocument/2006/relationships/image" Target="../media/image64.png"/><Relationship Id="rId20" Type="http://schemas.openxmlformats.org/officeDocument/2006/relationships/image" Target="../media/image68.png"/><Relationship Id="rId29" Type="http://schemas.openxmlformats.org/officeDocument/2006/relationships/image" Target="../media/image77.jpeg"/><Relationship Id="rId1" Type="http://schemas.openxmlformats.org/officeDocument/2006/relationships/themeOverride" Target="../theme/themeOverride1.xml"/><Relationship Id="rId6" Type="http://schemas.openxmlformats.org/officeDocument/2006/relationships/image" Target="../media/image55.png"/><Relationship Id="rId11" Type="http://schemas.openxmlformats.org/officeDocument/2006/relationships/image" Target="../media/image60.png"/><Relationship Id="rId24" Type="http://schemas.openxmlformats.org/officeDocument/2006/relationships/image" Target="../media/image72.jpeg"/><Relationship Id="rId32" Type="http://schemas.openxmlformats.org/officeDocument/2006/relationships/image" Target="../media/image80.jpeg"/><Relationship Id="rId5" Type="http://schemas.openxmlformats.org/officeDocument/2006/relationships/image" Target="../media/image54.png"/><Relationship Id="rId15" Type="http://schemas.openxmlformats.org/officeDocument/2006/relationships/image" Target="../media/image63.png"/><Relationship Id="rId23" Type="http://schemas.openxmlformats.org/officeDocument/2006/relationships/image" Target="../media/image71.png"/><Relationship Id="rId28" Type="http://schemas.openxmlformats.org/officeDocument/2006/relationships/image" Target="../media/image76.jpeg"/><Relationship Id="rId10" Type="http://schemas.openxmlformats.org/officeDocument/2006/relationships/image" Target="../media/image59.png"/><Relationship Id="rId19" Type="http://schemas.openxmlformats.org/officeDocument/2006/relationships/image" Target="../media/image67.png"/><Relationship Id="rId31" Type="http://schemas.openxmlformats.org/officeDocument/2006/relationships/image" Target="../media/image79.jpeg"/><Relationship Id="rId4" Type="http://schemas.openxmlformats.org/officeDocument/2006/relationships/image" Target="../media/image25.png"/><Relationship Id="rId9" Type="http://schemas.openxmlformats.org/officeDocument/2006/relationships/image" Target="../media/image58.png"/><Relationship Id="rId14" Type="http://schemas.openxmlformats.org/officeDocument/2006/relationships/image" Target="../media/image62.png"/><Relationship Id="rId22" Type="http://schemas.openxmlformats.org/officeDocument/2006/relationships/image" Target="../media/image70.jpeg"/><Relationship Id="rId27" Type="http://schemas.openxmlformats.org/officeDocument/2006/relationships/image" Target="../media/image75.png"/><Relationship Id="rId30" Type="http://schemas.openxmlformats.org/officeDocument/2006/relationships/image" Target="../media/image78.jpeg"/><Relationship Id="rId35" Type="http://schemas.openxmlformats.org/officeDocument/2006/relationships/image" Target="../media/image52.png"/></Relationships>
</file>

<file path=ppt/slides/_rels/slide11.xml.rels><?xml version="1.0" encoding="UTF-8" standalone="yes"?>
<Relationships xmlns="http://schemas.openxmlformats.org/package/2006/relationships"><Relationship Id="rId8" Type="http://schemas.openxmlformats.org/officeDocument/2006/relationships/image" Target="../media/image88.jpeg"/><Relationship Id="rId13" Type="http://schemas.openxmlformats.org/officeDocument/2006/relationships/image" Target="../media/image93.jpeg"/><Relationship Id="rId18" Type="http://schemas.openxmlformats.org/officeDocument/2006/relationships/image" Target="../media/image98.jpeg"/><Relationship Id="rId3" Type="http://schemas.openxmlformats.org/officeDocument/2006/relationships/image" Target="../media/image83.jpeg"/><Relationship Id="rId21" Type="http://schemas.openxmlformats.org/officeDocument/2006/relationships/image" Target="../media/image100.jpeg"/><Relationship Id="rId7" Type="http://schemas.openxmlformats.org/officeDocument/2006/relationships/image" Target="../media/image87.jpeg"/><Relationship Id="rId12" Type="http://schemas.openxmlformats.org/officeDocument/2006/relationships/image" Target="../media/image92.jpeg"/><Relationship Id="rId17" Type="http://schemas.openxmlformats.org/officeDocument/2006/relationships/image" Target="../media/image97.png"/><Relationship Id="rId25" Type="http://schemas.openxmlformats.org/officeDocument/2006/relationships/image" Target="../media/image25.png"/><Relationship Id="rId2" Type="http://schemas.openxmlformats.org/officeDocument/2006/relationships/image" Target="../media/image82.jpeg"/><Relationship Id="rId16" Type="http://schemas.openxmlformats.org/officeDocument/2006/relationships/image" Target="../media/image96.png"/><Relationship Id="rId20" Type="http://schemas.openxmlformats.org/officeDocument/2006/relationships/slide" Target="slide7.xml"/><Relationship Id="rId1" Type="http://schemas.openxmlformats.org/officeDocument/2006/relationships/slideLayout" Target="../slideLayouts/slideLayout9.xml"/><Relationship Id="rId6" Type="http://schemas.openxmlformats.org/officeDocument/2006/relationships/image" Target="../media/image86.jpeg"/><Relationship Id="rId11" Type="http://schemas.openxmlformats.org/officeDocument/2006/relationships/image" Target="../media/image91.jpeg"/><Relationship Id="rId24" Type="http://schemas.openxmlformats.org/officeDocument/2006/relationships/image" Target="../media/image101.emf"/><Relationship Id="rId5" Type="http://schemas.openxmlformats.org/officeDocument/2006/relationships/image" Target="../media/image85.jpeg"/><Relationship Id="rId15" Type="http://schemas.openxmlformats.org/officeDocument/2006/relationships/image" Target="../media/image95.png"/><Relationship Id="rId23" Type="http://schemas.openxmlformats.org/officeDocument/2006/relationships/slide" Target="slide12.xml"/><Relationship Id="rId10" Type="http://schemas.openxmlformats.org/officeDocument/2006/relationships/image" Target="../media/image90.jpeg"/><Relationship Id="rId19" Type="http://schemas.openxmlformats.org/officeDocument/2006/relationships/image" Target="../media/image99.jpeg"/><Relationship Id="rId4" Type="http://schemas.openxmlformats.org/officeDocument/2006/relationships/image" Target="../media/image84.jpeg"/><Relationship Id="rId9" Type="http://schemas.openxmlformats.org/officeDocument/2006/relationships/image" Target="../media/image89.jpeg"/><Relationship Id="rId14" Type="http://schemas.openxmlformats.org/officeDocument/2006/relationships/image" Target="../media/image94.png"/><Relationship Id="rId22" Type="http://schemas.openxmlformats.org/officeDocument/2006/relationships/image" Target="../media/image19.emf"/></Relationships>
</file>

<file path=ppt/slides/_rels/slide12.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notesSlide" Target="../notesSlides/notesSlide6.xml"/><Relationship Id="rId7" Type="http://schemas.openxmlformats.org/officeDocument/2006/relationships/image" Target="../media/image24.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104.png"/><Relationship Id="rId5" Type="http://schemas.openxmlformats.org/officeDocument/2006/relationships/oleObject" Target="../embeddings/Microsoft_Office_Word_97_-_2003_Document1.doc"/><Relationship Id="rId4" Type="http://schemas.openxmlformats.org/officeDocument/2006/relationships/image" Target="../media/image103.emf"/><Relationship Id="rId9"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4.emf"/><Relationship Id="rId5" Type="http://schemas.openxmlformats.org/officeDocument/2006/relationships/image" Target="../media/image19.emf"/><Relationship Id="rId4" Type="http://schemas.openxmlformats.org/officeDocument/2006/relationships/image" Target="../media/image103.emf"/></Relationships>
</file>

<file path=ppt/slides/_rels/slide14.xml.rels><?xml version="1.0" encoding="UTF-8" standalone="yes"?>
<Relationships xmlns="http://schemas.openxmlformats.org/package/2006/relationships"><Relationship Id="rId8" Type="http://schemas.openxmlformats.org/officeDocument/2006/relationships/image" Target="../media/image110.jpeg"/><Relationship Id="rId13" Type="http://schemas.openxmlformats.org/officeDocument/2006/relationships/image" Target="../media/image25.png"/><Relationship Id="rId3" Type="http://schemas.openxmlformats.org/officeDocument/2006/relationships/image" Target="../media/image103.emf"/><Relationship Id="rId7" Type="http://schemas.openxmlformats.org/officeDocument/2006/relationships/image" Target="../media/image109.png"/><Relationship Id="rId12" Type="http://schemas.openxmlformats.org/officeDocument/2006/relationships/image" Target="../media/image24.emf"/><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08.png"/><Relationship Id="rId11" Type="http://schemas.openxmlformats.org/officeDocument/2006/relationships/image" Target="../media/image19.emf"/><Relationship Id="rId5" Type="http://schemas.openxmlformats.org/officeDocument/2006/relationships/image" Target="../media/image107.png"/><Relationship Id="rId10" Type="http://schemas.openxmlformats.org/officeDocument/2006/relationships/image" Target="../media/image112.jpeg"/><Relationship Id="rId4" Type="http://schemas.openxmlformats.org/officeDocument/2006/relationships/image" Target="../media/image106.png"/><Relationship Id="rId9" Type="http://schemas.openxmlformats.org/officeDocument/2006/relationships/image" Target="../media/image111.emf"/></Relationships>
</file>

<file path=ppt/slides/_rels/slide15.xml.rels><?xml version="1.0" encoding="UTF-8" standalone="yes"?>
<Relationships xmlns="http://schemas.openxmlformats.org/package/2006/relationships"><Relationship Id="rId8" Type="http://schemas.openxmlformats.org/officeDocument/2006/relationships/image" Target="../media/image100.jpeg"/><Relationship Id="rId3" Type="http://schemas.openxmlformats.org/officeDocument/2006/relationships/image" Target="../media/image113.png"/><Relationship Id="rId7" Type="http://schemas.openxmlformats.org/officeDocument/2006/relationships/slide" Target="slide7.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16.png"/><Relationship Id="rId5" Type="http://schemas.openxmlformats.org/officeDocument/2006/relationships/image" Target="../media/image115.png"/><Relationship Id="rId10" Type="http://schemas.openxmlformats.org/officeDocument/2006/relationships/image" Target="../media/image25.png"/><Relationship Id="rId4" Type="http://schemas.openxmlformats.org/officeDocument/2006/relationships/image" Target="../media/image114.png"/><Relationship Id="rId9" Type="http://schemas.openxmlformats.org/officeDocument/2006/relationships/image" Target="../media/image19.emf"/></Relationships>
</file>

<file path=ppt/slides/_rels/slide16.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image" Target="../media/image24.emf"/><Relationship Id="rId7" Type="http://schemas.openxmlformats.org/officeDocument/2006/relationships/image" Target="../media/image19.emf"/><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100.jpeg"/><Relationship Id="rId5" Type="http://schemas.openxmlformats.org/officeDocument/2006/relationships/slide" Target="slide7.xml"/><Relationship Id="rId10" Type="http://schemas.openxmlformats.org/officeDocument/2006/relationships/image" Target="../media/image25.png"/><Relationship Id="rId4" Type="http://schemas.openxmlformats.org/officeDocument/2006/relationships/image" Target="../media/image117.png"/><Relationship Id="rId9" Type="http://schemas.openxmlformats.org/officeDocument/2006/relationships/image" Target="../media/image101.emf"/></Relationships>
</file>

<file path=ppt/slides/_rels/slide17.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25.png"/><Relationship Id="rId3" Type="http://schemas.openxmlformats.org/officeDocument/2006/relationships/image" Target="../media/image119.jpeg"/><Relationship Id="rId7" Type="http://schemas.openxmlformats.org/officeDocument/2006/relationships/image" Target="../media/image122.jpeg"/><Relationship Id="rId12" Type="http://schemas.openxmlformats.org/officeDocument/2006/relationships/image" Target="../media/image24.emf"/><Relationship Id="rId2" Type="http://schemas.openxmlformats.org/officeDocument/2006/relationships/image" Target="../media/image118.jpeg"/><Relationship Id="rId1" Type="http://schemas.openxmlformats.org/officeDocument/2006/relationships/slideLayout" Target="../slideLayouts/slideLayout10.xml"/><Relationship Id="rId6" Type="http://schemas.openxmlformats.org/officeDocument/2006/relationships/image" Target="../media/image121.jpeg"/><Relationship Id="rId11" Type="http://schemas.openxmlformats.org/officeDocument/2006/relationships/image" Target="../media/image19.emf"/><Relationship Id="rId5" Type="http://schemas.openxmlformats.org/officeDocument/2006/relationships/image" Target="../media/image117.png"/><Relationship Id="rId10" Type="http://schemas.openxmlformats.org/officeDocument/2006/relationships/image" Target="../media/image125.jpeg"/><Relationship Id="rId4" Type="http://schemas.openxmlformats.org/officeDocument/2006/relationships/image" Target="../media/image120.jpeg"/><Relationship Id="rId9" Type="http://schemas.openxmlformats.org/officeDocument/2006/relationships/image" Target="../media/image124.png"/></Relationships>
</file>

<file path=ppt/slides/_rels/slide1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0.xml"/><Relationship Id="rId5" Type="http://schemas.openxmlformats.org/officeDocument/2006/relationships/image" Target="../media/image25.png"/><Relationship Id="rId4" Type="http://schemas.openxmlformats.org/officeDocument/2006/relationships/image" Target="../media/image19.emf"/></Relationships>
</file>

<file path=ppt/slides/_rels/slide1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28.png"/><Relationship Id="rId1" Type="http://schemas.openxmlformats.org/officeDocument/2006/relationships/slideLayout" Target="../slideLayouts/slideLayout10.xml"/><Relationship Id="rId5" Type="http://schemas.openxmlformats.org/officeDocument/2006/relationships/image" Target="../media/image25.png"/><Relationship Id="rId4" Type="http://schemas.openxmlformats.org/officeDocument/2006/relationships/image" Target="../media/image24.emf"/></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30.png"/><Relationship Id="rId7" Type="http://schemas.openxmlformats.org/officeDocument/2006/relationships/image" Target="../media/image24.emf"/><Relationship Id="rId2" Type="http://schemas.openxmlformats.org/officeDocument/2006/relationships/image" Target="../media/image129.png"/><Relationship Id="rId1" Type="http://schemas.openxmlformats.org/officeDocument/2006/relationships/slideLayout" Target="../slideLayouts/slideLayout6.xml"/><Relationship Id="rId6" Type="http://schemas.openxmlformats.org/officeDocument/2006/relationships/image" Target="../media/image19.emf"/><Relationship Id="rId5" Type="http://schemas.openxmlformats.org/officeDocument/2006/relationships/image" Target="../media/image123.png"/><Relationship Id="rId4" Type="http://schemas.openxmlformats.org/officeDocument/2006/relationships/image" Target="../media/image131.png"/></Relationships>
</file>

<file path=ppt/slides/_rels/slide21.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41.emf"/><Relationship Id="rId3" Type="http://schemas.openxmlformats.org/officeDocument/2006/relationships/notesSlide" Target="../notesSlides/notesSlide11.xml"/><Relationship Id="rId7" Type="http://schemas.openxmlformats.org/officeDocument/2006/relationships/image" Target="../media/image135.jpeg"/><Relationship Id="rId12" Type="http://schemas.openxmlformats.org/officeDocument/2006/relationships/image" Target="../media/image140.emf"/><Relationship Id="rId2" Type="http://schemas.openxmlformats.org/officeDocument/2006/relationships/slideLayout" Target="../slideLayouts/slideLayout35.xml"/><Relationship Id="rId16" Type="http://schemas.openxmlformats.org/officeDocument/2006/relationships/image" Target="../media/image25.png"/><Relationship Id="rId1" Type="http://schemas.openxmlformats.org/officeDocument/2006/relationships/vmlDrawing" Target="../drawings/vmlDrawing2.vml"/><Relationship Id="rId6" Type="http://schemas.openxmlformats.org/officeDocument/2006/relationships/image" Target="../media/image134.wmf"/><Relationship Id="rId11" Type="http://schemas.openxmlformats.org/officeDocument/2006/relationships/image" Target="../media/image139.png"/><Relationship Id="rId5" Type="http://schemas.openxmlformats.org/officeDocument/2006/relationships/oleObject" Target="../embeddings/oleObject1.bin"/><Relationship Id="rId15" Type="http://schemas.openxmlformats.org/officeDocument/2006/relationships/image" Target="../media/image19.emf"/><Relationship Id="rId10" Type="http://schemas.openxmlformats.org/officeDocument/2006/relationships/image" Target="../media/image138.png"/><Relationship Id="rId4" Type="http://schemas.openxmlformats.org/officeDocument/2006/relationships/image" Target="../media/image133.jpeg"/><Relationship Id="rId9" Type="http://schemas.openxmlformats.org/officeDocument/2006/relationships/image" Target="../media/image137.jpeg"/><Relationship Id="rId14" Type="http://schemas.openxmlformats.org/officeDocument/2006/relationships/image" Target="../media/image142.emf"/></Relationships>
</file>

<file path=ppt/slides/_rels/slide22.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image" Target="../media/image19.emf"/><Relationship Id="rId7" Type="http://schemas.openxmlformats.org/officeDocument/2006/relationships/image" Target="../media/image146.png"/><Relationship Id="rId12"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34.xml"/><Relationship Id="rId6" Type="http://schemas.openxmlformats.org/officeDocument/2006/relationships/image" Target="../media/image145.png"/><Relationship Id="rId11" Type="http://schemas.openxmlformats.org/officeDocument/2006/relationships/image" Target="../media/image24.emf"/><Relationship Id="rId5" Type="http://schemas.openxmlformats.org/officeDocument/2006/relationships/image" Target="../media/image144.png"/><Relationship Id="rId10" Type="http://schemas.openxmlformats.org/officeDocument/2006/relationships/image" Target="../media/image100.jpeg"/><Relationship Id="rId4" Type="http://schemas.openxmlformats.org/officeDocument/2006/relationships/image" Target="../media/image143.png"/><Relationship Id="rId9" Type="http://schemas.openxmlformats.org/officeDocument/2006/relationships/slide" Target="slide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image" Target="../media/image25.png"/><Relationship Id="rId3" Type="http://schemas.openxmlformats.org/officeDocument/2006/relationships/image" Target="../media/image148.png"/><Relationship Id="rId7" Type="http://schemas.openxmlformats.org/officeDocument/2006/relationships/image" Target="../media/image151.jpeg"/><Relationship Id="rId12" Type="http://schemas.openxmlformats.org/officeDocument/2006/relationships/image" Target="../media/image101.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50.emf"/><Relationship Id="rId11" Type="http://schemas.openxmlformats.org/officeDocument/2006/relationships/slide" Target="slide25.xml"/><Relationship Id="rId5" Type="http://schemas.openxmlformats.org/officeDocument/2006/relationships/image" Target="../media/image149.png"/><Relationship Id="rId10" Type="http://schemas.openxmlformats.org/officeDocument/2006/relationships/image" Target="../media/image19.emf"/><Relationship Id="rId4" Type="http://schemas.openxmlformats.org/officeDocument/2006/relationships/image" Target="../media/image24.emf"/><Relationship Id="rId9" Type="http://schemas.openxmlformats.org/officeDocument/2006/relationships/image" Target="../media/image100.jpeg"/></Relationships>
</file>

<file path=ppt/slides/_rels/slide25.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image" Target="../media/image153.png"/><Relationship Id="rId7" Type="http://schemas.openxmlformats.org/officeDocument/2006/relationships/image" Target="../media/image157.png"/><Relationship Id="rId2" Type="http://schemas.openxmlformats.org/officeDocument/2006/relationships/image" Target="../media/image152.gif"/><Relationship Id="rId1" Type="http://schemas.openxmlformats.org/officeDocument/2006/relationships/slideLayout" Target="../slideLayouts/slideLayout6.xml"/><Relationship Id="rId6" Type="http://schemas.openxmlformats.org/officeDocument/2006/relationships/image" Target="../media/image156.png"/><Relationship Id="rId5" Type="http://schemas.openxmlformats.org/officeDocument/2006/relationships/image" Target="../media/image155.png"/><Relationship Id="rId10" Type="http://schemas.openxmlformats.org/officeDocument/2006/relationships/image" Target="../media/image25.png"/><Relationship Id="rId4" Type="http://schemas.openxmlformats.org/officeDocument/2006/relationships/image" Target="../media/image154.png"/><Relationship Id="rId9" Type="http://schemas.openxmlformats.org/officeDocument/2006/relationships/image" Target="../media/image19.emf"/></Relationships>
</file>

<file path=ppt/slides/_rels/slide26.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59.png"/><Relationship Id="rId7" Type="http://schemas.openxmlformats.org/officeDocument/2006/relationships/image" Target="../media/image157.png"/><Relationship Id="rId2" Type="http://schemas.openxmlformats.org/officeDocument/2006/relationships/image" Target="../media/image158.png"/><Relationship Id="rId1" Type="http://schemas.openxmlformats.org/officeDocument/2006/relationships/slideLayout" Target="../slideLayouts/slideLayout6.xml"/><Relationship Id="rId6" Type="http://schemas.openxmlformats.org/officeDocument/2006/relationships/image" Target="../media/image156.png"/><Relationship Id="rId5" Type="http://schemas.openxmlformats.org/officeDocument/2006/relationships/image" Target="../media/image161.png"/><Relationship Id="rId4" Type="http://schemas.openxmlformats.org/officeDocument/2006/relationships/image" Target="../media/image160.png"/><Relationship Id="rId9" Type="http://schemas.openxmlformats.org/officeDocument/2006/relationships/image" Target="../media/image25.png"/></Relationships>
</file>

<file path=ppt/slides/_rels/slide2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63.jpeg"/><Relationship Id="rId7" Type="http://schemas.openxmlformats.org/officeDocument/2006/relationships/image" Target="../media/image19.emf"/><Relationship Id="rId2" Type="http://schemas.openxmlformats.org/officeDocument/2006/relationships/image" Target="../media/image162.jpeg"/><Relationship Id="rId1" Type="http://schemas.openxmlformats.org/officeDocument/2006/relationships/slideLayout" Target="../slideLayouts/slideLayout6.xml"/><Relationship Id="rId6" Type="http://schemas.openxmlformats.org/officeDocument/2006/relationships/image" Target="../media/image164.png"/><Relationship Id="rId5" Type="http://schemas.openxmlformats.org/officeDocument/2006/relationships/image" Target="../media/image157.png"/><Relationship Id="rId4" Type="http://schemas.openxmlformats.org/officeDocument/2006/relationships/image" Target="../media/image156.png"/></Relationships>
</file>

<file path=ppt/slides/_rels/slide28.xml.rels><?xml version="1.0" encoding="UTF-8" standalone="yes"?>
<Relationships xmlns="http://schemas.openxmlformats.org/package/2006/relationships"><Relationship Id="rId3" Type="http://schemas.openxmlformats.org/officeDocument/2006/relationships/image" Target="../media/image157.png"/><Relationship Id="rId7" Type="http://schemas.openxmlformats.org/officeDocument/2006/relationships/image" Target="../media/image25.png"/><Relationship Id="rId2" Type="http://schemas.openxmlformats.org/officeDocument/2006/relationships/image" Target="../media/image156.png"/><Relationship Id="rId1" Type="http://schemas.openxmlformats.org/officeDocument/2006/relationships/slideLayout" Target="../slideLayouts/slideLayout6.xml"/><Relationship Id="rId6" Type="http://schemas.openxmlformats.org/officeDocument/2006/relationships/image" Target="../media/image19.emf"/><Relationship Id="rId5" Type="http://schemas.openxmlformats.org/officeDocument/2006/relationships/image" Target="../media/image166.png"/><Relationship Id="rId4" Type="http://schemas.openxmlformats.org/officeDocument/2006/relationships/image" Target="../media/image165.emf"/></Relationships>
</file>

<file path=ppt/slides/_rels/slide2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57.png"/><Relationship Id="rId7" Type="http://schemas.openxmlformats.org/officeDocument/2006/relationships/image" Target="../media/image19.emf"/><Relationship Id="rId2" Type="http://schemas.openxmlformats.org/officeDocument/2006/relationships/image" Target="../media/image156.png"/><Relationship Id="rId1" Type="http://schemas.openxmlformats.org/officeDocument/2006/relationships/slideLayout" Target="../slideLayouts/slideLayout6.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6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170.png"/><Relationship Id="rId7" Type="http://schemas.openxmlformats.org/officeDocument/2006/relationships/image" Target="../media/image156.png"/><Relationship Id="rId2" Type="http://schemas.openxmlformats.org/officeDocument/2006/relationships/image" Target="../media/image169.png"/><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19.emf"/><Relationship Id="rId4" Type="http://schemas.openxmlformats.org/officeDocument/2006/relationships/image" Target="../media/image171.png"/><Relationship Id="rId9" Type="http://schemas.openxmlformats.org/officeDocument/2006/relationships/image" Target="../media/image166.png"/></Relationships>
</file>

<file path=ppt/slides/_rels/slide3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57.png"/><Relationship Id="rId7" Type="http://schemas.openxmlformats.org/officeDocument/2006/relationships/image" Target="../media/image19.emf"/><Relationship Id="rId2" Type="http://schemas.openxmlformats.org/officeDocument/2006/relationships/image" Target="../media/image156.png"/><Relationship Id="rId1" Type="http://schemas.openxmlformats.org/officeDocument/2006/relationships/slideLayout" Target="../slideLayouts/slideLayout6.xml"/><Relationship Id="rId6" Type="http://schemas.openxmlformats.org/officeDocument/2006/relationships/image" Target="../media/image173.emf"/><Relationship Id="rId5" Type="http://schemas.openxmlformats.org/officeDocument/2006/relationships/image" Target="../media/image172.png"/><Relationship Id="rId4" Type="http://schemas.openxmlformats.org/officeDocument/2006/relationships/image" Target="../media/image166.png"/></Relationships>
</file>

<file path=ppt/slides/_rels/slide32.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image" Target="../media/image174.emf"/><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19.emf"/><Relationship Id="rId4" Type="http://schemas.openxmlformats.org/officeDocument/2006/relationships/image" Target="../media/image157.png"/></Relationships>
</file>

<file path=ppt/slides/_rels/slide33.xml.rels><?xml version="1.0" encoding="UTF-8" standalone="yes"?>
<Relationships xmlns="http://schemas.openxmlformats.org/package/2006/relationships"><Relationship Id="rId8" Type="http://schemas.openxmlformats.org/officeDocument/2006/relationships/image" Target="../media/image180.jpeg"/><Relationship Id="rId3" Type="http://schemas.openxmlformats.org/officeDocument/2006/relationships/image" Target="../media/image176.emf"/><Relationship Id="rId7" Type="http://schemas.openxmlformats.org/officeDocument/2006/relationships/image" Target="../media/image179.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78.jpeg"/><Relationship Id="rId5" Type="http://schemas.openxmlformats.org/officeDocument/2006/relationships/image" Target="../media/image177.emf"/><Relationship Id="rId10" Type="http://schemas.openxmlformats.org/officeDocument/2006/relationships/image" Target="../media/image25.png"/><Relationship Id="rId4" Type="http://schemas.openxmlformats.org/officeDocument/2006/relationships/image" Target="../media/image24.emf"/><Relationship Id="rId9" Type="http://schemas.openxmlformats.org/officeDocument/2006/relationships/image" Target="../media/image19.emf"/></Relationships>
</file>

<file path=ppt/slides/_rels/slide34.xml.rels><?xml version="1.0" encoding="UTF-8" standalone="yes"?>
<Relationships xmlns="http://schemas.openxmlformats.org/package/2006/relationships"><Relationship Id="rId3" Type="http://schemas.openxmlformats.org/officeDocument/2006/relationships/image" Target="../media/image181.png"/><Relationship Id="rId7" Type="http://schemas.openxmlformats.org/officeDocument/2006/relationships/image" Target="../media/image25.png"/><Relationship Id="rId2" Type="http://schemas.openxmlformats.org/officeDocument/2006/relationships/image" Target="../media/image157.png"/><Relationship Id="rId1" Type="http://schemas.openxmlformats.org/officeDocument/2006/relationships/slideLayout" Target="../slideLayouts/slideLayout6.xml"/><Relationship Id="rId6" Type="http://schemas.openxmlformats.org/officeDocument/2006/relationships/image" Target="../media/image19.emf"/><Relationship Id="rId5" Type="http://schemas.openxmlformats.org/officeDocument/2006/relationships/image" Target="../media/image164.png"/><Relationship Id="rId4" Type="http://schemas.openxmlformats.org/officeDocument/2006/relationships/image" Target="../media/image182.png"/></Relationships>
</file>

<file path=ppt/slides/_rels/slide35.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83.png"/><Relationship Id="rId7" Type="http://schemas.openxmlformats.org/officeDocument/2006/relationships/image" Target="../media/image100.jpeg"/><Relationship Id="rId2" Type="http://schemas.openxmlformats.org/officeDocument/2006/relationships/image" Target="../media/image164.png"/><Relationship Id="rId1" Type="http://schemas.openxmlformats.org/officeDocument/2006/relationships/slideLayout" Target="../slideLayouts/slideLayout6.xml"/><Relationship Id="rId6" Type="http://schemas.openxmlformats.org/officeDocument/2006/relationships/slide" Target="slide7.xml"/><Relationship Id="rId5" Type="http://schemas.openxmlformats.org/officeDocument/2006/relationships/image" Target="../media/image185.png"/><Relationship Id="rId4" Type="http://schemas.openxmlformats.org/officeDocument/2006/relationships/image" Target="../media/image184.png"/><Relationship Id="rId9" Type="http://schemas.openxmlformats.org/officeDocument/2006/relationships/image" Target="../media/image25.png"/></Relationships>
</file>

<file path=ppt/slides/_rels/slide36.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25.png"/><Relationship Id="rId4" Type="http://schemas.openxmlformats.org/officeDocument/2006/relationships/diagramLayout" Target="../diagrams/layout1.xml"/><Relationship Id="rId9" Type="http://schemas.openxmlformats.org/officeDocument/2006/relationships/image" Target="../media/image19.emf"/></Relationships>
</file>

<file path=ppt/slides/_rels/slide37.xml.rels><?xml version="1.0" encoding="UTF-8" standalone="yes"?>
<Relationships xmlns="http://schemas.openxmlformats.org/package/2006/relationships"><Relationship Id="rId3" Type="http://schemas.openxmlformats.org/officeDocument/2006/relationships/image" Target="../media/image186.png"/><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9.emf"/><Relationship Id="rId5" Type="http://schemas.openxmlformats.org/officeDocument/2006/relationships/image" Target="../media/image188.emf"/><Relationship Id="rId4" Type="http://schemas.openxmlformats.org/officeDocument/2006/relationships/image" Target="../media/image187.png"/></Relationships>
</file>

<file path=ppt/slides/_rels/slide38.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slideLayout" Target="../slideLayouts/slideLayout6.xml"/><Relationship Id="rId6" Type="http://schemas.openxmlformats.org/officeDocument/2006/relationships/image" Target="../media/image24.emf"/><Relationship Id="rId5" Type="http://schemas.openxmlformats.org/officeDocument/2006/relationships/image" Target="../media/image123.png"/><Relationship Id="rId4" Type="http://schemas.openxmlformats.org/officeDocument/2006/relationships/image" Target="../media/image191.jpeg"/></Relationships>
</file>

<file path=ppt/slides/_rels/slide39.xml.rels><?xml version="1.0" encoding="UTF-8" standalone="yes"?>
<Relationships xmlns="http://schemas.openxmlformats.org/package/2006/relationships"><Relationship Id="rId8" Type="http://schemas.openxmlformats.org/officeDocument/2006/relationships/image" Target="../media/image120.jpeg"/><Relationship Id="rId13" Type="http://schemas.openxmlformats.org/officeDocument/2006/relationships/image" Target="../media/image196.png"/><Relationship Id="rId3" Type="http://schemas.openxmlformats.org/officeDocument/2006/relationships/image" Target="../media/image193.png"/><Relationship Id="rId7" Type="http://schemas.openxmlformats.org/officeDocument/2006/relationships/image" Target="../media/image119.jpeg"/><Relationship Id="rId12" Type="http://schemas.openxmlformats.org/officeDocument/2006/relationships/image" Target="../media/image123.png"/><Relationship Id="rId17" Type="http://schemas.openxmlformats.org/officeDocument/2006/relationships/image" Target="../media/image25.png"/><Relationship Id="rId2" Type="http://schemas.openxmlformats.org/officeDocument/2006/relationships/image" Target="../media/image192.png"/><Relationship Id="rId16" Type="http://schemas.openxmlformats.org/officeDocument/2006/relationships/image" Target="../media/image19.emf"/><Relationship Id="rId1" Type="http://schemas.openxmlformats.org/officeDocument/2006/relationships/slideLayout" Target="../slideLayouts/slideLayout10.xml"/><Relationship Id="rId6" Type="http://schemas.openxmlformats.org/officeDocument/2006/relationships/image" Target="../media/image118.jpeg"/><Relationship Id="rId11" Type="http://schemas.openxmlformats.org/officeDocument/2006/relationships/image" Target="../media/image122.jpeg"/><Relationship Id="rId5" Type="http://schemas.openxmlformats.org/officeDocument/2006/relationships/image" Target="../media/image195.gif"/><Relationship Id="rId15" Type="http://schemas.openxmlformats.org/officeDocument/2006/relationships/image" Target="../media/image125.jpeg"/><Relationship Id="rId10" Type="http://schemas.openxmlformats.org/officeDocument/2006/relationships/image" Target="../media/image121.jpeg"/><Relationship Id="rId4" Type="http://schemas.openxmlformats.org/officeDocument/2006/relationships/image" Target="../media/image194.gif"/><Relationship Id="rId9" Type="http://schemas.openxmlformats.org/officeDocument/2006/relationships/image" Target="../media/image117.png"/><Relationship Id="rId14" Type="http://schemas.openxmlformats.org/officeDocument/2006/relationships/image" Target="../media/image124.pn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7.xml"/></Relationships>
</file>

<file path=ppt/slides/_rels/slide40.xml.rels><?xml version="1.0" encoding="UTF-8" standalone="yes"?>
<Relationships xmlns="http://schemas.openxmlformats.org/package/2006/relationships"><Relationship Id="rId8" Type="http://schemas.openxmlformats.org/officeDocument/2006/relationships/image" Target="../media/image200.png"/><Relationship Id="rId3" Type="http://schemas.openxmlformats.org/officeDocument/2006/relationships/image" Target="../media/image197.png"/><Relationship Id="rId7" Type="http://schemas.openxmlformats.org/officeDocument/2006/relationships/image" Target="../media/image199.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25.png"/><Relationship Id="rId11" Type="http://schemas.openxmlformats.org/officeDocument/2006/relationships/image" Target="../media/image203.jpeg"/><Relationship Id="rId5" Type="http://schemas.openxmlformats.org/officeDocument/2006/relationships/image" Target="../media/image19.emf"/><Relationship Id="rId10" Type="http://schemas.openxmlformats.org/officeDocument/2006/relationships/image" Target="../media/image202.png"/><Relationship Id="rId4" Type="http://schemas.openxmlformats.org/officeDocument/2006/relationships/image" Target="../media/image198.png"/><Relationship Id="rId9" Type="http://schemas.openxmlformats.org/officeDocument/2006/relationships/image" Target="../media/image201.png"/></Relationships>
</file>

<file path=ppt/slides/_rels/slide41.xml.rels><?xml version="1.0" encoding="UTF-8" standalone="yes"?>
<Relationships xmlns="http://schemas.openxmlformats.org/package/2006/relationships"><Relationship Id="rId8" Type="http://schemas.openxmlformats.org/officeDocument/2006/relationships/image" Target="../media/image209.jpeg"/><Relationship Id="rId13" Type="http://schemas.openxmlformats.org/officeDocument/2006/relationships/image" Target="../media/image100.jpeg"/><Relationship Id="rId3" Type="http://schemas.openxmlformats.org/officeDocument/2006/relationships/image" Target="../media/image204.png"/><Relationship Id="rId7" Type="http://schemas.openxmlformats.org/officeDocument/2006/relationships/image" Target="../media/image208.png"/><Relationship Id="rId12" Type="http://schemas.openxmlformats.org/officeDocument/2006/relationships/slide" Target="slide7.xml"/><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07.jpeg"/><Relationship Id="rId11" Type="http://schemas.openxmlformats.org/officeDocument/2006/relationships/image" Target="../media/image123.png"/><Relationship Id="rId5" Type="http://schemas.openxmlformats.org/officeDocument/2006/relationships/image" Target="../media/image206.png"/><Relationship Id="rId15" Type="http://schemas.openxmlformats.org/officeDocument/2006/relationships/image" Target="../media/image25.png"/><Relationship Id="rId10" Type="http://schemas.openxmlformats.org/officeDocument/2006/relationships/image" Target="../media/image211.jpeg"/><Relationship Id="rId4" Type="http://schemas.openxmlformats.org/officeDocument/2006/relationships/image" Target="../media/image205.png"/><Relationship Id="rId9" Type="http://schemas.openxmlformats.org/officeDocument/2006/relationships/image" Target="../media/image210.png"/><Relationship Id="rId14" Type="http://schemas.openxmlformats.org/officeDocument/2006/relationships/image" Target="../media/image19.emf"/></Relationships>
</file>

<file path=ppt/slides/_rels/slide42.xml.rels><?xml version="1.0" encoding="UTF-8" standalone="yes"?>
<Relationships xmlns="http://schemas.openxmlformats.org/package/2006/relationships"><Relationship Id="rId8" Type="http://schemas.openxmlformats.org/officeDocument/2006/relationships/image" Target="../media/image100.jpeg"/><Relationship Id="rId13" Type="http://schemas.openxmlformats.org/officeDocument/2006/relationships/image" Target="../media/image215.jpeg"/><Relationship Id="rId3" Type="http://schemas.openxmlformats.org/officeDocument/2006/relationships/image" Target="../media/image24.emf"/><Relationship Id="rId7" Type="http://schemas.openxmlformats.org/officeDocument/2006/relationships/slide" Target="slide7.xml"/><Relationship Id="rId12" Type="http://schemas.openxmlformats.org/officeDocument/2006/relationships/image" Target="../media/image214.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01.emf"/><Relationship Id="rId11" Type="http://schemas.openxmlformats.org/officeDocument/2006/relationships/image" Target="../media/image213.png"/><Relationship Id="rId5" Type="http://schemas.openxmlformats.org/officeDocument/2006/relationships/slide" Target="slide43.xml"/><Relationship Id="rId10" Type="http://schemas.openxmlformats.org/officeDocument/2006/relationships/image" Target="../media/image212.jpeg"/><Relationship Id="rId4" Type="http://schemas.openxmlformats.org/officeDocument/2006/relationships/image" Target="../media/image19.emf"/><Relationship Id="rId9" Type="http://schemas.openxmlformats.org/officeDocument/2006/relationships/image" Target="../media/image25.png"/></Relationships>
</file>

<file path=ppt/slides/_rels/slide4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16.emf"/><Relationship Id="rId1" Type="http://schemas.openxmlformats.org/officeDocument/2006/relationships/slideLayout" Target="../slideLayouts/slideLayout34.xml"/><Relationship Id="rId4" Type="http://schemas.openxmlformats.org/officeDocument/2006/relationships/image" Target="../media/image25.png"/></Relationships>
</file>

<file path=ppt/slides/_rels/slide44.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notesSlide" Target="../notesSlides/notesSlide20.xml"/><Relationship Id="rId1" Type="http://schemas.openxmlformats.org/officeDocument/2006/relationships/slideLayout" Target="../slideLayouts/slideLayout34.xml"/><Relationship Id="rId5" Type="http://schemas.openxmlformats.org/officeDocument/2006/relationships/image" Target="../media/image25.png"/><Relationship Id="rId4" Type="http://schemas.openxmlformats.org/officeDocument/2006/relationships/image" Target="../media/image19.emf"/></Relationships>
</file>

<file path=ppt/slides/_rels/slide45.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image" Target="../media/image226.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225.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diagramColors" Target="../diagrams/colors2.xml"/><Relationship Id="rId11" Type="http://schemas.openxmlformats.org/officeDocument/2006/relationships/image" Target="../media/image224.png"/><Relationship Id="rId5" Type="http://schemas.openxmlformats.org/officeDocument/2006/relationships/diagramQuickStyle" Target="../diagrams/quickStyle2.xml"/><Relationship Id="rId10" Type="http://schemas.openxmlformats.org/officeDocument/2006/relationships/image" Target="../media/image223.png"/><Relationship Id="rId4" Type="http://schemas.openxmlformats.org/officeDocument/2006/relationships/diagramLayout" Target="../diagrams/layout2.xml"/><Relationship Id="rId9" Type="http://schemas.openxmlformats.org/officeDocument/2006/relationships/image" Target="../media/image100.jpeg"/><Relationship Id="rId14" Type="http://schemas.openxmlformats.org/officeDocument/2006/relationships/image" Target="../media/image22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xml"/><Relationship Id="rId1" Type="http://schemas.openxmlformats.org/officeDocument/2006/relationships/slideLayout" Target="../slideLayouts/slideLayout34.xml"/><Relationship Id="rId6" Type="http://schemas.openxmlformats.org/officeDocument/2006/relationships/image" Target="../media/image19.emf"/><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emf"/><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6.png"/><Relationship Id="rId4" Type="http://schemas.openxmlformats.org/officeDocument/2006/relationships/image" Target="../media/image21.png"/><Relationship Id="rId9" Type="http://schemas.openxmlformats.org/officeDocument/2006/relationships/image" Target="../media/image19.emf"/></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4.png"/><Relationship Id="rId18" Type="http://schemas.openxmlformats.org/officeDocument/2006/relationships/slide" Target="slide14.xml"/><Relationship Id="rId3" Type="http://schemas.openxmlformats.org/officeDocument/2006/relationships/image" Target="../media/image28.png"/><Relationship Id="rId7" Type="http://schemas.openxmlformats.org/officeDocument/2006/relationships/slide" Target="slide11.xml"/><Relationship Id="rId12" Type="http://schemas.openxmlformats.org/officeDocument/2006/relationships/image" Target="../media/image33.png"/><Relationship Id="rId17" Type="http://schemas.openxmlformats.org/officeDocument/2006/relationships/image" Target="../media/image25.png"/><Relationship Id="rId2" Type="http://schemas.openxmlformats.org/officeDocument/2006/relationships/image" Target="../media/image27.png"/><Relationship Id="rId16" Type="http://schemas.openxmlformats.org/officeDocument/2006/relationships/image" Target="../media/image19.emf"/><Relationship Id="rId1" Type="http://schemas.openxmlformats.org/officeDocument/2006/relationships/slideLayout" Target="../slideLayouts/slideLayout34.xml"/><Relationship Id="rId6" Type="http://schemas.openxmlformats.org/officeDocument/2006/relationships/image" Target="../media/image30.png"/><Relationship Id="rId11" Type="http://schemas.openxmlformats.org/officeDocument/2006/relationships/slide" Target="slide36.xml"/><Relationship Id="rId5" Type="http://schemas.openxmlformats.org/officeDocument/2006/relationships/image" Target="../media/image29.png"/><Relationship Id="rId15" Type="http://schemas.openxmlformats.org/officeDocument/2006/relationships/image" Target="../media/image35.png"/><Relationship Id="rId10" Type="http://schemas.openxmlformats.org/officeDocument/2006/relationships/image" Target="../media/image32.png"/><Relationship Id="rId19" Type="http://schemas.openxmlformats.org/officeDocument/2006/relationships/image" Target="../media/image36.png"/><Relationship Id="rId4" Type="http://schemas.openxmlformats.org/officeDocument/2006/relationships/slide" Target="slide42.xml"/><Relationship Id="rId9" Type="http://schemas.openxmlformats.org/officeDocument/2006/relationships/slide" Target="slide24.xml"/><Relationship Id="rId14" Type="http://schemas.openxmlformats.org/officeDocument/2006/relationships/slide" Target="slide16.xml"/></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44.jpeg"/><Relationship Id="rId3" Type="http://schemas.openxmlformats.org/officeDocument/2006/relationships/image" Target="../media/image37.jpeg"/><Relationship Id="rId7" Type="http://schemas.openxmlformats.org/officeDocument/2006/relationships/image" Target="../media/image24.emf"/><Relationship Id="rId12" Type="http://schemas.openxmlformats.org/officeDocument/2006/relationships/image" Target="../media/image43.jpeg"/><Relationship Id="rId17" Type="http://schemas.openxmlformats.org/officeDocument/2006/relationships/image" Target="../media/image48.jpeg"/><Relationship Id="rId2" Type="http://schemas.openxmlformats.org/officeDocument/2006/relationships/notesSlide" Target="../notesSlides/notesSlide5.xml"/><Relationship Id="rId16" Type="http://schemas.openxmlformats.org/officeDocument/2006/relationships/image" Target="../media/image47.png"/><Relationship Id="rId1" Type="http://schemas.openxmlformats.org/officeDocument/2006/relationships/slideLayout" Target="../slideLayouts/slideLayout6.xml"/><Relationship Id="rId6" Type="http://schemas.openxmlformats.org/officeDocument/2006/relationships/image" Target="../media/image19.emf"/><Relationship Id="rId11" Type="http://schemas.openxmlformats.org/officeDocument/2006/relationships/image" Target="../media/image42.gif"/><Relationship Id="rId5" Type="http://schemas.openxmlformats.org/officeDocument/2006/relationships/image" Target="../media/image39.png"/><Relationship Id="rId15" Type="http://schemas.openxmlformats.org/officeDocument/2006/relationships/image" Target="../media/image46.jpeg"/><Relationship Id="rId10" Type="http://schemas.openxmlformats.org/officeDocument/2006/relationships/image" Target="../media/image41.jpeg"/><Relationship Id="rId4" Type="http://schemas.openxmlformats.org/officeDocument/2006/relationships/image" Target="../media/image38.jpeg"/><Relationship Id="rId9" Type="http://schemas.openxmlformats.org/officeDocument/2006/relationships/image" Target="../media/image40.png"/><Relationship Id="rId14" Type="http://schemas.openxmlformats.org/officeDocument/2006/relationships/image" Target="../media/image45.jpeg"/></Relationships>
</file>

<file path=ppt/slides/_rels/slide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25.png"/><Relationship Id="rId7" Type="http://schemas.openxmlformats.org/officeDocument/2006/relationships/image" Target="../media/image52.png"/><Relationship Id="rId2" Type="http://schemas.openxmlformats.org/officeDocument/2006/relationships/image" Target="../media/image19.emf"/><Relationship Id="rId1" Type="http://schemas.openxmlformats.org/officeDocument/2006/relationships/slideLayout" Target="../slideLayouts/slideLayout3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accent6">
                    <a:lumMod val="50000"/>
                  </a:schemeClr>
                </a:solidFill>
              </a:rPr>
              <a:t>PlantStruxure PES</a:t>
            </a:r>
            <a:endParaRPr lang="en-US" dirty="0">
              <a:solidFill>
                <a:schemeClr val="accent6">
                  <a:lumMod val="50000"/>
                </a:schemeClr>
              </a:solidFill>
            </a:endParaRPr>
          </a:p>
        </p:txBody>
      </p:sp>
      <p:sp>
        <p:nvSpPr>
          <p:cNvPr id="3" name="Subtitle 2"/>
          <p:cNvSpPr>
            <a:spLocks noGrp="1"/>
          </p:cNvSpPr>
          <p:nvPr>
            <p:ph type="subTitle" idx="1"/>
          </p:nvPr>
        </p:nvSpPr>
        <p:spPr>
          <a:xfrm>
            <a:off x="718201" y="2951789"/>
            <a:ext cx="10317313" cy="492443"/>
          </a:xfrm>
        </p:spPr>
        <p:txBody>
          <a:bodyPr/>
          <a:lstStyle/>
          <a:p>
            <a:r>
              <a:rPr lang="ru-RU" dirty="0" smtClean="0"/>
              <a:t>Инновационная система управления производством</a:t>
            </a:r>
            <a:endParaRPr lang="en-US" dirty="0" smtClean="0"/>
          </a:p>
        </p:txBody>
      </p:sp>
      <p:sp>
        <p:nvSpPr>
          <p:cNvPr id="4" name="Content Placeholder 3"/>
          <p:cNvSpPr>
            <a:spLocks noGrp="1"/>
          </p:cNvSpPr>
          <p:nvPr>
            <p:ph idx="10"/>
          </p:nvPr>
        </p:nvSpPr>
        <p:spPr/>
        <p:txBody>
          <a:bodyPr/>
          <a:lstStyle/>
          <a:p>
            <a:r>
              <a:rPr lang="ru-RU" dirty="0" smtClean="0"/>
              <a:t>Наталья Нильсен</a:t>
            </a:r>
            <a:endParaRPr lang="en-US" dirty="0" smtClean="0"/>
          </a:p>
          <a:p>
            <a:r>
              <a:rPr lang="ru-RU" dirty="0" smtClean="0"/>
              <a:t>Руководитель направления </a:t>
            </a:r>
            <a:r>
              <a:rPr lang="en-US" dirty="0" err="1" smtClean="0"/>
              <a:t>PlantStruxure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cxnSp>
        <p:nvCxnSpPr>
          <p:cNvPr id="330" name="Shape 441"/>
          <p:cNvCxnSpPr>
            <a:cxnSpLocks noChangeShapeType="1"/>
          </p:cNvCxnSpPr>
          <p:nvPr/>
        </p:nvCxnSpPr>
        <p:spPr bwMode="auto">
          <a:xfrm rot="5400000">
            <a:off x="2919821" y="3003943"/>
            <a:ext cx="591869" cy="1825"/>
          </a:xfrm>
          <a:prstGeom prst="bentConnector3">
            <a:avLst>
              <a:gd name="adj1" fmla="val 50000"/>
            </a:avLst>
          </a:prstGeom>
          <a:noFill/>
          <a:ln w="28575">
            <a:solidFill>
              <a:schemeClr val="accent1"/>
            </a:solidFill>
            <a:round/>
            <a:headEnd type="none" w="sm" len="sm"/>
            <a:tailEnd type="none" w="sm" len="sm"/>
          </a:ln>
        </p:spPr>
      </p:cxnSp>
      <p:sp>
        <p:nvSpPr>
          <p:cNvPr id="65" name="Title 64"/>
          <p:cNvSpPr>
            <a:spLocks noGrp="1"/>
          </p:cNvSpPr>
          <p:nvPr>
            <p:ph type="title"/>
          </p:nvPr>
        </p:nvSpPr>
        <p:spPr>
          <a:xfrm>
            <a:off x="270085" y="-168622"/>
            <a:ext cx="9740480" cy="1149350"/>
          </a:xfrm>
        </p:spPr>
        <p:txBody>
          <a:bodyPr/>
          <a:lstStyle/>
          <a:p>
            <a:r>
              <a:rPr lang="ru-RU" sz="3200" b="1" kern="1200" dirty="0" smtClean="0">
                <a:latin typeface="Arial" pitchFamily="34" charset="0"/>
                <a:cs typeface="Arial" pitchFamily="34" charset="0"/>
              </a:rPr>
              <a:t>Контроллеры и сетевая архитектура </a:t>
            </a:r>
            <a:endParaRPr lang="en-US" sz="3200" b="1" kern="1200" dirty="0">
              <a:latin typeface="Arial" pitchFamily="34" charset="0"/>
              <a:cs typeface="Arial" pitchFamily="34" charset="0"/>
            </a:endParaRPr>
          </a:p>
        </p:txBody>
      </p:sp>
      <p:sp>
        <p:nvSpPr>
          <p:cNvPr id="1949" name="Content Placeholder 2"/>
          <p:cNvSpPr>
            <a:spLocks noGrp="1"/>
          </p:cNvSpPr>
          <p:nvPr>
            <p:ph idx="1"/>
          </p:nvPr>
        </p:nvSpPr>
        <p:spPr>
          <a:xfrm>
            <a:off x="9364226" y="1412775"/>
            <a:ext cx="2542943" cy="1368152"/>
          </a:xfrm>
        </p:spPr>
        <p:txBody>
          <a:bodyPr/>
          <a:lstStyle/>
          <a:p>
            <a:pPr marL="0" indent="0" algn="ctr" defTabSz="914400" eaLnBrk="1" hangingPunct="1">
              <a:buClr>
                <a:srgbClr val="009530"/>
              </a:buClr>
              <a:buNone/>
            </a:pPr>
            <a:r>
              <a:rPr lang="en-US" sz="1200" u="sng" dirty="0" smtClean="0">
                <a:solidFill>
                  <a:srgbClr val="00B050"/>
                </a:solidFill>
                <a:cs typeface="Arial" pitchFamily="34" charset="0"/>
              </a:rPr>
              <a:t> </a:t>
            </a:r>
            <a:r>
              <a:rPr lang="ru-RU" sz="1200" u="sng" dirty="0" smtClean="0">
                <a:solidFill>
                  <a:srgbClr val="00B050"/>
                </a:solidFill>
                <a:cs typeface="Arial" pitchFamily="34" charset="0"/>
              </a:rPr>
              <a:t>Поддержка контроллеров</a:t>
            </a:r>
            <a:endParaRPr lang="en-US" sz="1200" u="sng" dirty="0" smtClean="0">
              <a:solidFill>
                <a:srgbClr val="00B050"/>
              </a:solidFill>
              <a:cs typeface="Arial" pitchFamily="34" charset="0"/>
            </a:endParaRPr>
          </a:p>
          <a:p>
            <a:pPr defTabSz="914400" eaLnBrk="1" hangingPunct="1">
              <a:buClr>
                <a:schemeClr val="tx1">
                  <a:lumMod val="75000"/>
                  <a:lumOff val="25000"/>
                </a:schemeClr>
              </a:buClr>
              <a:buFont typeface="Arial" pitchFamily="34" charset="0"/>
              <a:buChar char="˃"/>
            </a:pPr>
            <a:r>
              <a:rPr lang="en-US" sz="1200" dirty="0" smtClean="0">
                <a:solidFill>
                  <a:srgbClr val="777777"/>
                </a:solidFill>
                <a:cs typeface="Arial" pitchFamily="34" charset="0"/>
              </a:rPr>
              <a:t>M340</a:t>
            </a:r>
          </a:p>
          <a:p>
            <a:pPr defTabSz="914400" eaLnBrk="1" hangingPunct="1">
              <a:buClr>
                <a:schemeClr val="tx1">
                  <a:lumMod val="75000"/>
                  <a:lumOff val="25000"/>
                </a:schemeClr>
              </a:buClr>
              <a:buFont typeface="Arial" pitchFamily="34" charset="0"/>
              <a:buChar char="˃"/>
            </a:pPr>
            <a:r>
              <a:rPr lang="en-US" sz="1200" dirty="0" smtClean="0">
                <a:solidFill>
                  <a:srgbClr val="777777"/>
                </a:solidFill>
                <a:cs typeface="Arial" pitchFamily="34" charset="0"/>
              </a:rPr>
              <a:t>M580</a:t>
            </a:r>
          </a:p>
          <a:p>
            <a:pPr defTabSz="914400" eaLnBrk="1" hangingPunct="1">
              <a:buClr>
                <a:schemeClr val="tx1">
                  <a:lumMod val="75000"/>
                  <a:lumOff val="25000"/>
                </a:schemeClr>
              </a:buClr>
              <a:buFont typeface="Arial" pitchFamily="34" charset="0"/>
              <a:buChar char="˃"/>
            </a:pPr>
            <a:r>
              <a:rPr lang="en-US" sz="1200" dirty="0" smtClean="0">
                <a:solidFill>
                  <a:srgbClr val="777777"/>
                </a:solidFill>
                <a:cs typeface="Arial" pitchFamily="34" charset="0"/>
              </a:rPr>
              <a:t>Quantum </a:t>
            </a:r>
            <a:r>
              <a:rPr lang="ru-RU" sz="1200" dirty="0" smtClean="0">
                <a:solidFill>
                  <a:srgbClr val="777777"/>
                </a:solidFill>
                <a:cs typeface="Arial" pitchFamily="34" charset="0"/>
              </a:rPr>
              <a:t>с</a:t>
            </a:r>
            <a:r>
              <a:rPr lang="en-US" sz="1200" dirty="0" smtClean="0">
                <a:solidFill>
                  <a:srgbClr val="777777"/>
                </a:solidFill>
                <a:cs typeface="Arial" pitchFamily="34" charset="0"/>
              </a:rPr>
              <a:t> Hot Standby</a:t>
            </a:r>
          </a:p>
        </p:txBody>
      </p:sp>
      <p:sp>
        <p:nvSpPr>
          <p:cNvPr id="1950" name="Content Placeholder 2"/>
          <p:cNvSpPr>
            <a:spLocks noGrp="1"/>
          </p:cNvSpPr>
          <p:nvPr>
            <p:ph idx="4294967295"/>
          </p:nvPr>
        </p:nvSpPr>
        <p:spPr>
          <a:xfrm>
            <a:off x="9453563" y="2673350"/>
            <a:ext cx="2735262" cy="1476375"/>
          </a:xfrm>
        </p:spPr>
        <p:txBody>
          <a:bodyPr/>
          <a:lstStyle/>
          <a:p>
            <a:pPr marL="0" indent="0" defTabSz="914400" eaLnBrk="1" hangingPunct="1">
              <a:buClr>
                <a:srgbClr val="009530"/>
              </a:buClr>
              <a:buNone/>
            </a:pPr>
            <a:r>
              <a:rPr lang="en-US" sz="1200" u="sng" dirty="0" smtClean="0">
                <a:solidFill>
                  <a:schemeClr val="accent1"/>
                </a:solidFill>
                <a:cs typeface="Arial" pitchFamily="34" charset="0"/>
              </a:rPr>
              <a:t> </a:t>
            </a:r>
            <a:r>
              <a:rPr lang="en-US" sz="1200" dirty="0" smtClean="0">
                <a:solidFill>
                  <a:schemeClr val="accent1"/>
                </a:solidFill>
                <a:cs typeface="Arial" pitchFamily="34" charset="0"/>
              </a:rPr>
              <a:t>      </a:t>
            </a:r>
            <a:r>
              <a:rPr lang="en-US" sz="1200" u="sng" dirty="0" smtClean="0">
                <a:solidFill>
                  <a:srgbClr val="00B050"/>
                </a:solidFill>
                <a:cs typeface="Arial" pitchFamily="34" charset="0"/>
              </a:rPr>
              <a:t> </a:t>
            </a:r>
            <a:r>
              <a:rPr lang="ru-RU" sz="1200" u="sng" dirty="0" smtClean="0">
                <a:solidFill>
                  <a:srgbClr val="00B050"/>
                </a:solidFill>
                <a:cs typeface="Arial" pitchFamily="34" charset="0"/>
              </a:rPr>
              <a:t>Управление </a:t>
            </a:r>
            <a:r>
              <a:rPr lang="en-US" sz="1200" u="sng" dirty="0" smtClean="0">
                <a:solidFill>
                  <a:srgbClr val="00B050"/>
                </a:solidFill>
                <a:cs typeface="Arial" pitchFamily="34" charset="0"/>
              </a:rPr>
              <a:t>I/Os</a:t>
            </a:r>
          </a:p>
          <a:p>
            <a:pPr defTabSz="914400" eaLnBrk="1" hangingPunct="1">
              <a:buClr>
                <a:schemeClr val="tx1">
                  <a:lumMod val="75000"/>
                  <a:lumOff val="25000"/>
                </a:schemeClr>
              </a:buClr>
              <a:buFont typeface="Arial" pitchFamily="34" charset="0"/>
              <a:buChar char="˃"/>
            </a:pPr>
            <a:r>
              <a:rPr lang="en-US" sz="1200" dirty="0" smtClean="0">
                <a:solidFill>
                  <a:srgbClr val="777777"/>
                </a:solidFill>
                <a:cs typeface="Arial" pitchFamily="34" charset="0"/>
              </a:rPr>
              <a:t>Quantum: </a:t>
            </a:r>
            <a:r>
              <a:rPr lang="en-US" sz="1100" dirty="0" smtClean="0">
                <a:solidFill>
                  <a:srgbClr val="777777"/>
                </a:solidFill>
                <a:cs typeface="Arial" pitchFamily="34" charset="0"/>
              </a:rPr>
              <a:t>S908 drops</a:t>
            </a:r>
          </a:p>
          <a:p>
            <a:pPr defTabSz="914400" eaLnBrk="1" hangingPunct="1">
              <a:buClr>
                <a:schemeClr val="tx1">
                  <a:lumMod val="75000"/>
                  <a:lumOff val="25000"/>
                </a:schemeClr>
              </a:buClr>
              <a:buFont typeface="Arial" pitchFamily="34" charset="0"/>
              <a:buChar char="˃"/>
            </a:pPr>
            <a:r>
              <a:rPr lang="ru-RU" sz="1200" dirty="0" smtClean="0">
                <a:solidFill>
                  <a:srgbClr val="777777"/>
                </a:solidFill>
                <a:cs typeface="Arial" pitchFamily="34" charset="0"/>
              </a:rPr>
              <a:t>Все платформы</a:t>
            </a:r>
            <a:r>
              <a:rPr lang="en-US" sz="1200" dirty="0" smtClean="0">
                <a:solidFill>
                  <a:srgbClr val="777777"/>
                </a:solidFill>
                <a:cs typeface="Arial" pitchFamily="34" charset="0"/>
              </a:rPr>
              <a:t>:</a:t>
            </a:r>
          </a:p>
          <a:p>
            <a:pPr lvl="1" defTabSz="914400" eaLnBrk="1" hangingPunct="1">
              <a:buClr>
                <a:schemeClr val="tx1">
                  <a:lumMod val="75000"/>
                  <a:lumOff val="25000"/>
                </a:schemeClr>
              </a:buClr>
              <a:buFont typeface="Arial" pitchFamily="34" charset="0"/>
              <a:buChar char="˃"/>
            </a:pPr>
            <a:r>
              <a:rPr lang="en-US" sz="1100" dirty="0" smtClean="0">
                <a:solidFill>
                  <a:srgbClr val="777777"/>
                </a:solidFill>
                <a:cs typeface="Arial" pitchFamily="34" charset="0"/>
              </a:rPr>
              <a:t>X80 Ethernet RIO</a:t>
            </a:r>
          </a:p>
          <a:p>
            <a:pPr lvl="1" defTabSz="914400" eaLnBrk="1" hangingPunct="1">
              <a:buClr>
                <a:schemeClr val="tx1">
                  <a:lumMod val="75000"/>
                  <a:lumOff val="25000"/>
                </a:schemeClr>
              </a:buClr>
              <a:buFont typeface="Arial" pitchFamily="34" charset="0"/>
              <a:buChar char="˃"/>
            </a:pPr>
            <a:r>
              <a:rPr lang="en-US" sz="1100" dirty="0" smtClean="0">
                <a:solidFill>
                  <a:srgbClr val="777777"/>
                </a:solidFill>
                <a:cs typeface="Arial" pitchFamily="34" charset="0"/>
              </a:rPr>
              <a:t>Distributed I/Os </a:t>
            </a:r>
            <a:r>
              <a:rPr lang="ru-RU" sz="1100" dirty="0" smtClean="0">
                <a:solidFill>
                  <a:srgbClr val="777777"/>
                </a:solidFill>
                <a:cs typeface="Arial" pitchFamily="34" charset="0"/>
              </a:rPr>
              <a:t>через</a:t>
            </a:r>
            <a:endParaRPr lang="en-US" sz="1100" dirty="0" smtClean="0">
              <a:solidFill>
                <a:srgbClr val="777777"/>
              </a:solidFill>
              <a:cs typeface="Arial" pitchFamily="34" charset="0"/>
            </a:endParaRPr>
          </a:p>
          <a:p>
            <a:pPr lvl="1" defTabSz="914400" eaLnBrk="1" hangingPunct="1">
              <a:buClr>
                <a:schemeClr val="tx1">
                  <a:lumMod val="75000"/>
                  <a:lumOff val="25000"/>
                </a:schemeClr>
              </a:buClr>
              <a:buNone/>
            </a:pPr>
            <a:r>
              <a:rPr lang="en-US" sz="1100" dirty="0" smtClean="0">
                <a:solidFill>
                  <a:srgbClr val="777777"/>
                </a:solidFill>
                <a:cs typeface="Arial" pitchFamily="34" charset="0"/>
              </a:rPr>
              <a:t>        Ethernet (STB)</a:t>
            </a:r>
          </a:p>
          <a:p>
            <a:pPr defTabSz="914400" eaLnBrk="1" hangingPunct="1">
              <a:buClr>
                <a:schemeClr val="tx1">
                  <a:lumMod val="75000"/>
                  <a:lumOff val="25000"/>
                </a:schemeClr>
              </a:buClr>
              <a:buNone/>
            </a:pPr>
            <a:endParaRPr lang="en-US" sz="1200" dirty="0" smtClean="0">
              <a:solidFill>
                <a:srgbClr val="777777"/>
              </a:solidFill>
              <a:cs typeface="Arial" pitchFamily="34" charset="0"/>
            </a:endParaRPr>
          </a:p>
        </p:txBody>
      </p:sp>
      <p:sp>
        <p:nvSpPr>
          <p:cNvPr id="1952" name="Content Placeholder 2"/>
          <p:cNvSpPr>
            <a:spLocks noGrp="1"/>
          </p:cNvSpPr>
          <p:nvPr>
            <p:ph idx="4294967295"/>
          </p:nvPr>
        </p:nvSpPr>
        <p:spPr>
          <a:xfrm>
            <a:off x="9399588" y="4221163"/>
            <a:ext cx="2789237" cy="1655762"/>
          </a:xfrm>
        </p:spPr>
        <p:txBody>
          <a:bodyPr/>
          <a:lstStyle/>
          <a:p>
            <a:pPr marL="0" indent="0" defTabSz="914400" eaLnBrk="1" hangingPunct="1">
              <a:buClr>
                <a:srgbClr val="009530"/>
              </a:buClr>
              <a:buNone/>
            </a:pPr>
            <a:r>
              <a:rPr lang="en-US" sz="1200" dirty="0" smtClean="0">
                <a:solidFill>
                  <a:schemeClr val="accent1"/>
                </a:solidFill>
                <a:cs typeface="Arial" pitchFamily="34" charset="0"/>
              </a:rPr>
              <a:t>         </a:t>
            </a:r>
            <a:r>
              <a:rPr lang="ru-RU" sz="1200" u="sng" dirty="0" smtClean="0">
                <a:solidFill>
                  <a:srgbClr val="00B050"/>
                </a:solidFill>
                <a:cs typeface="Arial" pitchFamily="34" charset="0"/>
              </a:rPr>
              <a:t>Поддержка протоколов </a:t>
            </a:r>
            <a:endParaRPr lang="en-US" sz="1200" u="sng" dirty="0" smtClean="0">
              <a:solidFill>
                <a:srgbClr val="00B050"/>
              </a:solidFill>
              <a:cs typeface="Arial" pitchFamily="34" charset="0"/>
            </a:endParaRPr>
          </a:p>
          <a:p>
            <a:pPr defTabSz="914400" eaLnBrk="1" hangingPunct="1">
              <a:buClr>
                <a:schemeClr val="tx1">
                  <a:lumMod val="75000"/>
                  <a:lumOff val="25000"/>
                </a:schemeClr>
              </a:buClr>
              <a:buFont typeface="Arial" pitchFamily="34" charset="0"/>
              <a:buChar char="˃"/>
            </a:pPr>
            <a:r>
              <a:rPr lang="en-US" sz="1200" dirty="0" smtClean="0">
                <a:solidFill>
                  <a:srgbClr val="777777"/>
                </a:solidFill>
                <a:cs typeface="Arial" pitchFamily="34" charset="0"/>
              </a:rPr>
              <a:t>Ethernet</a:t>
            </a:r>
          </a:p>
          <a:p>
            <a:pPr defTabSz="914400" eaLnBrk="1" hangingPunct="1">
              <a:buClr>
                <a:schemeClr val="tx1">
                  <a:lumMod val="75000"/>
                  <a:lumOff val="25000"/>
                </a:schemeClr>
              </a:buClr>
              <a:buFont typeface="Arial" pitchFamily="34" charset="0"/>
              <a:buChar char="˃"/>
            </a:pPr>
            <a:r>
              <a:rPr lang="en-US" sz="1200" dirty="0" smtClean="0">
                <a:solidFill>
                  <a:srgbClr val="777777"/>
                </a:solidFill>
                <a:cs typeface="Arial" pitchFamily="34" charset="0"/>
              </a:rPr>
              <a:t>Modbus serial</a:t>
            </a:r>
          </a:p>
          <a:p>
            <a:pPr defTabSz="914400" eaLnBrk="1" hangingPunct="1">
              <a:buClr>
                <a:schemeClr val="tx1">
                  <a:lumMod val="75000"/>
                  <a:lumOff val="25000"/>
                </a:schemeClr>
              </a:buClr>
              <a:buFont typeface="Arial" pitchFamily="34" charset="0"/>
              <a:buChar char="˃"/>
            </a:pPr>
            <a:r>
              <a:rPr lang="en-US" sz="1200" dirty="0" smtClean="0">
                <a:solidFill>
                  <a:srgbClr val="777777"/>
                </a:solidFill>
                <a:cs typeface="Arial" pitchFamily="34" charset="0"/>
              </a:rPr>
              <a:t>PROFIBUS (remote master)</a:t>
            </a:r>
          </a:p>
          <a:p>
            <a:pPr defTabSz="914400" eaLnBrk="1" hangingPunct="1">
              <a:buClr>
                <a:schemeClr val="tx1">
                  <a:lumMod val="75000"/>
                  <a:lumOff val="25000"/>
                </a:schemeClr>
              </a:buClr>
              <a:buFont typeface="Arial" pitchFamily="34" charset="0"/>
              <a:buChar char="˃"/>
            </a:pPr>
            <a:r>
              <a:rPr lang="en-US" sz="1200" dirty="0" smtClean="0">
                <a:solidFill>
                  <a:srgbClr val="777777"/>
                </a:solidFill>
                <a:cs typeface="Arial" pitchFamily="34" charset="0"/>
              </a:rPr>
              <a:t>Hart</a:t>
            </a:r>
          </a:p>
        </p:txBody>
      </p:sp>
      <p:cxnSp>
        <p:nvCxnSpPr>
          <p:cNvPr id="1951" name="Straight Connector 354"/>
          <p:cNvCxnSpPr/>
          <p:nvPr/>
        </p:nvCxnSpPr>
        <p:spPr>
          <a:xfrm>
            <a:off x="9354358" y="948548"/>
            <a:ext cx="3568" cy="5288765"/>
          </a:xfrm>
          <a:prstGeom prst="line">
            <a:avLst/>
          </a:prstGeom>
          <a:ln w="22225" cmpd="dbl">
            <a:solidFill>
              <a:srgbClr val="009530"/>
            </a:solidFill>
            <a:prstDash val="sysDash"/>
          </a:ln>
        </p:spPr>
        <p:style>
          <a:lnRef idx="1">
            <a:schemeClr val="accent1"/>
          </a:lnRef>
          <a:fillRef idx="0">
            <a:schemeClr val="accent1"/>
          </a:fillRef>
          <a:effectRef idx="0">
            <a:schemeClr val="accent1"/>
          </a:effectRef>
          <a:fontRef idx="minor">
            <a:schemeClr val="tx1"/>
          </a:fontRef>
        </p:style>
      </p:cxnSp>
      <p:sp>
        <p:nvSpPr>
          <p:cNvPr id="1964" name="AutoShape 15"/>
          <p:cNvSpPr>
            <a:spLocks noChangeArrowheads="1"/>
          </p:cNvSpPr>
          <p:nvPr/>
        </p:nvSpPr>
        <p:spPr bwMode="auto">
          <a:xfrm>
            <a:off x="896014" y="6315085"/>
            <a:ext cx="10683530" cy="415925"/>
          </a:xfrm>
          <a:prstGeom prst="roundRect">
            <a:avLst>
              <a:gd name="adj" fmla="val 19032"/>
            </a:avLst>
          </a:prstGeom>
          <a:solidFill>
            <a:schemeClr val="bg1"/>
          </a:solidFill>
          <a:ln w="28575">
            <a:solidFill>
              <a:srgbClr val="009530"/>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rgbClr val="FFFFFF"/>
              </a:solidFill>
              <a:cs typeface="Arial" charset="0"/>
            </a:endParaRPr>
          </a:p>
        </p:txBody>
      </p:sp>
      <p:sp>
        <p:nvSpPr>
          <p:cNvPr id="1965" name="AutoShape 16"/>
          <p:cNvSpPr>
            <a:spLocks noChangeArrowheads="1"/>
          </p:cNvSpPr>
          <p:nvPr/>
        </p:nvSpPr>
        <p:spPr bwMode="auto">
          <a:xfrm>
            <a:off x="3790756" y="6327785"/>
            <a:ext cx="7774839" cy="390525"/>
          </a:xfrm>
          <a:prstGeom prst="roundRect">
            <a:avLst>
              <a:gd name="adj" fmla="val 19032"/>
            </a:avLst>
          </a:prstGeom>
          <a:solidFill>
            <a:srgbClr val="009530"/>
          </a:solidFill>
          <a:ln w="28575">
            <a:solidFill>
              <a:srgbClr val="009530"/>
            </a:solidFill>
            <a:round/>
            <a:headEnd type="none" w="sm" len="sm"/>
            <a:tailEnd type="none" w="sm" len="sm"/>
          </a:ln>
        </p:spPr>
        <p:txBody>
          <a:bodyPr wrap="none" anchor="ctr"/>
          <a:lstStyle/>
          <a:p>
            <a:pPr algn="ctr"/>
            <a:r>
              <a:rPr lang="ru-RU" sz="1600" dirty="0" smtClean="0">
                <a:solidFill>
                  <a:schemeClr val="bg1"/>
                </a:solidFill>
              </a:rPr>
              <a:t>Широкий выбор архитектур для различных задач</a:t>
            </a:r>
            <a:endParaRPr lang="en-US" sz="1600" dirty="0">
              <a:solidFill>
                <a:schemeClr val="bg1"/>
              </a:solidFill>
            </a:endParaRPr>
          </a:p>
        </p:txBody>
      </p:sp>
      <p:pic>
        <p:nvPicPr>
          <p:cNvPr id="1966" name="Picture 1089" descr="Logo_PlantStruxure_OK"/>
          <p:cNvPicPr>
            <a:picLocks noChangeAspect="1" noChangeArrowheads="1"/>
          </p:cNvPicPr>
          <p:nvPr/>
        </p:nvPicPr>
        <p:blipFill>
          <a:blip r:embed="rId3" cstate="email"/>
          <a:srcRect/>
          <a:stretch>
            <a:fillRect/>
          </a:stretch>
        </p:blipFill>
        <p:spPr bwMode="auto">
          <a:xfrm>
            <a:off x="965556" y="6346336"/>
            <a:ext cx="2249287" cy="323024"/>
          </a:xfrm>
          <a:prstGeom prst="rect">
            <a:avLst/>
          </a:prstGeom>
          <a:noFill/>
          <a:ln w="9525">
            <a:noFill/>
            <a:miter lim="800000"/>
            <a:headEnd/>
            <a:tailEnd/>
          </a:ln>
        </p:spPr>
      </p:pic>
      <p:sp>
        <p:nvSpPr>
          <p:cNvPr id="1967" name="Text Box 21"/>
          <p:cNvSpPr txBox="1">
            <a:spLocks noChangeArrowheads="1"/>
          </p:cNvSpPr>
          <p:nvPr/>
        </p:nvSpPr>
        <p:spPr bwMode="auto">
          <a:xfrm>
            <a:off x="3118857" y="6361584"/>
            <a:ext cx="545342" cy="307777"/>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1400" dirty="0">
                <a:solidFill>
                  <a:srgbClr val="2D2DB9">
                    <a:lumMod val="50000"/>
                  </a:srgbClr>
                </a:solidFill>
                <a:cs typeface="Arial" charset="0"/>
              </a:rPr>
              <a:t>PES</a:t>
            </a:r>
            <a:endParaRPr lang="en-GB" sz="1400" dirty="0">
              <a:solidFill>
                <a:srgbClr val="2D2DB9">
                  <a:lumMod val="50000"/>
                </a:srgbClr>
              </a:solidFill>
              <a:cs typeface="Arial" charset="0"/>
            </a:endParaRPr>
          </a:p>
        </p:txBody>
      </p:sp>
      <p:pic>
        <p:nvPicPr>
          <p:cNvPr id="1968" name="Picture 352" descr="Arrow_down_Dk Grey.png"/>
          <p:cNvPicPr>
            <a:picLocks noChangeAspect="1"/>
          </p:cNvPicPr>
          <p:nvPr/>
        </p:nvPicPr>
        <p:blipFill>
          <a:blip r:embed="rId4" cstate="email"/>
          <a:stretch>
            <a:fillRect/>
          </a:stretch>
        </p:blipFill>
        <p:spPr>
          <a:xfrm rot="16200000">
            <a:off x="353745" y="6216042"/>
            <a:ext cx="377917" cy="576001"/>
          </a:xfrm>
          <a:prstGeom prst="rect">
            <a:avLst/>
          </a:prstGeom>
        </p:spPr>
      </p:pic>
      <p:grpSp>
        <p:nvGrpSpPr>
          <p:cNvPr id="2" name="Groupe 332"/>
          <p:cNvGrpSpPr/>
          <p:nvPr/>
        </p:nvGrpSpPr>
        <p:grpSpPr>
          <a:xfrm>
            <a:off x="-240641" y="1412776"/>
            <a:ext cx="9613056" cy="4523851"/>
            <a:chOff x="-180528" y="1425429"/>
            <a:chExt cx="7211670" cy="4523851"/>
          </a:xfrm>
        </p:grpSpPr>
        <p:grpSp>
          <p:nvGrpSpPr>
            <p:cNvPr id="3" name="Groupe 348"/>
            <p:cNvGrpSpPr>
              <a:grpSpLocks/>
            </p:cNvGrpSpPr>
            <p:nvPr/>
          </p:nvGrpSpPr>
          <p:grpSpPr bwMode="auto">
            <a:xfrm>
              <a:off x="3036063" y="3066602"/>
              <a:ext cx="1013056" cy="373942"/>
              <a:chOff x="5346088" y="703808"/>
              <a:chExt cx="2665927" cy="1076449"/>
            </a:xfrm>
          </p:grpSpPr>
          <p:pic>
            <p:nvPicPr>
              <p:cNvPr id="1930" name="Picture 23" descr="Module alimentation.png"/>
              <p:cNvPicPr>
                <a:picLocks noChangeAspect="1"/>
              </p:cNvPicPr>
              <p:nvPr/>
            </p:nvPicPr>
            <p:blipFill>
              <a:blip r:embed="rId5" cstate="print"/>
              <a:srcRect l="38943" t="21259" r="39594" b="22089"/>
              <a:stretch>
                <a:fillRect/>
              </a:stretch>
            </p:blipFill>
            <p:spPr bwMode="auto">
              <a:xfrm>
                <a:off x="5346088" y="713530"/>
                <a:ext cx="643348" cy="779531"/>
              </a:xfrm>
              <a:prstGeom prst="rect">
                <a:avLst/>
              </a:prstGeom>
              <a:noFill/>
              <a:ln w="9525">
                <a:noFill/>
                <a:miter lim="800000"/>
                <a:headEnd/>
                <a:tailEnd/>
              </a:ln>
            </p:spPr>
          </p:pic>
          <p:pic>
            <p:nvPicPr>
              <p:cNvPr id="1931" name="Picture 17" descr="ePAC module 5.png"/>
              <p:cNvPicPr>
                <a:picLocks noChangeAspect="1"/>
              </p:cNvPicPr>
              <p:nvPr/>
            </p:nvPicPr>
            <p:blipFill>
              <a:blip r:embed="rId6" cstate="print"/>
              <a:srcRect l="46031" t="21349" r="43303" b="25134"/>
              <a:stretch>
                <a:fillRect/>
              </a:stretch>
            </p:blipFill>
            <p:spPr bwMode="auto">
              <a:xfrm flipH="1">
                <a:off x="6647420" y="713544"/>
                <a:ext cx="356344" cy="779517"/>
              </a:xfrm>
              <a:prstGeom prst="rect">
                <a:avLst/>
              </a:prstGeom>
              <a:noFill/>
              <a:ln w="9525">
                <a:noFill/>
                <a:miter lim="800000"/>
                <a:headEnd/>
                <a:tailEnd/>
              </a:ln>
            </p:spPr>
          </p:pic>
          <p:pic>
            <p:nvPicPr>
              <p:cNvPr id="1932" name="Picture 32" descr="NOC V3.png"/>
              <p:cNvPicPr>
                <a:picLocks noChangeAspect="1"/>
              </p:cNvPicPr>
              <p:nvPr/>
            </p:nvPicPr>
            <p:blipFill>
              <a:blip r:embed="rId7" cstate="print"/>
              <a:srcRect l="37253" t="3726" r="42847" b="9538"/>
              <a:stretch>
                <a:fillRect/>
              </a:stretch>
            </p:blipFill>
            <p:spPr bwMode="auto">
              <a:xfrm flipH="1">
                <a:off x="7326112" y="713543"/>
                <a:ext cx="356343" cy="779531"/>
              </a:xfrm>
              <a:prstGeom prst="rect">
                <a:avLst/>
              </a:prstGeom>
              <a:noFill/>
              <a:ln w="9525">
                <a:noFill/>
                <a:miter lim="800000"/>
                <a:headEnd/>
                <a:tailEnd/>
              </a:ln>
            </p:spPr>
          </p:pic>
          <p:pic>
            <p:nvPicPr>
              <p:cNvPr id="1933" name="Picture 17" descr="ePAC module 5.png"/>
              <p:cNvPicPr>
                <a:picLocks noChangeAspect="1"/>
              </p:cNvPicPr>
              <p:nvPr/>
            </p:nvPicPr>
            <p:blipFill>
              <a:blip r:embed="rId6" cstate="print"/>
              <a:srcRect l="46031" t="21349" r="43303" b="25134"/>
              <a:stretch>
                <a:fillRect/>
              </a:stretch>
            </p:blipFill>
            <p:spPr bwMode="auto">
              <a:xfrm flipH="1">
                <a:off x="6993603" y="713544"/>
                <a:ext cx="356343" cy="779516"/>
              </a:xfrm>
              <a:prstGeom prst="rect">
                <a:avLst/>
              </a:prstGeom>
              <a:noFill/>
              <a:ln w="9525">
                <a:noFill/>
                <a:miter lim="800000"/>
                <a:headEnd/>
                <a:tailEnd/>
              </a:ln>
            </p:spPr>
          </p:pic>
          <p:pic>
            <p:nvPicPr>
              <p:cNvPr id="1934" name="Picture 15" descr="M580 1 prise ethernet.png"/>
              <p:cNvPicPr>
                <a:picLocks noChangeAspect="1"/>
              </p:cNvPicPr>
              <p:nvPr/>
            </p:nvPicPr>
            <p:blipFill>
              <a:blip r:embed="rId8" cstate="print"/>
              <a:srcRect l="44926" t="19412" r="44302" b="24857"/>
              <a:stretch>
                <a:fillRect/>
              </a:stretch>
            </p:blipFill>
            <p:spPr bwMode="auto">
              <a:xfrm>
                <a:off x="6345780" y="703808"/>
                <a:ext cx="311800" cy="1073800"/>
              </a:xfrm>
              <a:prstGeom prst="rect">
                <a:avLst/>
              </a:prstGeom>
              <a:noFill/>
              <a:ln w="9525">
                <a:noFill/>
                <a:miter lim="800000"/>
                <a:headEnd/>
                <a:tailEnd/>
              </a:ln>
            </p:spPr>
          </p:pic>
          <p:pic>
            <p:nvPicPr>
              <p:cNvPr id="1935" name="Picture 32" descr="NOC V3.png"/>
              <p:cNvPicPr>
                <a:picLocks noChangeAspect="1"/>
              </p:cNvPicPr>
              <p:nvPr/>
            </p:nvPicPr>
            <p:blipFill>
              <a:blip r:embed="rId7" cstate="print"/>
              <a:srcRect l="37253" t="3726" r="42847" b="9538"/>
              <a:stretch>
                <a:fillRect/>
              </a:stretch>
            </p:blipFill>
            <p:spPr bwMode="auto">
              <a:xfrm flipH="1">
                <a:off x="7655672" y="713543"/>
                <a:ext cx="356343" cy="779531"/>
              </a:xfrm>
              <a:prstGeom prst="rect">
                <a:avLst/>
              </a:prstGeom>
              <a:noFill/>
              <a:ln w="9525">
                <a:noFill/>
                <a:miter lim="800000"/>
                <a:headEnd/>
                <a:tailEnd/>
              </a:ln>
            </p:spPr>
          </p:pic>
          <p:pic>
            <p:nvPicPr>
              <p:cNvPr id="1936" name="Picture 21" descr="ePAC module 2.png"/>
              <p:cNvPicPr>
                <a:picLocks noChangeAspect="1"/>
              </p:cNvPicPr>
              <p:nvPr/>
            </p:nvPicPr>
            <p:blipFill>
              <a:blip r:embed="rId9" cstate="print"/>
              <a:srcRect l="43568" t="21811" r="45317" b="18951"/>
              <a:stretch>
                <a:fillRect/>
              </a:stretch>
            </p:blipFill>
            <p:spPr bwMode="auto">
              <a:xfrm>
                <a:off x="5989437" y="703808"/>
                <a:ext cx="356343" cy="1076449"/>
              </a:xfrm>
              <a:prstGeom prst="rect">
                <a:avLst/>
              </a:prstGeom>
              <a:noFill/>
              <a:ln w="9525">
                <a:noFill/>
                <a:miter lim="800000"/>
                <a:headEnd/>
                <a:tailEnd/>
              </a:ln>
            </p:spPr>
          </p:pic>
          <p:pic>
            <p:nvPicPr>
              <p:cNvPr id="1937" name="Picture 3"/>
              <p:cNvPicPr>
                <a:picLocks noChangeAspect="1" noChangeArrowheads="1"/>
              </p:cNvPicPr>
              <p:nvPr/>
            </p:nvPicPr>
            <p:blipFill>
              <a:blip r:embed="rId10" cstate="print"/>
              <a:srcRect/>
              <a:stretch>
                <a:fillRect/>
              </a:stretch>
            </p:blipFill>
            <p:spPr bwMode="auto">
              <a:xfrm>
                <a:off x="6398713" y="1534089"/>
                <a:ext cx="243519" cy="216432"/>
              </a:xfrm>
              <a:prstGeom prst="rect">
                <a:avLst/>
              </a:prstGeom>
              <a:noFill/>
              <a:ln w="9525">
                <a:noFill/>
                <a:miter lim="800000"/>
                <a:headEnd/>
                <a:tailEnd/>
              </a:ln>
            </p:spPr>
          </p:pic>
          <p:pic>
            <p:nvPicPr>
              <p:cNvPr id="1938" name="Picture 4"/>
              <p:cNvPicPr>
                <a:picLocks noChangeAspect="1" noChangeArrowheads="1"/>
              </p:cNvPicPr>
              <p:nvPr/>
            </p:nvPicPr>
            <p:blipFill>
              <a:blip r:embed="rId11" cstate="print"/>
              <a:srcRect/>
              <a:stretch>
                <a:fillRect/>
              </a:stretch>
            </p:blipFill>
            <p:spPr bwMode="auto">
              <a:xfrm>
                <a:off x="6390323" y="1205865"/>
                <a:ext cx="227909" cy="125148"/>
              </a:xfrm>
              <a:prstGeom prst="rect">
                <a:avLst/>
              </a:prstGeom>
              <a:noFill/>
              <a:ln w="9525">
                <a:noFill/>
                <a:miter lim="800000"/>
                <a:headEnd/>
                <a:tailEnd/>
              </a:ln>
            </p:spPr>
          </p:pic>
        </p:grpSp>
        <p:grpSp>
          <p:nvGrpSpPr>
            <p:cNvPr id="4" name="Group 513"/>
            <p:cNvGrpSpPr>
              <a:grpSpLocks/>
            </p:cNvGrpSpPr>
            <p:nvPr/>
          </p:nvGrpSpPr>
          <p:grpSpPr bwMode="auto">
            <a:xfrm>
              <a:off x="1105210" y="4987791"/>
              <a:ext cx="478043" cy="209550"/>
              <a:chOff x="4649368" y="3787896"/>
              <a:chExt cx="554038" cy="298450"/>
            </a:xfrm>
          </p:grpSpPr>
          <p:pic>
            <p:nvPicPr>
              <p:cNvPr id="1928" name="Picture 134" descr="Modicon_PAC_Small"/>
              <p:cNvPicPr>
                <a:picLocks noChangeAspect="1" noChangeArrowheads="1"/>
              </p:cNvPicPr>
              <p:nvPr/>
            </p:nvPicPr>
            <p:blipFill>
              <a:blip r:embed="rId12" cstate="email"/>
              <a:srcRect/>
              <a:stretch>
                <a:fillRect/>
              </a:stretch>
            </p:blipFill>
            <p:spPr bwMode="auto">
              <a:xfrm>
                <a:off x="4649368" y="3787896"/>
                <a:ext cx="554038" cy="298450"/>
              </a:xfrm>
              <a:prstGeom prst="rect">
                <a:avLst/>
              </a:prstGeom>
              <a:noFill/>
              <a:ln w="9525">
                <a:noFill/>
                <a:miter lim="800000"/>
                <a:headEnd/>
                <a:tailEnd/>
              </a:ln>
            </p:spPr>
          </p:pic>
          <p:sp>
            <p:nvSpPr>
              <p:cNvPr id="1929" name="Oval 126"/>
              <p:cNvSpPr>
                <a:spLocks noChangeArrowheads="1"/>
              </p:cNvSpPr>
              <p:nvPr/>
            </p:nvSpPr>
            <p:spPr bwMode="auto">
              <a:xfrm>
                <a:off x="4780252" y="4000625"/>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pic>
          <p:nvPicPr>
            <p:cNvPr id="1624" name="Picture 121"/>
            <p:cNvPicPr>
              <a:picLocks noChangeAspect="1" noChangeArrowheads="1"/>
            </p:cNvPicPr>
            <p:nvPr/>
          </p:nvPicPr>
          <p:blipFill>
            <a:blip r:embed="rId13" cstate="email"/>
            <a:srcRect/>
            <a:stretch>
              <a:fillRect/>
            </a:stretch>
          </p:blipFill>
          <p:spPr bwMode="auto">
            <a:xfrm>
              <a:off x="4329604" y="4276656"/>
              <a:ext cx="435581" cy="248563"/>
            </a:xfrm>
            <a:prstGeom prst="rect">
              <a:avLst/>
            </a:prstGeom>
            <a:noFill/>
            <a:ln w="9525">
              <a:noFill/>
              <a:miter lim="800000"/>
              <a:headEnd/>
              <a:tailEnd/>
            </a:ln>
          </p:spPr>
        </p:pic>
        <p:sp>
          <p:nvSpPr>
            <p:cNvPr id="1625" name="Line 189"/>
            <p:cNvSpPr>
              <a:spLocks noChangeShapeType="1"/>
            </p:cNvSpPr>
            <p:nvPr/>
          </p:nvSpPr>
          <p:spPr bwMode="auto">
            <a:xfrm flipH="1" flipV="1">
              <a:off x="3962635" y="2641492"/>
              <a:ext cx="9588" cy="500469"/>
            </a:xfrm>
            <a:prstGeom prst="line">
              <a:avLst/>
            </a:prstGeom>
            <a:noFill/>
            <a:ln w="28575">
              <a:solidFill>
                <a:schemeClr val="accent1"/>
              </a:solidFill>
              <a:round/>
              <a:headEnd type="none" w="sm" len="sm"/>
              <a:tailEnd type="none" w="sm" len="sm"/>
            </a:ln>
          </p:spPr>
          <p:txBody>
            <a:bodyPr/>
            <a:lstStyle/>
            <a:p>
              <a:endParaRPr lang="en-US"/>
            </a:p>
          </p:txBody>
        </p:sp>
        <p:sp>
          <p:nvSpPr>
            <p:cNvPr id="1626" name="Line 188"/>
            <p:cNvSpPr>
              <a:spLocks noChangeShapeType="1"/>
            </p:cNvSpPr>
            <p:nvPr/>
          </p:nvSpPr>
          <p:spPr bwMode="auto">
            <a:xfrm flipH="1" flipV="1">
              <a:off x="3853054" y="2730663"/>
              <a:ext cx="4110" cy="411299"/>
            </a:xfrm>
            <a:prstGeom prst="line">
              <a:avLst/>
            </a:prstGeom>
            <a:noFill/>
            <a:ln w="28575">
              <a:solidFill>
                <a:schemeClr val="accent1"/>
              </a:solidFill>
              <a:round/>
              <a:headEnd type="none" w="sm" len="sm"/>
              <a:tailEnd type="none" w="sm" len="sm"/>
            </a:ln>
          </p:spPr>
          <p:txBody>
            <a:bodyPr/>
            <a:lstStyle/>
            <a:p>
              <a:endParaRPr lang="en-US"/>
            </a:p>
          </p:txBody>
        </p:sp>
        <p:cxnSp>
          <p:nvCxnSpPr>
            <p:cNvPr id="1627" name="Shape 441"/>
            <p:cNvCxnSpPr>
              <a:cxnSpLocks noChangeShapeType="1"/>
              <a:stCxn id="1651" idx="4"/>
            </p:cNvCxnSpPr>
            <p:nvPr/>
          </p:nvCxnSpPr>
          <p:spPr bwMode="auto">
            <a:xfrm rot="5400000">
              <a:off x="2266890" y="3059351"/>
              <a:ext cx="591869" cy="1369"/>
            </a:xfrm>
            <a:prstGeom prst="bentConnector3">
              <a:avLst>
                <a:gd name="adj1" fmla="val 50000"/>
              </a:avLst>
            </a:prstGeom>
            <a:noFill/>
            <a:ln w="28575">
              <a:solidFill>
                <a:schemeClr val="accent1"/>
              </a:solidFill>
              <a:round/>
              <a:headEnd type="none" w="sm" len="sm"/>
              <a:tailEnd type="none" w="sm" len="sm"/>
            </a:ln>
          </p:spPr>
        </p:cxnSp>
        <p:sp>
          <p:nvSpPr>
            <p:cNvPr id="1629" name="TextBox 477"/>
            <p:cNvSpPr txBox="1">
              <a:spLocks noChangeArrowheads="1"/>
            </p:cNvSpPr>
            <p:nvPr/>
          </p:nvSpPr>
          <p:spPr bwMode="auto">
            <a:xfrm>
              <a:off x="1671376" y="3073969"/>
              <a:ext cx="221513" cy="153888"/>
            </a:xfrm>
            <a:prstGeom prst="rect">
              <a:avLst/>
            </a:prstGeom>
            <a:noFill/>
            <a:ln w="9525">
              <a:noFill/>
              <a:miter lim="800000"/>
              <a:headEnd/>
              <a:tailEnd/>
            </a:ln>
          </p:spPr>
          <p:txBody>
            <a:bodyPr wrap="none">
              <a:spAutoFit/>
            </a:bodyPr>
            <a:lstStyle/>
            <a:p>
              <a:r>
                <a:rPr lang="en-US" sz="400" b="1" smtClean="0">
                  <a:solidFill>
                    <a:srgbClr val="FFFFFF"/>
                  </a:solidFill>
                  <a:latin typeface="Times" pitchFamily="18" charset="0"/>
                </a:rPr>
                <a:t>NOE</a:t>
              </a:r>
              <a:endParaRPr lang="en-US" sz="300" b="1">
                <a:solidFill>
                  <a:srgbClr val="FFFFFF"/>
                </a:solidFill>
                <a:latin typeface="Times" pitchFamily="18" charset="0"/>
              </a:endParaRPr>
            </a:p>
          </p:txBody>
        </p:sp>
        <p:grpSp>
          <p:nvGrpSpPr>
            <p:cNvPr id="5" name="Group 908"/>
            <p:cNvGrpSpPr>
              <a:grpSpLocks/>
            </p:cNvGrpSpPr>
            <p:nvPr/>
          </p:nvGrpSpPr>
          <p:grpSpPr bwMode="auto">
            <a:xfrm>
              <a:off x="1859520" y="3034956"/>
              <a:ext cx="786032" cy="384548"/>
              <a:chOff x="1359218" y="2289095"/>
              <a:chExt cx="911860" cy="547450"/>
            </a:xfrm>
          </p:grpSpPr>
          <p:pic>
            <p:nvPicPr>
              <p:cNvPr id="1904" name="Picture 3"/>
              <p:cNvPicPr>
                <a:picLocks noChangeAspect="1" noChangeArrowheads="1"/>
              </p:cNvPicPr>
              <p:nvPr/>
            </p:nvPicPr>
            <p:blipFill>
              <a:blip r:embed="rId14" cstate="email"/>
              <a:srcRect/>
              <a:stretch>
                <a:fillRect/>
              </a:stretch>
            </p:blipFill>
            <p:spPr bwMode="auto">
              <a:xfrm flipH="1">
                <a:off x="2139186" y="2289095"/>
                <a:ext cx="131892" cy="541735"/>
              </a:xfrm>
              <a:prstGeom prst="rect">
                <a:avLst/>
              </a:prstGeom>
              <a:noFill/>
              <a:ln w="12700">
                <a:noFill/>
                <a:miter lim="800000"/>
                <a:headEnd type="none" w="sm" len="sm"/>
                <a:tailEnd type="none" w="sm" len="sm"/>
              </a:ln>
            </p:spPr>
          </p:pic>
          <p:pic>
            <p:nvPicPr>
              <p:cNvPr id="1905" name="Picture 4"/>
              <p:cNvPicPr>
                <a:picLocks noChangeAspect="1" noChangeArrowheads="1"/>
              </p:cNvPicPr>
              <p:nvPr/>
            </p:nvPicPr>
            <p:blipFill>
              <a:blip r:embed="rId15" cstate="email"/>
              <a:srcRect/>
              <a:stretch>
                <a:fillRect/>
              </a:stretch>
            </p:blipFill>
            <p:spPr bwMode="auto">
              <a:xfrm>
                <a:off x="1487244" y="2294200"/>
                <a:ext cx="270460" cy="540126"/>
              </a:xfrm>
              <a:prstGeom prst="rect">
                <a:avLst/>
              </a:prstGeom>
              <a:noFill/>
              <a:ln w="12700">
                <a:noFill/>
                <a:miter lim="800000"/>
                <a:headEnd type="none" w="sm" len="sm"/>
                <a:tailEnd type="none" w="sm" len="sm"/>
              </a:ln>
            </p:spPr>
          </p:pic>
          <p:pic>
            <p:nvPicPr>
              <p:cNvPr id="1906" name="Picture 3"/>
              <p:cNvPicPr>
                <a:picLocks noChangeAspect="1" noChangeArrowheads="1"/>
              </p:cNvPicPr>
              <p:nvPr/>
            </p:nvPicPr>
            <p:blipFill>
              <a:blip r:embed="rId14" cstate="email"/>
              <a:srcRect/>
              <a:stretch>
                <a:fillRect/>
              </a:stretch>
            </p:blipFill>
            <p:spPr bwMode="auto">
              <a:xfrm flipH="1">
                <a:off x="1747116" y="2294810"/>
                <a:ext cx="131892" cy="541735"/>
              </a:xfrm>
              <a:prstGeom prst="rect">
                <a:avLst/>
              </a:prstGeom>
              <a:noFill/>
              <a:ln w="12700">
                <a:noFill/>
                <a:miter lim="800000"/>
                <a:headEnd type="none" w="sm" len="sm"/>
                <a:tailEnd type="none" w="sm" len="sm"/>
              </a:ln>
            </p:spPr>
          </p:pic>
          <p:pic>
            <p:nvPicPr>
              <p:cNvPr id="1907" name="Picture 13"/>
              <p:cNvPicPr>
                <a:picLocks noChangeAspect="1" noChangeArrowheads="1"/>
              </p:cNvPicPr>
              <p:nvPr/>
            </p:nvPicPr>
            <p:blipFill>
              <a:blip r:embed="rId16" cstate="email"/>
              <a:srcRect/>
              <a:stretch>
                <a:fillRect/>
              </a:stretch>
            </p:blipFill>
            <p:spPr bwMode="auto">
              <a:xfrm>
                <a:off x="1800749" y="2730423"/>
                <a:ext cx="39253" cy="33697"/>
              </a:xfrm>
              <a:prstGeom prst="rect">
                <a:avLst/>
              </a:prstGeom>
              <a:noFill/>
              <a:ln w="12700">
                <a:noFill/>
                <a:miter lim="800000"/>
                <a:headEnd type="none" w="sm" len="sm"/>
                <a:tailEnd type="none" w="sm" len="sm"/>
              </a:ln>
            </p:spPr>
          </p:pic>
          <p:pic>
            <p:nvPicPr>
              <p:cNvPr id="1908" name="Picture 3"/>
              <p:cNvPicPr>
                <a:picLocks noChangeAspect="1" noChangeArrowheads="1"/>
              </p:cNvPicPr>
              <p:nvPr/>
            </p:nvPicPr>
            <p:blipFill>
              <a:blip r:embed="rId14" cstate="email"/>
              <a:srcRect/>
              <a:stretch>
                <a:fillRect/>
              </a:stretch>
            </p:blipFill>
            <p:spPr bwMode="auto">
              <a:xfrm flipH="1">
                <a:off x="2007741" y="2289095"/>
                <a:ext cx="131892" cy="541735"/>
              </a:xfrm>
              <a:prstGeom prst="rect">
                <a:avLst/>
              </a:prstGeom>
              <a:noFill/>
              <a:ln w="12700">
                <a:noFill/>
                <a:miter lim="800000"/>
                <a:headEnd type="none" w="sm" len="sm"/>
                <a:tailEnd type="none" w="sm" len="sm"/>
              </a:ln>
            </p:spPr>
          </p:pic>
          <p:pic>
            <p:nvPicPr>
              <p:cNvPr id="1909" name="Picture 3"/>
              <p:cNvPicPr>
                <a:picLocks noChangeAspect="1" noChangeArrowheads="1"/>
              </p:cNvPicPr>
              <p:nvPr/>
            </p:nvPicPr>
            <p:blipFill>
              <a:blip r:embed="rId14" cstate="email"/>
              <a:srcRect/>
              <a:stretch>
                <a:fillRect/>
              </a:stretch>
            </p:blipFill>
            <p:spPr bwMode="auto">
              <a:xfrm flipH="1">
                <a:off x="1359218" y="2294096"/>
                <a:ext cx="131892" cy="541735"/>
              </a:xfrm>
              <a:prstGeom prst="rect">
                <a:avLst/>
              </a:prstGeom>
              <a:noFill/>
              <a:ln w="12700">
                <a:noFill/>
                <a:miter lim="800000"/>
                <a:headEnd type="none" w="sm" len="sm"/>
                <a:tailEnd type="none" w="sm" len="sm"/>
              </a:ln>
            </p:spPr>
          </p:pic>
          <p:pic>
            <p:nvPicPr>
              <p:cNvPr id="1910" name="Picture 13"/>
              <p:cNvPicPr>
                <a:picLocks noChangeAspect="1" noChangeArrowheads="1"/>
              </p:cNvPicPr>
              <p:nvPr/>
            </p:nvPicPr>
            <p:blipFill>
              <a:blip r:embed="rId16" cstate="email"/>
              <a:srcRect/>
              <a:stretch>
                <a:fillRect/>
              </a:stretch>
            </p:blipFill>
            <p:spPr bwMode="auto">
              <a:xfrm>
                <a:off x="2179844" y="2745663"/>
                <a:ext cx="39253" cy="33697"/>
              </a:xfrm>
              <a:prstGeom prst="rect">
                <a:avLst/>
              </a:prstGeom>
              <a:noFill/>
              <a:ln w="12700">
                <a:noFill/>
                <a:miter lim="800000"/>
                <a:headEnd type="none" w="sm" len="sm"/>
                <a:tailEnd type="none" w="sm" len="sm"/>
              </a:ln>
            </p:spPr>
          </p:pic>
          <p:grpSp>
            <p:nvGrpSpPr>
              <p:cNvPr id="6" name="Group 472"/>
              <p:cNvGrpSpPr>
                <a:grpSpLocks/>
              </p:cNvGrpSpPr>
              <p:nvPr/>
            </p:nvGrpSpPr>
            <p:grpSpPr bwMode="auto">
              <a:xfrm>
                <a:off x="1806532" y="2291715"/>
                <a:ext cx="281246" cy="541735"/>
                <a:chOff x="514942" y="2282190"/>
                <a:chExt cx="281246" cy="541735"/>
              </a:xfrm>
            </p:grpSpPr>
            <p:sp>
              <p:nvSpPr>
                <p:cNvPr id="1918" name="Text Box 302"/>
                <p:cNvSpPr txBox="1">
                  <a:spLocks noChangeArrowheads="1"/>
                </p:cNvSpPr>
                <p:nvPr/>
              </p:nvSpPr>
              <p:spPr bwMode="auto">
                <a:xfrm rot="16200000">
                  <a:off x="476255" y="2492806"/>
                  <a:ext cx="358619" cy="281246"/>
                </a:xfrm>
                <a:prstGeom prst="rect">
                  <a:avLst/>
                </a:prstGeom>
                <a:noFill/>
                <a:ln w="3175">
                  <a:noFill/>
                  <a:headEnd type="none" w="sm" len="sm"/>
                  <a:tailEnd type="none" w="sm" len="sm"/>
                </a:ln>
              </p:spPr>
              <p:style>
                <a:lnRef idx="2">
                  <a:schemeClr val="accent3"/>
                </a:lnRef>
                <a:fillRef idx="1">
                  <a:schemeClr val="lt1"/>
                </a:fillRef>
                <a:effectRef idx="0">
                  <a:schemeClr val="accent3"/>
                </a:effectRef>
                <a:fontRef idx="minor">
                  <a:schemeClr val="dk1"/>
                </a:fontRef>
              </p:style>
              <p:txBody>
                <a:bodyPr>
                  <a:spAutoFit/>
                </a:bodyPr>
                <a:lstStyle/>
                <a:p>
                  <a:pPr algn="ctr">
                    <a:defRPr/>
                  </a:pPr>
                  <a:r>
                    <a:rPr lang="en-US" sz="500" smtClean="0">
                      <a:solidFill>
                        <a:srgbClr val="000000"/>
                      </a:solidFill>
                      <a:latin typeface="Optima" pitchFamily="34" charset="0"/>
                    </a:rPr>
                    <a:t>NOE</a:t>
                  </a:r>
                  <a:endParaRPr lang="en-US" sz="500">
                    <a:solidFill>
                      <a:srgbClr val="000000"/>
                    </a:solidFill>
                    <a:latin typeface="Optima" pitchFamily="34" charset="0"/>
                  </a:endParaRPr>
                </a:p>
              </p:txBody>
            </p:sp>
            <p:pic>
              <p:nvPicPr>
                <p:cNvPr id="1919" name="Picture 3"/>
                <p:cNvPicPr>
                  <a:picLocks noChangeAspect="1" noChangeArrowheads="1"/>
                </p:cNvPicPr>
                <p:nvPr/>
              </p:nvPicPr>
              <p:blipFill>
                <a:blip r:embed="rId14" cstate="email"/>
                <a:srcRect/>
                <a:stretch>
                  <a:fillRect/>
                </a:stretch>
              </p:blipFill>
              <p:spPr bwMode="auto">
                <a:xfrm flipH="1">
                  <a:off x="587061" y="2282190"/>
                  <a:ext cx="131892" cy="541735"/>
                </a:xfrm>
                <a:prstGeom prst="rect">
                  <a:avLst/>
                </a:prstGeom>
                <a:noFill/>
                <a:ln w="12700">
                  <a:noFill/>
                  <a:miter lim="800000"/>
                  <a:headEnd type="none" w="sm" len="sm"/>
                  <a:tailEnd type="none" w="sm" len="sm"/>
                </a:ln>
              </p:spPr>
            </p:pic>
            <p:sp>
              <p:nvSpPr>
                <p:cNvPr id="1920" name="TextBox 3159"/>
                <p:cNvSpPr txBox="1">
                  <a:spLocks noChangeArrowheads="1"/>
                </p:cNvSpPr>
                <p:nvPr/>
              </p:nvSpPr>
              <p:spPr bwMode="auto">
                <a:xfrm>
                  <a:off x="580220" y="2332627"/>
                  <a:ext cx="159356" cy="306710"/>
                </a:xfrm>
                <a:prstGeom prst="rect">
                  <a:avLst/>
                </a:prstGeom>
                <a:noFill/>
                <a:ln w="9525">
                  <a:noFill/>
                  <a:miter lim="800000"/>
                  <a:headEnd/>
                  <a:tailEnd/>
                </a:ln>
              </p:spPr>
              <p:txBody>
                <a:bodyPr>
                  <a:spAutoFit/>
                </a:bodyPr>
                <a:lstStyle/>
                <a:p>
                  <a:endParaRPr lang="en-US" sz="800">
                    <a:solidFill>
                      <a:srgbClr val="FFFFFF"/>
                    </a:solidFill>
                  </a:endParaRPr>
                </a:p>
              </p:txBody>
            </p:sp>
            <p:pic>
              <p:nvPicPr>
                <p:cNvPr id="1921" name="Picture 13"/>
                <p:cNvPicPr>
                  <a:picLocks noChangeAspect="1" noChangeArrowheads="1"/>
                </p:cNvPicPr>
                <p:nvPr/>
              </p:nvPicPr>
              <p:blipFill>
                <a:blip r:embed="rId16" cstate="email"/>
                <a:srcRect/>
                <a:stretch>
                  <a:fillRect/>
                </a:stretch>
              </p:blipFill>
              <p:spPr bwMode="auto">
                <a:xfrm>
                  <a:off x="634706" y="2593667"/>
                  <a:ext cx="39253" cy="33697"/>
                </a:xfrm>
                <a:prstGeom prst="rect">
                  <a:avLst/>
                </a:prstGeom>
                <a:noFill/>
                <a:ln w="12700">
                  <a:noFill/>
                  <a:miter lim="800000"/>
                  <a:headEnd type="none" w="sm" len="sm"/>
                  <a:tailEnd type="none" w="sm" len="sm"/>
                </a:ln>
              </p:spPr>
            </p:pic>
            <p:pic>
              <p:nvPicPr>
                <p:cNvPr id="1922" name="Picture 13"/>
                <p:cNvPicPr>
                  <a:picLocks noChangeAspect="1" noChangeArrowheads="1"/>
                </p:cNvPicPr>
                <p:nvPr/>
              </p:nvPicPr>
              <p:blipFill>
                <a:blip r:embed="rId16" cstate="email"/>
                <a:srcRect/>
                <a:stretch>
                  <a:fillRect/>
                </a:stretch>
              </p:blipFill>
              <p:spPr bwMode="auto">
                <a:xfrm>
                  <a:off x="634706" y="2641251"/>
                  <a:ext cx="39253" cy="33697"/>
                </a:xfrm>
                <a:prstGeom prst="rect">
                  <a:avLst/>
                </a:prstGeom>
                <a:noFill/>
                <a:ln w="12700">
                  <a:noFill/>
                  <a:miter lim="800000"/>
                  <a:headEnd type="none" w="sm" len="sm"/>
                  <a:tailEnd type="none" w="sm" len="sm"/>
                </a:ln>
              </p:spPr>
            </p:pic>
            <p:pic>
              <p:nvPicPr>
                <p:cNvPr id="1923" name="Picture 13"/>
                <p:cNvPicPr>
                  <a:picLocks noChangeAspect="1" noChangeArrowheads="1"/>
                </p:cNvPicPr>
                <p:nvPr/>
              </p:nvPicPr>
              <p:blipFill>
                <a:blip r:embed="rId16" cstate="email"/>
                <a:srcRect/>
                <a:stretch>
                  <a:fillRect/>
                </a:stretch>
              </p:blipFill>
              <p:spPr bwMode="auto">
                <a:xfrm>
                  <a:off x="634706" y="2684076"/>
                  <a:ext cx="39253" cy="33697"/>
                </a:xfrm>
                <a:prstGeom prst="rect">
                  <a:avLst/>
                </a:prstGeom>
                <a:noFill/>
                <a:ln w="12700">
                  <a:noFill/>
                  <a:miter lim="800000"/>
                  <a:headEnd type="none" w="sm" len="sm"/>
                  <a:tailEnd type="none" w="sm" len="sm"/>
                </a:ln>
              </p:spPr>
            </p:pic>
            <p:pic>
              <p:nvPicPr>
                <p:cNvPr id="1924" name="Picture 13"/>
                <p:cNvPicPr>
                  <a:picLocks noChangeAspect="1" noChangeArrowheads="1"/>
                </p:cNvPicPr>
                <p:nvPr/>
              </p:nvPicPr>
              <p:blipFill>
                <a:blip r:embed="rId16" cstate="email"/>
                <a:srcRect/>
                <a:stretch>
                  <a:fillRect/>
                </a:stretch>
              </p:blipFill>
              <p:spPr bwMode="auto">
                <a:xfrm>
                  <a:off x="634706" y="2732328"/>
                  <a:ext cx="39253" cy="33697"/>
                </a:xfrm>
                <a:prstGeom prst="rect">
                  <a:avLst/>
                </a:prstGeom>
                <a:noFill/>
                <a:ln w="12700">
                  <a:noFill/>
                  <a:miter lim="800000"/>
                  <a:headEnd type="none" w="sm" len="sm"/>
                  <a:tailEnd type="none" w="sm" len="sm"/>
                </a:ln>
              </p:spPr>
            </p:pic>
            <p:sp>
              <p:nvSpPr>
                <p:cNvPr id="1925" name="Oval 126"/>
                <p:cNvSpPr>
                  <a:spLocks noChangeArrowheads="1"/>
                </p:cNvSpPr>
                <p:nvPr/>
              </p:nvSpPr>
              <p:spPr bwMode="auto">
                <a:xfrm>
                  <a:off x="596609" y="2743903"/>
                  <a:ext cx="55010" cy="69899"/>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926" name="Oval 126"/>
                <p:cNvSpPr>
                  <a:spLocks noChangeArrowheads="1"/>
                </p:cNvSpPr>
                <p:nvPr/>
              </p:nvSpPr>
              <p:spPr bwMode="auto">
                <a:xfrm>
                  <a:off x="624549" y="2668285"/>
                  <a:ext cx="55010" cy="69899"/>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927" name="Oval 126"/>
                <p:cNvSpPr>
                  <a:spLocks noChangeArrowheads="1"/>
                </p:cNvSpPr>
                <p:nvPr/>
              </p:nvSpPr>
              <p:spPr bwMode="auto">
                <a:xfrm>
                  <a:off x="622644" y="2729288"/>
                  <a:ext cx="55010" cy="69899"/>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pic>
            <p:nvPicPr>
              <p:cNvPr id="1916" name="Picture 13"/>
              <p:cNvPicPr>
                <a:picLocks noChangeAspect="1" noChangeArrowheads="1"/>
              </p:cNvPicPr>
              <p:nvPr/>
            </p:nvPicPr>
            <p:blipFill>
              <a:blip r:embed="rId16" cstate="email"/>
              <a:srcRect/>
              <a:stretch>
                <a:fillRect/>
              </a:stretch>
            </p:blipFill>
            <p:spPr bwMode="auto">
              <a:xfrm>
                <a:off x="2046494" y="2741853"/>
                <a:ext cx="39253" cy="33697"/>
              </a:xfrm>
              <a:prstGeom prst="rect">
                <a:avLst/>
              </a:prstGeom>
              <a:noFill/>
              <a:ln w="12700">
                <a:noFill/>
                <a:miter lim="800000"/>
                <a:headEnd type="none" w="sm" len="sm"/>
                <a:tailEnd type="none" w="sm" len="sm"/>
              </a:ln>
            </p:spPr>
          </p:pic>
          <p:pic>
            <p:nvPicPr>
              <p:cNvPr id="1917" name="Picture 13"/>
              <p:cNvPicPr>
                <a:picLocks noChangeAspect="1" noChangeArrowheads="1"/>
              </p:cNvPicPr>
              <p:nvPr/>
            </p:nvPicPr>
            <p:blipFill>
              <a:blip r:embed="rId16" cstate="email"/>
              <a:srcRect/>
              <a:stretch>
                <a:fillRect/>
              </a:stretch>
            </p:blipFill>
            <p:spPr bwMode="auto">
              <a:xfrm>
                <a:off x="1574054" y="2747568"/>
                <a:ext cx="39253" cy="33697"/>
              </a:xfrm>
              <a:prstGeom prst="rect">
                <a:avLst/>
              </a:prstGeom>
              <a:noFill/>
              <a:ln w="12700">
                <a:noFill/>
                <a:miter lim="800000"/>
                <a:headEnd type="none" w="sm" len="sm"/>
                <a:tailEnd type="none" w="sm" len="sm"/>
              </a:ln>
            </p:spPr>
          </p:pic>
        </p:grpSp>
        <p:sp>
          <p:nvSpPr>
            <p:cNvPr id="1631" name="Oval 126"/>
            <p:cNvSpPr>
              <a:spLocks noChangeArrowheads="1"/>
            </p:cNvSpPr>
            <p:nvPr/>
          </p:nvSpPr>
          <p:spPr bwMode="auto">
            <a:xfrm>
              <a:off x="3145900" y="3932161"/>
              <a:ext cx="60269" cy="49044"/>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632" name="TextBox 314"/>
            <p:cNvSpPr txBox="1">
              <a:spLocks noChangeArrowheads="1"/>
            </p:cNvSpPr>
            <p:nvPr/>
          </p:nvSpPr>
          <p:spPr bwMode="auto">
            <a:xfrm>
              <a:off x="2064035" y="3108523"/>
              <a:ext cx="197462" cy="138499"/>
            </a:xfrm>
            <a:prstGeom prst="rect">
              <a:avLst/>
            </a:prstGeom>
            <a:noFill/>
            <a:ln w="9525">
              <a:noFill/>
              <a:miter lim="800000"/>
              <a:headEnd/>
              <a:tailEnd/>
            </a:ln>
          </p:spPr>
          <p:txBody>
            <a:bodyPr wrap="none">
              <a:spAutoFit/>
            </a:bodyPr>
            <a:lstStyle/>
            <a:p>
              <a:r>
                <a:rPr lang="en-US" sz="300" b="1" smtClean="0">
                  <a:solidFill>
                    <a:srgbClr val="FFFFFF"/>
                  </a:solidFill>
                  <a:latin typeface="Times" pitchFamily="18" charset="0"/>
                </a:rPr>
                <a:t>CRP</a:t>
              </a:r>
              <a:endParaRPr lang="en-US" sz="300" b="1">
                <a:solidFill>
                  <a:srgbClr val="FFFFFF"/>
                </a:solidFill>
                <a:latin typeface="Times" pitchFamily="18" charset="0"/>
              </a:endParaRPr>
            </a:p>
          </p:txBody>
        </p:sp>
        <p:sp>
          <p:nvSpPr>
            <p:cNvPr id="1633" name="TextBox 316"/>
            <p:cNvSpPr txBox="1">
              <a:spLocks noChangeArrowheads="1"/>
            </p:cNvSpPr>
            <p:nvPr/>
          </p:nvSpPr>
          <p:spPr bwMode="auto">
            <a:xfrm>
              <a:off x="3777035" y="3110751"/>
              <a:ext cx="201069" cy="138499"/>
            </a:xfrm>
            <a:prstGeom prst="rect">
              <a:avLst/>
            </a:prstGeom>
            <a:noFill/>
            <a:ln w="9525">
              <a:noFill/>
              <a:miter lim="800000"/>
              <a:headEnd/>
              <a:tailEnd/>
            </a:ln>
          </p:spPr>
          <p:txBody>
            <a:bodyPr wrap="none">
              <a:spAutoFit/>
            </a:bodyPr>
            <a:lstStyle/>
            <a:p>
              <a:r>
                <a:rPr lang="en-US" sz="300" b="1" smtClean="0">
                  <a:solidFill>
                    <a:srgbClr val="FFFFFF"/>
                  </a:solidFill>
                  <a:latin typeface="Times" pitchFamily="18" charset="0"/>
                </a:rPr>
                <a:t>NOE</a:t>
              </a:r>
              <a:endParaRPr lang="en-US" sz="300" b="1">
                <a:solidFill>
                  <a:srgbClr val="FFFFFF"/>
                </a:solidFill>
                <a:latin typeface="Times" pitchFamily="18" charset="0"/>
              </a:endParaRPr>
            </a:p>
          </p:txBody>
        </p:sp>
        <p:sp>
          <p:nvSpPr>
            <p:cNvPr id="1634" name="TextBox 317"/>
            <p:cNvSpPr txBox="1">
              <a:spLocks noChangeArrowheads="1"/>
            </p:cNvSpPr>
            <p:nvPr/>
          </p:nvSpPr>
          <p:spPr bwMode="auto">
            <a:xfrm>
              <a:off x="3875657" y="3108523"/>
              <a:ext cx="201069" cy="138499"/>
            </a:xfrm>
            <a:prstGeom prst="rect">
              <a:avLst/>
            </a:prstGeom>
            <a:noFill/>
            <a:ln w="9525">
              <a:noFill/>
              <a:miter lim="800000"/>
              <a:headEnd/>
              <a:tailEnd/>
            </a:ln>
          </p:spPr>
          <p:txBody>
            <a:bodyPr wrap="none">
              <a:spAutoFit/>
            </a:bodyPr>
            <a:lstStyle/>
            <a:p>
              <a:r>
                <a:rPr lang="en-US" sz="300" b="1" smtClean="0">
                  <a:solidFill>
                    <a:srgbClr val="FFFFFF"/>
                  </a:solidFill>
                  <a:latin typeface="Times" pitchFamily="18" charset="0"/>
                </a:rPr>
                <a:t>NOE</a:t>
              </a:r>
              <a:endParaRPr lang="en-US" sz="300" b="1">
                <a:solidFill>
                  <a:srgbClr val="FFFFFF"/>
                </a:solidFill>
                <a:latin typeface="Times" pitchFamily="18" charset="0"/>
              </a:endParaRPr>
            </a:p>
          </p:txBody>
        </p:sp>
        <p:grpSp>
          <p:nvGrpSpPr>
            <p:cNvPr id="7" name="Group 3089"/>
            <p:cNvGrpSpPr>
              <a:grpSpLocks/>
            </p:cNvGrpSpPr>
            <p:nvPr/>
          </p:nvGrpSpPr>
          <p:grpSpPr bwMode="auto">
            <a:xfrm>
              <a:off x="1084663" y="4389234"/>
              <a:ext cx="582144" cy="355567"/>
              <a:chOff x="2570988" y="4388549"/>
              <a:chExt cx="751332" cy="762571"/>
            </a:xfrm>
          </p:grpSpPr>
          <p:grpSp>
            <p:nvGrpSpPr>
              <p:cNvPr id="8" name="Group 106"/>
              <p:cNvGrpSpPr>
                <a:grpSpLocks/>
              </p:cNvGrpSpPr>
              <p:nvPr/>
            </p:nvGrpSpPr>
            <p:grpSpPr bwMode="auto">
              <a:xfrm>
                <a:off x="2615184" y="4388549"/>
                <a:ext cx="707136" cy="762571"/>
                <a:chOff x="4803648" y="2005012"/>
                <a:chExt cx="2267712" cy="2847975"/>
              </a:xfrm>
            </p:grpSpPr>
            <p:pic>
              <p:nvPicPr>
                <p:cNvPr id="1899" name="Picture 3"/>
                <p:cNvPicPr>
                  <a:picLocks noChangeAspect="1" noChangeArrowheads="1"/>
                </p:cNvPicPr>
                <p:nvPr/>
              </p:nvPicPr>
              <p:blipFill>
                <a:blip r:embed="rId17" cstate="email"/>
                <a:srcRect/>
                <a:stretch>
                  <a:fillRect/>
                </a:stretch>
              </p:blipFill>
              <p:spPr bwMode="auto">
                <a:xfrm>
                  <a:off x="4803648" y="2008251"/>
                  <a:ext cx="467107" cy="2841498"/>
                </a:xfrm>
                <a:prstGeom prst="rect">
                  <a:avLst/>
                </a:prstGeom>
                <a:noFill/>
                <a:ln w="12700">
                  <a:noFill/>
                  <a:miter lim="800000"/>
                  <a:headEnd type="none" w="sm" len="sm"/>
                  <a:tailEnd type="none" w="sm" len="sm"/>
                </a:ln>
              </p:spPr>
            </p:pic>
            <p:pic>
              <p:nvPicPr>
                <p:cNvPr id="1900" name="Picture 9"/>
                <p:cNvPicPr>
                  <a:picLocks noChangeAspect="1" noChangeArrowheads="1"/>
                </p:cNvPicPr>
                <p:nvPr/>
              </p:nvPicPr>
              <p:blipFill>
                <a:blip r:embed="rId18" cstate="email"/>
                <a:srcRect/>
                <a:stretch>
                  <a:fillRect/>
                </a:stretch>
              </p:blipFill>
              <p:spPr bwMode="auto">
                <a:xfrm>
                  <a:off x="6614160" y="2005012"/>
                  <a:ext cx="457200" cy="2847975"/>
                </a:xfrm>
                <a:prstGeom prst="rect">
                  <a:avLst/>
                </a:prstGeom>
                <a:noFill/>
                <a:ln w="12700">
                  <a:noFill/>
                  <a:miter lim="800000"/>
                  <a:headEnd type="none" w="sm" len="sm"/>
                  <a:tailEnd type="none" w="sm" len="sm"/>
                </a:ln>
              </p:spPr>
            </p:pic>
            <p:pic>
              <p:nvPicPr>
                <p:cNvPr id="1901" name="Picture 12"/>
                <p:cNvPicPr>
                  <a:picLocks noChangeAspect="1" noChangeArrowheads="1"/>
                </p:cNvPicPr>
                <p:nvPr/>
              </p:nvPicPr>
              <p:blipFill>
                <a:blip r:embed="rId19" cstate="email"/>
                <a:srcRect/>
                <a:stretch>
                  <a:fillRect/>
                </a:stretch>
              </p:blipFill>
              <p:spPr bwMode="auto">
                <a:xfrm>
                  <a:off x="5263896" y="2005012"/>
                  <a:ext cx="457200" cy="2847975"/>
                </a:xfrm>
                <a:prstGeom prst="rect">
                  <a:avLst/>
                </a:prstGeom>
                <a:noFill/>
                <a:ln w="12700">
                  <a:noFill/>
                  <a:miter lim="800000"/>
                  <a:headEnd type="none" w="sm" len="sm"/>
                  <a:tailEnd type="none" w="sm" len="sm"/>
                </a:ln>
              </p:spPr>
            </p:pic>
            <p:pic>
              <p:nvPicPr>
                <p:cNvPr id="1902" name="Picture 9"/>
                <p:cNvPicPr>
                  <a:picLocks noChangeAspect="1" noChangeArrowheads="1"/>
                </p:cNvPicPr>
                <p:nvPr/>
              </p:nvPicPr>
              <p:blipFill>
                <a:blip r:embed="rId18" cstate="email"/>
                <a:srcRect/>
                <a:stretch>
                  <a:fillRect/>
                </a:stretch>
              </p:blipFill>
              <p:spPr bwMode="auto">
                <a:xfrm>
                  <a:off x="6175248" y="2005012"/>
                  <a:ext cx="457200" cy="2847975"/>
                </a:xfrm>
                <a:prstGeom prst="rect">
                  <a:avLst/>
                </a:prstGeom>
                <a:noFill/>
                <a:ln w="12700">
                  <a:noFill/>
                  <a:miter lim="800000"/>
                  <a:headEnd type="none" w="sm" len="sm"/>
                  <a:tailEnd type="none" w="sm" len="sm"/>
                </a:ln>
              </p:spPr>
            </p:pic>
            <p:pic>
              <p:nvPicPr>
                <p:cNvPr id="1903" name="Picture 12"/>
                <p:cNvPicPr>
                  <a:picLocks noChangeAspect="1" noChangeArrowheads="1"/>
                </p:cNvPicPr>
                <p:nvPr/>
              </p:nvPicPr>
              <p:blipFill>
                <a:blip r:embed="rId19" cstate="email"/>
                <a:srcRect/>
                <a:stretch>
                  <a:fillRect/>
                </a:stretch>
              </p:blipFill>
              <p:spPr bwMode="auto">
                <a:xfrm>
                  <a:off x="5715000" y="2005012"/>
                  <a:ext cx="457200" cy="2847975"/>
                </a:xfrm>
                <a:prstGeom prst="rect">
                  <a:avLst/>
                </a:prstGeom>
                <a:noFill/>
                <a:ln w="12700">
                  <a:noFill/>
                  <a:miter lim="800000"/>
                  <a:headEnd type="none" w="sm" len="sm"/>
                  <a:tailEnd type="none" w="sm" len="sm"/>
                </a:ln>
              </p:spPr>
            </p:pic>
          </p:grpSp>
          <p:pic>
            <p:nvPicPr>
              <p:cNvPr id="1895" name="Picture 13"/>
              <p:cNvPicPr>
                <a:picLocks noChangeAspect="1" noChangeArrowheads="1"/>
              </p:cNvPicPr>
              <p:nvPr/>
            </p:nvPicPr>
            <p:blipFill>
              <a:blip r:embed="rId20" cstate="email"/>
              <a:srcRect/>
              <a:stretch>
                <a:fillRect/>
              </a:stretch>
            </p:blipFill>
            <p:spPr bwMode="auto">
              <a:xfrm>
                <a:off x="2678675" y="5029705"/>
                <a:ext cx="44126" cy="49419"/>
              </a:xfrm>
              <a:prstGeom prst="rect">
                <a:avLst/>
              </a:prstGeom>
              <a:noFill/>
              <a:ln w="9525">
                <a:noFill/>
                <a:miter lim="800000"/>
                <a:headEnd/>
                <a:tailEnd/>
              </a:ln>
            </p:spPr>
          </p:pic>
          <p:pic>
            <p:nvPicPr>
              <p:cNvPr id="1896" name="Picture 14"/>
              <p:cNvPicPr>
                <a:picLocks noChangeAspect="1" noChangeArrowheads="1"/>
              </p:cNvPicPr>
              <p:nvPr/>
            </p:nvPicPr>
            <p:blipFill>
              <a:blip r:embed="rId20" cstate="email"/>
              <a:srcRect/>
              <a:stretch>
                <a:fillRect/>
              </a:stretch>
            </p:blipFill>
            <p:spPr bwMode="auto">
              <a:xfrm>
                <a:off x="2678215" y="4957280"/>
                <a:ext cx="44126" cy="49419"/>
              </a:xfrm>
              <a:prstGeom prst="rect">
                <a:avLst/>
              </a:prstGeom>
              <a:noFill/>
              <a:ln w="9525">
                <a:noFill/>
                <a:miter lim="800000"/>
                <a:headEnd/>
                <a:tailEnd/>
              </a:ln>
            </p:spPr>
          </p:pic>
          <p:pic>
            <p:nvPicPr>
              <p:cNvPr id="1897" name="Picture 15"/>
              <p:cNvPicPr>
                <a:picLocks noChangeAspect="1" noChangeArrowheads="1"/>
              </p:cNvPicPr>
              <p:nvPr/>
            </p:nvPicPr>
            <p:blipFill>
              <a:blip r:embed="rId20" cstate="email"/>
              <a:srcRect/>
              <a:stretch>
                <a:fillRect/>
              </a:stretch>
            </p:blipFill>
            <p:spPr bwMode="auto">
              <a:xfrm>
                <a:off x="2677813" y="4733774"/>
                <a:ext cx="44126" cy="49419"/>
              </a:xfrm>
              <a:prstGeom prst="rect">
                <a:avLst/>
              </a:prstGeom>
              <a:noFill/>
              <a:ln w="9525">
                <a:noFill/>
                <a:miter lim="800000"/>
                <a:headEnd/>
                <a:tailEnd/>
              </a:ln>
            </p:spPr>
          </p:pic>
          <p:sp>
            <p:nvSpPr>
              <p:cNvPr id="1898" name="TextBox 3094"/>
              <p:cNvSpPr txBox="1">
                <a:spLocks noChangeArrowheads="1"/>
              </p:cNvSpPr>
              <p:nvPr/>
            </p:nvSpPr>
            <p:spPr bwMode="auto">
              <a:xfrm>
                <a:off x="2570988" y="4436873"/>
                <a:ext cx="446532" cy="297034"/>
              </a:xfrm>
              <a:prstGeom prst="rect">
                <a:avLst/>
              </a:prstGeom>
              <a:noFill/>
              <a:ln w="9525">
                <a:noFill/>
                <a:miter lim="800000"/>
                <a:headEnd/>
                <a:tailEnd/>
              </a:ln>
            </p:spPr>
            <p:txBody>
              <a:bodyPr>
                <a:spAutoFit/>
              </a:bodyPr>
              <a:lstStyle/>
              <a:p>
                <a:r>
                  <a:rPr lang="en-US" sz="300" b="1" smtClean="0">
                    <a:solidFill>
                      <a:srgbClr val="FFFFFF"/>
                    </a:solidFill>
                  </a:rPr>
                  <a:t>CRA</a:t>
                </a:r>
                <a:endParaRPr lang="en-US" sz="300" b="1">
                  <a:solidFill>
                    <a:srgbClr val="FFFFFF"/>
                  </a:solidFill>
                </a:endParaRPr>
              </a:p>
            </p:txBody>
          </p:sp>
        </p:grpSp>
        <p:sp>
          <p:nvSpPr>
            <p:cNvPr id="1636" name="AutoShape 4"/>
            <p:cNvSpPr>
              <a:spLocks noChangeArrowheads="1"/>
            </p:cNvSpPr>
            <p:nvPr/>
          </p:nvSpPr>
          <p:spPr bwMode="auto">
            <a:xfrm>
              <a:off x="4113183" y="3969018"/>
              <a:ext cx="1019651" cy="1980262"/>
            </a:xfrm>
            <a:prstGeom prst="roundRect">
              <a:avLst>
                <a:gd name="adj" fmla="val 3352"/>
              </a:avLst>
            </a:prstGeom>
            <a:noFill/>
            <a:ln w="25400" cap="rnd" algn="ctr">
              <a:solidFill>
                <a:srgbClr val="B2B2B2"/>
              </a:solidFill>
              <a:prstDash val="sysDot"/>
              <a:round/>
              <a:headEnd type="none" w="sm" len="sm"/>
              <a:tailEnd type="none" w="sm" len="sm"/>
            </a:ln>
          </p:spPr>
          <p:txBody>
            <a:bodyPr wrap="none"/>
            <a:lstStyle/>
            <a:p>
              <a:endParaRPr lang="en-US">
                <a:solidFill>
                  <a:srgbClr val="626469"/>
                </a:solidFill>
                <a:latin typeface="SE OptimistSemi"/>
              </a:endParaRPr>
            </a:p>
          </p:txBody>
        </p:sp>
        <p:sp>
          <p:nvSpPr>
            <p:cNvPr id="1637" name="AutoShape 66"/>
            <p:cNvSpPr>
              <a:spLocks noChangeArrowheads="1"/>
            </p:cNvSpPr>
            <p:nvPr/>
          </p:nvSpPr>
          <p:spPr bwMode="auto">
            <a:xfrm>
              <a:off x="-180528" y="2779707"/>
              <a:ext cx="1899845" cy="601901"/>
            </a:xfrm>
            <a:prstGeom prst="roundRect">
              <a:avLst>
                <a:gd name="adj" fmla="val 3352"/>
              </a:avLst>
            </a:prstGeom>
            <a:noFill/>
            <a:ln w="12700" cap="rnd" algn="ctr">
              <a:noFill/>
              <a:prstDash val="sysDot"/>
              <a:round/>
              <a:headEnd type="none" w="sm" len="sm"/>
              <a:tailEnd type="none" w="sm" len="sm"/>
            </a:ln>
          </p:spPr>
          <p:txBody>
            <a:bodyPr wrap="none"/>
            <a:lstStyle/>
            <a:p>
              <a:endParaRPr lang="en-US">
                <a:solidFill>
                  <a:srgbClr val="626469"/>
                </a:solidFill>
                <a:latin typeface="Optima"/>
              </a:endParaRPr>
            </a:p>
          </p:txBody>
        </p:sp>
        <p:sp>
          <p:nvSpPr>
            <p:cNvPr id="1638" name="AutoShape 93"/>
            <p:cNvSpPr>
              <a:spLocks noChangeArrowheads="1"/>
            </p:cNvSpPr>
            <p:nvPr/>
          </p:nvSpPr>
          <p:spPr bwMode="auto">
            <a:xfrm>
              <a:off x="1142194" y="2672702"/>
              <a:ext cx="2164207" cy="1518128"/>
            </a:xfrm>
            <a:prstGeom prst="roundRect">
              <a:avLst>
                <a:gd name="adj" fmla="val 3352"/>
              </a:avLst>
            </a:prstGeom>
            <a:noFill/>
            <a:ln w="12700" cap="rnd" algn="ctr">
              <a:noFill/>
              <a:prstDash val="sysDot"/>
              <a:round/>
              <a:headEnd type="none" w="sm" len="sm"/>
              <a:tailEnd type="none" w="sm" len="sm"/>
            </a:ln>
          </p:spPr>
          <p:txBody>
            <a:bodyPr wrap="none"/>
            <a:lstStyle/>
            <a:p>
              <a:endParaRPr lang="en-US">
                <a:solidFill>
                  <a:srgbClr val="626469"/>
                </a:solidFill>
                <a:latin typeface="SE OptimistSemi"/>
              </a:endParaRPr>
            </a:p>
          </p:txBody>
        </p:sp>
        <p:pic>
          <p:nvPicPr>
            <p:cNvPr id="1639" name="Picture 94" descr="Altivar"/>
            <p:cNvPicPr>
              <a:picLocks noChangeAspect="1" noChangeArrowheads="1"/>
            </p:cNvPicPr>
            <p:nvPr/>
          </p:nvPicPr>
          <p:blipFill>
            <a:blip r:embed="rId21" cstate="email"/>
            <a:srcRect/>
            <a:stretch>
              <a:fillRect/>
            </a:stretch>
          </p:blipFill>
          <p:spPr bwMode="auto">
            <a:xfrm>
              <a:off x="2517423" y="4244332"/>
              <a:ext cx="187655" cy="256365"/>
            </a:xfrm>
            <a:prstGeom prst="rect">
              <a:avLst/>
            </a:prstGeom>
            <a:noFill/>
            <a:ln w="9525">
              <a:noFill/>
              <a:miter lim="800000"/>
              <a:headEnd/>
              <a:tailEnd/>
            </a:ln>
          </p:spPr>
        </p:pic>
        <p:pic>
          <p:nvPicPr>
            <p:cNvPr id="1640" name="Picture 95" descr="TeSys_3"/>
            <p:cNvPicPr>
              <a:picLocks noChangeAspect="1" noChangeArrowheads="1"/>
            </p:cNvPicPr>
            <p:nvPr/>
          </p:nvPicPr>
          <p:blipFill>
            <a:blip r:embed="rId22" cstate="email"/>
            <a:srcRect/>
            <a:stretch>
              <a:fillRect/>
            </a:stretch>
          </p:blipFill>
          <p:spPr bwMode="auto">
            <a:xfrm>
              <a:off x="2459894" y="4557543"/>
              <a:ext cx="267101" cy="158278"/>
            </a:xfrm>
            <a:prstGeom prst="rect">
              <a:avLst/>
            </a:prstGeom>
            <a:noFill/>
            <a:ln w="9525">
              <a:noFill/>
              <a:miter lim="800000"/>
              <a:headEnd/>
              <a:tailEnd/>
            </a:ln>
          </p:spPr>
        </p:pic>
        <p:sp>
          <p:nvSpPr>
            <p:cNvPr id="1641" name="Line 143"/>
            <p:cNvSpPr>
              <a:spLocks noChangeShapeType="1"/>
            </p:cNvSpPr>
            <p:nvPr/>
          </p:nvSpPr>
          <p:spPr bwMode="auto">
            <a:xfrm flipV="1">
              <a:off x="1482775" y="2741809"/>
              <a:ext cx="2740" cy="322128"/>
            </a:xfrm>
            <a:prstGeom prst="line">
              <a:avLst/>
            </a:prstGeom>
            <a:noFill/>
            <a:ln w="28575">
              <a:solidFill>
                <a:schemeClr val="accent1"/>
              </a:solidFill>
              <a:round/>
              <a:headEnd type="none" w="sm" len="sm"/>
              <a:tailEnd type="none" w="sm" len="sm"/>
            </a:ln>
          </p:spPr>
          <p:txBody>
            <a:bodyPr/>
            <a:lstStyle/>
            <a:p>
              <a:endParaRPr lang="en-US"/>
            </a:p>
          </p:txBody>
        </p:sp>
        <p:sp>
          <p:nvSpPr>
            <p:cNvPr id="1642" name="Line 144"/>
            <p:cNvSpPr>
              <a:spLocks noChangeShapeType="1"/>
            </p:cNvSpPr>
            <p:nvPr/>
          </p:nvSpPr>
          <p:spPr bwMode="auto">
            <a:xfrm flipV="1">
              <a:off x="1597835" y="2630346"/>
              <a:ext cx="0" cy="454769"/>
            </a:xfrm>
            <a:prstGeom prst="line">
              <a:avLst/>
            </a:prstGeom>
            <a:noFill/>
            <a:ln w="28575">
              <a:solidFill>
                <a:schemeClr val="accent1"/>
              </a:solidFill>
              <a:round/>
              <a:headEnd type="none" w="sm" len="sm"/>
              <a:tailEnd type="none" w="sm" len="sm"/>
            </a:ln>
          </p:spPr>
          <p:txBody>
            <a:bodyPr/>
            <a:lstStyle/>
            <a:p>
              <a:endParaRPr lang="en-US"/>
            </a:p>
          </p:txBody>
        </p:sp>
        <p:sp>
          <p:nvSpPr>
            <p:cNvPr id="1643" name="Line 145"/>
            <p:cNvSpPr>
              <a:spLocks noChangeShapeType="1"/>
            </p:cNvSpPr>
            <p:nvPr/>
          </p:nvSpPr>
          <p:spPr bwMode="auto">
            <a:xfrm flipH="1" flipV="1">
              <a:off x="35495" y="2721572"/>
              <a:ext cx="5806313" cy="26923"/>
            </a:xfrm>
            <a:prstGeom prst="line">
              <a:avLst/>
            </a:prstGeom>
            <a:noFill/>
            <a:ln w="28575">
              <a:solidFill>
                <a:schemeClr val="accent1"/>
              </a:solidFill>
              <a:round/>
              <a:headEnd type="none" w="sm" len="sm"/>
              <a:tailEnd type="none" w="sm" len="sm"/>
            </a:ln>
          </p:spPr>
          <p:txBody>
            <a:bodyPr/>
            <a:lstStyle/>
            <a:p>
              <a:endParaRPr lang="en-US"/>
            </a:p>
          </p:txBody>
        </p:sp>
        <p:sp>
          <p:nvSpPr>
            <p:cNvPr id="1644" name="Line 146"/>
            <p:cNvSpPr>
              <a:spLocks noChangeShapeType="1"/>
            </p:cNvSpPr>
            <p:nvPr/>
          </p:nvSpPr>
          <p:spPr bwMode="auto">
            <a:xfrm flipH="1">
              <a:off x="35495" y="2645951"/>
              <a:ext cx="5811792" cy="3614"/>
            </a:xfrm>
            <a:prstGeom prst="line">
              <a:avLst/>
            </a:prstGeom>
            <a:noFill/>
            <a:ln w="28575">
              <a:solidFill>
                <a:schemeClr val="accent1"/>
              </a:solidFill>
              <a:round/>
              <a:headEnd type="none" w="sm" len="sm"/>
              <a:tailEnd type="none" w="sm" len="sm"/>
            </a:ln>
          </p:spPr>
          <p:txBody>
            <a:bodyPr/>
            <a:lstStyle/>
            <a:p>
              <a:endParaRPr lang="en-US"/>
            </a:p>
          </p:txBody>
        </p:sp>
        <p:sp>
          <p:nvSpPr>
            <p:cNvPr id="1645" name="Oval 147"/>
            <p:cNvSpPr>
              <a:spLocks noChangeArrowheads="1"/>
            </p:cNvSpPr>
            <p:nvPr/>
          </p:nvSpPr>
          <p:spPr bwMode="auto">
            <a:xfrm>
              <a:off x="1454011" y="2703912"/>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646" name="Oval 148"/>
            <p:cNvSpPr>
              <a:spLocks noChangeArrowheads="1"/>
            </p:cNvSpPr>
            <p:nvPr/>
          </p:nvSpPr>
          <p:spPr bwMode="auto">
            <a:xfrm>
              <a:off x="1567701" y="2614741"/>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647" name="Oval 164"/>
            <p:cNvSpPr>
              <a:spLocks noChangeArrowheads="1"/>
            </p:cNvSpPr>
            <p:nvPr/>
          </p:nvSpPr>
          <p:spPr bwMode="auto">
            <a:xfrm>
              <a:off x="1784606" y="2027330"/>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648" name="Oval 169"/>
            <p:cNvSpPr>
              <a:spLocks noChangeArrowheads="1"/>
            </p:cNvSpPr>
            <p:nvPr/>
          </p:nvSpPr>
          <p:spPr bwMode="auto">
            <a:xfrm>
              <a:off x="2044859" y="2023986"/>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649" name="Oval 173"/>
            <p:cNvSpPr>
              <a:spLocks noChangeArrowheads="1"/>
            </p:cNvSpPr>
            <p:nvPr/>
          </p:nvSpPr>
          <p:spPr bwMode="auto">
            <a:xfrm>
              <a:off x="3270787" y="2023986"/>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650" name="Oval 184"/>
            <p:cNvSpPr>
              <a:spLocks noChangeArrowheads="1"/>
            </p:cNvSpPr>
            <p:nvPr/>
          </p:nvSpPr>
          <p:spPr bwMode="auto">
            <a:xfrm>
              <a:off x="2388213" y="2717287"/>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651" name="Oval 185"/>
            <p:cNvSpPr>
              <a:spLocks noChangeArrowheads="1"/>
            </p:cNvSpPr>
            <p:nvPr/>
          </p:nvSpPr>
          <p:spPr bwMode="auto">
            <a:xfrm>
              <a:off x="2533375" y="2715058"/>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pic>
          <p:nvPicPr>
            <p:cNvPr id="1652" name="Picture 244"/>
            <p:cNvPicPr>
              <a:picLocks noChangeAspect="1" noChangeArrowheads="1"/>
            </p:cNvPicPr>
            <p:nvPr/>
          </p:nvPicPr>
          <p:blipFill>
            <a:blip r:embed="rId23" cstate="email"/>
            <a:srcRect/>
            <a:stretch>
              <a:fillRect/>
            </a:stretch>
          </p:blipFill>
          <p:spPr bwMode="auto">
            <a:xfrm>
              <a:off x="4591227" y="4530792"/>
              <a:ext cx="145194" cy="211780"/>
            </a:xfrm>
            <a:prstGeom prst="rect">
              <a:avLst/>
            </a:prstGeom>
            <a:noFill/>
            <a:ln w="12700">
              <a:noFill/>
              <a:miter lim="800000"/>
              <a:headEnd type="none" w="sm" len="sm"/>
              <a:tailEnd type="none" w="sm" len="sm"/>
            </a:ln>
          </p:spPr>
        </p:pic>
        <p:pic>
          <p:nvPicPr>
            <p:cNvPr id="1653" name="Picture 252" descr="TeSys_1"/>
            <p:cNvPicPr>
              <a:picLocks noChangeAspect="1" noChangeArrowheads="1"/>
            </p:cNvPicPr>
            <p:nvPr/>
          </p:nvPicPr>
          <p:blipFill>
            <a:blip r:embed="rId24" cstate="email"/>
            <a:srcRect/>
            <a:stretch>
              <a:fillRect/>
            </a:stretch>
          </p:blipFill>
          <p:spPr bwMode="auto">
            <a:xfrm>
              <a:off x="4614512" y="4771552"/>
              <a:ext cx="115059" cy="286461"/>
            </a:xfrm>
            <a:prstGeom prst="rect">
              <a:avLst/>
            </a:prstGeom>
            <a:noFill/>
            <a:ln w="9525">
              <a:noFill/>
              <a:miter lim="800000"/>
              <a:headEnd/>
              <a:tailEnd/>
            </a:ln>
          </p:spPr>
        </p:pic>
        <p:pic>
          <p:nvPicPr>
            <p:cNvPr id="1654" name="Picture 286" descr="Sepam"/>
            <p:cNvPicPr>
              <a:picLocks noChangeAspect="1" noChangeArrowheads="1"/>
            </p:cNvPicPr>
            <p:nvPr/>
          </p:nvPicPr>
          <p:blipFill>
            <a:blip r:embed="rId25" cstate="email"/>
            <a:srcRect/>
            <a:stretch>
              <a:fillRect/>
            </a:stretch>
          </p:blipFill>
          <p:spPr bwMode="auto">
            <a:xfrm>
              <a:off x="5619909" y="4575378"/>
              <a:ext cx="158891" cy="168309"/>
            </a:xfrm>
            <a:prstGeom prst="rect">
              <a:avLst/>
            </a:prstGeom>
            <a:noFill/>
            <a:ln w="9525">
              <a:noFill/>
              <a:miter lim="800000"/>
              <a:headEnd/>
              <a:tailEnd/>
            </a:ln>
          </p:spPr>
        </p:pic>
        <p:pic>
          <p:nvPicPr>
            <p:cNvPr id="1655" name="Picture 287" descr="Circuit_Breaker"/>
            <p:cNvPicPr>
              <a:picLocks noChangeAspect="1" noChangeArrowheads="1"/>
            </p:cNvPicPr>
            <p:nvPr/>
          </p:nvPicPr>
          <p:blipFill>
            <a:blip r:embed="rId26" cstate="email"/>
            <a:srcRect/>
            <a:stretch>
              <a:fillRect/>
            </a:stretch>
          </p:blipFill>
          <p:spPr bwMode="auto">
            <a:xfrm>
              <a:off x="5654154" y="4800533"/>
              <a:ext cx="147933" cy="222926"/>
            </a:xfrm>
            <a:prstGeom prst="rect">
              <a:avLst/>
            </a:prstGeom>
            <a:noFill/>
            <a:ln w="9525">
              <a:noFill/>
              <a:miter lim="800000"/>
              <a:headEnd/>
              <a:tailEnd/>
            </a:ln>
          </p:spPr>
        </p:pic>
        <p:pic>
          <p:nvPicPr>
            <p:cNvPr id="1656" name="Picture 285"/>
            <p:cNvPicPr>
              <a:picLocks noChangeAspect="1" noChangeArrowheads="1"/>
            </p:cNvPicPr>
            <p:nvPr/>
          </p:nvPicPr>
          <p:blipFill>
            <a:blip r:embed="rId27" cstate="email"/>
            <a:srcRect/>
            <a:stretch>
              <a:fillRect/>
            </a:stretch>
          </p:blipFill>
          <p:spPr bwMode="auto">
            <a:xfrm>
              <a:off x="5407599" y="4273313"/>
              <a:ext cx="131496" cy="253021"/>
            </a:xfrm>
            <a:prstGeom prst="rect">
              <a:avLst/>
            </a:prstGeom>
            <a:noFill/>
            <a:ln w="12700">
              <a:noFill/>
              <a:miter lim="800000"/>
              <a:headEnd type="none" w="sm" len="sm"/>
              <a:tailEnd type="none" w="sm" len="sm"/>
            </a:ln>
          </p:spPr>
        </p:pic>
        <p:sp>
          <p:nvSpPr>
            <p:cNvPr id="1657" name="Text Box 302"/>
            <p:cNvSpPr txBox="1">
              <a:spLocks noChangeArrowheads="1"/>
            </p:cNvSpPr>
            <p:nvPr/>
          </p:nvSpPr>
          <p:spPr bwMode="auto">
            <a:xfrm>
              <a:off x="4598075" y="3985319"/>
              <a:ext cx="549989" cy="307777"/>
            </a:xfrm>
            <a:prstGeom prst="rect">
              <a:avLst/>
            </a:prstGeom>
            <a:noFill/>
            <a:ln w="12700">
              <a:noFill/>
              <a:miter lim="800000"/>
              <a:headEnd type="none" w="sm" len="sm"/>
              <a:tailEnd type="none" w="sm" len="sm"/>
            </a:ln>
          </p:spPr>
          <p:txBody>
            <a:bodyPr wrap="square">
              <a:spAutoFit/>
            </a:bodyPr>
            <a:lstStyle/>
            <a:p>
              <a:r>
                <a:rPr lang="en-US" sz="700" dirty="0" smtClean="0">
                  <a:solidFill>
                    <a:srgbClr val="626469"/>
                  </a:solidFill>
                  <a:latin typeface="Optima"/>
                </a:rPr>
                <a:t>Advantys STB</a:t>
              </a:r>
              <a:endParaRPr lang="en-US" sz="700" dirty="0">
                <a:solidFill>
                  <a:srgbClr val="626469"/>
                </a:solidFill>
                <a:latin typeface="Optima"/>
              </a:endParaRPr>
            </a:p>
          </p:txBody>
        </p:sp>
        <p:sp>
          <p:nvSpPr>
            <p:cNvPr id="1658" name="Text Box 302"/>
            <p:cNvSpPr txBox="1">
              <a:spLocks noChangeArrowheads="1"/>
            </p:cNvSpPr>
            <p:nvPr/>
          </p:nvSpPr>
          <p:spPr bwMode="auto">
            <a:xfrm>
              <a:off x="5508104" y="4089725"/>
              <a:ext cx="532245" cy="276999"/>
            </a:xfrm>
            <a:prstGeom prst="rect">
              <a:avLst/>
            </a:prstGeom>
            <a:noFill/>
            <a:ln w="12700">
              <a:noFill/>
              <a:miter lim="800000"/>
              <a:headEnd type="none" w="sm" len="sm"/>
              <a:tailEnd type="none" w="sm" len="sm"/>
            </a:ln>
          </p:spPr>
          <p:txBody>
            <a:bodyPr wrap="square">
              <a:spAutoFit/>
            </a:bodyPr>
            <a:lstStyle/>
            <a:p>
              <a:r>
                <a:rPr lang="en-US" sz="600" dirty="0" smtClean="0">
                  <a:solidFill>
                    <a:srgbClr val="626469"/>
                  </a:solidFill>
                  <a:latin typeface="Optima"/>
                </a:rPr>
                <a:t>Gateway</a:t>
              </a:r>
            </a:p>
            <a:p>
              <a:r>
                <a:rPr lang="en-US" sz="600" dirty="0" smtClean="0">
                  <a:solidFill>
                    <a:srgbClr val="626469"/>
                  </a:solidFill>
                  <a:latin typeface="Optima"/>
                </a:rPr>
                <a:t>ETG</a:t>
              </a:r>
              <a:endParaRPr lang="en-US" sz="600" dirty="0">
                <a:solidFill>
                  <a:srgbClr val="626469"/>
                </a:solidFill>
                <a:latin typeface="Optima"/>
              </a:endParaRPr>
            </a:p>
          </p:txBody>
        </p:sp>
        <p:sp>
          <p:nvSpPr>
            <p:cNvPr id="1659" name="Text Box 302"/>
            <p:cNvSpPr txBox="1">
              <a:spLocks noChangeArrowheads="1"/>
            </p:cNvSpPr>
            <p:nvPr/>
          </p:nvSpPr>
          <p:spPr bwMode="auto">
            <a:xfrm>
              <a:off x="3424199" y="4133983"/>
              <a:ext cx="434211" cy="200055"/>
            </a:xfrm>
            <a:prstGeom prst="rect">
              <a:avLst/>
            </a:prstGeom>
            <a:ln w="3175">
              <a:headEnd type="none" w="sm" len="sm"/>
              <a:tailEnd type="none" w="sm" len="sm"/>
            </a:ln>
          </p:spPr>
          <p:style>
            <a:lnRef idx="2">
              <a:schemeClr val="accent3"/>
            </a:lnRef>
            <a:fillRef idx="1">
              <a:schemeClr val="lt1"/>
            </a:fillRef>
            <a:effectRef idx="0">
              <a:schemeClr val="accent3"/>
            </a:effectRef>
            <a:fontRef idx="minor">
              <a:schemeClr val="dk1"/>
            </a:fontRef>
          </p:style>
          <p:txBody>
            <a:bodyPr>
              <a:spAutoFit/>
            </a:bodyPr>
            <a:lstStyle/>
            <a:p>
              <a:pPr algn="ctr">
                <a:defRPr/>
              </a:pPr>
              <a:r>
                <a:rPr lang="en-US" sz="700" smtClean="0">
                  <a:solidFill>
                    <a:srgbClr val="626469"/>
                  </a:solidFill>
                  <a:latin typeface="Optima" pitchFamily="34" charset="0"/>
                </a:rPr>
                <a:t>PRA</a:t>
              </a:r>
              <a:endParaRPr lang="en-US" sz="700">
                <a:solidFill>
                  <a:srgbClr val="626469"/>
                </a:solidFill>
                <a:latin typeface="Optima" pitchFamily="34" charset="0"/>
              </a:endParaRPr>
            </a:p>
          </p:txBody>
        </p:sp>
        <p:sp>
          <p:nvSpPr>
            <p:cNvPr id="1660" name="Text Box 302"/>
            <p:cNvSpPr txBox="1">
              <a:spLocks noChangeArrowheads="1"/>
            </p:cNvSpPr>
            <p:nvPr/>
          </p:nvSpPr>
          <p:spPr bwMode="auto">
            <a:xfrm>
              <a:off x="117619" y="2924944"/>
              <a:ext cx="791986" cy="584775"/>
            </a:xfrm>
            <a:prstGeom prst="rect">
              <a:avLst/>
            </a:prstGeom>
            <a:noFill/>
            <a:ln w="3175">
              <a:headEnd type="none" w="sm" len="sm"/>
              <a:tailEnd type="none" w="sm" len="sm"/>
            </a:ln>
          </p:spPr>
          <p:style>
            <a:lnRef idx="2">
              <a:schemeClr val="accent3"/>
            </a:lnRef>
            <a:fillRef idx="1">
              <a:schemeClr val="lt1"/>
            </a:fillRef>
            <a:effectRef idx="0">
              <a:schemeClr val="accent3"/>
            </a:effectRef>
            <a:fontRef idx="minor">
              <a:schemeClr val="dk1"/>
            </a:fontRef>
          </p:style>
          <p:txBody>
            <a:bodyPr wrap="square">
              <a:spAutoFit/>
            </a:bodyPr>
            <a:lstStyle/>
            <a:p>
              <a:pPr algn="ctr">
                <a:defRPr/>
              </a:pPr>
              <a:r>
                <a:rPr lang="en-US" sz="800" dirty="0" smtClean="0">
                  <a:solidFill>
                    <a:srgbClr val="000000"/>
                  </a:solidFill>
                  <a:latin typeface="Optima" pitchFamily="34" charset="0"/>
                </a:rPr>
                <a:t>Quantum Standalone /</a:t>
              </a:r>
            </a:p>
            <a:p>
              <a:pPr algn="ctr">
                <a:defRPr/>
              </a:pPr>
              <a:r>
                <a:rPr lang="en-US" sz="800" dirty="0" smtClean="0">
                  <a:solidFill>
                    <a:srgbClr val="000000"/>
                  </a:solidFill>
                  <a:latin typeface="Optima" pitchFamily="34" charset="0"/>
                </a:rPr>
                <a:t> Quantum Hot Standby</a:t>
              </a:r>
              <a:endParaRPr lang="en-US" sz="800" dirty="0">
                <a:solidFill>
                  <a:srgbClr val="000000"/>
                </a:solidFill>
                <a:latin typeface="Optima" pitchFamily="34" charset="0"/>
              </a:endParaRPr>
            </a:p>
          </p:txBody>
        </p:sp>
        <p:sp>
          <p:nvSpPr>
            <p:cNvPr id="1661" name="AutoShape 4"/>
            <p:cNvSpPr>
              <a:spLocks noChangeArrowheads="1"/>
            </p:cNvSpPr>
            <p:nvPr/>
          </p:nvSpPr>
          <p:spPr bwMode="auto">
            <a:xfrm>
              <a:off x="5214464" y="3976820"/>
              <a:ext cx="776649" cy="1972460"/>
            </a:xfrm>
            <a:prstGeom prst="roundRect">
              <a:avLst>
                <a:gd name="adj" fmla="val 3352"/>
              </a:avLst>
            </a:prstGeom>
            <a:noFill/>
            <a:ln w="25400" cap="rnd" algn="ctr">
              <a:solidFill>
                <a:srgbClr val="B2B2B2"/>
              </a:solidFill>
              <a:prstDash val="sysDot"/>
              <a:round/>
              <a:headEnd type="none" w="sm" len="sm"/>
              <a:tailEnd type="none" w="sm" len="sm"/>
            </a:ln>
          </p:spPr>
          <p:txBody>
            <a:bodyPr wrap="none"/>
            <a:lstStyle/>
            <a:p>
              <a:endParaRPr lang="en-US">
                <a:solidFill>
                  <a:srgbClr val="626469"/>
                </a:solidFill>
                <a:latin typeface="SE OptimistSemi"/>
              </a:endParaRPr>
            </a:p>
          </p:txBody>
        </p:sp>
        <p:sp>
          <p:nvSpPr>
            <p:cNvPr id="1662" name="Oval 190"/>
            <p:cNvSpPr>
              <a:spLocks noChangeArrowheads="1"/>
            </p:cNvSpPr>
            <p:nvPr/>
          </p:nvSpPr>
          <p:spPr bwMode="auto">
            <a:xfrm>
              <a:off x="3937295" y="2619199"/>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663" name="Oval 190"/>
            <p:cNvSpPr>
              <a:spLocks noChangeArrowheads="1"/>
            </p:cNvSpPr>
            <p:nvPr/>
          </p:nvSpPr>
          <p:spPr bwMode="auto">
            <a:xfrm>
              <a:off x="3824975" y="2717287"/>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pic>
          <p:nvPicPr>
            <p:cNvPr id="1664" name="Picture 57" descr="Valve"/>
            <p:cNvPicPr>
              <a:picLocks noChangeAspect="1" noChangeArrowheads="1"/>
            </p:cNvPicPr>
            <p:nvPr/>
          </p:nvPicPr>
          <p:blipFill>
            <a:blip r:embed="rId28" cstate="email"/>
            <a:srcRect/>
            <a:stretch>
              <a:fillRect/>
            </a:stretch>
          </p:blipFill>
          <p:spPr bwMode="auto">
            <a:xfrm>
              <a:off x="6484223" y="4846233"/>
              <a:ext cx="142454" cy="124839"/>
            </a:xfrm>
            <a:prstGeom prst="rect">
              <a:avLst/>
            </a:prstGeom>
            <a:noFill/>
            <a:ln w="9525">
              <a:noFill/>
              <a:miter lim="800000"/>
              <a:headEnd/>
              <a:tailEnd/>
            </a:ln>
          </p:spPr>
        </p:pic>
        <p:pic>
          <p:nvPicPr>
            <p:cNvPr id="1665" name="Picture 58" descr="Flowmeter"/>
            <p:cNvPicPr>
              <a:picLocks noChangeAspect="1" noChangeArrowheads="1"/>
            </p:cNvPicPr>
            <p:nvPr/>
          </p:nvPicPr>
          <p:blipFill>
            <a:blip r:embed="rId29" cstate="email"/>
            <a:srcRect/>
            <a:stretch>
              <a:fillRect/>
            </a:stretch>
          </p:blipFill>
          <p:spPr bwMode="auto">
            <a:xfrm>
              <a:off x="6625307" y="4809450"/>
              <a:ext cx="158891" cy="164966"/>
            </a:xfrm>
            <a:prstGeom prst="rect">
              <a:avLst/>
            </a:prstGeom>
            <a:noFill/>
            <a:ln w="9525">
              <a:noFill/>
              <a:miter lim="800000"/>
              <a:headEnd/>
              <a:tailEnd/>
            </a:ln>
          </p:spPr>
        </p:pic>
        <p:pic>
          <p:nvPicPr>
            <p:cNvPr id="1666" name="Picture 59" descr="Transmitter"/>
            <p:cNvPicPr>
              <a:picLocks noChangeAspect="1" noChangeArrowheads="1"/>
            </p:cNvPicPr>
            <p:nvPr/>
          </p:nvPicPr>
          <p:blipFill>
            <a:blip r:embed="rId30" cstate="email"/>
            <a:srcRect/>
            <a:stretch>
              <a:fillRect/>
            </a:stretch>
          </p:blipFill>
          <p:spPr bwMode="auto">
            <a:xfrm>
              <a:off x="6214382" y="4793845"/>
              <a:ext cx="102732" cy="153819"/>
            </a:xfrm>
            <a:prstGeom prst="rect">
              <a:avLst/>
            </a:prstGeom>
            <a:noFill/>
            <a:ln w="9525">
              <a:noFill/>
              <a:miter lim="800000"/>
              <a:headEnd/>
              <a:tailEnd/>
            </a:ln>
          </p:spPr>
        </p:pic>
        <p:pic>
          <p:nvPicPr>
            <p:cNvPr id="1667" name="Picture 121"/>
            <p:cNvPicPr preferRelativeResize="0">
              <a:picLocks noChangeArrowheads="1"/>
            </p:cNvPicPr>
            <p:nvPr/>
          </p:nvPicPr>
          <p:blipFill>
            <a:blip r:embed="rId13" cstate="email"/>
            <a:srcRect/>
            <a:stretch>
              <a:fillRect/>
            </a:stretch>
          </p:blipFill>
          <p:spPr bwMode="auto">
            <a:xfrm>
              <a:off x="6277390" y="4363598"/>
              <a:ext cx="435581" cy="248563"/>
            </a:xfrm>
            <a:prstGeom prst="rect">
              <a:avLst/>
            </a:prstGeom>
            <a:noFill/>
            <a:ln w="9525">
              <a:noFill/>
              <a:miter lim="800000"/>
              <a:headEnd/>
              <a:tailEnd/>
            </a:ln>
          </p:spPr>
        </p:pic>
        <p:sp>
          <p:nvSpPr>
            <p:cNvPr id="1668" name="AutoShape 4"/>
            <p:cNvSpPr>
              <a:spLocks noChangeArrowheads="1"/>
            </p:cNvSpPr>
            <p:nvPr/>
          </p:nvSpPr>
          <p:spPr bwMode="auto">
            <a:xfrm>
              <a:off x="6126717" y="3979050"/>
              <a:ext cx="843767" cy="1970230"/>
            </a:xfrm>
            <a:prstGeom prst="roundRect">
              <a:avLst>
                <a:gd name="adj" fmla="val 3352"/>
              </a:avLst>
            </a:prstGeom>
            <a:noFill/>
            <a:ln w="25400" cap="rnd" algn="ctr">
              <a:solidFill>
                <a:srgbClr val="B2B2B2"/>
              </a:solidFill>
              <a:prstDash val="sysDot"/>
              <a:round/>
              <a:headEnd type="none" w="sm" len="sm"/>
              <a:tailEnd type="none" w="sm" len="sm"/>
            </a:ln>
          </p:spPr>
          <p:txBody>
            <a:bodyPr wrap="none"/>
            <a:lstStyle/>
            <a:p>
              <a:endParaRPr lang="en-US">
                <a:solidFill>
                  <a:srgbClr val="626469"/>
                </a:solidFill>
                <a:latin typeface="SE OptimistSemi"/>
              </a:endParaRPr>
            </a:p>
          </p:txBody>
        </p:sp>
        <p:cxnSp>
          <p:nvCxnSpPr>
            <p:cNvPr id="1669" name="Shape 177"/>
            <p:cNvCxnSpPr>
              <a:cxnSpLocks noChangeShapeType="1"/>
            </p:cNvCxnSpPr>
            <p:nvPr/>
          </p:nvCxnSpPr>
          <p:spPr bwMode="auto">
            <a:xfrm rot="10800000" flipH="1" flipV="1">
              <a:off x="4591227" y="4636683"/>
              <a:ext cx="23285" cy="277543"/>
            </a:xfrm>
            <a:prstGeom prst="curvedConnector3">
              <a:avLst>
                <a:gd name="adj1" fmla="val -848361"/>
              </a:avLst>
            </a:prstGeom>
            <a:noFill/>
            <a:ln w="28575" algn="ctr">
              <a:solidFill>
                <a:srgbClr val="CC3399"/>
              </a:solidFill>
              <a:round/>
              <a:headEnd type="none" w="sm" len="sm"/>
              <a:tailEnd type="none" w="sm" len="sm"/>
            </a:ln>
          </p:spPr>
        </p:cxnSp>
        <p:cxnSp>
          <p:nvCxnSpPr>
            <p:cNvPr id="1670" name="Shape 177"/>
            <p:cNvCxnSpPr>
              <a:cxnSpLocks noChangeShapeType="1"/>
            </p:cNvCxnSpPr>
            <p:nvPr/>
          </p:nvCxnSpPr>
          <p:spPr bwMode="auto">
            <a:xfrm rot="10800000" flipH="1" flipV="1">
              <a:off x="5619909" y="4658975"/>
              <a:ext cx="34244" cy="253021"/>
            </a:xfrm>
            <a:prstGeom prst="curvedConnector3">
              <a:avLst>
                <a:gd name="adj1" fmla="val -574995"/>
              </a:avLst>
            </a:prstGeom>
            <a:noFill/>
            <a:ln w="28575" algn="ctr">
              <a:solidFill>
                <a:schemeClr val="tx1"/>
              </a:solidFill>
              <a:round/>
              <a:headEnd type="none" w="sm" len="sm"/>
              <a:tailEnd type="none" w="sm" len="sm"/>
            </a:ln>
          </p:spPr>
        </p:cxnSp>
        <p:cxnSp>
          <p:nvCxnSpPr>
            <p:cNvPr id="1671" name="Shape 177"/>
            <p:cNvCxnSpPr>
              <a:cxnSpLocks noChangeShapeType="1"/>
            </p:cNvCxnSpPr>
            <p:nvPr/>
          </p:nvCxnSpPr>
          <p:spPr bwMode="auto">
            <a:xfrm rot="16200000" flipH="1">
              <a:off x="5473524" y="4360692"/>
              <a:ext cx="270855" cy="180807"/>
            </a:xfrm>
            <a:prstGeom prst="curvedConnector3">
              <a:avLst>
                <a:gd name="adj1" fmla="val 50000"/>
              </a:avLst>
            </a:prstGeom>
            <a:noFill/>
            <a:ln w="28575" algn="ctr">
              <a:solidFill>
                <a:schemeClr val="tx1"/>
              </a:solidFill>
              <a:round/>
              <a:headEnd type="none" w="sm" len="sm"/>
              <a:tailEnd type="none" w="sm" len="sm"/>
            </a:ln>
          </p:spPr>
        </p:cxnSp>
        <p:cxnSp>
          <p:nvCxnSpPr>
            <p:cNvPr id="1672" name="Straight Connector 797"/>
            <p:cNvCxnSpPr/>
            <p:nvPr/>
          </p:nvCxnSpPr>
          <p:spPr bwMode="auto">
            <a:xfrm rot="5400000">
              <a:off x="6289965" y="4588628"/>
              <a:ext cx="181685" cy="228749"/>
            </a:xfrm>
            <a:prstGeom prst="line">
              <a:avLst/>
            </a:prstGeom>
            <a:solidFill>
              <a:schemeClr val="accent1"/>
            </a:solidFill>
            <a:ln w="12700" cap="flat" cmpd="sng" algn="ctr">
              <a:solidFill>
                <a:schemeClr val="bg1">
                  <a:lumMod val="85000"/>
                </a:schemeClr>
              </a:solidFill>
              <a:prstDash val="solid"/>
              <a:round/>
              <a:headEnd type="none" w="sm" len="sm"/>
              <a:tailEnd type="none" w="sm" len="sm"/>
            </a:ln>
            <a:effectLst/>
          </p:spPr>
        </p:cxnSp>
        <p:cxnSp>
          <p:nvCxnSpPr>
            <p:cNvPr id="1673" name="Straight Connector 798"/>
            <p:cNvCxnSpPr/>
            <p:nvPr/>
          </p:nvCxnSpPr>
          <p:spPr bwMode="auto">
            <a:xfrm rot="16200000" flipH="1">
              <a:off x="6408279" y="4699063"/>
              <a:ext cx="234073" cy="60269"/>
            </a:xfrm>
            <a:prstGeom prst="line">
              <a:avLst/>
            </a:prstGeom>
            <a:solidFill>
              <a:schemeClr val="accent1"/>
            </a:solidFill>
            <a:ln w="12700" cap="flat" cmpd="sng" algn="ctr">
              <a:solidFill>
                <a:schemeClr val="bg1">
                  <a:lumMod val="85000"/>
                </a:schemeClr>
              </a:solidFill>
              <a:prstDash val="solid"/>
              <a:round/>
              <a:headEnd type="none" w="sm" len="sm"/>
              <a:tailEnd type="none" w="sm" len="sm"/>
            </a:ln>
            <a:effectLst/>
          </p:spPr>
        </p:cxnSp>
        <p:cxnSp>
          <p:nvCxnSpPr>
            <p:cNvPr id="1674" name="Straight Connector 799"/>
            <p:cNvCxnSpPr/>
            <p:nvPr/>
          </p:nvCxnSpPr>
          <p:spPr bwMode="auto">
            <a:xfrm rot="16200000" flipH="1">
              <a:off x="6501322" y="4606019"/>
              <a:ext cx="197289" cy="209572"/>
            </a:xfrm>
            <a:prstGeom prst="line">
              <a:avLst/>
            </a:prstGeom>
            <a:solidFill>
              <a:schemeClr val="accent1"/>
            </a:solidFill>
            <a:ln w="12700" cap="flat" cmpd="sng" algn="ctr">
              <a:solidFill>
                <a:schemeClr val="bg1">
                  <a:lumMod val="85000"/>
                </a:schemeClr>
              </a:solidFill>
              <a:prstDash val="solid"/>
              <a:round/>
              <a:headEnd type="none" w="sm" len="sm"/>
              <a:tailEnd type="none" w="sm" len="sm"/>
            </a:ln>
            <a:effectLst/>
          </p:spPr>
        </p:cxnSp>
        <p:cxnSp>
          <p:nvCxnSpPr>
            <p:cNvPr id="1675" name="Straight Connector 214"/>
            <p:cNvCxnSpPr>
              <a:cxnSpLocks noChangeShapeType="1"/>
            </p:cNvCxnSpPr>
            <p:nvPr/>
          </p:nvCxnSpPr>
          <p:spPr bwMode="auto">
            <a:xfrm rot="16200000" flipH="1">
              <a:off x="6382777" y="4251194"/>
              <a:ext cx="220697" cy="4110"/>
            </a:xfrm>
            <a:prstGeom prst="line">
              <a:avLst/>
            </a:prstGeom>
            <a:noFill/>
            <a:ln w="28575" algn="ctr">
              <a:solidFill>
                <a:schemeClr val="accent1"/>
              </a:solidFill>
              <a:round/>
              <a:headEnd type="none" w="sm" len="sm"/>
              <a:tailEnd type="none" w="sm" len="sm"/>
            </a:ln>
          </p:spPr>
        </p:cxnSp>
        <p:cxnSp>
          <p:nvCxnSpPr>
            <p:cNvPr id="1676" name="Shape 441"/>
            <p:cNvCxnSpPr>
              <a:cxnSpLocks noChangeShapeType="1"/>
            </p:cNvCxnSpPr>
            <p:nvPr/>
          </p:nvCxnSpPr>
          <p:spPr bwMode="auto">
            <a:xfrm rot="16200000" flipH="1" flipV="1">
              <a:off x="2638773" y="3550219"/>
              <a:ext cx="1115" cy="1008137"/>
            </a:xfrm>
            <a:prstGeom prst="bentConnector3">
              <a:avLst>
                <a:gd name="adj1" fmla="val -13797148"/>
              </a:avLst>
            </a:prstGeom>
            <a:noFill/>
            <a:ln w="38100">
              <a:pattFill prst="pct60">
                <a:fgClr>
                  <a:schemeClr val="accent1"/>
                </a:fgClr>
                <a:bgClr>
                  <a:srgbClr val="FFFFFF"/>
                </a:bgClr>
              </a:pattFill>
              <a:round/>
              <a:headEnd type="none" w="sm" len="sm"/>
              <a:tailEnd type="none" w="sm" len="sm"/>
            </a:ln>
          </p:spPr>
        </p:cxnSp>
        <p:grpSp>
          <p:nvGrpSpPr>
            <p:cNvPr id="9" name="Group 452"/>
            <p:cNvGrpSpPr>
              <a:grpSpLocks/>
            </p:cNvGrpSpPr>
            <p:nvPr/>
          </p:nvGrpSpPr>
          <p:grpSpPr bwMode="auto">
            <a:xfrm>
              <a:off x="3100937" y="4042584"/>
              <a:ext cx="242445" cy="101432"/>
              <a:chOff x="3496420" y="3684395"/>
              <a:chExt cx="280988" cy="144651"/>
            </a:xfrm>
          </p:grpSpPr>
          <p:pic>
            <p:nvPicPr>
              <p:cNvPr id="1891" name="Picture 42" descr="Connexium_Switch"/>
              <p:cNvPicPr>
                <a:picLocks noChangeAspect="1" noChangeArrowheads="1"/>
              </p:cNvPicPr>
              <p:nvPr/>
            </p:nvPicPr>
            <p:blipFill>
              <a:blip r:embed="rId31" cstate="email"/>
              <a:srcRect/>
              <a:stretch>
                <a:fillRect/>
              </a:stretch>
            </p:blipFill>
            <p:spPr bwMode="auto">
              <a:xfrm>
                <a:off x="3496420" y="3695696"/>
                <a:ext cx="280988" cy="133350"/>
              </a:xfrm>
              <a:prstGeom prst="rect">
                <a:avLst/>
              </a:prstGeom>
              <a:noFill/>
              <a:ln w="9525">
                <a:noFill/>
                <a:miter lim="800000"/>
                <a:headEnd/>
                <a:tailEnd/>
              </a:ln>
            </p:spPr>
          </p:pic>
          <p:sp>
            <p:nvSpPr>
              <p:cNvPr id="1892" name="Oval 126"/>
              <p:cNvSpPr>
                <a:spLocks noChangeArrowheads="1"/>
              </p:cNvSpPr>
              <p:nvPr/>
            </p:nvSpPr>
            <p:spPr bwMode="auto">
              <a:xfrm>
                <a:off x="3528286" y="3684395"/>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93" name="Oval 126"/>
              <p:cNvSpPr>
                <a:spLocks noChangeArrowheads="1"/>
              </p:cNvSpPr>
              <p:nvPr/>
            </p:nvSpPr>
            <p:spPr bwMode="auto">
              <a:xfrm>
                <a:off x="3676876" y="3695825"/>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grpSp>
          <p:nvGrpSpPr>
            <p:cNvPr id="10" name="Group 463"/>
            <p:cNvGrpSpPr>
              <a:grpSpLocks/>
            </p:cNvGrpSpPr>
            <p:nvPr/>
          </p:nvGrpSpPr>
          <p:grpSpPr bwMode="auto">
            <a:xfrm>
              <a:off x="4420007" y="4039240"/>
              <a:ext cx="242447" cy="101431"/>
              <a:chOff x="3496420" y="3684395"/>
              <a:chExt cx="280988" cy="144651"/>
            </a:xfrm>
          </p:grpSpPr>
          <p:pic>
            <p:nvPicPr>
              <p:cNvPr id="1888" name="Picture 42" descr="Connexium_Switch"/>
              <p:cNvPicPr>
                <a:picLocks noChangeAspect="1" noChangeArrowheads="1"/>
              </p:cNvPicPr>
              <p:nvPr/>
            </p:nvPicPr>
            <p:blipFill>
              <a:blip r:embed="rId32" cstate="email"/>
              <a:srcRect/>
              <a:stretch>
                <a:fillRect/>
              </a:stretch>
            </p:blipFill>
            <p:spPr bwMode="auto">
              <a:xfrm>
                <a:off x="3496420" y="3695696"/>
                <a:ext cx="280988" cy="133350"/>
              </a:xfrm>
              <a:prstGeom prst="rect">
                <a:avLst/>
              </a:prstGeom>
              <a:noFill/>
              <a:ln w="9525">
                <a:noFill/>
                <a:miter lim="800000"/>
                <a:headEnd/>
                <a:tailEnd/>
              </a:ln>
            </p:spPr>
          </p:pic>
          <p:sp>
            <p:nvSpPr>
              <p:cNvPr id="1889" name="Oval 126"/>
              <p:cNvSpPr>
                <a:spLocks noChangeArrowheads="1"/>
              </p:cNvSpPr>
              <p:nvPr/>
            </p:nvSpPr>
            <p:spPr bwMode="auto">
              <a:xfrm>
                <a:off x="3528286" y="3684395"/>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90" name="Oval 126"/>
              <p:cNvSpPr>
                <a:spLocks noChangeArrowheads="1"/>
              </p:cNvSpPr>
              <p:nvPr/>
            </p:nvSpPr>
            <p:spPr bwMode="auto">
              <a:xfrm>
                <a:off x="3676876" y="3695825"/>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grpSp>
          <p:nvGrpSpPr>
            <p:cNvPr id="11" name="Group 467"/>
            <p:cNvGrpSpPr>
              <a:grpSpLocks/>
            </p:cNvGrpSpPr>
            <p:nvPr/>
          </p:nvGrpSpPr>
          <p:grpSpPr bwMode="auto">
            <a:xfrm>
              <a:off x="5361027" y="4033666"/>
              <a:ext cx="242445" cy="101432"/>
              <a:chOff x="3496420" y="3684395"/>
              <a:chExt cx="280988" cy="144651"/>
            </a:xfrm>
          </p:grpSpPr>
          <p:pic>
            <p:nvPicPr>
              <p:cNvPr id="1885" name="Picture 42" descr="Connexium_Switch"/>
              <p:cNvPicPr>
                <a:picLocks noChangeAspect="1" noChangeArrowheads="1"/>
              </p:cNvPicPr>
              <p:nvPr/>
            </p:nvPicPr>
            <p:blipFill>
              <a:blip r:embed="rId31" cstate="email"/>
              <a:srcRect/>
              <a:stretch>
                <a:fillRect/>
              </a:stretch>
            </p:blipFill>
            <p:spPr bwMode="auto">
              <a:xfrm>
                <a:off x="3496420" y="3695696"/>
                <a:ext cx="280988" cy="133350"/>
              </a:xfrm>
              <a:prstGeom prst="rect">
                <a:avLst/>
              </a:prstGeom>
              <a:noFill/>
              <a:ln w="9525">
                <a:noFill/>
                <a:miter lim="800000"/>
                <a:headEnd/>
                <a:tailEnd/>
              </a:ln>
            </p:spPr>
          </p:pic>
          <p:sp>
            <p:nvSpPr>
              <p:cNvPr id="1886" name="Oval 126"/>
              <p:cNvSpPr>
                <a:spLocks noChangeArrowheads="1"/>
              </p:cNvSpPr>
              <p:nvPr/>
            </p:nvSpPr>
            <p:spPr bwMode="auto">
              <a:xfrm>
                <a:off x="3528286" y="3684395"/>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87" name="Oval 126"/>
              <p:cNvSpPr>
                <a:spLocks noChangeArrowheads="1"/>
              </p:cNvSpPr>
              <p:nvPr/>
            </p:nvSpPr>
            <p:spPr bwMode="auto">
              <a:xfrm>
                <a:off x="3676876" y="3695825"/>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grpSp>
          <p:nvGrpSpPr>
            <p:cNvPr id="12" name="Group 471"/>
            <p:cNvGrpSpPr>
              <a:grpSpLocks/>
            </p:cNvGrpSpPr>
            <p:nvPr/>
          </p:nvGrpSpPr>
          <p:grpSpPr bwMode="auto">
            <a:xfrm>
              <a:off x="6370533" y="4041469"/>
              <a:ext cx="242447" cy="101431"/>
              <a:chOff x="3496420" y="3684395"/>
              <a:chExt cx="280988" cy="144651"/>
            </a:xfrm>
          </p:grpSpPr>
          <p:pic>
            <p:nvPicPr>
              <p:cNvPr id="1882" name="Picture 42" descr="Connexium_Switch"/>
              <p:cNvPicPr>
                <a:picLocks noChangeAspect="1" noChangeArrowheads="1"/>
              </p:cNvPicPr>
              <p:nvPr/>
            </p:nvPicPr>
            <p:blipFill>
              <a:blip r:embed="rId32" cstate="email"/>
              <a:srcRect/>
              <a:stretch>
                <a:fillRect/>
              </a:stretch>
            </p:blipFill>
            <p:spPr bwMode="auto">
              <a:xfrm>
                <a:off x="3496420" y="3695696"/>
                <a:ext cx="280988" cy="133350"/>
              </a:xfrm>
              <a:prstGeom prst="rect">
                <a:avLst/>
              </a:prstGeom>
              <a:noFill/>
              <a:ln w="9525">
                <a:noFill/>
                <a:miter lim="800000"/>
                <a:headEnd/>
                <a:tailEnd/>
              </a:ln>
            </p:spPr>
          </p:pic>
          <p:sp>
            <p:nvSpPr>
              <p:cNvPr id="1883" name="Oval 126"/>
              <p:cNvSpPr>
                <a:spLocks noChangeArrowheads="1"/>
              </p:cNvSpPr>
              <p:nvPr/>
            </p:nvSpPr>
            <p:spPr bwMode="auto">
              <a:xfrm>
                <a:off x="3528286" y="3684395"/>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84" name="Oval 126"/>
              <p:cNvSpPr>
                <a:spLocks noChangeArrowheads="1"/>
              </p:cNvSpPr>
              <p:nvPr/>
            </p:nvSpPr>
            <p:spPr bwMode="auto">
              <a:xfrm>
                <a:off x="3676876" y="3695825"/>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cxnSp>
          <p:nvCxnSpPr>
            <p:cNvPr id="1681" name="Shape 441"/>
            <p:cNvCxnSpPr>
              <a:cxnSpLocks noChangeShapeType="1"/>
            </p:cNvCxnSpPr>
            <p:nvPr/>
          </p:nvCxnSpPr>
          <p:spPr bwMode="auto">
            <a:xfrm rot="16200000" flipH="1" flipV="1">
              <a:off x="3877492" y="3448972"/>
              <a:ext cx="11146" cy="1191683"/>
            </a:xfrm>
            <a:prstGeom prst="bentConnector3">
              <a:avLst>
                <a:gd name="adj1" fmla="val -1363634"/>
              </a:avLst>
            </a:prstGeom>
            <a:noFill/>
            <a:ln w="38100">
              <a:pattFill prst="pct60">
                <a:fgClr>
                  <a:schemeClr val="accent1"/>
                </a:fgClr>
                <a:bgClr>
                  <a:srgbClr val="FFFFFF"/>
                </a:bgClr>
              </a:pattFill>
              <a:round/>
              <a:headEnd type="none" w="sm" len="sm"/>
              <a:tailEnd type="none" w="sm" len="sm"/>
            </a:ln>
          </p:spPr>
        </p:cxnSp>
        <p:cxnSp>
          <p:nvCxnSpPr>
            <p:cNvPr id="1682" name="Shape 441"/>
            <p:cNvCxnSpPr>
              <a:cxnSpLocks noChangeShapeType="1"/>
            </p:cNvCxnSpPr>
            <p:nvPr/>
          </p:nvCxnSpPr>
          <p:spPr bwMode="auto">
            <a:xfrm rot="16200000" flipH="1" flipV="1">
              <a:off x="5005738" y="3634223"/>
              <a:ext cx="13376" cy="812263"/>
            </a:xfrm>
            <a:prstGeom prst="bentConnector3">
              <a:avLst>
                <a:gd name="adj1" fmla="val -1200000"/>
              </a:avLst>
            </a:prstGeom>
            <a:noFill/>
            <a:ln w="38100">
              <a:pattFill prst="pct60">
                <a:fgClr>
                  <a:schemeClr val="accent1"/>
                </a:fgClr>
                <a:bgClr>
                  <a:srgbClr val="FFFFFF"/>
                </a:bgClr>
              </a:pattFill>
              <a:round/>
              <a:headEnd type="none" w="sm" len="sm"/>
              <a:tailEnd type="none" w="sm" len="sm"/>
            </a:ln>
          </p:spPr>
        </p:cxnSp>
        <p:cxnSp>
          <p:nvCxnSpPr>
            <p:cNvPr id="1683" name="Shape 441"/>
            <p:cNvCxnSpPr>
              <a:cxnSpLocks noChangeShapeType="1"/>
            </p:cNvCxnSpPr>
            <p:nvPr/>
          </p:nvCxnSpPr>
          <p:spPr bwMode="auto">
            <a:xfrm rot="16200000" flipV="1">
              <a:off x="5987130" y="3601652"/>
              <a:ext cx="1114" cy="880750"/>
            </a:xfrm>
            <a:prstGeom prst="bentConnector3">
              <a:avLst>
                <a:gd name="adj1" fmla="val 14395468"/>
              </a:avLst>
            </a:prstGeom>
            <a:noFill/>
            <a:ln w="38100">
              <a:pattFill prst="pct60">
                <a:fgClr>
                  <a:schemeClr val="accent1"/>
                </a:fgClr>
                <a:bgClr>
                  <a:srgbClr val="FFFFFF"/>
                </a:bgClr>
              </a:pattFill>
              <a:round/>
              <a:headEnd type="none" w="sm" len="sm"/>
              <a:tailEnd type="none" w="sm" len="sm"/>
            </a:ln>
          </p:spPr>
        </p:cxnSp>
        <p:sp>
          <p:nvSpPr>
            <p:cNvPr id="1684" name="Oval 126"/>
            <p:cNvSpPr>
              <a:spLocks noChangeArrowheads="1"/>
            </p:cNvSpPr>
            <p:nvPr/>
          </p:nvSpPr>
          <p:spPr bwMode="auto">
            <a:xfrm>
              <a:off x="2943416" y="4562002"/>
              <a:ext cx="60269" cy="49044"/>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685" name="Oval 126"/>
            <p:cNvSpPr>
              <a:spLocks noChangeArrowheads="1"/>
            </p:cNvSpPr>
            <p:nvPr/>
          </p:nvSpPr>
          <p:spPr bwMode="auto">
            <a:xfrm>
              <a:off x="3072172" y="4569805"/>
              <a:ext cx="60269" cy="49044"/>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nvGrpSpPr>
            <p:cNvPr id="13" name="Group 513"/>
            <p:cNvGrpSpPr>
              <a:grpSpLocks/>
            </p:cNvGrpSpPr>
            <p:nvPr/>
          </p:nvGrpSpPr>
          <p:grpSpPr bwMode="auto">
            <a:xfrm>
              <a:off x="3359820" y="4282230"/>
              <a:ext cx="478043" cy="209550"/>
              <a:chOff x="4649368" y="3787896"/>
              <a:chExt cx="554038" cy="298450"/>
            </a:xfrm>
          </p:grpSpPr>
          <p:pic>
            <p:nvPicPr>
              <p:cNvPr id="1880" name="Picture 134" descr="Modicon_PAC_Small"/>
              <p:cNvPicPr>
                <a:picLocks noChangeAspect="1" noChangeArrowheads="1"/>
              </p:cNvPicPr>
              <p:nvPr/>
            </p:nvPicPr>
            <p:blipFill>
              <a:blip r:embed="rId12" cstate="email"/>
              <a:srcRect/>
              <a:stretch>
                <a:fillRect/>
              </a:stretch>
            </p:blipFill>
            <p:spPr bwMode="auto">
              <a:xfrm>
                <a:off x="4649368" y="3787896"/>
                <a:ext cx="554038" cy="298450"/>
              </a:xfrm>
              <a:prstGeom prst="rect">
                <a:avLst/>
              </a:prstGeom>
              <a:noFill/>
              <a:ln w="9525">
                <a:noFill/>
                <a:miter lim="800000"/>
                <a:headEnd/>
                <a:tailEnd/>
              </a:ln>
            </p:spPr>
          </p:pic>
          <p:sp>
            <p:nvSpPr>
              <p:cNvPr id="1881" name="Oval 126"/>
              <p:cNvSpPr>
                <a:spLocks noChangeArrowheads="1"/>
              </p:cNvSpPr>
              <p:nvPr/>
            </p:nvSpPr>
            <p:spPr bwMode="auto">
              <a:xfrm>
                <a:off x="4780252" y="4000625"/>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cxnSp>
          <p:nvCxnSpPr>
            <p:cNvPr id="1687" name="Shape 516"/>
            <p:cNvCxnSpPr>
              <a:cxnSpLocks noChangeShapeType="1"/>
            </p:cNvCxnSpPr>
            <p:nvPr/>
          </p:nvCxnSpPr>
          <p:spPr bwMode="auto">
            <a:xfrm rot="16200000" flipH="1">
              <a:off x="3218772" y="4148089"/>
              <a:ext cx="287575" cy="279429"/>
            </a:xfrm>
            <a:prstGeom prst="bentConnector3">
              <a:avLst>
                <a:gd name="adj1" fmla="val 106593"/>
              </a:avLst>
            </a:prstGeom>
            <a:noFill/>
            <a:ln w="38100" algn="ctr">
              <a:solidFill>
                <a:schemeClr val="accent1"/>
              </a:solidFill>
              <a:round/>
              <a:headEnd type="none" w="sm" len="sm"/>
              <a:tailEnd type="none" w="sm" len="sm"/>
            </a:ln>
          </p:spPr>
        </p:cxnSp>
        <p:cxnSp>
          <p:nvCxnSpPr>
            <p:cNvPr id="1688" name="Straight Connector 534"/>
            <p:cNvCxnSpPr>
              <a:cxnSpLocks noChangeShapeType="1"/>
            </p:cNvCxnSpPr>
            <p:nvPr/>
          </p:nvCxnSpPr>
          <p:spPr bwMode="auto">
            <a:xfrm rot="5400000" flipH="1" flipV="1">
              <a:off x="2924171" y="4437210"/>
              <a:ext cx="591869" cy="5479"/>
            </a:xfrm>
            <a:prstGeom prst="line">
              <a:avLst/>
            </a:prstGeom>
            <a:noFill/>
            <a:ln w="38100" algn="ctr">
              <a:solidFill>
                <a:schemeClr val="accent1"/>
              </a:solidFill>
              <a:round/>
              <a:headEnd type="none" w="sm" len="sm"/>
              <a:tailEnd type="none" w="sm" len="sm"/>
            </a:ln>
          </p:spPr>
        </p:cxnSp>
        <p:cxnSp>
          <p:nvCxnSpPr>
            <p:cNvPr id="1689" name="Shape 177"/>
            <p:cNvCxnSpPr>
              <a:cxnSpLocks noChangeShapeType="1"/>
            </p:cNvCxnSpPr>
            <p:nvPr/>
          </p:nvCxnSpPr>
          <p:spPr bwMode="auto">
            <a:xfrm>
              <a:off x="2172246" y="4147359"/>
              <a:ext cx="345177" cy="225156"/>
            </a:xfrm>
            <a:prstGeom prst="curvedConnector3">
              <a:avLst>
                <a:gd name="adj1" fmla="val 50000"/>
              </a:avLst>
            </a:prstGeom>
            <a:noFill/>
            <a:ln w="28575" algn="ctr">
              <a:solidFill>
                <a:schemeClr val="accent1"/>
              </a:solidFill>
              <a:round/>
              <a:headEnd type="none" w="sm" len="sm"/>
              <a:tailEnd type="none" w="sm" len="sm"/>
            </a:ln>
          </p:spPr>
        </p:cxnSp>
        <p:cxnSp>
          <p:nvCxnSpPr>
            <p:cNvPr id="1690" name="Shape 177"/>
            <p:cNvCxnSpPr>
              <a:cxnSpLocks noChangeShapeType="1"/>
            </p:cNvCxnSpPr>
            <p:nvPr/>
          </p:nvCxnSpPr>
          <p:spPr bwMode="auto">
            <a:xfrm rot="10800000" flipH="1" flipV="1">
              <a:off x="2459894" y="4636683"/>
              <a:ext cx="10958" cy="341077"/>
            </a:xfrm>
            <a:prstGeom prst="curvedConnector3">
              <a:avLst>
                <a:gd name="adj1" fmla="val -1244708"/>
              </a:avLst>
            </a:prstGeom>
            <a:noFill/>
            <a:ln w="28575" algn="ctr">
              <a:solidFill>
                <a:schemeClr val="accent1"/>
              </a:solidFill>
              <a:round/>
              <a:headEnd type="none" w="sm" len="sm"/>
              <a:tailEnd type="none" w="sm" len="sm"/>
            </a:ln>
          </p:spPr>
        </p:cxnSp>
        <p:cxnSp>
          <p:nvCxnSpPr>
            <p:cNvPr id="1691" name="Shape 177"/>
            <p:cNvCxnSpPr>
              <a:cxnSpLocks noChangeShapeType="1"/>
              <a:endCxn id="1879" idx="3"/>
            </p:cNvCxnSpPr>
            <p:nvPr/>
          </p:nvCxnSpPr>
          <p:spPr bwMode="auto">
            <a:xfrm rot="16200000" flipH="1">
              <a:off x="1766164" y="4367666"/>
              <a:ext cx="886132" cy="441060"/>
            </a:xfrm>
            <a:prstGeom prst="curvedConnector3">
              <a:avLst>
                <a:gd name="adj1" fmla="val 97973"/>
              </a:avLst>
            </a:prstGeom>
            <a:noFill/>
            <a:ln w="28575" algn="ctr">
              <a:solidFill>
                <a:schemeClr val="accent1"/>
              </a:solidFill>
              <a:round/>
              <a:headEnd type="none" w="sm" len="sm"/>
              <a:tailEnd type="none" w="sm" len="sm"/>
            </a:ln>
          </p:spPr>
        </p:cxnSp>
        <p:grpSp>
          <p:nvGrpSpPr>
            <p:cNvPr id="14" name="Group 581"/>
            <p:cNvGrpSpPr>
              <a:grpSpLocks/>
            </p:cNvGrpSpPr>
            <p:nvPr/>
          </p:nvGrpSpPr>
          <p:grpSpPr bwMode="auto">
            <a:xfrm>
              <a:off x="2421541" y="4898621"/>
              <a:ext cx="268471" cy="158278"/>
              <a:chOff x="3453610" y="5068040"/>
              <a:chExt cx="311289" cy="225425"/>
            </a:xfrm>
          </p:grpSpPr>
          <p:pic>
            <p:nvPicPr>
              <p:cNvPr id="1878" name="Picture 222" descr="TeSys_3"/>
              <p:cNvPicPr>
                <a:picLocks noChangeAspect="1" noChangeArrowheads="1"/>
              </p:cNvPicPr>
              <p:nvPr/>
            </p:nvPicPr>
            <p:blipFill>
              <a:blip r:embed="rId22" cstate="email"/>
              <a:srcRect/>
              <a:stretch>
                <a:fillRect/>
              </a:stretch>
            </p:blipFill>
            <p:spPr bwMode="auto">
              <a:xfrm>
                <a:off x="3455336" y="5068040"/>
                <a:ext cx="309563" cy="225425"/>
              </a:xfrm>
              <a:prstGeom prst="rect">
                <a:avLst/>
              </a:prstGeom>
              <a:noFill/>
              <a:ln w="9525">
                <a:noFill/>
                <a:miter lim="800000"/>
                <a:headEnd/>
                <a:tailEnd/>
              </a:ln>
            </p:spPr>
          </p:pic>
          <p:sp>
            <p:nvSpPr>
              <p:cNvPr id="1879" name="Oval 126"/>
              <p:cNvSpPr>
                <a:spLocks noChangeArrowheads="1"/>
              </p:cNvSpPr>
              <p:nvPr/>
            </p:nvSpPr>
            <p:spPr bwMode="auto">
              <a:xfrm>
                <a:off x="3453610" y="5196965"/>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grpSp>
          <p:nvGrpSpPr>
            <p:cNvPr id="15" name="Group 617"/>
            <p:cNvGrpSpPr>
              <a:grpSpLocks/>
            </p:cNvGrpSpPr>
            <p:nvPr/>
          </p:nvGrpSpPr>
          <p:grpSpPr bwMode="auto">
            <a:xfrm>
              <a:off x="1975002" y="4037011"/>
              <a:ext cx="242445" cy="110348"/>
              <a:chOff x="2076560" y="4640451"/>
              <a:chExt cx="280988" cy="156210"/>
            </a:xfrm>
          </p:grpSpPr>
          <p:pic>
            <p:nvPicPr>
              <p:cNvPr id="1873" name="Picture 42" descr="Connexium_Switch"/>
              <p:cNvPicPr>
                <a:picLocks noChangeAspect="1" noChangeArrowheads="1"/>
              </p:cNvPicPr>
              <p:nvPr/>
            </p:nvPicPr>
            <p:blipFill>
              <a:blip r:embed="rId31" cstate="email"/>
              <a:srcRect/>
              <a:stretch>
                <a:fillRect/>
              </a:stretch>
            </p:blipFill>
            <p:spPr bwMode="auto">
              <a:xfrm>
                <a:off x="2076560" y="4650482"/>
                <a:ext cx="280988" cy="133350"/>
              </a:xfrm>
              <a:prstGeom prst="rect">
                <a:avLst/>
              </a:prstGeom>
              <a:noFill/>
              <a:ln w="9525">
                <a:noFill/>
                <a:miter lim="800000"/>
                <a:headEnd/>
                <a:tailEnd/>
              </a:ln>
            </p:spPr>
          </p:pic>
          <p:sp>
            <p:nvSpPr>
              <p:cNvPr id="1874" name="Oval 126"/>
              <p:cNvSpPr>
                <a:spLocks noChangeArrowheads="1"/>
              </p:cNvSpPr>
              <p:nvPr/>
            </p:nvSpPr>
            <p:spPr bwMode="auto">
              <a:xfrm>
                <a:off x="2105886" y="464172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75" name="Oval 126"/>
              <p:cNvSpPr>
                <a:spLocks noChangeArrowheads="1"/>
              </p:cNvSpPr>
              <p:nvPr/>
            </p:nvSpPr>
            <p:spPr bwMode="auto">
              <a:xfrm>
                <a:off x="2269716" y="464045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76" name="Oval 126"/>
              <p:cNvSpPr>
                <a:spLocks noChangeArrowheads="1"/>
              </p:cNvSpPr>
              <p:nvPr/>
            </p:nvSpPr>
            <p:spPr bwMode="auto">
              <a:xfrm>
                <a:off x="2112236" y="472427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77" name="Oval 126"/>
              <p:cNvSpPr>
                <a:spLocks noChangeArrowheads="1"/>
              </p:cNvSpPr>
              <p:nvPr/>
            </p:nvSpPr>
            <p:spPr bwMode="auto">
              <a:xfrm>
                <a:off x="2269716" y="472681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sp>
          <p:nvSpPr>
            <p:cNvPr id="1694" name="AutoShape 93"/>
            <p:cNvSpPr>
              <a:spLocks noChangeArrowheads="1"/>
            </p:cNvSpPr>
            <p:nvPr/>
          </p:nvSpPr>
          <p:spPr bwMode="auto">
            <a:xfrm>
              <a:off x="295194" y="3976820"/>
              <a:ext cx="1522286" cy="1972460"/>
            </a:xfrm>
            <a:prstGeom prst="roundRect">
              <a:avLst>
                <a:gd name="adj" fmla="val 3352"/>
              </a:avLst>
            </a:prstGeom>
            <a:noFill/>
            <a:ln w="25400" cap="rnd" algn="ctr">
              <a:solidFill>
                <a:srgbClr val="B2B2B2"/>
              </a:solidFill>
              <a:prstDash val="sysDot"/>
              <a:round/>
              <a:headEnd type="none" w="sm" len="sm"/>
              <a:tailEnd type="none" w="sm" len="sm"/>
            </a:ln>
          </p:spPr>
          <p:txBody>
            <a:bodyPr wrap="none"/>
            <a:lstStyle/>
            <a:p>
              <a:endParaRPr lang="en-US">
                <a:solidFill>
                  <a:srgbClr val="626469"/>
                </a:solidFill>
                <a:latin typeface="SE OptimistSemi"/>
              </a:endParaRPr>
            </a:p>
          </p:txBody>
        </p:sp>
        <p:cxnSp>
          <p:nvCxnSpPr>
            <p:cNvPr id="1695" name="Straight Connector 642"/>
            <p:cNvCxnSpPr>
              <a:cxnSpLocks noChangeShapeType="1"/>
            </p:cNvCxnSpPr>
            <p:nvPr/>
          </p:nvCxnSpPr>
          <p:spPr bwMode="auto">
            <a:xfrm rot="16200000" flipV="1">
              <a:off x="4476662" y="4205925"/>
              <a:ext cx="135985" cy="5479"/>
            </a:xfrm>
            <a:prstGeom prst="line">
              <a:avLst/>
            </a:prstGeom>
            <a:noFill/>
            <a:ln w="38100" algn="ctr">
              <a:solidFill>
                <a:schemeClr val="accent1"/>
              </a:solidFill>
              <a:round/>
              <a:headEnd type="none" w="sm" len="sm"/>
              <a:tailEnd type="none" w="sm" len="sm"/>
            </a:ln>
          </p:spPr>
        </p:cxnSp>
        <p:cxnSp>
          <p:nvCxnSpPr>
            <p:cNvPr id="1696" name="Straight Connector 646"/>
            <p:cNvCxnSpPr>
              <a:cxnSpLocks noChangeShapeType="1"/>
            </p:cNvCxnSpPr>
            <p:nvPr/>
          </p:nvCxnSpPr>
          <p:spPr bwMode="auto">
            <a:xfrm rot="5400000" flipH="1" flipV="1">
              <a:off x="5408349" y="4200096"/>
              <a:ext cx="138215" cy="8219"/>
            </a:xfrm>
            <a:prstGeom prst="line">
              <a:avLst/>
            </a:prstGeom>
            <a:noFill/>
            <a:ln w="38100" algn="ctr">
              <a:solidFill>
                <a:schemeClr val="accent1"/>
              </a:solidFill>
              <a:round/>
              <a:headEnd type="none" w="sm" len="sm"/>
              <a:tailEnd type="none" w="sm" len="sm"/>
            </a:ln>
          </p:spPr>
        </p:cxnSp>
        <p:cxnSp>
          <p:nvCxnSpPr>
            <p:cNvPr id="1697" name="Shape 441"/>
            <p:cNvCxnSpPr>
              <a:cxnSpLocks noChangeShapeType="1"/>
            </p:cNvCxnSpPr>
            <p:nvPr/>
          </p:nvCxnSpPr>
          <p:spPr bwMode="auto">
            <a:xfrm rot="10800000" flipH="1">
              <a:off x="1161370" y="4690185"/>
              <a:ext cx="6849" cy="404611"/>
            </a:xfrm>
            <a:prstGeom prst="bentConnector4">
              <a:avLst>
                <a:gd name="adj1" fmla="val -2745616"/>
                <a:gd name="adj2" fmla="val 96880"/>
              </a:avLst>
            </a:prstGeom>
            <a:noFill/>
            <a:ln w="28575">
              <a:solidFill>
                <a:schemeClr val="accent1"/>
              </a:solidFill>
              <a:round/>
              <a:headEnd type="none" w="sm" len="sm"/>
              <a:tailEnd type="none" w="sm" len="sm"/>
            </a:ln>
          </p:spPr>
        </p:cxnSp>
        <p:sp>
          <p:nvSpPr>
            <p:cNvPr id="1698" name="Oval 126"/>
            <p:cNvSpPr>
              <a:spLocks noChangeArrowheads="1"/>
            </p:cNvSpPr>
            <p:nvPr/>
          </p:nvSpPr>
          <p:spPr bwMode="auto">
            <a:xfrm>
              <a:off x="1275058" y="4106118"/>
              <a:ext cx="60269" cy="49044"/>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699" name="Oval 126"/>
            <p:cNvSpPr>
              <a:spLocks noChangeArrowheads="1"/>
            </p:cNvSpPr>
            <p:nvPr/>
          </p:nvSpPr>
          <p:spPr bwMode="auto">
            <a:xfrm>
              <a:off x="1416143" y="4105003"/>
              <a:ext cx="60269" cy="49044"/>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700" name="Oval 126"/>
            <p:cNvSpPr>
              <a:spLocks noChangeArrowheads="1"/>
            </p:cNvSpPr>
            <p:nvPr/>
          </p:nvSpPr>
          <p:spPr bwMode="auto">
            <a:xfrm>
              <a:off x="1416143" y="4166308"/>
              <a:ext cx="60269" cy="49044"/>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cxnSp>
          <p:nvCxnSpPr>
            <p:cNvPr id="1701" name="Shape 441"/>
            <p:cNvCxnSpPr>
              <a:cxnSpLocks noChangeShapeType="1"/>
            </p:cNvCxnSpPr>
            <p:nvPr/>
          </p:nvCxnSpPr>
          <p:spPr bwMode="auto">
            <a:xfrm rot="5400000" flipH="1">
              <a:off x="356003" y="4314233"/>
              <a:ext cx="999825" cy="643783"/>
            </a:xfrm>
            <a:prstGeom prst="bentConnector3">
              <a:avLst>
                <a:gd name="adj1" fmla="val -421"/>
              </a:avLst>
            </a:prstGeom>
            <a:noFill/>
            <a:ln w="28575">
              <a:solidFill>
                <a:schemeClr val="accent1"/>
              </a:solidFill>
              <a:round/>
              <a:headEnd type="none" w="sm" len="sm"/>
              <a:tailEnd type="none" w="sm" len="sm"/>
            </a:ln>
          </p:spPr>
        </p:cxnSp>
        <p:cxnSp>
          <p:nvCxnSpPr>
            <p:cNvPr id="1702" name="Shape 441"/>
            <p:cNvCxnSpPr>
              <a:cxnSpLocks noChangeShapeType="1"/>
            </p:cNvCxnSpPr>
            <p:nvPr/>
          </p:nvCxnSpPr>
          <p:spPr bwMode="auto">
            <a:xfrm rot="10800000">
              <a:off x="1144933" y="4141786"/>
              <a:ext cx="21916" cy="506043"/>
            </a:xfrm>
            <a:prstGeom prst="bentConnector2">
              <a:avLst/>
            </a:prstGeom>
            <a:noFill/>
            <a:ln w="28575">
              <a:solidFill>
                <a:schemeClr val="accent1"/>
              </a:solidFill>
              <a:round/>
              <a:headEnd type="none" w="sm" len="sm"/>
              <a:tailEnd type="none" w="sm" len="sm"/>
            </a:ln>
          </p:spPr>
        </p:cxnSp>
        <p:cxnSp>
          <p:nvCxnSpPr>
            <p:cNvPr id="1703" name="Shape 441"/>
            <p:cNvCxnSpPr>
              <a:cxnSpLocks noChangeShapeType="1"/>
            </p:cNvCxnSpPr>
            <p:nvPr/>
          </p:nvCxnSpPr>
          <p:spPr bwMode="auto">
            <a:xfrm rot="10800000" flipH="1" flipV="1">
              <a:off x="1367717" y="3354856"/>
              <a:ext cx="121907" cy="39011"/>
            </a:xfrm>
            <a:prstGeom prst="bentConnector3">
              <a:avLst>
                <a:gd name="adj1" fmla="val 96778"/>
              </a:avLst>
            </a:prstGeom>
            <a:noFill/>
            <a:ln w="38100">
              <a:pattFill prst="pct60">
                <a:fgClr>
                  <a:schemeClr val="accent1"/>
                </a:fgClr>
                <a:bgClr>
                  <a:srgbClr val="FFFFFF"/>
                </a:bgClr>
              </a:pattFill>
              <a:round/>
              <a:headEnd type="none" w="sm" len="sm"/>
              <a:tailEnd type="none" w="sm" len="sm"/>
            </a:ln>
          </p:spPr>
        </p:cxnSp>
        <p:pic>
          <p:nvPicPr>
            <p:cNvPr id="1704" name="Picture 97"/>
            <p:cNvPicPr>
              <a:picLocks noChangeAspect="1" noChangeArrowheads="1"/>
            </p:cNvPicPr>
            <p:nvPr/>
          </p:nvPicPr>
          <p:blipFill>
            <a:blip r:embed="rId33" cstate="email"/>
            <a:srcRect/>
            <a:stretch>
              <a:fillRect/>
            </a:stretch>
          </p:blipFill>
          <p:spPr bwMode="auto">
            <a:xfrm>
              <a:off x="4941883" y="3081613"/>
              <a:ext cx="679397" cy="285345"/>
            </a:xfrm>
            <a:prstGeom prst="rect">
              <a:avLst/>
            </a:prstGeom>
            <a:noFill/>
            <a:ln w="9525">
              <a:noFill/>
              <a:miter lim="800000"/>
              <a:headEnd/>
              <a:tailEnd/>
            </a:ln>
          </p:spPr>
        </p:pic>
        <p:grpSp>
          <p:nvGrpSpPr>
            <p:cNvPr id="16" name="Group 626"/>
            <p:cNvGrpSpPr>
              <a:grpSpLocks/>
            </p:cNvGrpSpPr>
            <p:nvPr/>
          </p:nvGrpSpPr>
          <p:grpSpPr bwMode="auto">
            <a:xfrm>
              <a:off x="5214464" y="3496414"/>
              <a:ext cx="242447" cy="110349"/>
              <a:chOff x="2076560" y="4640451"/>
              <a:chExt cx="280988" cy="156210"/>
            </a:xfrm>
          </p:grpSpPr>
          <p:pic>
            <p:nvPicPr>
              <p:cNvPr id="1868" name="Picture 42" descr="Connexium_Switch"/>
              <p:cNvPicPr>
                <a:picLocks noChangeAspect="1" noChangeArrowheads="1"/>
              </p:cNvPicPr>
              <p:nvPr/>
            </p:nvPicPr>
            <p:blipFill>
              <a:blip r:embed="rId32" cstate="email"/>
              <a:srcRect/>
              <a:stretch>
                <a:fillRect/>
              </a:stretch>
            </p:blipFill>
            <p:spPr bwMode="auto">
              <a:xfrm>
                <a:off x="2076560" y="4650482"/>
                <a:ext cx="280988" cy="133350"/>
              </a:xfrm>
              <a:prstGeom prst="rect">
                <a:avLst/>
              </a:prstGeom>
              <a:noFill/>
              <a:ln w="9525">
                <a:noFill/>
                <a:miter lim="800000"/>
                <a:headEnd/>
                <a:tailEnd/>
              </a:ln>
            </p:spPr>
          </p:pic>
          <p:sp>
            <p:nvSpPr>
              <p:cNvPr id="1869" name="Oval 126"/>
              <p:cNvSpPr>
                <a:spLocks noChangeArrowheads="1"/>
              </p:cNvSpPr>
              <p:nvPr/>
            </p:nvSpPr>
            <p:spPr bwMode="auto">
              <a:xfrm>
                <a:off x="2105886" y="464172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70" name="Oval 126"/>
              <p:cNvSpPr>
                <a:spLocks noChangeArrowheads="1"/>
              </p:cNvSpPr>
              <p:nvPr/>
            </p:nvSpPr>
            <p:spPr bwMode="auto">
              <a:xfrm>
                <a:off x="2269716" y="464045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71" name="Oval 126"/>
              <p:cNvSpPr>
                <a:spLocks noChangeArrowheads="1"/>
              </p:cNvSpPr>
              <p:nvPr/>
            </p:nvSpPr>
            <p:spPr bwMode="auto">
              <a:xfrm>
                <a:off x="2112236" y="472427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72" name="Oval 126"/>
              <p:cNvSpPr>
                <a:spLocks noChangeArrowheads="1"/>
              </p:cNvSpPr>
              <p:nvPr/>
            </p:nvSpPr>
            <p:spPr bwMode="auto">
              <a:xfrm>
                <a:off x="2269716" y="472681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cxnSp>
          <p:nvCxnSpPr>
            <p:cNvPr id="1706" name="Straight Connector 433"/>
            <p:cNvCxnSpPr>
              <a:cxnSpLocks noChangeShapeType="1"/>
            </p:cNvCxnSpPr>
            <p:nvPr/>
          </p:nvCxnSpPr>
          <p:spPr bwMode="auto">
            <a:xfrm rot="16200000" flipH="1">
              <a:off x="5189053" y="3402101"/>
              <a:ext cx="202863" cy="1369"/>
            </a:xfrm>
            <a:prstGeom prst="line">
              <a:avLst/>
            </a:prstGeom>
            <a:noFill/>
            <a:ln w="28575" algn="ctr">
              <a:solidFill>
                <a:schemeClr val="accent1"/>
              </a:solidFill>
              <a:round/>
              <a:headEnd type="none" w="sm" len="sm"/>
              <a:tailEnd type="none" w="sm" len="sm"/>
            </a:ln>
          </p:spPr>
        </p:cxnSp>
        <p:sp>
          <p:nvSpPr>
            <p:cNvPr id="1708" name="Line 188"/>
            <p:cNvSpPr>
              <a:spLocks noChangeShapeType="1"/>
            </p:cNvSpPr>
            <p:nvPr/>
          </p:nvSpPr>
          <p:spPr bwMode="auto">
            <a:xfrm flipH="1" flipV="1">
              <a:off x="5352807" y="2748497"/>
              <a:ext cx="11280" cy="405124"/>
            </a:xfrm>
            <a:prstGeom prst="line">
              <a:avLst/>
            </a:prstGeom>
            <a:noFill/>
            <a:ln w="28575">
              <a:solidFill>
                <a:schemeClr val="accent1"/>
              </a:solidFill>
              <a:round/>
              <a:headEnd type="none" w="sm" len="sm"/>
              <a:tailEnd type="none" w="sm" len="sm"/>
            </a:ln>
          </p:spPr>
          <p:txBody>
            <a:bodyPr/>
            <a:lstStyle/>
            <a:p>
              <a:endParaRPr lang="en-US"/>
            </a:p>
          </p:txBody>
        </p:sp>
        <p:sp>
          <p:nvSpPr>
            <p:cNvPr id="1710" name="Oval 190"/>
            <p:cNvSpPr>
              <a:spLocks noChangeArrowheads="1"/>
            </p:cNvSpPr>
            <p:nvPr/>
          </p:nvSpPr>
          <p:spPr bwMode="auto">
            <a:xfrm>
              <a:off x="5326783" y="2730663"/>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11" name="AutoShape 198"/>
            <p:cNvSpPr>
              <a:spLocks noChangeArrowheads="1"/>
            </p:cNvSpPr>
            <p:nvPr/>
          </p:nvSpPr>
          <p:spPr bwMode="auto">
            <a:xfrm>
              <a:off x="3217366" y="2856616"/>
              <a:ext cx="1577953" cy="686613"/>
            </a:xfrm>
            <a:prstGeom prst="roundRect">
              <a:avLst>
                <a:gd name="adj" fmla="val 3352"/>
              </a:avLst>
            </a:prstGeom>
            <a:noFill/>
            <a:ln w="12700" cap="rnd" algn="ctr">
              <a:noFill/>
              <a:prstDash val="sysDot"/>
              <a:round/>
              <a:headEnd type="none" w="sm" len="sm"/>
              <a:tailEnd type="none" w="sm" len="sm"/>
            </a:ln>
          </p:spPr>
          <p:txBody>
            <a:bodyPr wrap="none"/>
            <a:lstStyle/>
            <a:p>
              <a:endParaRPr lang="en-US">
                <a:solidFill>
                  <a:srgbClr val="626469"/>
                </a:solidFill>
                <a:latin typeface="Optima"/>
              </a:endParaRPr>
            </a:p>
          </p:txBody>
        </p:sp>
        <p:sp>
          <p:nvSpPr>
            <p:cNvPr id="1712" name="Text Box 302"/>
            <p:cNvSpPr txBox="1">
              <a:spLocks noChangeArrowheads="1"/>
            </p:cNvSpPr>
            <p:nvPr/>
          </p:nvSpPr>
          <p:spPr bwMode="auto">
            <a:xfrm>
              <a:off x="5508104" y="3337935"/>
              <a:ext cx="683506" cy="338554"/>
            </a:xfrm>
            <a:prstGeom prst="rect">
              <a:avLst/>
            </a:prstGeom>
            <a:noFill/>
            <a:ln w="3175">
              <a:headEnd type="none" w="sm" len="sm"/>
              <a:tailEnd type="none" w="sm" len="sm"/>
            </a:ln>
          </p:spPr>
          <p:style>
            <a:lnRef idx="2">
              <a:schemeClr val="accent3"/>
            </a:lnRef>
            <a:fillRef idx="1">
              <a:schemeClr val="lt1"/>
            </a:fillRef>
            <a:effectRef idx="0">
              <a:schemeClr val="accent3"/>
            </a:effectRef>
            <a:fontRef idx="minor">
              <a:schemeClr val="dk1"/>
            </a:fontRef>
          </p:style>
          <p:txBody>
            <a:bodyPr>
              <a:spAutoFit/>
            </a:bodyPr>
            <a:lstStyle/>
            <a:p>
              <a:pPr algn="ctr">
                <a:defRPr/>
              </a:pPr>
              <a:r>
                <a:rPr lang="ru-RU" sz="800" dirty="0" smtClean="0">
                  <a:solidFill>
                    <a:srgbClr val="000000"/>
                  </a:solidFill>
                  <a:latin typeface="Optima" pitchFamily="34" charset="0"/>
                </a:rPr>
                <a:t>Контроллер </a:t>
              </a:r>
              <a:r>
                <a:rPr lang="en-US" sz="800" dirty="0" smtClean="0">
                  <a:solidFill>
                    <a:srgbClr val="000000"/>
                  </a:solidFill>
                  <a:latin typeface="Optima" pitchFamily="34" charset="0"/>
                </a:rPr>
                <a:t>M340</a:t>
              </a:r>
              <a:endParaRPr lang="en-US" sz="800" dirty="0">
                <a:solidFill>
                  <a:srgbClr val="000000"/>
                </a:solidFill>
                <a:latin typeface="Optima" pitchFamily="34" charset="0"/>
              </a:endParaRPr>
            </a:p>
          </p:txBody>
        </p:sp>
        <p:sp>
          <p:nvSpPr>
            <p:cNvPr id="1713" name="Text Box 194"/>
            <p:cNvSpPr txBox="1">
              <a:spLocks noChangeArrowheads="1"/>
            </p:cNvSpPr>
            <p:nvPr/>
          </p:nvSpPr>
          <p:spPr bwMode="auto">
            <a:xfrm>
              <a:off x="5175209" y="3521607"/>
              <a:ext cx="233539" cy="369332"/>
            </a:xfrm>
            <a:prstGeom prst="rect">
              <a:avLst/>
            </a:prstGeom>
            <a:noFill/>
            <a:ln w="12700">
              <a:noFill/>
              <a:miter lim="800000"/>
              <a:headEnd type="none" w="sm" len="sm"/>
              <a:tailEnd type="none" w="sm" len="sm"/>
            </a:ln>
          </p:spPr>
          <p:txBody>
            <a:bodyPr wrap="none">
              <a:spAutoFit/>
            </a:bodyPr>
            <a:lstStyle/>
            <a:p>
              <a:r>
                <a:rPr lang="en-US" dirty="0">
                  <a:solidFill>
                    <a:srgbClr val="626469"/>
                  </a:solidFill>
                  <a:latin typeface="Optima"/>
                  <a:sym typeface="Symbol" pitchFamily="18" charset="2"/>
                </a:rPr>
                <a:t></a:t>
              </a:r>
            </a:p>
          </p:txBody>
        </p:sp>
        <p:sp>
          <p:nvSpPr>
            <p:cNvPr id="1714" name="Line 195"/>
            <p:cNvSpPr>
              <a:spLocks noChangeShapeType="1"/>
            </p:cNvSpPr>
            <p:nvPr/>
          </p:nvSpPr>
          <p:spPr bwMode="auto">
            <a:xfrm flipV="1">
              <a:off x="5344590" y="3597846"/>
              <a:ext cx="5479" cy="59075"/>
            </a:xfrm>
            <a:prstGeom prst="line">
              <a:avLst/>
            </a:prstGeom>
            <a:noFill/>
            <a:ln w="28575">
              <a:solidFill>
                <a:schemeClr val="accent1"/>
              </a:solidFill>
              <a:round/>
              <a:headEnd type="none" w="sm" len="sm"/>
              <a:tailEnd type="none" w="sm" len="sm"/>
            </a:ln>
          </p:spPr>
          <p:txBody>
            <a:bodyPr/>
            <a:lstStyle/>
            <a:p>
              <a:endParaRPr lang="en-US"/>
            </a:p>
          </p:txBody>
        </p:sp>
        <p:cxnSp>
          <p:nvCxnSpPr>
            <p:cNvPr id="1715" name="Shape 441"/>
            <p:cNvCxnSpPr>
              <a:cxnSpLocks noChangeShapeType="1"/>
            </p:cNvCxnSpPr>
            <p:nvPr/>
          </p:nvCxnSpPr>
          <p:spPr bwMode="auto">
            <a:xfrm rot="16200000" flipH="1" flipV="1">
              <a:off x="1549822" y="3586504"/>
              <a:ext cx="1115" cy="917734"/>
            </a:xfrm>
            <a:prstGeom prst="bentConnector3">
              <a:avLst>
                <a:gd name="adj1" fmla="val -14077315"/>
              </a:avLst>
            </a:prstGeom>
            <a:noFill/>
            <a:ln w="38100">
              <a:pattFill prst="pct60">
                <a:fgClr>
                  <a:schemeClr val="accent1"/>
                </a:fgClr>
                <a:bgClr>
                  <a:srgbClr val="FFFFFF"/>
                </a:bgClr>
              </a:pattFill>
              <a:round/>
              <a:headEnd type="none" w="sm" len="sm"/>
              <a:tailEnd type="none" w="sm" len="sm"/>
            </a:ln>
          </p:spPr>
        </p:cxnSp>
        <p:cxnSp>
          <p:nvCxnSpPr>
            <p:cNvPr id="1716" name="Shape 441"/>
            <p:cNvCxnSpPr>
              <a:cxnSpLocks noChangeShapeType="1"/>
            </p:cNvCxnSpPr>
            <p:nvPr/>
          </p:nvCxnSpPr>
          <p:spPr bwMode="auto">
            <a:xfrm rot="5400000">
              <a:off x="3437890" y="3464645"/>
              <a:ext cx="96974" cy="4110"/>
            </a:xfrm>
            <a:prstGeom prst="bentConnector3">
              <a:avLst>
                <a:gd name="adj1" fmla="val 50000"/>
              </a:avLst>
            </a:prstGeom>
            <a:noFill/>
            <a:ln w="28575">
              <a:solidFill>
                <a:schemeClr val="accent1"/>
              </a:solidFill>
              <a:round/>
              <a:headEnd type="none" w="sm" len="sm"/>
              <a:tailEnd type="none" w="sm" len="sm"/>
            </a:ln>
          </p:spPr>
        </p:cxnSp>
        <p:grpSp>
          <p:nvGrpSpPr>
            <p:cNvPr id="17" name="Group 617"/>
            <p:cNvGrpSpPr>
              <a:grpSpLocks/>
            </p:cNvGrpSpPr>
            <p:nvPr/>
          </p:nvGrpSpPr>
          <p:grpSpPr bwMode="auto">
            <a:xfrm>
              <a:off x="494301" y="4034782"/>
              <a:ext cx="242447" cy="110348"/>
              <a:chOff x="2076560" y="4640451"/>
              <a:chExt cx="280988" cy="156210"/>
            </a:xfrm>
          </p:grpSpPr>
          <p:pic>
            <p:nvPicPr>
              <p:cNvPr id="1863" name="Picture 42" descr="Connexium_Switch"/>
              <p:cNvPicPr>
                <a:picLocks noChangeAspect="1" noChangeArrowheads="1"/>
              </p:cNvPicPr>
              <p:nvPr/>
            </p:nvPicPr>
            <p:blipFill>
              <a:blip r:embed="rId32" cstate="email"/>
              <a:srcRect/>
              <a:stretch>
                <a:fillRect/>
              </a:stretch>
            </p:blipFill>
            <p:spPr bwMode="auto">
              <a:xfrm>
                <a:off x="2076560" y="4650482"/>
                <a:ext cx="280988" cy="133350"/>
              </a:xfrm>
              <a:prstGeom prst="rect">
                <a:avLst/>
              </a:prstGeom>
              <a:noFill/>
              <a:ln w="9525">
                <a:noFill/>
                <a:miter lim="800000"/>
                <a:headEnd/>
                <a:tailEnd/>
              </a:ln>
            </p:spPr>
          </p:pic>
          <p:sp>
            <p:nvSpPr>
              <p:cNvPr id="1864" name="Oval 126"/>
              <p:cNvSpPr>
                <a:spLocks noChangeArrowheads="1"/>
              </p:cNvSpPr>
              <p:nvPr/>
            </p:nvSpPr>
            <p:spPr bwMode="auto">
              <a:xfrm>
                <a:off x="2105886" y="464172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65" name="Oval 126"/>
              <p:cNvSpPr>
                <a:spLocks noChangeArrowheads="1"/>
              </p:cNvSpPr>
              <p:nvPr/>
            </p:nvSpPr>
            <p:spPr bwMode="auto">
              <a:xfrm>
                <a:off x="2269716" y="464045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66" name="Oval 126"/>
              <p:cNvSpPr>
                <a:spLocks noChangeArrowheads="1"/>
              </p:cNvSpPr>
              <p:nvPr/>
            </p:nvSpPr>
            <p:spPr bwMode="auto">
              <a:xfrm>
                <a:off x="2112236" y="472427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67" name="Oval 126"/>
              <p:cNvSpPr>
                <a:spLocks noChangeArrowheads="1"/>
              </p:cNvSpPr>
              <p:nvPr/>
            </p:nvSpPr>
            <p:spPr bwMode="auto">
              <a:xfrm>
                <a:off x="2269716" y="472681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grpSp>
          <p:nvGrpSpPr>
            <p:cNvPr id="18" name="Group 617"/>
            <p:cNvGrpSpPr>
              <a:grpSpLocks/>
            </p:cNvGrpSpPr>
            <p:nvPr/>
          </p:nvGrpSpPr>
          <p:grpSpPr bwMode="auto">
            <a:xfrm>
              <a:off x="969605" y="4039240"/>
              <a:ext cx="242445" cy="110348"/>
              <a:chOff x="2076560" y="4640451"/>
              <a:chExt cx="280988" cy="156210"/>
            </a:xfrm>
          </p:grpSpPr>
          <p:pic>
            <p:nvPicPr>
              <p:cNvPr id="1858" name="Picture 42" descr="Connexium_Switch"/>
              <p:cNvPicPr>
                <a:picLocks noChangeAspect="1" noChangeArrowheads="1"/>
              </p:cNvPicPr>
              <p:nvPr/>
            </p:nvPicPr>
            <p:blipFill>
              <a:blip r:embed="rId31" cstate="email"/>
              <a:srcRect/>
              <a:stretch>
                <a:fillRect/>
              </a:stretch>
            </p:blipFill>
            <p:spPr bwMode="auto">
              <a:xfrm>
                <a:off x="2076560" y="4650482"/>
                <a:ext cx="280988" cy="133350"/>
              </a:xfrm>
              <a:prstGeom prst="rect">
                <a:avLst/>
              </a:prstGeom>
              <a:noFill/>
              <a:ln w="9525">
                <a:noFill/>
                <a:miter lim="800000"/>
                <a:headEnd/>
                <a:tailEnd/>
              </a:ln>
            </p:spPr>
          </p:pic>
          <p:sp>
            <p:nvSpPr>
              <p:cNvPr id="1859" name="Oval 126"/>
              <p:cNvSpPr>
                <a:spLocks noChangeArrowheads="1"/>
              </p:cNvSpPr>
              <p:nvPr/>
            </p:nvSpPr>
            <p:spPr bwMode="auto">
              <a:xfrm>
                <a:off x="2105886" y="464172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60" name="Oval 126"/>
              <p:cNvSpPr>
                <a:spLocks noChangeArrowheads="1"/>
              </p:cNvSpPr>
              <p:nvPr/>
            </p:nvSpPr>
            <p:spPr bwMode="auto">
              <a:xfrm>
                <a:off x="2269716" y="464045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61" name="Oval 126"/>
              <p:cNvSpPr>
                <a:spLocks noChangeArrowheads="1"/>
              </p:cNvSpPr>
              <p:nvPr/>
            </p:nvSpPr>
            <p:spPr bwMode="auto">
              <a:xfrm>
                <a:off x="2112236" y="472427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62" name="Oval 126"/>
              <p:cNvSpPr>
                <a:spLocks noChangeArrowheads="1"/>
              </p:cNvSpPr>
              <p:nvPr/>
            </p:nvSpPr>
            <p:spPr bwMode="auto">
              <a:xfrm>
                <a:off x="2269716" y="472681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cxnSp>
          <p:nvCxnSpPr>
            <p:cNvPr id="1719" name="Shape 441"/>
            <p:cNvCxnSpPr>
              <a:cxnSpLocks noChangeShapeType="1"/>
            </p:cNvCxnSpPr>
            <p:nvPr/>
          </p:nvCxnSpPr>
          <p:spPr bwMode="auto">
            <a:xfrm rot="5400000" flipH="1">
              <a:off x="831085" y="3919966"/>
              <a:ext cx="4458" cy="436951"/>
            </a:xfrm>
            <a:prstGeom prst="bentConnector3">
              <a:avLst>
                <a:gd name="adj1" fmla="val -1214731"/>
              </a:avLst>
            </a:prstGeom>
            <a:noFill/>
            <a:ln w="28575">
              <a:solidFill>
                <a:schemeClr val="accent1"/>
              </a:solidFill>
              <a:round/>
              <a:headEnd type="none" w="sm" len="sm"/>
              <a:tailEnd type="none" w="sm" len="sm"/>
            </a:ln>
          </p:spPr>
        </p:cxnSp>
        <p:grpSp>
          <p:nvGrpSpPr>
            <p:cNvPr id="19" name="Group 909"/>
            <p:cNvGrpSpPr>
              <a:grpSpLocks/>
            </p:cNvGrpSpPr>
            <p:nvPr/>
          </p:nvGrpSpPr>
          <p:grpSpPr bwMode="auto">
            <a:xfrm>
              <a:off x="849951" y="3046103"/>
              <a:ext cx="787288" cy="384548"/>
              <a:chOff x="1359218" y="2289095"/>
              <a:chExt cx="911860" cy="547450"/>
            </a:xfrm>
          </p:grpSpPr>
          <p:pic>
            <p:nvPicPr>
              <p:cNvPr id="1834" name="Picture 3"/>
              <p:cNvPicPr>
                <a:picLocks noChangeAspect="1" noChangeArrowheads="1"/>
              </p:cNvPicPr>
              <p:nvPr/>
            </p:nvPicPr>
            <p:blipFill>
              <a:blip r:embed="rId14" cstate="email"/>
              <a:srcRect/>
              <a:stretch>
                <a:fillRect/>
              </a:stretch>
            </p:blipFill>
            <p:spPr bwMode="auto">
              <a:xfrm flipH="1">
                <a:off x="2139186" y="2289095"/>
                <a:ext cx="131892" cy="541735"/>
              </a:xfrm>
              <a:prstGeom prst="rect">
                <a:avLst/>
              </a:prstGeom>
              <a:noFill/>
              <a:ln w="12700">
                <a:noFill/>
                <a:miter lim="800000"/>
                <a:headEnd type="none" w="sm" len="sm"/>
                <a:tailEnd type="none" w="sm" len="sm"/>
              </a:ln>
            </p:spPr>
          </p:pic>
          <p:pic>
            <p:nvPicPr>
              <p:cNvPr id="1835" name="Picture 4"/>
              <p:cNvPicPr>
                <a:picLocks noChangeAspect="1" noChangeArrowheads="1"/>
              </p:cNvPicPr>
              <p:nvPr/>
            </p:nvPicPr>
            <p:blipFill>
              <a:blip r:embed="rId15" cstate="email"/>
              <a:srcRect/>
              <a:stretch>
                <a:fillRect/>
              </a:stretch>
            </p:blipFill>
            <p:spPr bwMode="auto">
              <a:xfrm>
                <a:off x="1487244" y="2294200"/>
                <a:ext cx="270460" cy="540126"/>
              </a:xfrm>
              <a:prstGeom prst="rect">
                <a:avLst/>
              </a:prstGeom>
              <a:noFill/>
              <a:ln w="12700">
                <a:noFill/>
                <a:miter lim="800000"/>
                <a:headEnd type="none" w="sm" len="sm"/>
                <a:tailEnd type="none" w="sm" len="sm"/>
              </a:ln>
            </p:spPr>
          </p:pic>
          <p:pic>
            <p:nvPicPr>
              <p:cNvPr id="1836" name="Picture 3"/>
              <p:cNvPicPr>
                <a:picLocks noChangeAspect="1" noChangeArrowheads="1"/>
              </p:cNvPicPr>
              <p:nvPr/>
            </p:nvPicPr>
            <p:blipFill>
              <a:blip r:embed="rId14" cstate="email"/>
              <a:srcRect/>
              <a:stretch>
                <a:fillRect/>
              </a:stretch>
            </p:blipFill>
            <p:spPr bwMode="auto">
              <a:xfrm flipH="1">
                <a:off x="1747116" y="2294810"/>
                <a:ext cx="131892" cy="541735"/>
              </a:xfrm>
              <a:prstGeom prst="rect">
                <a:avLst/>
              </a:prstGeom>
              <a:noFill/>
              <a:ln w="12700">
                <a:noFill/>
                <a:miter lim="800000"/>
                <a:headEnd type="none" w="sm" len="sm"/>
                <a:tailEnd type="none" w="sm" len="sm"/>
              </a:ln>
            </p:spPr>
          </p:pic>
          <p:pic>
            <p:nvPicPr>
              <p:cNvPr id="1837" name="Picture 13"/>
              <p:cNvPicPr>
                <a:picLocks noChangeAspect="1" noChangeArrowheads="1"/>
              </p:cNvPicPr>
              <p:nvPr/>
            </p:nvPicPr>
            <p:blipFill>
              <a:blip r:embed="rId16" cstate="email"/>
              <a:srcRect/>
              <a:stretch>
                <a:fillRect/>
              </a:stretch>
            </p:blipFill>
            <p:spPr bwMode="auto">
              <a:xfrm>
                <a:off x="1800749" y="2730423"/>
                <a:ext cx="39253" cy="33697"/>
              </a:xfrm>
              <a:prstGeom prst="rect">
                <a:avLst/>
              </a:prstGeom>
              <a:noFill/>
              <a:ln w="12700">
                <a:noFill/>
                <a:miter lim="800000"/>
                <a:headEnd type="none" w="sm" len="sm"/>
                <a:tailEnd type="none" w="sm" len="sm"/>
              </a:ln>
            </p:spPr>
          </p:pic>
          <p:pic>
            <p:nvPicPr>
              <p:cNvPr id="1838" name="Picture 3"/>
              <p:cNvPicPr>
                <a:picLocks noChangeAspect="1" noChangeArrowheads="1"/>
              </p:cNvPicPr>
              <p:nvPr/>
            </p:nvPicPr>
            <p:blipFill>
              <a:blip r:embed="rId14" cstate="email"/>
              <a:srcRect/>
              <a:stretch>
                <a:fillRect/>
              </a:stretch>
            </p:blipFill>
            <p:spPr bwMode="auto">
              <a:xfrm flipH="1">
                <a:off x="2007741" y="2289095"/>
                <a:ext cx="131892" cy="541735"/>
              </a:xfrm>
              <a:prstGeom prst="rect">
                <a:avLst/>
              </a:prstGeom>
              <a:noFill/>
              <a:ln w="12700">
                <a:noFill/>
                <a:miter lim="800000"/>
                <a:headEnd type="none" w="sm" len="sm"/>
                <a:tailEnd type="none" w="sm" len="sm"/>
              </a:ln>
            </p:spPr>
          </p:pic>
          <p:pic>
            <p:nvPicPr>
              <p:cNvPr id="1839" name="Picture 3"/>
              <p:cNvPicPr>
                <a:picLocks noChangeAspect="1" noChangeArrowheads="1"/>
              </p:cNvPicPr>
              <p:nvPr/>
            </p:nvPicPr>
            <p:blipFill>
              <a:blip r:embed="rId14" cstate="email"/>
              <a:srcRect/>
              <a:stretch>
                <a:fillRect/>
              </a:stretch>
            </p:blipFill>
            <p:spPr bwMode="auto">
              <a:xfrm flipH="1">
                <a:off x="1359218" y="2294096"/>
                <a:ext cx="131892" cy="541735"/>
              </a:xfrm>
              <a:prstGeom prst="rect">
                <a:avLst/>
              </a:prstGeom>
              <a:noFill/>
              <a:ln w="12700">
                <a:noFill/>
                <a:miter lim="800000"/>
                <a:headEnd type="none" w="sm" len="sm"/>
                <a:tailEnd type="none" w="sm" len="sm"/>
              </a:ln>
            </p:spPr>
          </p:pic>
          <p:pic>
            <p:nvPicPr>
              <p:cNvPr id="1840" name="Picture 13"/>
              <p:cNvPicPr>
                <a:picLocks noChangeAspect="1" noChangeArrowheads="1"/>
              </p:cNvPicPr>
              <p:nvPr/>
            </p:nvPicPr>
            <p:blipFill>
              <a:blip r:embed="rId16" cstate="email"/>
              <a:srcRect/>
              <a:stretch>
                <a:fillRect/>
              </a:stretch>
            </p:blipFill>
            <p:spPr bwMode="auto">
              <a:xfrm>
                <a:off x="2179844" y="2745663"/>
                <a:ext cx="39253" cy="33697"/>
              </a:xfrm>
              <a:prstGeom prst="rect">
                <a:avLst/>
              </a:prstGeom>
              <a:noFill/>
              <a:ln w="12700">
                <a:noFill/>
                <a:miter lim="800000"/>
                <a:headEnd type="none" w="sm" len="sm"/>
                <a:tailEnd type="none" w="sm" len="sm"/>
              </a:ln>
            </p:spPr>
          </p:pic>
          <p:grpSp>
            <p:nvGrpSpPr>
              <p:cNvPr id="20" name="Group 917"/>
              <p:cNvGrpSpPr>
                <a:grpSpLocks/>
              </p:cNvGrpSpPr>
              <p:nvPr/>
            </p:nvGrpSpPr>
            <p:grpSpPr bwMode="auto">
              <a:xfrm>
                <a:off x="1806612" y="2291715"/>
                <a:ext cx="280798" cy="541735"/>
                <a:chOff x="515022" y="2282190"/>
                <a:chExt cx="280798" cy="541735"/>
              </a:xfrm>
            </p:grpSpPr>
            <p:sp>
              <p:nvSpPr>
                <p:cNvPr id="1848" name="Text Box 302"/>
                <p:cNvSpPr txBox="1">
                  <a:spLocks noChangeArrowheads="1"/>
                </p:cNvSpPr>
                <p:nvPr/>
              </p:nvSpPr>
              <p:spPr bwMode="auto">
                <a:xfrm rot="16200000">
                  <a:off x="476111" y="2493030"/>
                  <a:ext cx="358619" cy="280798"/>
                </a:xfrm>
                <a:prstGeom prst="rect">
                  <a:avLst/>
                </a:prstGeom>
                <a:noFill/>
                <a:ln w="3175">
                  <a:noFill/>
                  <a:headEnd type="none" w="sm" len="sm"/>
                  <a:tailEnd type="none" w="sm" len="sm"/>
                </a:ln>
              </p:spPr>
              <p:style>
                <a:lnRef idx="2">
                  <a:schemeClr val="accent3"/>
                </a:lnRef>
                <a:fillRef idx="1">
                  <a:schemeClr val="lt1"/>
                </a:fillRef>
                <a:effectRef idx="0">
                  <a:schemeClr val="accent3"/>
                </a:effectRef>
                <a:fontRef idx="minor">
                  <a:schemeClr val="dk1"/>
                </a:fontRef>
              </p:style>
              <p:txBody>
                <a:bodyPr>
                  <a:spAutoFit/>
                </a:bodyPr>
                <a:lstStyle/>
                <a:p>
                  <a:pPr algn="ctr">
                    <a:defRPr/>
                  </a:pPr>
                  <a:r>
                    <a:rPr lang="en-US" sz="500" smtClean="0">
                      <a:solidFill>
                        <a:srgbClr val="000000"/>
                      </a:solidFill>
                      <a:latin typeface="Optima" pitchFamily="34" charset="0"/>
                    </a:rPr>
                    <a:t>NOE</a:t>
                  </a:r>
                  <a:endParaRPr lang="en-US" sz="500">
                    <a:solidFill>
                      <a:srgbClr val="000000"/>
                    </a:solidFill>
                    <a:latin typeface="Optima" pitchFamily="34" charset="0"/>
                  </a:endParaRPr>
                </a:p>
              </p:txBody>
            </p:sp>
            <p:pic>
              <p:nvPicPr>
                <p:cNvPr id="1849" name="Picture 3"/>
                <p:cNvPicPr>
                  <a:picLocks noChangeAspect="1" noChangeArrowheads="1"/>
                </p:cNvPicPr>
                <p:nvPr/>
              </p:nvPicPr>
              <p:blipFill>
                <a:blip r:embed="rId14" cstate="email"/>
                <a:srcRect/>
                <a:stretch>
                  <a:fillRect/>
                </a:stretch>
              </p:blipFill>
              <p:spPr bwMode="auto">
                <a:xfrm flipH="1">
                  <a:off x="587061" y="2282190"/>
                  <a:ext cx="131892" cy="541735"/>
                </a:xfrm>
                <a:prstGeom prst="rect">
                  <a:avLst/>
                </a:prstGeom>
                <a:noFill/>
                <a:ln w="12700">
                  <a:noFill/>
                  <a:miter lim="800000"/>
                  <a:headEnd type="none" w="sm" len="sm"/>
                  <a:tailEnd type="none" w="sm" len="sm"/>
                </a:ln>
              </p:spPr>
            </p:pic>
            <p:sp>
              <p:nvSpPr>
                <p:cNvPr id="1850" name="TextBox 3159"/>
                <p:cNvSpPr txBox="1">
                  <a:spLocks noChangeArrowheads="1"/>
                </p:cNvSpPr>
                <p:nvPr/>
              </p:nvSpPr>
              <p:spPr bwMode="auto">
                <a:xfrm>
                  <a:off x="580220" y="2332627"/>
                  <a:ext cx="159356" cy="306710"/>
                </a:xfrm>
                <a:prstGeom prst="rect">
                  <a:avLst/>
                </a:prstGeom>
                <a:noFill/>
                <a:ln w="9525">
                  <a:noFill/>
                  <a:miter lim="800000"/>
                  <a:headEnd/>
                  <a:tailEnd/>
                </a:ln>
              </p:spPr>
              <p:txBody>
                <a:bodyPr>
                  <a:spAutoFit/>
                </a:bodyPr>
                <a:lstStyle/>
                <a:p>
                  <a:endParaRPr lang="en-US" sz="800">
                    <a:solidFill>
                      <a:srgbClr val="FFFFFF"/>
                    </a:solidFill>
                  </a:endParaRPr>
                </a:p>
              </p:txBody>
            </p:sp>
            <p:pic>
              <p:nvPicPr>
                <p:cNvPr id="1851" name="Picture 13"/>
                <p:cNvPicPr>
                  <a:picLocks noChangeAspect="1" noChangeArrowheads="1"/>
                </p:cNvPicPr>
                <p:nvPr/>
              </p:nvPicPr>
              <p:blipFill>
                <a:blip r:embed="rId16" cstate="email"/>
                <a:srcRect/>
                <a:stretch>
                  <a:fillRect/>
                </a:stretch>
              </p:blipFill>
              <p:spPr bwMode="auto">
                <a:xfrm>
                  <a:off x="634706" y="2593667"/>
                  <a:ext cx="39253" cy="33697"/>
                </a:xfrm>
                <a:prstGeom prst="rect">
                  <a:avLst/>
                </a:prstGeom>
                <a:noFill/>
                <a:ln w="12700">
                  <a:noFill/>
                  <a:miter lim="800000"/>
                  <a:headEnd type="none" w="sm" len="sm"/>
                  <a:tailEnd type="none" w="sm" len="sm"/>
                </a:ln>
              </p:spPr>
            </p:pic>
            <p:pic>
              <p:nvPicPr>
                <p:cNvPr id="1852" name="Picture 13"/>
                <p:cNvPicPr>
                  <a:picLocks noChangeAspect="1" noChangeArrowheads="1"/>
                </p:cNvPicPr>
                <p:nvPr/>
              </p:nvPicPr>
              <p:blipFill>
                <a:blip r:embed="rId16" cstate="email"/>
                <a:srcRect/>
                <a:stretch>
                  <a:fillRect/>
                </a:stretch>
              </p:blipFill>
              <p:spPr bwMode="auto">
                <a:xfrm>
                  <a:off x="634706" y="2641251"/>
                  <a:ext cx="39253" cy="33697"/>
                </a:xfrm>
                <a:prstGeom prst="rect">
                  <a:avLst/>
                </a:prstGeom>
                <a:noFill/>
                <a:ln w="12700">
                  <a:noFill/>
                  <a:miter lim="800000"/>
                  <a:headEnd type="none" w="sm" len="sm"/>
                  <a:tailEnd type="none" w="sm" len="sm"/>
                </a:ln>
              </p:spPr>
            </p:pic>
            <p:pic>
              <p:nvPicPr>
                <p:cNvPr id="1853" name="Picture 13"/>
                <p:cNvPicPr>
                  <a:picLocks noChangeAspect="1" noChangeArrowheads="1"/>
                </p:cNvPicPr>
                <p:nvPr/>
              </p:nvPicPr>
              <p:blipFill>
                <a:blip r:embed="rId16" cstate="email"/>
                <a:srcRect/>
                <a:stretch>
                  <a:fillRect/>
                </a:stretch>
              </p:blipFill>
              <p:spPr bwMode="auto">
                <a:xfrm>
                  <a:off x="634706" y="2684076"/>
                  <a:ext cx="39253" cy="33697"/>
                </a:xfrm>
                <a:prstGeom prst="rect">
                  <a:avLst/>
                </a:prstGeom>
                <a:noFill/>
                <a:ln w="12700">
                  <a:noFill/>
                  <a:miter lim="800000"/>
                  <a:headEnd type="none" w="sm" len="sm"/>
                  <a:tailEnd type="none" w="sm" len="sm"/>
                </a:ln>
              </p:spPr>
            </p:pic>
            <p:pic>
              <p:nvPicPr>
                <p:cNvPr id="1854" name="Picture 13"/>
                <p:cNvPicPr>
                  <a:picLocks noChangeAspect="1" noChangeArrowheads="1"/>
                </p:cNvPicPr>
                <p:nvPr/>
              </p:nvPicPr>
              <p:blipFill>
                <a:blip r:embed="rId16" cstate="email"/>
                <a:srcRect/>
                <a:stretch>
                  <a:fillRect/>
                </a:stretch>
              </p:blipFill>
              <p:spPr bwMode="auto">
                <a:xfrm>
                  <a:off x="634706" y="2732328"/>
                  <a:ext cx="39253" cy="33697"/>
                </a:xfrm>
                <a:prstGeom prst="rect">
                  <a:avLst/>
                </a:prstGeom>
                <a:noFill/>
                <a:ln w="12700">
                  <a:noFill/>
                  <a:miter lim="800000"/>
                  <a:headEnd type="none" w="sm" len="sm"/>
                  <a:tailEnd type="none" w="sm" len="sm"/>
                </a:ln>
              </p:spPr>
            </p:pic>
            <p:sp>
              <p:nvSpPr>
                <p:cNvPr id="1855" name="Oval 126"/>
                <p:cNvSpPr>
                  <a:spLocks noChangeArrowheads="1"/>
                </p:cNvSpPr>
                <p:nvPr/>
              </p:nvSpPr>
              <p:spPr bwMode="auto">
                <a:xfrm>
                  <a:off x="596609" y="2743903"/>
                  <a:ext cx="55010" cy="69899"/>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56" name="Oval 126"/>
                <p:cNvSpPr>
                  <a:spLocks noChangeArrowheads="1"/>
                </p:cNvSpPr>
                <p:nvPr/>
              </p:nvSpPr>
              <p:spPr bwMode="auto">
                <a:xfrm>
                  <a:off x="624549" y="2668285"/>
                  <a:ext cx="55010" cy="69899"/>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57" name="Oval 126"/>
                <p:cNvSpPr>
                  <a:spLocks noChangeArrowheads="1"/>
                </p:cNvSpPr>
                <p:nvPr/>
              </p:nvSpPr>
              <p:spPr bwMode="auto">
                <a:xfrm>
                  <a:off x="622644" y="2729288"/>
                  <a:ext cx="55010" cy="69899"/>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sp>
            <p:nvSpPr>
              <p:cNvPr id="1843" name="TextBox 919"/>
              <p:cNvSpPr txBox="1">
                <a:spLocks noChangeArrowheads="1"/>
              </p:cNvSpPr>
              <p:nvPr/>
            </p:nvSpPr>
            <p:spPr bwMode="auto">
              <a:xfrm>
                <a:off x="1799590" y="2297430"/>
                <a:ext cx="160512" cy="219078"/>
              </a:xfrm>
              <a:prstGeom prst="rect">
                <a:avLst/>
              </a:prstGeom>
              <a:noFill/>
              <a:ln w="9525">
                <a:noFill/>
                <a:miter lim="800000"/>
                <a:headEnd/>
                <a:tailEnd/>
              </a:ln>
            </p:spPr>
            <p:txBody>
              <a:bodyPr wrap="none">
                <a:spAutoFit/>
              </a:bodyPr>
              <a:lstStyle/>
              <a:p>
                <a:endParaRPr lang="en-US" sz="400" b="1" dirty="0">
                  <a:solidFill>
                    <a:srgbClr val="FFFFFF"/>
                  </a:solidFill>
                  <a:latin typeface="Times" pitchFamily="18" charset="0"/>
                </a:endParaRPr>
              </a:p>
            </p:txBody>
          </p:sp>
          <p:pic>
            <p:nvPicPr>
              <p:cNvPr id="1846" name="Picture 13"/>
              <p:cNvPicPr>
                <a:picLocks noChangeAspect="1" noChangeArrowheads="1"/>
              </p:cNvPicPr>
              <p:nvPr/>
            </p:nvPicPr>
            <p:blipFill>
              <a:blip r:embed="rId16" cstate="email"/>
              <a:srcRect/>
              <a:stretch>
                <a:fillRect/>
              </a:stretch>
            </p:blipFill>
            <p:spPr bwMode="auto">
              <a:xfrm>
                <a:off x="2046494" y="2741853"/>
                <a:ext cx="39253" cy="33697"/>
              </a:xfrm>
              <a:prstGeom prst="rect">
                <a:avLst/>
              </a:prstGeom>
              <a:noFill/>
              <a:ln w="12700">
                <a:noFill/>
                <a:miter lim="800000"/>
                <a:headEnd type="none" w="sm" len="sm"/>
                <a:tailEnd type="none" w="sm" len="sm"/>
              </a:ln>
            </p:spPr>
          </p:pic>
          <p:pic>
            <p:nvPicPr>
              <p:cNvPr id="1847" name="Picture 13"/>
              <p:cNvPicPr>
                <a:picLocks noChangeAspect="1" noChangeArrowheads="1"/>
              </p:cNvPicPr>
              <p:nvPr/>
            </p:nvPicPr>
            <p:blipFill>
              <a:blip r:embed="rId16" cstate="email"/>
              <a:srcRect/>
              <a:stretch>
                <a:fillRect/>
              </a:stretch>
            </p:blipFill>
            <p:spPr bwMode="auto">
              <a:xfrm>
                <a:off x="1574054" y="2747568"/>
                <a:ext cx="39253" cy="33697"/>
              </a:xfrm>
              <a:prstGeom prst="rect">
                <a:avLst/>
              </a:prstGeom>
              <a:noFill/>
              <a:ln w="12700">
                <a:noFill/>
                <a:miter lim="800000"/>
                <a:headEnd type="none" w="sm" len="sm"/>
                <a:tailEnd type="none" w="sm" len="sm"/>
              </a:ln>
            </p:spPr>
          </p:pic>
        </p:grpSp>
        <p:sp>
          <p:nvSpPr>
            <p:cNvPr id="1721" name="Freeform 120"/>
            <p:cNvSpPr>
              <a:spLocks/>
            </p:cNvSpPr>
            <p:nvPr/>
          </p:nvSpPr>
          <p:spPr bwMode="auto">
            <a:xfrm flipV="1">
              <a:off x="1058153" y="3157566"/>
              <a:ext cx="990329" cy="32325"/>
            </a:xfrm>
            <a:custGeom>
              <a:avLst/>
              <a:gdLst>
                <a:gd name="T0" fmla="*/ 0 w 589"/>
                <a:gd name="T1" fmla="*/ 0 h 90"/>
                <a:gd name="T2" fmla="*/ 0 w 589"/>
                <a:gd name="T3" fmla="*/ 2147483647 h 90"/>
                <a:gd name="T4" fmla="*/ 2147483647 w 589"/>
                <a:gd name="T5" fmla="*/ 2147483647 h 90"/>
                <a:gd name="T6" fmla="*/ 2147483647 w 589"/>
                <a:gd name="T7" fmla="*/ 0 h 90"/>
                <a:gd name="T8" fmla="*/ 0 60000 65536"/>
                <a:gd name="T9" fmla="*/ 0 60000 65536"/>
                <a:gd name="T10" fmla="*/ 0 60000 65536"/>
                <a:gd name="T11" fmla="*/ 0 60000 65536"/>
                <a:gd name="T12" fmla="*/ 0 w 589"/>
                <a:gd name="T13" fmla="*/ 0 h 90"/>
                <a:gd name="T14" fmla="*/ 589 w 589"/>
                <a:gd name="T15" fmla="*/ 90 h 90"/>
              </a:gdLst>
              <a:ahLst/>
              <a:cxnLst>
                <a:cxn ang="T8">
                  <a:pos x="T0" y="T1"/>
                </a:cxn>
                <a:cxn ang="T9">
                  <a:pos x="T2" y="T3"/>
                </a:cxn>
                <a:cxn ang="T10">
                  <a:pos x="T4" y="T5"/>
                </a:cxn>
                <a:cxn ang="T11">
                  <a:pos x="T6" y="T7"/>
                </a:cxn>
              </a:cxnLst>
              <a:rect l="T12" t="T13" r="T14" b="T15"/>
              <a:pathLst>
                <a:path w="589" h="90">
                  <a:moveTo>
                    <a:pt x="0" y="0"/>
                  </a:moveTo>
                  <a:lnTo>
                    <a:pt x="0" y="90"/>
                  </a:lnTo>
                  <a:lnTo>
                    <a:pt x="589" y="90"/>
                  </a:lnTo>
                  <a:lnTo>
                    <a:pt x="589" y="0"/>
                  </a:lnTo>
                </a:path>
              </a:pathLst>
            </a:custGeom>
            <a:noFill/>
            <a:ln w="28575" cap="flat" cmpd="sng">
              <a:solidFill>
                <a:srgbClr val="FF0000"/>
              </a:solidFill>
              <a:prstDash val="solid"/>
              <a:round/>
              <a:headEnd type="none" w="sm" len="sm"/>
              <a:tailEnd type="none" w="sm" len="sm"/>
            </a:ln>
          </p:spPr>
          <p:txBody>
            <a:bodyPr/>
            <a:lstStyle/>
            <a:p>
              <a:endParaRPr lang="en-US"/>
            </a:p>
          </p:txBody>
        </p:sp>
        <p:cxnSp>
          <p:nvCxnSpPr>
            <p:cNvPr id="1722" name="Shape 441"/>
            <p:cNvCxnSpPr>
              <a:cxnSpLocks noChangeShapeType="1"/>
            </p:cNvCxnSpPr>
            <p:nvPr/>
          </p:nvCxnSpPr>
          <p:spPr bwMode="auto">
            <a:xfrm rot="16200000" flipH="1" flipV="1">
              <a:off x="2152831" y="3194454"/>
              <a:ext cx="67992" cy="304085"/>
            </a:xfrm>
            <a:prstGeom prst="bentConnector3">
              <a:avLst>
                <a:gd name="adj1" fmla="val 1968"/>
              </a:avLst>
            </a:prstGeom>
            <a:noFill/>
            <a:ln w="28575">
              <a:solidFill>
                <a:schemeClr val="accent1"/>
              </a:solidFill>
              <a:round/>
              <a:headEnd type="none" w="sm" len="sm"/>
              <a:tailEnd type="none" w="sm" len="sm"/>
            </a:ln>
          </p:spPr>
        </p:cxnSp>
        <p:cxnSp>
          <p:nvCxnSpPr>
            <p:cNvPr id="1723" name="Shape 441"/>
            <p:cNvCxnSpPr>
              <a:cxnSpLocks noChangeShapeType="1"/>
            </p:cNvCxnSpPr>
            <p:nvPr/>
          </p:nvCxnSpPr>
          <p:spPr bwMode="auto">
            <a:xfrm rot="5400000">
              <a:off x="3451952" y="3649244"/>
              <a:ext cx="70222" cy="2740"/>
            </a:xfrm>
            <a:prstGeom prst="bentConnector3">
              <a:avLst>
                <a:gd name="adj1" fmla="val 268021"/>
              </a:avLst>
            </a:prstGeom>
            <a:noFill/>
            <a:ln w="28575">
              <a:solidFill>
                <a:schemeClr val="accent1"/>
              </a:solidFill>
              <a:round/>
              <a:headEnd type="none" w="sm" len="sm"/>
              <a:tailEnd type="none" w="sm" len="sm"/>
            </a:ln>
          </p:spPr>
        </p:cxnSp>
        <p:grpSp>
          <p:nvGrpSpPr>
            <p:cNvPr id="21" name="Group 617"/>
            <p:cNvGrpSpPr>
              <a:grpSpLocks/>
            </p:cNvGrpSpPr>
            <p:nvPr/>
          </p:nvGrpSpPr>
          <p:grpSpPr bwMode="auto">
            <a:xfrm>
              <a:off x="3366517" y="3514072"/>
              <a:ext cx="242446" cy="110349"/>
              <a:chOff x="2076560" y="4640451"/>
              <a:chExt cx="280988" cy="156210"/>
            </a:xfrm>
          </p:grpSpPr>
          <p:pic>
            <p:nvPicPr>
              <p:cNvPr id="1829" name="Picture 42" descr="Connexium_Switch"/>
              <p:cNvPicPr>
                <a:picLocks noChangeAspect="1" noChangeArrowheads="1"/>
              </p:cNvPicPr>
              <p:nvPr/>
            </p:nvPicPr>
            <p:blipFill>
              <a:blip r:embed="rId32" cstate="email"/>
              <a:srcRect/>
              <a:stretch>
                <a:fillRect/>
              </a:stretch>
            </p:blipFill>
            <p:spPr bwMode="auto">
              <a:xfrm>
                <a:off x="2076560" y="4650482"/>
                <a:ext cx="280988" cy="133350"/>
              </a:xfrm>
              <a:prstGeom prst="rect">
                <a:avLst/>
              </a:prstGeom>
              <a:noFill/>
              <a:ln w="9525">
                <a:noFill/>
                <a:miter lim="800000"/>
                <a:headEnd/>
                <a:tailEnd/>
              </a:ln>
            </p:spPr>
          </p:pic>
          <p:sp>
            <p:nvSpPr>
              <p:cNvPr id="1830" name="Oval 126"/>
              <p:cNvSpPr>
                <a:spLocks noChangeArrowheads="1"/>
              </p:cNvSpPr>
              <p:nvPr/>
            </p:nvSpPr>
            <p:spPr bwMode="auto">
              <a:xfrm>
                <a:off x="2105886" y="464172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31" name="Oval 126"/>
              <p:cNvSpPr>
                <a:spLocks noChangeArrowheads="1"/>
              </p:cNvSpPr>
              <p:nvPr/>
            </p:nvSpPr>
            <p:spPr bwMode="auto">
              <a:xfrm>
                <a:off x="2269716" y="464045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32" name="Oval 126"/>
              <p:cNvSpPr>
                <a:spLocks noChangeArrowheads="1"/>
              </p:cNvSpPr>
              <p:nvPr/>
            </p:nvSpPr>
            <p:spPr bwMode="auto">
              <a:xfrm>
                <a:off x="2112244" y="472427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33" name="Oval 126"/>
              <p:cNvSpPr>
                <a:spLocks noChangeArrowheads="1"/>
              </p:cNvSpPr>
              <p:nvPr/>
            </p:nvSpPr>
            <p:spPr bwMode="auto">
              <a:xfrm>
                <a:off x="2269716" y="472681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sp>
          <p:nvSpPr>
            <p:cNvPr id="1725" name="Oval 126"/>
            <p:cNvSpPr>
              <a:spLocks noChangeArrowheads="1"/>
            </p:cNvSpPr>
            <p:nvPr/>
          </p:nvSpPr>
          <p:spPr bwMode="auto">
            <a:xfrm>
              <a:off x="2426534" y="3468549"/>
              <a:ext cx="46572" cy="49044"/>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cxnSp>
          <p:nvCxnSpPr>
            <p:cNvPr id="1726" name="Shape 441"/>
            <p:cNvCxnSpPr>
              <a:cxnSpLocks noChangeShapeType="1"/>
            </p:cNvCxnSpPr>
            <p:nvPr/>
          </p:nvCxnSpPr>
          <p:spPr bwMode="auto">
            <a:xfrm rot="16200000" flipH="1" flipV="1">
              <a:off x="1844981" y="2767432"/>
              <a:ext cx="11146" cy="987590"/>
            </a:xfrm>
            <a:prstGeom prst="bentConnector3">
              <a:avLst>
                <a:gd name="adj1" fmla="val -225000"/>
              </a:avLst>
            </a:prstGeom>
            <a:noFill/>
            <a:ln w="28575">
              <a:solidFill>
                <a:schemeClr val="accent1"/>
              </a:solidFill>
              <a:round/>
              <a:headEnd type="none" w="sm" len="sm"/>
              <a:tailEnd type="none" w="sm" len="sm"/>
            </a:ln>
          </p:spPr>
        </p:cxnSp>
        <p:cxnSp>
          <p:nvCxnSpPr>
            <p:cNvPr id="1727" name="Shape 441"/>
            <p:cNvCxnSpPr>
              <a:cxnSpLocks noChangeShapeType="1"/>
              <a:endCxn id="1859" idx="0"/>
            </p:cNvCxnSpPr>
            <p:nvPr/>
          </p:nvCxnSpPr>
          <p:spPr bwMode="auto">
            <a:xfrm rot="10800000">
              <a:off x="1025042" y="4040137"/>
              <a:ext cx="5467399" cy="9134"/>
            </a:xfrm>
            <a:prstGeom prst="bentConnector4">
              <a:avLst>
                <a:gd name="adj1" fmla="val -697"/>
                <a:gd name="adj2" fmla="val 2589639"/>
              </a:avLst>
            </a:prstGeom>
            <a:noFill/>
            <a:ln w="38100">
              <a:pattFill prst="pct60">
                <a:fgClr>
                  <a:schemeClr val="accent1"/>
                </a:fgClr>
                <a:bgClr>
                  <a:srgbClr val="FFFFFF"/>
                </a:bgClr>
              </a:pattFill>
              <a:round/>
              <a:headEnd type="none" w="sm" len="sm"/>
              <a:tailEnd type="none" w="sm" len="sm"/>
            </a:ln>
          </p:spPr>
        </p:cxnSp>
        <p:cxnSp>
          <p:nvCxnSpPr>
            <p:cNvPr id="1728" name="Shape 177"/>
            <p:cNvCxnSpPr>
              <a:cxnSpLocks noChangeShapeType="1"/>
            </p:cNvCxnSpPr>
            <p:nvPr/>
          </p:nvCxnSpPr>
          <p:spPr bwMode="auto">
            <a:xfrm rot="10800000" flipV="1">
              <a:off x="2459894" y="4372515"/>
              <a:ext cx="57529" cy="264168"/>
            </a:xfrm>
            <a:prstGeom prst="curvedConnector3">
              <a:avLst>
                <a:gd name="adj1" fmla="val 442856"/>
              </a:avLst>
            </a:prstGeom>
            <a:noFill/>
            <a:ln w="28575" algn="ctr">
              <a:solidFill>
                <a:schemeClr val="accent1"/>
              </a:solidFill>
              <a:round/>
              <a:headEnd type="none" w="sm" len="sm"/>
              <a:tailEnd type="none" w="sm" len="sm"/>
            </a:ln>
          </p:spPr>
        </p:cxnSp>
        <p:cxnSp>
          <p:nvCxnSpPr>
            <p:cNvPr id="1729" name="Shape 441"/>
            <p:cNvCxnSpPr>
              <a:cxnSpLocks noChangeShapeType="1"/>
            </p:cNvCxnSpPr>
            <p:nvPr/>
          </p:nvCxnSpPr>
          <p:spPr bwMode="auto">
            <a:xfrm rot="16200000" flipH="1" flipV="1">
              <a:off x="1170720" y="3201142"/>
              <a:ext cx="67992" cy="304085"/>
            </a:xfrm>
            <a:prstGeom prst="bentConnector3">
              <a:avLst>
                <a:gd name="adj1" fmla="val 1968"/>
              </a:avLst>
            </a:prstGeom>
            <a:noFill/>
            <a:ln w="28575">
              <a:solidFill>
                <a:schemeClr val="accent1"/>
              </a:solidFill>
              <a:round/>
              <a:headEnd type="none" w="sm" len="sm"/>
              <a:tailEnd type="none" w="sm" len="sm"/>
            </a:ln>
          </p:spPr>
        </p:cxnSp>
        <p:sp>
          <p:nvSpPr>
            <p:cNvPr id="1738" name="Text Box 302"/>
            <p:cNvSpPr txBox="1">
              <a:spLocks noChangeArrowheads="1"/>
            </p:cNvSpPr>
            <p:nvPr/>
          </p:nvSpPr>
          <p:spPr bwMode="auto">
            <a:xfrm>
              <a:off x="3405023" y="4804991"/>
              <a:ext cx="434211" cy="200055"/>
            </a:xfrm>
            <a:prstGeom prst="rect">
              <a:avLst/>
            </a:prstGeom>
            <a:ln w="3175">
              <a:headEnd type="none" w="sm" len="sm"/>
              <a:tailEnd type="none" w="sm" len="sm"/>
            </a:ln>
          </p:spPr>
          <p:style>
            <a:lnRef idx="2">
              <a:schemeClr val="accent3"/>
            </a:lnRef>
            <a:fillRef idx="1">
              <a:schemeClr val="lt1"/>
            </a:fillRef>
            <a:effectRef idx="0">
              <a:schemeClr val="accent3"/>
            </a:effectRef>
            <a:fontRef idx="minor">
              <a:schemeClr val="dk1"/>
            </a:fontRef>
          </p:style>
          <p:txBody>
            <a:bodyPr>
              <a:spAutoFit/>
            </a:bodyPr>
            <a:lstStyle/>
            <a:p>
              <a:pPr algn="ctr">
                <a:defRPr/>
              </a:pPr>
              <a:r>
                <a:rPr lang="en-US" sz="700" dirty="0" smtClean="0">
                  <a:solidFill>
                    <a:srgbClr val="626469"/>
                  </a:solidFill>
                  <a:latin typeface="Optima" pitchFamily="34" charset="0"/>
                </a:rPr>
                <a:t>PRA</a:t>
              </a:r>
              <a:endParaRPr lang="en-US" sz="700" dirty="0">
                <a:solidFill>
                  <a:srgbClr val="626469"/>
                </a:solidFill>
                <a:latin typeface="Optima" pitchFamily="34" charset="0"/>
              </a:endParaRPr>
            </a:p>
          </p:txBody>
        </p:sp>
        <p:grpSp>
          <p:nvGrpSpPr>
            <p:cNvPr id="22" name="Group 513"/>
            <p:cNvGrpSpPr>
              <a:grpSpLocks/>
            </p:cNvGrpSpPr>
            <p:nvPr/>
          </p:nvGrpSpPr>
          <p:grpSpPr bwMode="auto">
            <a:xfrm>
              <a:off x="3368039" y="4578721"/>
              <a:ext cx="478043" cy="209550"/>
              <a:chOff x="4649368" y="3787896"/>
              <a:chExt cx="554038" cy="298450"/>
            </a:xfrm>
          </p:grpSpPr>
          <p:pic>
            <p:nvPicPr>
              <p:cNvPr id="1827" name="Picture 134" descr="Modicon_PAC_Small"/>
              <p:cNvPicPr>
                <a:picLocks noChangeAspect="1" noChangeArrowheads="1"/>
              </p:cNvPicPr>
              <p:nvPr/>
            </p:nvPicPr>
            <p:blipFill>
              <a:blip r:embed="rId12" cstate="email"/>
              <a:srcRect/>
              <a:stretch>
                <a:fillRect/>
              </a:stretch>
            </p:blipFill>
            <p:spPr bwMode="auto">
              <a:xfrm>
                <a:off x="4649368" y="3787896"/>
                <a:ext cx="554038" cy="298450"/>
              </a:xfrm>
              <a:prstGeom prst="rect">
                <a:avLst/>
              </a:prstGeom>
              <a:noFill/>
              <a:ln w="9525">
                <a:noFill/>
                <a:miter lim="800000"/>
                <a:headEnd/>
                <a:tailEnd/>
              </a:ln>
            </p:spPr>
          </p:pic>
          <p:sp>
            <p:nvSpPr>
              <p:cNvPr id="1828" name="Oval 126"/>
              <p:cNvSpPr>
                <a:spLocks noChangeArrowheads="1"/>
              </p:cNvSpPr>
              <p:nvPr/>
            </p:nvSpPr>
            <p:spPr bwMode="auto">
              <a:xfrm>
                <a:off x="4780252" y="4000625"/>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cxnSp>
          <p:nvCxnSpPr>
            <p:cNvPr id="1740" name="Shape 516"/>
            <p:cNvCxnSpPr>
              <a:cxnSpLocks noChangeShapeType="1"/>
            </p:cNvCxnSpPr>
            <p:nvPr/>
          </p:nvCxnSpPr>
          <p:spPr bwMode="auto">
            <a:xfrm flipV="1">
              <a:off x="3217366" y="4719165"/>
              <a:ext cx="260253" cy="0"/>
            </a:xfrm>
            <a:prstGeom prst="straightConnector1">
              <a:avLst/>
            </a:prstGeom>
            <a:noFill/>
            <a:ln w="38100" algn="ctr">
              <a:solidFill>
                <a:schemeClr val="accent1"/>
              </a:solidFill>
              <a:round/>
              <a:headEnd type="none" w="sm" len="sm"/>
              <a:tailEnd type="none" w="sm" len="sm"/>
            </a:ln>
          </p:spPr>
        </p:cxnSp>
        <p:cxnSp>
          <p:nvCxnSpPr>
            <p:cNvPr id="1741" name="Shape 176"/>
            <p:cNvCxnSpPr>
              <a:cxnSpLocks noChangeShapeType="1"/>
            </p:cNvCxnSpPr>
            <p:nvPr/>
          </p:nvCxnSpPr>
          <p:spPr bwMode="auto">
            <a:xfrm rot="16200000" flipH="1">
              <a:off x="4468719" y="4515450"/>
              <a:ext cx="168309" cy="63009"/>
            </a:xfrm>
            <a:prstGeom prst="curvedConnector3">
              <a:avLst>
                <a:gd name="adj1" fmla="val 103056"/>
              </a:avLst>
            </a:prstGeom>
            <a:noFill/>
            <a:ln w="28575" algn="ctr">
              <a:solidFill>
                <a:srgbClr val="CC3399"/>
              </a:solidFill>
              <a:round/>
              <a:headEnd type="none" w="sm" len="sm"/>
              <a:tailEnd type="none" w="sm" len="sm"/>
            </a:ln>
          </p:spPr>
        </p:cxnSp>
        <p:sp>
          <p:nvSpPr>
            <p:cNvPr id="1742" name="Text Box 302"/>
            <p:cNvSpPr txBox="1">
              <a:spLocks noChangeArrowheads="1"/>
            </p:cNvSpPr>
            <p:nvPr/>
          </p:nvSpPr>
          <p:spPr bwMode="auto">
            <a:xfrm>
              <a:off x="6516216" y="4149080"/>
              <a:ext cx="514926" cy="184666"/>
            </a:xfrm>
            <a:prstGeom prst="rect">
              <a:avLst/>
            </a:prstGeom>
            <a:noFill/>
            <a:ln w="12700">
              <a:noFill/>
              <a:miter lim="800000"/>
              <a:headEnd type="none" w="sm" len="sm"/>
              <a:tailEnd type="none" w="sm" len="sm"/>
            </a:ln>
          </p:spPr>
          <p:txBody>
            <a:bodyPr wrap="square">
              <a:spAutoFit/>
            </a:bodyPr>
            <a:lstStyle/>
            <a:p>
              <a:r>
                <a:rPr lang="en-US" sz="600" dirty="0" smtClean="0">
                  <a:solidFill>
                    <a:srgbClr val="626469"/>
                  </a:solidFill>
                  <a:latin typeface="Optima"/>
                </a:rPr>
                <a:t>Advantys STB</a:t>
              </a:r>
              <a:endParaRPr lang="en-US" sz="600" dirty="0">
                <a:solidFill>
                  <a:srgbClr val="626469"/>
                </a:solidFill>
                <a:latin typeface="Optima"/>
              </a:endParaRPr>
            </a:p>
          </p:txBody>
        </p:sp>
        <p:pic>
          <p:nvPicPr>
            <p:cNvPr id="1743" name="Picture 752"/>
            <p:cNvPicPr>
              <a:picLocks noChangeAspect="1" noChangeArrowheads="1"/>
            </p:cNvPicPr>
            <p:nvPr/>
          </p:nvPicPr>
          <p:blipFill>
            <a:blip r:embed="rId34" cstate="email"/>
            <a:srcRect/>
            <a:stretch>
              <a:fillRect/>
            </a:stretch>
          </p:blipFill>
          <p:spPr bwMode="auto">
            <a:xfrm>
              <a:off x="1666807" y="2106469"/>
              <a:ext cx="293127" cy="297606"/>
            </a:xfrm>
            <a:prstGeom prst="rect">
              <a:avLst/>
            </a:prstGeom>
            <a:noFill/>
            <a:ln w="9525">
              <a:noFill/>
              <a:miter lim="800000"/>
              <a:headEnd/>
              <a:tailEnd/>
            </a:ln>
          </p:spPr>
        </p:pic>
        <p:pic>
          <p:nvPicPr>
            <p:cNvPr id="1744" name="Picture 795"/>
            <p:cNvPicPr>
              <a:picLocks noChangeAspect="1" noChangeArrowheads="1"/>
            </p:cNvPicPr>
            <p:nvPr/>
          </p:nvPicPr>
          <p:blipFill>
            <a:blip r:embed="rId35" cstate="email"/>
            <a:srcRect/>
            <a:stretch>
              <a:fillRect/>
            </a:stretch>
          </p:blipFill>
          <p:spPr bwMode="auto">
            <a:xfrm>
              <a:off x="1403816" y="1671763"/>
              <a:ext cx="447909" cy="315440"/>
            </a:xfrm>
            <a:prstGeom prst="rect">
              <a:avLst/>
            </a:prstGeom>
            <a:noFill/>
            <a:ln w="9525">
              <a:noFill/>
              <a:miter lim="800000"/>
              <a:headEnd/>
              <a:tailEnd/>
            </a:ln>
          </p:spPr>
        </p:pic>
        <p:sp>
          <p:nvSpPr>
            <p:cNvPr id="1745" name="Line 796"/>
            <p:cNvSpPr>
              <a:spLocks noChangeShapeType="1"/>
            </p:cNvSpPr>
            <p:nvPr/>
          </p:nvSpPr>
          <p:spPr bwMode="auto">
            <a:xfrm flipH="1">
              <a:off x="1812001" y="2041821"/>
              <a:ext cx="0" cy="151590"/>
            </a:xfrm>
            <a:prstGeom prst="line">
              <a:avLst/>
            </a:prstGeom>
            <a:noFill/>
            <a:ln w="28575">
              <a:solidFill>
                <a:schemeClr val="accent1"/>
              </a:solidFill>
              <a:round/>
              <a:headEnd type="none" w="sm" len="sm"/>
              <a:tailEnd type="none" w="sm" len="sm"/>
            </a:ln>
          </p:spPr>
          <p:txBody>
            <a:bodyPr/>
            <a:lstStyle/>
            <a:p>
              <a:endParaRPr lang="en-US"/>
            </a:p>
          </p:txBody>
        </p:sp>
        <p:sp>
          <p:nvSpPr>
            <p:cNvPr id="1746" name="Line 22"/>
            <p:cNvSpPr>
              <a:spLocks noChangeShapeType="1"/>
            </p:cNvSpPr>
            <p:nvPr/>
          </p:nvSpPr>
          <p:spPr bwMode="auto">
            <a:xfrm flipV="1">
              <a:off x="1096991" y="2040706"/>
              <a:ext cx="5276282" cy="3344"/>
            </a:xfrm>
            <a:prstGeom prst="line">
              <a:avLst/>
            </a:prstGeom>
            <a:noFill/>
            <a:ln w="28575">
              <a:solidFill>
                <a:schemeClr val="accent1"/>
              </a:solidFill>
              <a:round/>
              <a:headEnd type="none" w="sm" len="sm"/>
              <a:tailEnd type="none" w="sm" len="sm"/>
            </a:ln>
          </p:spPr>
          <p:txBody>
            <a:bodyPr/>
            <a:lstStyle/>
            <a:p>
              <a:endParaRPr lang="en-US"/>
            </a:p>
          </p:txBody>
        </p:sp>
        <p:sp>
          <p:nvSpPr>
            <p:cNvPr id="1747" name="Line 796"/>
            <p:cNvSpPr>
              <a:spLocks noChangeShapeType="1"/>
            </p:cNvSpPr>
            <p:nvPr/>
          </p:nvSpPr>
          <p:spPr bwMode="auto">
            <a:xfrm>
              <a:off x="1707900" y="1942618"/>
              <a:ext cx="6849" cy="109234"/>
            </a:xfrm>
            <a:prstGeom prst="line">
              <a:avLst/>
            </a:prstGeom>
            <a:noFill/>
            <a:ln w="28575">
              <a:solidFill>
                <a:schemeClr val="accent1"/>
              </a:solidFill>
              <a:round/>
              <a:headEnd type="none" w="sm" len="sm"/>
              <a:tailEnd type="none" w="sm" len="sm"/>
            </a:ln>
          </p:spPr>
          <p:txBody>
            <a:bodyPr/>
            <a:lstStyle/>
            <a:p>
              <a:endParaRPr lang="en-US"/>
            </a:p>
          </p:txBody>
        </p:sp>
        <p:pic>
          <p:nvPicPr>
            <p:cNvPr id="1748" name="Picture 795"/>
            <p:cNvPicPr>
              <a:picLocks noChangeAspect="1" noChangeArrowheads="1"/>
            </p:cNvPicPr>
            <p:nvPr/>
          </p:nvPicPr>
          <p:blipFill>
            <a:blip r:embed="rId35" cstate="email"/>
            <a:srcRect/>
            <a:stretch>
              <a:fillRect/>
            </a:stretch>
          </p:blipFill>
          <p:spPr bwMode="auto">
            <a:xfrm>
              <a:off x="1980481" y="1647241"/>
              <a:ext cx="447908" cy="315440"/>
            </a:xfrm>
            <a:prstGeom prst="rect">
              <a:avLst/>
            </a:prstGeom>
            <a:noFill/>
            <a:ln w="9525">
              <a:noFill/>
              <a:miter lim="800000"/>
              <a:headEnd/>
              <a:tailEnd/>
            </a:ln>
          </p:spPr>
        </p:pic>
        <p:sp>
          <p:nvSpPr>
            <p:cNvPr id="1749" name="Line 796"/>
            <p:cNvSpPr>
              <a:spLocks noChangeShapeType="1"/>
            </p:cNvSpPr>
            <p:nvPr/>
          </p:nvSpPr>
          <p:spPr bwMode="auto">
            <a:xfrm>
              <a:off x="2288674" y="1913638"/>
              <a:ext cx="4110" cy="125954"/>
            </a:xfrm>
            <a:prstGeom prst="line">
              <a:avLst/>
            </a:prstGeom>
            <a:noFill/>
            <a:ln w="28575">
              <a:solidFill>
                <a:schemeClr val="accent1"/>
              </a:solidFill>
              <a:round/>
              <a:headEnd type="none" w="sm" len="sm"/>
              <a:tailEnd type="none" w="sm" len="sm"/>
            </a:ln>
          </p:spPr>
          <p:txBody>
            <a:bodyPr/>
            <a:lstStyle/>
            <a:p>
              <a:endParaRPr lang="en-US"/>
            </a:p>
          </p:txBody>
        </p:sp>
        <p:sp>
          <p:nvSpPr>
            <p:cNvPr id="1750" name="Rectangle 27"/>
            <p:cNvSpPr>
              <a:spLocks noChangeArrowheads="1"/>
            </p:cNvSpPr>
            <p:nvPr/>
          </p:nvSpPr>
          <p:spPr bwMode="auto">
            <a:xfrm>
              <a:off x="429923" y="1431002"/>
              <a:ext cx="3333975" cy="1105714"/>
            </a:xfrm>
            <a:prstGeom prst="rect">
              <a:avLst/>
            </a:prstGeom>
            <a:noFill/>
            <a:ln w="25400">
              <a:solidFill>
                <a:schemeClr val="tx1"/>
              </a:solidFill>
              <a:prstDash val="dash"/>
              <a:miter lim="800000"/>
              <a:headEnd type="none" w="sm" len="sm"/>
              <a:tailEnd type="none" w="sm" len="sm"/>
            </a:ln>
          </p:spPr>
          <p:txBody>
            <a:bodyPr wrap="none" anchor="ctr"/>
            <a:lstStyle/>
            <a:p>
              <a:endParaRPr lang="en-US">
                <a:solidFill>
                  <a:srgbClr val="000000"/>
                </a:solidFill>
                <a:latin typeface="Calibri" pitchFamily="34" charset="0"/>
              </a:endParaRPr>
            </a:p>
          </p:txBody>
        </p:sp>
        <p:pic>
          <p:nvPicPr>
            <p:cNvPr id="1751" name="Picture 795"/>
            <p:cNvPicPr>
              <a:picLocks noChangeAspect="1" noChangeArrowheads="1"/>
            </p:cNvPicPr>
            <p:nvPr/>
          </p:nvPicPr>
          <p:blipFill>
            <a:blip r:embed="rId35" cstate="email"/>
            <a:srcRect/>
            <a:stretch>
              <a:fillRect/>
            </a:stretch>
          </p:blipFill>
          <p:spPr bwMode="auto">
            <a:xfrm>
              <a:off x="4540304" y="1633865"/>
              <a:ext cx="447909" cy="315440"/>
            </a:xfrm>
            <a:prstGeom prst="rect">
              <a:avLst/>
            </a:prstGeom>
            <a:noFill/>
            <a:ln w="9525">
              <a:noFill/>
              <a:miter lim="800000"/>
              <a:headEnd/>
              <a:tailEnd/>
            </a:ln>
          </p:spPr>
        </p:pic>
        <p:sp>
          <p:nvSpPr>
            <p:cNvPr id="1752" name="Line 796"/>
            <p:cNvSpPr>
              <a:spLocks noChangeShapeType="1"/>
            </p:cNvSpPr>
            <p:nvPr/>
          </p:nvSpPr>
          <p:spPr bwMode="auto">
            <a:xfrm flipH="1">
              <a:off x="4851238" y="1885772"/>
              <a:ext cx="0" cy="160507"/>
            </a:xfrm>
            <a:prstGeom prst="line">
              <a:avLst/>
            </a:prstGeom>
            <a:noFill/>
            <a:ln w="28575">
              <a:solidFill>
                <a:schemeClr val="accent1"/>
              </a:solidFill>
              <a:round/>
              <a:headEnd type="none" w="sm" len="sm"/>
              <a:tailEnd type="none" w="sm" len="sm"/>
            </a:ln>
          </p:spPr>
          <p:txBody>
            <a:bodyPr/>
            <a:lstStyle/>
            <a:p>
              <a:endParaRPr lang="en-US"/>
            </a:p>
          </p:txBody>
        </p:sp>
        <p:pic>
          <p:nvPicPr>
            <p:cNvPr id="1753" name="Picture 795"/>
            <p:cNvPicPr>
              <a:picLocks noChangeAspect="1" noChangeArrowheads="1"/>
            </p:cNvPicPr>
            <p:nvPr/>
          </p:nvPicPr>
          <p:blipFill>
            <a:blip r:embed="rId35" cstate="email"/>
            <a:srcRect/>
            <a:stretch>
              <a:fillRect/>
            </a:stretch>
          </p:blipFill>
          <p:spPr bwMode="auto">
            <a:xfrm>
              <a:off x="5060810" y="1641667"/>
              <a:ext cx="447909" cy="315441"/>
            </a:xfrm>
            <a:prstGeom prst="rect">
              <a:avLst/>
            </a:prstGeom>
            <a:noFill/>
            <a:ln w="9525">
              <a:noFill/>
              <a:miter lim="800000"/>
              <a:headEnd/>
              <a:tailEnd/>
            </a:ln>
          </p:spPr>
        </p:pic>
        <p:sp>
          <p:nvSpPr>
            <p:cNvPr id="1754" name="Line 796"/>
            <p:cNvSpPr>
              <a:spLocks noChangeShapeType="1"/>
            </p:cNvSpPr>
            <p:nvPr/>
          </p:nvSpPr>
          <p:spPr bwMode="auto">
            <a:xfrm>
              <a:off x="5374483" y="1881313"/>
              <a:ext cx="2740" cy="152704"/>
            </a:xfrm>
            <a:prstGeom prst="line">
              <a:avLst/>
            </a:prstGeom>
            <a:noFill/>
            <a:ln w="28575">
              <a:solidFill>
                <a:schemeClr val="accent1"/>
              </a:solidFill>
              <a:round/>
              <a:headEnd type="none" w="sm" len="sm"/>
              <a:tailEnd type="none" w="sm" len="sm"/>
            </a:ln>
          </p:spPr>
          <p:txBody>
            <a:bodyPr/>
            <a:lstStyle/>
            <a:p>
              <a:endParaRPr lang="en-US"/>
            </a:p>
          </p:txBody>
        </p:sp>
        <p:sp>
          <p:nvSpPr>
            <p:cNvPr id="1755" name="Text Box 33"/>
            <p:cNvSpPr txBox="1">
              <a:spLocks noChangeArrowheads="1"/>
            </p:cNvSpPr>
            <p:nvPr/>
          </p:nvSpPr>
          <p:spPr bwMode="auto">
            <a:xfrm>
              <a:off x="4211960" y="1498598"/>
              <a:ext cx="1677946" cy="384721"/>
            </a:xfrm>
            <a:prstGeom prst="rect">
              <a:avLst/>
            </a:prstGeom>
            <a:noFill/>
            <a:ln w="12700" algn="ctr">
              <a:noFill/>
              <a:miter lim="800000"/>
              <a:headEnd type="none" w="sm" len="sm"/>
              <a:tailEnd type="none" w="sm" len="sm"/>
            </a:ln>
          </p:spPr>
          <p:txBody>
            <a:bodyPr>
              <a:spAutoFit/>
            </a:bodyPr>
            <a:lstStyle/>
            <a:p>
              <a:pPr algn="ctr"/>
              <a:r>
                <a:rPr lang="ru-RU" sz="800" b="1" dirty="0" smtClean="0">
                  <a:solidFill>
                    <a:srgbClr val="000000"/>
                  </a:solidFill>
                  <a:latin typeface="Calibri" pitchFamily="34" charset="0"/>
                </a:rPr>
                <a:t>АРМ оператора</a:t>
              </a:r>
              <a:endParaRPr lang="en-US" sz="800" b="1" dirty="0">
                <a:solidFill>
                  <a:srgbClr val="000000"/>
                </a:solidFill>
                <a:latin typeface="Calibri" pitchFamily="34" charset="0"/>
              </a:endParaRPr>
            </a:p>
            <a:p>
              <a:pPr algn="ctr"/>
              <a:endParaRPr lang="en-US" sz="1100" b="1" dirty="0">
                <a:solidFill>
                  <a:srgbClr val="000000"/>
                </a:solidFill>
                <a:latin typeface="Calibri" pitchFamily="34" charset="0"/>
              </a:endParaRPr>
            </a:p>
          </p:txBody>
        </p:sp>
        <p:sp>
          <p:nvSpPr>
            <p:cNvPr id="1756" name="Rectangle 34"/>
            <p:cNvSpPr>
              <a:spLocks noChangeArrowheads="1"/>
            </p:cNvSpPr>
            <p:nvPr/>
          </p:nvSpPr>
          <p:spPr bwMode="auto">
            <a:xfrm>
              <a:off x="4169343" y="1425429"/>
              <a:ext cx="2328577" cy="1105714"/>
            </a:xfrm>
            <a:prstGeom prst="rect">
              <a:avLst/>
            </a:prstGeom>
            <a:noFill/>
            <a:ln w="25400">
              <a:solidFill>
                <a:schemeClr val="tx1"/>
              </a:solidFill>
              <a:prstDash val="dash"/>
              <a:miter lim="800000"/>
              <a:headEnd type="none" w="sm" len="sm"/>
              <a:tailEnd type="none" w="sm" len="sm"/>
            </a:ln>
          </p:spPr>
          <p:txBody>
            <a:bodyPr wrap="none" anchor="ctr"/>
            <a:lstStyle/>
            <a:p>
              <a:endParaRPr lang="en-US">
                <a:solidFill>
                  <a:srgbClr val="000000"/>
                </a:solidFill>
                <a:latin typeface="Calibri" pitchFamily="34" charset="0"/>
              </a:endParaRPr>
            </a:p>
          </p:txBody>
        </p:sp>
        <p:pic>
          <p:nvPicPr>
            <p:cNvPr id="1757" name="Picture 752"/>
            <p:cNvPicPr>
              <a:picLocks noChangeAspect="1" noChangeArrowheads="1"/>
            </p:cNvPicPr>
            <p:nvPr/>
          </p:nvPicPr>
          <p:blipFill>
            <a:blip r:embed="rId34" cstate="email"/>
            <a:srcRect/>
            <a:stretch>
              <a:fillRect/>
            </a:stretch>
          </p:blipFill>
          <p:spPr bwMode="auto">
            <a:xfrm>
              <a:off x="4562462" y="2104240"/>
              <a:ext cx="293127" cy="297606"/>
            </a:xfrm>
            <a:prstGeom prst="rect">
              <a:avLst/>
            </a:prstGeom>
            <a:noFill/>
            <a:ln w="9525">
              <a:noFill/>
              <a:miter lim="800000"/>
              <a:headEnd/>
              <a:tailEnd/>
            </a:ln>
          </p:spPr>
        </p:pic>
        <p:sp>
          <p:nvSpPr>
            <p:cNvPr id="1758" name="Line 796"/>
            <p:cNvSpPr>
              <a:spLocks noChangeShapeType="1"/>
            </p:cNvSpPr>
            <p:nvPr/>
          </p:nvSpPr>
          <p:spPr bwMode="auto">
            <a:xfrm flipH="1">
              <a:off x="4674143" y="2037362"/>
              <a:ext cx="0" cy="122609"/>
            </a:xfrm>
            <a:prstGeom prst="line">
              <a:avLst/>
            </a:prstGeom>
            <a:noFill/>
            <a:ln w="28575">
              <a:solidFill>
                <a:schemeClr val="accent1"/>
              </a:solidFill>
              <a:round/>
              <a:headEnd type="none" w="sm" len="sm"/>
              <a:tailEnd type="none" w="sm" len="sm"/>
            </a:ln>
          </p:spPr>
          <p:txBody>
            <a:bodyPr/>
            <a:lstStyle/>
            <a:p>
              <a:endParaRPr lang="en-US"/>
            </a:p>
          </p:txBody>
        </p:sp>
        <p:sp>
          <p:nvSpPr>
            <p:cNvPr id="1759" name="Text Box 43"/>
            <p:cNvSpPr txBox="1">
              <a:spLocks noChangeArrowheads="1"/>
            </p:cNvSpPr>
            <p:nvPr/>
          </p:nvSpPr>
          <p:spPr bwMode="auto">
            <a:xfrm>
              <a:off x="809237" y="2217517"/>
              <a:ext cx="692919" cy="338554"/>
            </a:xfrm>
            <a:prstGeom prst="rect">
              <a:avLst/>
            </a:prstGeom>
            <a:noFill/>
            <a:ln w="12700">
              <a:noFill/>
              <a:miter lim="800000"/>
              <a:headEnd type="none" w="sm" len="sm"/>
              <a:tailEnd type="none" w="sm" len="sm"/>
            </a:ln>
          </p:spPr>
          <p:txBody>
            <a:bodyPr wrap="none">
              <a:spAutoFit/>
            </a:bodyPr>
            <a:lstStyle/>
            <a:p>
              <a:pPr algn="ctr"/>
              <a:r>
                <a:rPr lang="en-US" sz="800" b="1" dirty="0">
                  <a:solidFill>
                    <a:srgbClr val="000000"/>
                  </a:solidFill>
                  <a:latin typeface="Calibri" pitchFamily="34" charset="0"/>
                </a:rPr>
                <a:t> </a:t>
              </a:r>
              <a:r>
                <a:rPr lang="ru-RU" sz="800" b="1" dirty="0" smtClean="0">
                  <a:solidFill>
                    <a:srgbClr val="000000"/>
                  </a:solidFill>
                  <a:latin typeface="Calibri" pitchFamily="34" charset="0"/>
                </a:rPr>
                <a:t>Операционный </a:t>
              </a:r>
            </a:p>
            <a:p>
              <a:pPr algn="ctr"/>
              <a:r>
                <a:rPr lang="ru-RU" sz="800" b="1" dirty="0" smtClean="0">
                  <a:solidFill>
                    <a:srgbClr val="000000"/>
                  </a:solidFill>
                  <a:latin typeface="Calibri" pitchFamily="34" charset="0"/>
                </a:rPr>
                <a:t>сервер</a:t>
              </a:r>
              <a:endParaRPr lang="en-US" sz="800" b="1" dirty="0">
                <a:solidFill>
                  <a:srgbClr val="000000"/>
                </a:solidFill>
                <a:latin typeface="Calibri" pitchFamily="34" charset="0"/>
              </a:endParaRPr>
            </a:p>
          </p:txBody>
        </p:sp>
        <p:sp>
          <p:nvSpPr>
            <p:cNvPr id="1760" name="Text Box 47"/>
            <p:cNvSpPr txBox="1">
              <a:spLocks noChangeArrowheads="1"/>
            </p:cNvSpPr>
            <p:nvPr/>
          </p:nvSpPr>
          <p:spPr bwMode="auto">
            <a:xfrm>
              <a:off x="988781" y="1498017"/>
              <a:ext cx="1614936" cy="215444"/>
            </a:xfrm>
            <a:prstGeom prst="rect">
              <a:avLst/>
            </a:prstGeom>
            <a:noFill/>
            <a:ln w="12700" algn="ctr">
              <a:noFill/>
              <a:miter lim="800000"/>
              <a:headEnd type="none" w="sm" len="sm"/>
              <a:tailEnd type="none" w="sm" len="sm"/>
            </a:ln>
          </p:spPr>
          <p:txBody>
            <a:bodyPr>
              <a:spAutoFit/>
            </a:bodyPr>
            <a:lstStyle/>
            <a:p>
              <a:pPr algn="ctr"/>
              <a:r>
                <a:rPr lang="ru-RU" sz="800" b="1" dirty="0" smtClean="0">
                  <a:solidFill>
                    <a:srgbClr val="000000"/>
                  </a:solidFill>
                  <a:latin typeface="Calibri" pitchFamily="34" charset="0"/>
                </a:rPr>
                <a:t>АРМ оператора</a:t>
              </a:r>
              <a:endParaRPr lang="en-US" sz="800" b="1" dirty="0">
                <a:solidFill>
                  <a:srgbClr val="000000"/>
                </a:solidFill>
                <a:latin typeface="Calibri" pitchFamily="34" charset="0"/>
              </a:endParaRPr>
            </a:p>
          </p:txBody>
        </p:sp>
        <p:sp>
          <p:nvSpPr>
            <p:cNvPr id="1761" name="Text Box 60"/>
            <p:cNvSpPr txBox="1">
              <a:spLocks noChangeArrowheads="1"/>
            </p:cNvSpPr>
            <p:nvPr/>
          </p:nvSpPr>
          <p:spPr bwMode="auto">
            <a:xfrm>
              <a:off x="3154357" y="1543580"/>
              <a:ext cx="138584" cy="276999"/>
            </a:xfrm>
            <a:prstGeom prst="rect">
              <a:avLst/>
            </a:prstGeom>
            <a:noFill/>
            <a:ln w="12700">
              <a:noFill/>
              <a:miter lim="800000"/>
              <a:headEnd type="none" w="sm" len="sm"/>
              <a:tailEnd type="none" w="sm" len="sm"/>
            </a:ln>
          </p:spPr>
          <p:txBody>
            <a:bodyPr wrap="none">
              <a:spAutoFit/>
            </a:bodyPr>
            <a:lstStyle/>
            <a:p>
              <a:endParaRPr lang="en-US" sz="1200" b="1">
                <a:solidFill>
                  <a:srgbClr val="000000"/>
                </a:solidFill>
                <a:latin typeface="Calibri" pitchFamily="34" charset="0"/>
              </a:endParaRPr>
            </a:p>
          </p:txBody>
        </p:sp>
        <p:pic>
          <p:nvPicPr>
            <p:cNvPr id="1762" name="Picture 752"/>
            <p:cNvPicPr>
              <a:picLocks noChangeAspect="1" noChangeArrowheads="1"/>
            </p:cNvPicPr>
            <p:nvPr/>
          </p:nvPicPr>
          <p:blipFill>
            <a:blip r:embed="rId34" cstate="email"/>
            <a:srcRect/>
            <a:stretch>
              <a:fillRect/>
            </a:stretch>
          </p:blipFill>
          <p:spPr bwMode="auto">
            <a:xfrm>
              <a:off x="3185862" y="2130991"/>
              <a:ext cx="293127" cy="297606"/>
            </a:xfrm>
            <a:prstGeom prst="rect">
              <a:avLst/>
            </a:prstGeom>
            <a:noFill/>
            <a:ln w="9525">
              <a:noFill/>
              <a:miter lim="800000"/>
              <a:headEnd/>
              <a:tailEnd/>
            </a:ln>
          </p:spPr>
        </p:pic>
        <p:sp>
          <p:nvSpPr>
            <p:cNvPr id="1763" name="Line 796"/>
            <p:cNvSpPr>
              <a:spLocks noChangeShapeType="1"/>
            </p:cNvSpPr>
            <p:nvPr/>
          </p:nvSpPr>
          <p:spPr bwMode="auto">
            <a:xfrm flipH="1">
              <a:off x="3302291" y="2057425"/>
              <a:ext cx="0" cy="151590"/>
            </a:xfrm>
            <a:prstGeom prst="line">
              <a:avLst/>
            </a:prstGeom>
            <a:noFill/>
            <a:ln w="28575">
              <a:solidFill>
                <a:schemeClr val="accent1"/>
              </a:solidFill>
              <a:round/>
              <a:headEnd type="none" w="sm" len="sm"/>
              <a:tailEnd type="none" w="sm" len="sm"/>
            </a:ln>
          </p:spPr>
          <p:txBody>
            <a:bodyPr/>
            <a:lstStyle/>
            <a:p>
              <a:endParaRPr lang="en-US"/>
            </a:p>
          </p:txBody>
        </p:sp>
        <p:sp>
          <p:nvSpPr>
            <p:cNvPr id="1764" name="Text Box 88"/>
            <p:cNvSpPr txBox="1">
              <a:spLocks noChangeArrowheads="1"/>
            </p:cNvSpPr>
            <p:nvPr/>
          </p:nvSpPr>
          <p:spPr bwMode="auto">
            <a:xfrm>
              <a:off x="2662995" y="2156627"/>
              <a:ext cx="519749" cy="338554"/>
            </a:xfrm>
            <a:prstGeom prst="rect">
              <a:avLst/>
            </a:prstGeom>
            <a:noFill/>
            <a:ln w="12700">
              <a:noFill/>
              <a:miter lim="800000"/>
              <a:headEnd type="none" w="sm" len="sm"/>
              <a:tailEnd type="none" w="sm" len="sm"/>
            </a:ln>
          </p:spPr>
          <p:txBody>
            <a:bodyPr wrap="none">
              <a:spAutoFit/>
            </a:bodyPr>
            <a:lstStyle/>
            <a:p>
              <a:pPr algn="ctr"/>
              <a:r>
                <a:rPr lang="ru-RU" sz="800" b="1" dirty="0" smtClean="0">
                  <a:solidFill>
                    <a:srgbClr val="000000"/>
                  </a:solidFill>
                  <a:latin typeface="Calibri" pitchFamily="34" charset="0"/>
                </a:rPr>
                <a:t>Системный</a:t>
              </a:r>
            </a:p>
            <a:p>
              <a:pPr algn="ctr"/>
              <a:r>
                <a:rPr lang="ru-RU" sz="800" b="1" dirty="0" smtClean="0">
                  <a:solidFill>
                    <a:srgbClr val="000000"/>
                  </a:solidFill>
                  <a:latin typeface="Calibri" pitchFamily="34" charset="0"/>
                </a:rPr>
                <a:t>сервер</a:t>
              </a:r>
              <a:endParaRPr lang="en-US" sz="800" b="1" dirty="0">
                <a:solidFill>
                  <a:srgbClr val="000000"/>
                </a:solidFill>
                <a:latin typeface="Calibri" pitchFamily="34" charset="0"/>
              </a:endParaRPr>
            </a:p>
          </p:txBody>
        </p:sp>
        <p:sp>
          <p:nvSpPr>
            <p:cNvPr id="1765" name="Text Box 89"/>
            <p:cNvSpPr txBox="1">
              <a:spLocks noChangeArrowheads="1"/>
            </p:cNvSpPr>
            <p:nvPr/>
          </p:nvSpPr>
          <p:spPr bwMode="auto">
            <a:xfrm>
              <a:off x="5334837" y="2133220"/>
              <a:ext cx="956281" cy="215444"/>
            </a:xfrm>
            <a:prstGeom prst="rect">
              <a:avLst/>
            </a:prstGeom>
            <a:noFill/>
            <a:ln w="12700">
              <a:noFill/>
              <a:miter lim="800000"/>
              <a:headEnd type="none" w="sm" len="sm"/>
              <a:tailEnd type="none" w="sm" len="sm"/>
            </a:ln>
          </p:spPr>
          <p:txBody>
            <a:bodyPr wrap="none">
              <a:spAutoFit/>
            </a:bodyPr>
            <a:lstStyle/>
            <a:p>
              <a:pPr algn="ctr"/>
              <a:r>
                <a:rPr lang="ru-RU" sz="800" b="1" dirty="0" smtClean="0">
                  <a:solidFill>
                    <a:srgbClr val="000000"/>
                  </a:solidFill>
                  <a:latin typeface="Calibri" pitchFamily="34" charset="0"/>
                </a:rPr>
                <a:t>Операционные серверы</a:t>
              </a:r>
              <a:endParaRPr lang="en-US" sz="800" b="1" dirty="0">
                <a:solidFill>
                  <a:srgbClr val="000000"/>
                </a:solidFill>
                <a:latin typeface="Calibri" pitchFamily="34" charset="0"/>
              </a:endParaRPr>
            </a:p>
          </p:txBody>
        </p:sp>
        <p:pic>
          <p:nvPicPr>
            <p:cNvPr id="1766" name="Picture 795"/>
            <p:cNvPicPr>
              <a:picLocks noChangeAspect="1" noChangeArrowheads="1"/>
            </p:cNvPicPr>
            <p:nvPr/>
          </p:nvPicPr>
          <p:blipFill>
            <a:blip r:embed="rId35" cstate="email"/>
            <a:srcRect/>
            <a:stretch>
              <a:fillRect/>
            </a:stretch>
          </p:blipFill>
          <p:spPr bwMode="auto">
            <a:xfrm>
              <a:off x="5063790" y="2178920"/>
              <a:ext cx="273951" cy="192832"/>
            </a:xfrm>
            <a:prstGeom prst="rect">
              <a:avLst/>
            </a:prstGeom>
            <a:noFill/>
            <a:ln w="9525">
              <a:noFill/>
              <a:miter lim="800000"/>
              <a:headEnd/>
              <a:tailEnd/>
            </a:ln>
          </p:spPr>
        </p:pic>
        <p:pic>
          <p:nvPicPr>
            <p:cNvPr id="1767" name="Picture 795"/>
            <p:cNvPicPr>
              <a:picLocks noChangeAspect="1" noChangeArrowheads="1"/>
            </p:cNvPicPr>
            <p:nvPr/>
          </p:nvPicPr>
          <p:blipFill>
            <a:blip r:embed="rId35" cstate="email"/>
            <a:srcRect/>
            <a:stretch>
              <a:fillRect/>
            </a:stretch>
          </p:blipFill>
          <p:spPr bwMode="auto">
            <a:xfrm>
              <a:off x="1422992" y="2178920"/>
              <a:ext cx="273951" cy="192832"/>
            </a:xfrm>
            <a:prstGeom prst="rect">
              <a:avLst/>
            </a:prstGeom>
            <a:noFill/>
            <a:ln w="9525">
              <a:noFill/>
              <a:miter lim="800000"/>
              <a:headEnd/>
              <a:tailEnd/>
            </a:ln>
          </p:spPr>
        </p:pic>
        <p:pic>
          <p:nvPicPr>
            <p:cNvPr id="1768" name="Picture 795"/>
            <p:cNvPicPr>
              <a:picLocks noChangeAspect="1" noChangeArrowheads="1"/>
            </p:cNvPicPr>
            <p:nvPr/>
          </p:nvPicPr>
          <p:blipFill>
            <a:blip r:embed="rId35" cstate="email"/>
            <a:srcRect/>
            <a:stretch>
              <a:fillRect/>
            </a:stretch>
          </p:blipFill>
          <p:spPr bwMode="auto">
            <a:xfrm>
              <a:off x="2187313" y="2178920"/>
              <a:ext cx="273951" cy="192832"/>
            </a:xfrm>
            <a:prstGeom prst="rect">
              <a:avLst/>
            </a:prstGeom>
            <a:noFill/>
            <a:ln w="9525">
              <a:noFill/>
              <a:miter lim="800000"/>
              <a:headEnd/>
              <a:tailEnd/>
            </a:ln>
          </p:spPr>
        </p:pic>
        <p:pic>
          <p:nvPicPr>
            <p:cNvPr id="1769" name="Picture 752"/>
            <p:cNvPicPr>
              <a:picLocks noChangeAspect="1" noChangeArrowheads="1"/>
            </p:cNvPicPr>
            <p:nvPr/>
          </p:nvPicPr>
          <p:blipFill>
            <a:blip r:embed="rId34" cstate="email"/>
            <a:srcRect/>
            <a:stretch>
              <a:fillRect/>
            </a:stretch>
          </p:blipFill>
          <p:spPr bwMode="auto">
            <a:xfrm>
              <a:off x="1929800" y="2115386"/>
              <a:ext cx="293127" cy="297606"/>
            </a:xfrm>
            <a:prstGeom prst="rect">
              <a:avLst/>
            </a:prstGeom>
            <a:noFill/>
            <a:ln w="9525">
              <a:noFill/>
              <a:miter lim="800000"/>
              <a:headEnd/>
              <a:tailEnd/>
            </a:ln>
          </p:spPr>
        </p:pic>
        <p:pic>
          <p:nvPicPr>
            <p:cNvPr id="1770" name="Picture 795"/>
            <p:cNvPicPr>
              <a:picLocks noChangeAspect="1" noChangeArrowheads="1"/>
            </p:cNvPicPr>
            <p:nvPr/>
          </p:nvPicPr>
          <p:blipFill>
            <a:blip r:embed="rId35" cstate="email"/>
            <a:srcRect/>
            <a:stretch>
              <a:fillRect/>
            </a:stretch>
          </p:blipFill>
          <p:spPr bwMode="auto">
            <a:xfrm>
              <a:off x="4281663" y="2178920"/>
              <a:ext cx="273951" cy="192832"/>
            </a:xfrm>
            <a:prstGeom prst="rect">
              <a:avLst/>
            </a:prstGeom>
            <a:noFill/>
            <a:ln w="9525">
              <a:noFill/>
              <a:miter lim="800000"/>
              <a:headEnd/>
              <a:tailEnd/>
            </a:ln>
          </p:spPr>
        </p:pic>
        <p:pic>
          <p:nvPicPr>
            <p:cNvPr id="1771" name="Picture 752"/>
            <p:cNvPicPr>
              <a:picLocks noChangeAspect="1" noChangeArrowheads="1"/>
            </p:cNvPicPr>
            <p:nvPr/>
          </p:nvPicPr>
          <p:blipFill>
            <a:blip r:embed="rId34" cstate="email"/>
            <a:srcRect/>
            <a:stretch>
              <a:fillRect/>
            </a:stretch>
          </p:blipFill>
          <p:spPr bwMode="auto">
            <a:xfrm>
              <a:off x="4809017" y="2104240"/>
              <a:ext cx="293127" cy="297606"/>
            </a:xfrm>
            <a:prstGeom prst="rect">
              <a:avLst/>
            </a:prstGeom>
            <a:noFill/>
            <a:ln w="9525">
              <a:noFill/>
              <a:miter lim="800000"/>
              <a:headEnd/>
              <a:tailEnd/>
            </a:ln>
          </p:spPr>
        </p:pic>
        <p:sp>
          <p:nvSpPr>
            <p:cNvPr id="1772" name="Line 796"/>
            <p:cNvSpPr>
              <a:spLocks noChangeShapeType="1"/>
            </p:cNvSpPr>
            <p:nvPr/>
          </p:nvSpPr>
          <p:spPr bwMode="auto">
            <a:xfrm flipH="1">
              <a:off x="4932040" y="2039591"/>
              <a:ext cx="0" cy="151590"/>
            </a:xfrm>
            <a:prstGeom prst="line">
              <a:avLst/>
            </a:prstGeom>
            <a:noFill/>
            <a:ln w="28575">
              <a:solidFill>
                <a:schemeClr val="accent1"/>
              </a:solidFill>
              <a:round/>
              <a:headEnd type="none" w="sm" len="sm"/>
              <a:tailEnd type="none" w="sm" len="sm"/>
            </a:ln>
          </p:spPr>
          <p:txBody>
            <a:bodyPr/>
            <a:lstStyle/>
            <a:p>
              <a:endParaRPr lang="en-US"/>
            </a:p>
          </p:txBody>
        </p:sp>
        <p:sp>
          <p:nvSpPr>
            <p:cNvPr id="1773" name="Line 796"/>
            <p:cNvSpPr>
              <a:spLocks noChangeShapeType="1"/>
            </p:cNvSpPr>
            <p:nvPr/>
          </p:nvSpPr>
          <p:spPr bwMode="auto">
            <a:xfrm flipH="1">
              <a:off x="2074994" y="2050737"/>
              <a:ext cx="0" cy="151590"/>
            </a:xfrm>
            <a:prstGeom prst="line">
              <a:avLst/>
            </a:prstGeom>
            <a:noFill/>
            <a:ln w="28575">
              <a:solidFill>
                <a:schemeClr val="accent1"/>
              </a:solidFill>
              <a:round/>
              <a:headEnd type="none" w="sm" len="sm"/>
              <a:tailEnd type="none" w="sm" len="sm"/>
            </a:ln>
          </p:spPr>
          <p:txBody>
            <a:bodyPr/>
            <a:lstStyle/>
            <a:p>
              <a:endParaRPr lang="en-US"/>
            </a:p>
          </p:txBody>
        </p:sp>
        <p:sp>
          <p:nvSpPr>
            <p:cNvPr id="1774" name="Line 163"/>
            <p:cNvSpPr>
              <a:spLocks noChangeShapeType="1"/>
            </p:cNvSpPr>
            <p:nvPr/>
          </p:nvSpPr>
          <p:spPr bwMode="auto">
            <a:xfrm>
              <a:off x="2048969" y="2366178"/>
              <a:ext cx="0" cy="253022"/>
            </a:xfrm>
            <a:prstGeom prst="line">
              <a:avLst/>
            </a:prstGeom>
            <a:noFill/>
            <a:ln w="28575">
              <a:solidFill>
                <a:schemeClr val="accent1"/>
              </a:solidFill>
              <a:round/>
              <a:headEnd type="none" w="sm" len="sm"/>
              <a:tailEnd type="none" w="sm" len="sm"/>
            </a:ln>
          </p:spPr>
          <p:txBody>
            <a:bodyPr/>
            <a:lstStyle/>
            <a:p>
              <a:endParaRPr lang="en-US"/>
            </a:p>
          </p:txBody>
        </p:sp>
        <p:sp>
          <p:nvSpPr>
            <p:cNvPr id="1775" name="Oval 165"/>
            <p:cNvSpPr>
              <a:spLocks noChangeArrowheads="1"/>
            </p:cNvSpPr>
            <p:nvPr/>
          </p:nvSpPr>
          <p:spPr bwMode="auto">
            <a:xfrm>
              <a:off x="2020203" y="2605824"/>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76" name="Line 163"/>
            <p:cNvSpPr>
              <a:spLocks noChangeShapeType="1"/>
            </p:cNvSpPr>
            <p:nvPr/>
          </p:nvSpPr>
          <p:spPr bwMode="auto">
            <a:xfrm>
              <a:off x="2146221" y="2366178"/>
              <a:ext cx="0" cy="253022"/>
            </a:xfrm>
            <a:prstGeom prst="line">
              <a:avLst/>
            </a:prstGeom>
            <a:noFill/>
            <a:ln w="28575">
              <a:solidFill>
                <a:schemeClr val="accent1"/>
              </a:solidFill>
              <a:round/>
              <a:headEnd type="none" w="sm" len="sm"/>
              <a:tailEnd type="none" w="sm" len="sm"/>
            </a:ln>
          </p:spPr>
          <p:txBody>
            <a:bodyPr/>
            <a:lstStyle/>
            <a:p>
              <a:endParaRPr lang="en-US"/>
            </a:p>
          </p:txBody>
        </p:sp>
        <p:sp>
          <p:nvSpPr>
            <p:cNvPr id="1777" name="Oval 165"/>
            <p:cNvSpPr>
              <a:spLocks noChangeArrowheads="1"/>
            </p:cNvSpPr>
            <p:nvPr/>
          </p:nvSpPr>
          <p:spPr bwMode="auto">
            <a:xfrm>
              <a:off x="2117456" y="2605824"/>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78" name="Oval 173"/>
            <p:cNvSpPr>
              <a:spLocks noChangeArrowheads="1"/>
            </p:cNvSpPr>
            <p:nvPr/>
          </p:nvSpPr>
          <p:spPr bwMode="auto">
            <a:xfrm>
              <a:off x="2268129" y="2016184"/>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79" name="Oval 173"/>
            <p:cNvSpPr>
              <a:spLocks noChangeArrowheads="1"/>
            </p:cNvSpPr>
            <p:nvPr/>
          </p:nvSpPr>
          <p:spPr bwMode="auto">
            <a:xfrm>
              <a:off x="1679136" y="2015070"/>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80" name="Line 163"/>
            <p:cNvSpPr>
              <a:spLocks noChangeShapeType="1"/>
            </p:cNvSpPr>
            <p:nvPr/>
          </p:nvSpPr>
          <p:spPr bwMode="auto">
            <a:xfrm flipH="1">
              <a:off x="1850354" y="2330510"/>
              <a:ext cx="1370" cy="296492"/>
            </a:xfrm>
            <a:prstGeom prst="line">
              <a:avLst/>
            </a:prstGeom>
            <a:noFill/>
            <a:ln w="28575">
              <a:solidFill>
                <a:schemeClr val="accent1"/>
              </a:solidFill>
              <a:round/>
              <a:headEnd type="none" w="sm" len="sm"/>
              <a:tailEnd type="none" w="sm" len="sm"/>
            </a:ln>
          </p:spPr>
          <p:txBody>
            <a:bodyPr/>
            <a:lstStyle/>
            <a:p>
              <a:endParaRPr lang="en-US"/>
            </a:p>
          </p:txBody>
        </p:sp>
        <p:sp>
          <p:nvSpPr>
            <p:cNvPr id="1781" name="Oval 165"/>
            <p:cNvSpPr>
              <a:spLocks noChangeArrowheads="1"/>
            </p:cNvSpPr>
            <p:nvPr/>
          </p:nvSpPr>
          <p:spPr bwMode="auto">
            <a:xfrm>
              <a:off x="1822960" y="2613626"/>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82" name="Line 163"/>
            <p:cNvSpPr>
              <a:spLocks noChangeShapeType="1"/>
            </p:cNvSpPr>
            <p:nvPr/>
          </p:nvSpPr>
          <p:spPr bwMode="auto">
            <a:xfrm flipH="1">
              <a:off x="1764060" y="2327166"/>
              <a:ext cx="1369" cy="296492"/>
            </a:xfrm>
            <a:prstGeom prst="line">
              <a:avLst/>
            </a:prstGeom>
            <a:noFill/>
            <a:ln w="28575">
              <a:solidFill>
                <a:schemeClr val="accent1"/>
              </a:solidFill>
              <a:round/>
              <a:headEnd type="none" w="sm" len="sm"/>
              <a:tailEnd type="none" w="sm" len="sm"/>
            </a:ln>
          </p:spPr>
          <p:txBody>
            <a:bodyPr/>
            <a:lstStyle/>
            <a:p>
              <a:endParaRPr lang="en-US"/>
            </a:p>
          </p:txBody>
        </p:sp>
        <p:sp>
          <p:nvSpPr>
            <p:cNvPr id="1783" name="Oval 165"/>
            <p:cNvSpPr>
              <a:spLocks noChangeArrowheads="1"/>
            </p:cNvSpPr>
            <p:nvPr/>
          </p:nvSpPr>
          <p:spPr bwMode="auto">
            <a:xfrm>
              <a:off x="1736665" y="2610282"/>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84" name="Line 163"/>
            <p:cNvSpPr>
              <a:spLocks noChangeShapeType="1"/>
            </p:cNvSpPr>
            <p:nvPr/>
          </p:nvSpPr>
          <p:spPr bwMode="auto">
            <a:xfrm>
              <a:off x="3389955" y="2371751"/>
              <a:ext cx="0" cy="253021"/>
            </a:xfrm>
            <a:prstGeom prst="line">
              <a:avLst/>
            </a:prstGeom>
            <a:noFill/>
            <a:ln w="28575">
              <a:solidFill>
                <a:schemeClr val="accent1"/>
              </a:solidFill>
              <a:round/>
              <a:headEnd type="none" w="sm" len="sm"/>
              <a:tailEnd type="none" w="sm" len="sm"/>
            </a:ln>
          </p:spPr>
          <p:txBody>
            <a:bodyPr/>
            <a:lstStyle/>
            <a:p>
              <a:endParaRPr lang="en-US"/>
            </a:p>
          </p:txBody>
        </p:sp>
        <p:sp>
          <p:nvSpPr>
            <p:cNvPr id="1785" name="Oval 165"/>
            <p:cNvSpPr>
              <a:spLocks noChangeArrowheads="1"/>
            </p:cNvSpPr>
            <p:nvPr/>
          </p:nvSpPr>
          <p:spPr bwMode="auto">
            <a:xfrm>
              <a:off x="3362560" y="2611396"/>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86" name="Line 163"/>
            <p:cNvSpPr>
              <a:spLocks noChangeShapeType="1"/>
            </p:cNvSpPr>
            <p:nvPr/>
          </p:nvSpPr>
          <p:spPr bwMode="auto">
            <a:xfrm>
              <a:off x="3289963" y="2376210"/>
              <a:ext cx="0" cy="253021"/>
            </a:xfrm>
            <a:prstGeom prst="line">
              <a:avLst/>
            </a:prstGeom>
            <a:noFill/>
            <a:ln w="28575">
              <a:solidFill>
                <a:schemeClr val="accent1"/>
              </a:solidFill>
              <a:round/>
              <a:headEnd type="none" w="sm" len="sm"/>
              <a:tailEnd type="none" w="sm" len="sm"/>
            </a:ln>
          </p:spPr>
          <p:txBody>
            <a:bodyPr/>
            <a:lstStyle/>
            <a:p>
              <a:endParaRPr lang="en-US"/>
            </a:p>
          </p:txBody>
        </p:sp>
        <p:sp>
          <p:nvSpPr>
            <p:cNvPr id="1787" name="Oval 165"/>
            <p:cNvSpPr>
              <a:spLocks noChangeArrowheads="1"/>
            </p:cNvSpPr>
            <p:nvPr/>
          </p:nvSpPr>
          <p:spPr bwMode="auto">
            <a:xfrm>
              <a:off x="3261198" y="2615856"/>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88" name="Line 163"/>
            <p:cNvSpPr>
              <a:spLocks noChangeShapeType="1"/>
            </p:cNvSpPr>
            <p:nvPr/>
          </p:nvSpPr>
          <p:spPr bwMode="auto">
            <a:xfrm flipH="1">
              <a:off x="4919967" y="2350573"/>
              <a:ext cx="1369" cy="276429"/>
            </a:xfrm>
            <a:prstGeom prst="line">
              <a:avLst/>
            </a:prstGeom>
            <a:noFill/>
            <a:ln w="28575">
              <a:solidFill>
                <a:schemeClr val="accent1"/>
              </a:solidFill>
              <a:round/>
              <a:headEnd type="none" w="sm" len="sm"/>
              <a:tailEnd type="none" w="sm" len="sm"/>
            </a:ln>
          </p:spPr>
          <p:txBody>
            <a:bodyPr/>
            <a:lstStyle/>
            <a:p>
              <a:endParaRPr lang="en-US"/>
            </a:p>
          </p:txBody>
        </p:sp>
        <p:sp>
          <p:nvSpPr>
            <p:cNvPr id="1789" name="Oval 165"/>
            <p:cNvSpPr>
              <a:spLocks noChangeArrowheads="1"/>
            </p:cNvSpPr>
            <p:nvPr/>
          </p:nvSpPr>
          <p:spPr bwMode="auto">
            <a:xfrm>
              <a:off x="4891202" y="2613626"/>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90" name="Line 163"/>
            <p:cNvSpPr>
              <a:spLocks noChangeShapeType="1"/>
            </p:cNvSpPr>
            <p:nvPr/>
          </p:nvSpPr>
          <p:spPr bwMode="auto">
            <a:xfrm>
              <a:off x="5013110" y="2330510"/>
              <a:ext cx="4109" cy="297607"/>
            </a:xfrm>
            <a:prstGeom prst="line">
              <a:avLst/>
            </a:prstGeom>
            <a:noFill/>
            <a:ln w="28575">
              <a:solidFill>
                <a:schemeClr val="accent1"/>
              </a:solidFill>
              <a:round/>
              <a:headEnd type="none" w="sm" len="sm"/>
              <a:tailEnd type="none" w="sm" len="sm"/>
            </a:ln>
          </p:spPr>
          <p:txBody>
            <a:bodyPr/>
            <a:lstStyle/>
            <a:p>
              <a:endParaRPr lang="en-US"/>
            </a:p>
          </p:txBody>
        </p:sp>
        <p:sp>
          <p:nvSpPr>
            <p:cNvPr id="1791" name="Oval 165"/>
            <p:cNvSpPr>
              <a:spLocks noChangeArrowheads="1"/>
            </p:cNvSpPr>
            <p:nvPr/>
          </p:nvSpPr>
          <p:spPr bwMode="auto">
            <a:xfrm>
              <a:off x="4988455" y="2614741"/>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92" name="Line 163"/>
            <p:cNvSpPr>
              <a:spLocks noChangeShapeType="1"/>
            </p:cNvSpPr>
            <p:nvPr/>
          </p:nvSpPr>
          <p:spPr bwMode="auto">
            <a:xfrm flipH="1">
              <a:off x="4741899" y="2339427"/>
              <a:ext cx="1369" cy="296492"/>
            </a:xfrm>
            <a:prstGeom prst="line">
              <a:avLst/>
            </a:prstGeom>
            <a:noFill/>
            <a:ln w="28575">
              <a:solidFill>
                <a:schemeClr val="accent1"/>
              </a:solidFill>
              <a:round/>
              <a:headEnd type="none" w="sm" len="sm"/>
              <a:tailEnd type="none" w="sm" len="sm"/>
            </a:ln>
          </p:spPr>
          <p:txBody>
            <a:bodyPr/>
            <a:lstStyle/>
            <a:p>
              <a:endParaRPr lang="en-US"/>
            </a:p>
          </p:txBody>
        </p:sp>
        <p:sp>
          <p:nvSpPr>
            <p:cNvPr id="1793" name="Oval 165"/>
            <p:cNvSpPr>
              <a:spLocks noChangeArrowheads="1"/>
            </p:cNvSpPr>
            <p:nvPr/>
          </p:nvSpPr>
          <p:spPr bwMode="auto">
            <a:xfrm>
              <a:off x="4713134" y="2622543"/>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94" name="Line 163"/>
            <p:cNvSpPr>
              <a:spLocks noChangeShapeType="1"/>
            </p:cNvSpPr>
            <p:nvPr/>
          </p:nvSpPr>
          <p:spPr bwMode="auto">
            <a:xfrm flipH="1">
              <a:off x="4655605" y="2336083"/>
              <a:ext cx="1370" cy="296492"/>
            </a:xfrm>
            <a:prstGeom prst="line">
              <a:avLst/>
            </a:prstGeom>
            <a:noFill/>
            <a:ln w="28575">
              <a:solidFill>
                <a:schemeClr val="accent1"/>
              </a:solidFill>
              <a:round/>
              <a:headEnd type="none" w="sm" len="sm"/>
              <a:tailEnd type="none" w="sm" len="sm"/>
            </a:ln>
          </p:spPr>
          <p:txBody>
            <a:bodyPr/>
            <a:lstStyle/>
            <a:p>
              <a:endParaRPr lang="en-US"/>
            </a:p>
          </p:txBody>
        </p:sp>
        <p:sp>
          <p:nvSpPr>
            <p:cNvPr id="1795" name="Oval 165"/>
            <p:cNvSpPr>
              <a:spLocks noChangeArrowheads="1"/>
            </p:cNvSpPr>
            <p:nvPr/>
          </p:nvSpPr>
          <p:spPr bwMode="auto">
            <a:xfrm>
              <a:off x="4626841" y="2619199"/>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96" name="Oval 173"/>
            <p:cNvSpPr>
              <a:spLocks noChangeArrowheads="1"/>
            </p:cNvSpPr>
            <p:nvPr/>
          </p:nvSpPr>
          <p:spPr bwMode="auto">
            <a:xfrm>
              <a:off x="4822473" y="2012840"/>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97" name="Oval 173"/>
            <p:cNvSpPr>
              <a:spLocks noChangeArrowheads="1"/>
            </p:cNvSpPr>
            <p:nvPr/>
          </p:nvSpPr>
          <p:spPr bwMode="auto">
            <a:xfrm>
              <a:off x="5355307" y="2018413"/>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98" name="Oval 173"/>
            <p:cNvSpPr>
              <a:spLocks noChangeArrowheads="1"/>
            </p:cNvSpPr>
            <p:nvPr/>
          </p:nvSpPr>
          <p:spPr bwMode="auto">
            <a:xfrm>
              <a:off x="4932040" y="2015070"/>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799" name="Oval 173"/>
            <p:cNvSpPr>
              <a:spLocks noChangeArrowheads="1"/>
            </p:cNvSpPr>
            <p:nvPr/>
          </p:nvSpPr>
          <p:spPr bwMode="auto">
            <a:xfrm>
              <a:off x="4644008" y="2019528"/>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pic>
          <p:nvPicPr>
            <p:cNvPr id="1800" name="Picture 795"/>
            <p:cNvPicPr>
              <a:picLocks noChangeAspect="1" noChangeArrowheads="1"/>
            </p:cNvPicPr>
            <p:nvPr/>
          </p:nvPicPr>
          <p:blipFill>
            <a:blip r:embed="rId35" cstate="email"/>
            <a:srcRect/>
            <a:stretch>
              <a:fillRect/>
            </a:stretch>
          </p:blipFill>
          <p:spPr bwMode="auto">
            <a:xfrm>
              <a:off x="3410501" y="2100896"/>
              <a:ext cx="353396" cy="315441"/>
            </a:xfrm>
            <a:prstGeom prst="rect">
              <a:avLst/>
            </a:prstGeom>
            <a:noFill/>
            <a:ln w="9525">
              <a:noFill/>
              <a:miter lim="800000"/>
              <a:headEnd/>
              <a:tailEnd/>
            </a:ln>
          </p:spPr>
        </p:pic>
        <p:sp>
          <p:nvSpPr>
            <p:cNvPr id="1801" name="AutoShape 93"/>
            <p:cNvSpPr>
              <a:spLocks noChangeArrowheads="1"/>
            </p:cNvSpPr>
            <p:nvPr/>
          </p:nvSpPr>
          <p:spPr bwMode="auto">
            <a:xfrm>
              <a:off x="1894186" y="3981279"/>
              <a:ext cx="2139552" cy="1968001"/>
            </a:xfrm>
            <a:prstGeom prst="roundRect">
              <a:avLst>
                <a:gd name="adj" fmla="val 3352"/>
              </a:avLst>
            </a:prstGeom>
            <a:noFill/>
            <a:ln w="25400" cap="rnd" algn="ctr">
              <a:solidFill>
                <a:srgbClr val="B2B2B2"/>
              </a:solidFill>
              <a:prstDash val="sysDot"/>
              <a:round/>
              <a:headEnd type="none" w="sm" len="sm"/>
              <a:tailEnd type="none" w="sm" len="sm"/>
            </a:ln>
          </p:spPr>
          <p:txBody>
            <a:bodyPr wrap="none"/>
            <a:lstStyle/>
            <a:p>
              <a:endParaRPr lang="en-US">
                <a:solidFill>
                  <a:srgbClr val="626469"/>
                </a:solidFill>
                <a:latin typeface="SE OptimistSemi"/>
              </a:endParaRPr>
            </a:p>
          </p:txBody>
        </p:sp>
        <p:sp>
          <p:nvSpPr>
            <p:cNvPr id="1802" name="Rectangle 65"/>
            <p:cNvSpPr>
              <a:spLocks noChangeArrowheads="1"/>
            </p:cNvSpPr>
            <p:nvPr/>
          </p:nvSpPr>
          <p:spPr bwMode="auto">
            <a:xfrm>
              <a:off x="4065673" y="5383849"/>
              <a:ext cx="1215507" cy="461665"/>
            </a:xfrm>
            <a:prstGeom prst="rect">
              <a:avLst/>
            </a:prstGeom>
            <a:noFill/>
            <a:ln w="12700">
              <a:noFill/>
              <a:miter lim="800000"/>
              <a:headEnd type="none" w="sm" len="sm"/>
              <a:tailEnd type="none" w="sm" len="sm"/>
            </a:ln>
          </p:spPr>
          <p:txBody>
            <a:bodyPr wrap="square">
              <a:spAutoFit/>
            </a:bodyPr>
            <a:lstStyle/>
            <a:p>
              <a:r>
                <a:rPr lang="ru-RU" sz="800" b="1" dirty="0" smtClean="0"/>
                <a:t>Распределенные</a:t>
              </a:r>
              <a:r>
                <a:rPr lang="en-US" sz="800" b="1" dirty="0" smtClean="0"/>
                <a:t> I/Os</a:t>
              </a:r>
              <a:r>
                <a:rPr lang="ru-RU" sz="800" b="1" dirty="0" smtClean="0"/>
                <a:t> через</a:t>
              </a:r>
              <a:r>
                <a:rPr lang="en-US" sz="800" b="1" dirty="0" smtClean="0"/>
                <a:t> Ethernet </a:t>
              </a:r>
              <a:r>
                <a:rPr lang="ru-RU" sz="800" b="1" dirty="0" smtClean="0"/>
                <a:t>и устройства по локальной шине </a:t>
              </a:r>
              <a:r>
                <a:rPr lang="en-US" sz="800" b="1" dirty="0" err="1" smtClean="0"/>
                <a:t>CANopen</a:t>
              </a:r>
              <a:endParaRPr lang="en-US" sz="800" b="1" dirty="0" smtClean="0"/>
            </a:p>
          </p:txBody>
        </p:sp>
        <p:sp>
          <p:nvSpPr>
            <p:cNvPr id="1803" name="Rectangle 114"/>
            <p:cNvSpPr>
              <a:spLocks noChangeArrowheads="1"/>
            </p:cNvSpPr>
            <p:nvPr/>
          </p:nvSpPr>
          <p:spPr bwMode="auto">
            <a:xfrm>
              <a:off x="2962348" y="5517232"/>
              <a:ext cx="1114633" cy="338554"/>
            </a:xfrm>
            <a:prstGeom prst="rect">
              <a:avLst/>
            </a:prstGeom>
            <a:noFill/>
            <a:ln w="12700">
              <a:noFill/>
              <a:miter lim="800000"/>
              <a:headEnd type="none" w="sm" len="sm"/>
              <a:tailEnd type="none" w="sm" len="sm"/>
            </a:ln>
          </p:spPr>
          <p:txBody>
            <a:bodyPr wrap="square">
              <a:spAutoFit/>
            </a:bodyPr>
            <a:lstStyle/>
            <a:p>
              <a:r>
                <a:rPr lang="en-US" sz="800" b="1" dirty="0" smtClean="0"/>
                <a:t>Ethernet Modbus TCP DIO </a:t>
              </a:r>
              <a:r>
                <a:rPr lang="ru-RU" sz="800" b="1" dirty="0" smtClean="0"/>
                <a:t>с </a:t>
              </a:r>
              <a:r>
                <a:rPr lang="en-US" sz="800" b="1" dirty="0" smtClean="0"/>
                <a:t>PRA</a:t>
              </a:r>
            </a:p>
          </p:txBody>
        </p:sp>
        <p:sp>
          <p:nvSpPr>
            <p:cNvPr id="1804" name="Rectangle 65"/>
            <p:cNvSpPr>
              <a:spLocks noChangeArrowheads="1"/>
            </p:cNvSpPr>
            <p:nvPr/>
          </p:nvSpPr>
          <p:spPr bwMode="auto">
            <a:xfrm>
              <a:off x="5178679" y="5487615"/>
              <a:ext cx="578674" cy="461665"/>
            </a:xfrm>
            <a:prstGeom prst="rect">
              <a:avLst/>
            </a:prstGeom>
            <a:noFill/>
            <a:ln w="12700">
              <a:noFill/>
              <a:miter lim="800000"/>
              <a:headEnd type="none" w="sm" len="sm"/>
              <a:tailEnd type="none" w="sm" len="sm"/>
            </a:ln>
          </p:spPr>
          <p:txBody>
            <a:bodyPr wrap="none">
              <a:spAutoFit/>
            </a:bodyPr>
            <a:lstStyle/>
            <a:p>
              <a:r>
                <a:rPr lang="ru-RU" sz="800" b="1" dirty="0" smtClean="0"/>
                <a:t>Устройства</a:t>
              </a:r>
              <a:endParaRPr lang="en-US" sz="800" b="1" dirty="0" smtClean="0"/>
            </a:p>
            <a:p>
              <a:r>
                <a:rPr lang="en-US" sz="800" b="1" dirty="0" smtClean="0"/>
                <a:t>Modbus </a:t>
              </a:r>
            </a:p>
            <a:p>
              <a:r>
                <a:rPr lang="en-US" sz="800" b="1" dirty="0" smtClean="0"/>
                <a:t> Serial Link</a:t>
              </a:r>
            </a:p>
          </p:txBody>
        </p:sp>
        <p:sp>
          <p:nvSpPr>
            <p:cNvPr id="1805" name="Rectangle 114"/>
            <p:cNvSpPr>
              <a:spLocks noChangeArrowheads="1"/>
            </p:cNvSpPr>
            <p:nvPr/>
          </p:nvSpPr>
          <p:spPr bwMode="auto">
            <a:xfrm>
              <a:off x="265344" y="5610726"/>
              <a:ext cx="1652041" cy="338554"/>
            </a:xfrm>
            <a:prstGeom prst="rect">
              <a:avLst/>
            </a:prstGeom>
            <a:noFill/>
            <a:ln w="12700">
              <a:noFill/>
              <a:miter lim="800000"/>
              <a:headEnd type="none" w="sm" len="sm"/>
              <a:tailEnd type="none" w="sm" len="sm"/>
            </a:ln>
          </p:spPr>
          <p:txBody>
            <a:bodyPr wrap="square">
              <a:spAutoFit/>
            </a:bodyPr>
            <a:lstStyle/>
            <a:p>
              <a:r>
                <a:rPr lang="ru-RU" sz="800" b="1" dirty="0" smtClean="0"/>
                <a:t>Архитектура с удаленными шасси по </a:t>
              </a:r>
              <a:r>
                <a:rPr lang="en-US" sz="800" b="1" dirty="0" smtClean="0"/>
                <a:t>Ethernet</a:t>
              </a:r>
              <a:endParaRPr lang="en-US" sz="800" b="1" dirty="0"/>
            </a:p>
          </p:txBody>
        </p:sp>
        <p:sp>
          <p:nvSpPr>
            <p:cNvPr id="1806" name="Text Box 194"/>
            <p:cNvSpPr txBox="1">
              <a:spLocks noChangeArrowheads="1"/>
            </p:cNvSpPr>
            <p:nvPr/>
          </p:nvSpPr>
          <p:spPr bwMode="auto">
            <a:xfrm>
              <a:off x="1898491" y="3513661"/>
              <a:ext cx="233539" cy="369332"/>
            </a:xfrm>
            <a:prstGeom prst="rect">
              <a:avLst/>
            </a:prstGeom>
            <a:noFill/>
            <a:ln w="12700">
              <a:noFill/>
              <a:miter lim="800000"/>
              <a:headEnd type="none" w="sm" len="sm"/>
              <a:tailEnd type="none" w="sm" len="sm"/>
            </a:ln>
          </p:spPr>
          <p:txBody>
            <a:bodyPr wrap="none">
              <a:spAutoFit/>
            </a:bodyPr>
            <a:lstStyle/>
            <a:p>
              <a:r>
                <a:rPr lang="en-US" dirty="0">
                  <a:solidFill>
                    <a:srgbClr val="626469"/>
                  </a:solidFill>
                  <a:latin typeface="Optima"/>
                  <a:sym typeface="Symbol" pitchFamily="18" charset="2"/>
                </a:rPr>
                <a:t></a:t>
              </a:r>
            </a:p>
          </p:txBody>
        </p:sp>
        <p:cxnSp>
          <p:nvCxnSpPr>
            <p:cNvPr id="1807" name="Shape 441"/>
            <p:cNvCxnSpPr>
              <a:cxnSpLocks noChangeShapeType="1"/>
            </p:cNvCxnSpPr>
            <p:nvPr/>
          </p:nvCxnSpPr>
          <p:spPr bwMode="auto">
            <a:xfrm rot="5400000">
              <a:off x="1971227" y="3445132"/>
              <a:ext cx="96974" cy="4110"/>
            </a:xfrm>
            <a:prstGeom prst="bentConnector3">
              <a:avLst>
                <a:gd name="adj1" fmla="val 50000"/>
              </a:avLst>
            </a:prstGeom>
            <a:noFill/>
            <a:ln w="28575">
              <a:solidFill>
                <a:schemeClr val="accent1"/>
              </a:solidFill>
              <a:round/>
              <a:headEnd type="none" w="sm" len="sm"/>
              <a:tailEnd type="none" w="sm" len="sm"/>
            </a:ln>
          </p:spPr>
        </p:cxnSp>
        <p:cxnSp>
          <p:nvCxnSpPr>
            <p:cNvPr id="1808" name="Shape 441"/>
            <p:cNvCxnSpPr>
              <a:cxnSpLocks noChangeShapeType="1"/>
            </p:cNvCxnSpPr>
            <p:nvPr/>
          </p:nvCxnSpPr>
          <p:spPr bwMode="auto">
            <a:xfrm rot="5400000">
              <a:off x="1985289" y="3629731"/>
              <a:ext cx="70222" cy="2740"/>
            </a:xfrm>
            <a:prstGeom prst="bentConnector3">
              <a:avLst>
                <a:gd name="adj1" fmla="val 50000"/>
              </a:avLst>
            </a:prstGeom>
            <a:noFill/>
            <a:ln w="28575">
              <a:solidFill>
                <a:schemeClr val="accent1"/>
              </a:solidFill>
              <a:round/>
              <a:headEnd type="none" w="sm" len="sm"/>
              <a:tailEnd type="none" w="sm" len="sm"/>
            </a:ln>
          </p:spPr>
        </p:cxnSp>
        <p:grpSp>
          <p:nvGrpSpPr>
            <p:cNvPr id="23" name="Group 617"/>
            <p:cNvGrpSpPr>
              <a:grpSpLocks/>
            </p:cNvGrpSpPr>
            <p:nvPr/>
          </p:nvGrpSpPr>
          <p:grpSpPr bwMode="auto">
            <a:xfrm>
              <a:off x="1899860" y="3494559"/>
              <a:ext cx="242447" cy="110349"/>
              <a:chOff x="2076560" y="4640451"/>
              <a:chExt cx="280988" cy="156210"/>
            </a:xfrm>
          </p:grpSpPr>
          <p:pic>
            <p:nvPicPr>
              <p:cNvPr id="1822" name="Picture 42" descr="Connexium_Switch"/>
              <p:cNvPicPr>
                <a:picLocks noChangeAspect="1" noChangeArrowheads="1"/>
              </p:cNvPicPr>
              <p:nvPr/>
            </p:nvPicPr>
            <p:blipFill>
              <a:blip r:embed="rId32" cstate="email"/>
              <a:srcRect/>
              <a:stretch>
                <a:fillRect/>
              </a:stretch>
            </p:blipFill>
            <p:spPr bwMode="auto">
              <a:xfrm>
                <a:off x="2076560" y="4650482"/>
                <a:ext cx="280988" cy="133350"/>
              </a:xfrm>
              <a:prstGeom prst="rect">
                <a:avLst/>
              </a:prstGeom>
              <a:noFill/>
              <a:ln w="9525">
                <a:noFill/>
                <a:miter lim="800000"/>
                <a:headEnd/>
                <a:tailEnd/>
              </a:ln>
            </p:spPr>
          </p:pic>
          <p:sp>
            <p:nvSpPr>
              <p:cNvPr id="1823" name="Oval 126"/>
              <p:cNvSpPr>
                <a:spLocks noChangeArrowheads="1"/>
              </p:cNvSpPr>
              <p:nvPr/>
            </p:nvSpPr>
            <p:spPr bwMode="auto">
              <a:xfrm>
                <a:off x="2105886" y="464172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24" name="Oval 126"/>
              <p:cNvSpPr>
                <a:spLocks noChangeArrowheads="1"/>
              </p:cNvSpPr>
              <p:nvPr/>
            </p:nvSpPr>
            <p:spPr bwMode="auto">
              <a:xfrm>
                <a:off x="2269716" y="464045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25" name="Oval 126"/>
              <p:cNvSpPr>
                <a:spLocks noChangeArrowheads="1"/>
              </p:cNvSpPr>
              <p:nvPr/>
            </p:nvSpPr>
            <p:spPr bwMode="auto">
              <a:xfrm>
                <a:off x="2112236" y="472427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26" name="Oval 126"/>
              <p:cNvSpPr>
                <a:spLocks noChangeArrowheads="1"/>
              </p:cNvSpPr>
              <p:nvPr/>
            </p:nvSpPr>
            <p:spPr bwMode="auto">
              <a:xfrm>
                <a:off x="2269716" y="472681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sp>
          <p:nvSpPr>
            <p:cNvPr id="1810" name="Text Box 194"/>
            <p:cNvSpPr txBox="1">
              <a:spLocks noChangeArrowheads="1"/>
            </p:cNvSpPr>
            <p:nvPr/>
          </p:nvSpPr>
          <p:spPr bwMode="auto">
            <a:xfrm>
              <a:off x="909707" y="3501008"/>
              <a:ext cx="299889" cy="369332"/>
            </a:xfrm>
            <a:prstGeom prst="rect">
              <a:avLst/>
            </a:prstGeom>
            <a:noFill/>
            <a:ln w="12700">
              <a:noFill/>
              <a:miter lim="800000"/>
              <a:headEnd type="none" w="sm" len="sm"/>
              <a:tailEnd type="none" w="sm" len="sm"/>
            </a:ln>
          </p:spPr>
          <p:txBody>
            <a:bodyPr wrap="square">
              <a:spAutoFit/>
            </a:bodyPr>
            <a:lstStyle/>
            <a:p>
              <a:r>
                <a:rPr lang="en-US" dirty="0">
                  <a:solidFill>
                    <a:srgbClr val="626469"/>
                  </a:solidFill>
                  <a:latin typeface="Optima"/>
                  <a:sym typeface="Symbol" pitchFamily="18" charset="2"/>
                </a:rPr>
                <a:t></a:t>
              </a:r>
            </a:p>
          </p:txBody>
        </p:sp>
        <p:cxnSp>
          <p:nvCxnSpPr>
            <p:cNvPr id="1811" name="Shape 441"/>
            <p:cNvCxnSpPr>
              <a:cxnSpLocks noChangeShapeType="1"/>
            </p:cNvCxnSpPr>
            <p:nvPr/>
          </p:nvCxnSpPr>
          <p:spPr bwMode="auto">
            <a:xfrm rot="5400000">
              <a:off x="1024122" y="3425620"/>
              <a:ext cx="96974" cy="4110"/>
            </a:xfrm>
            <a:prstGeom prst="bentConnector3">
              <a:avLst>
                <a:gd name="adj1" fmla="val 50000"/>
              </a:avLst>
            </a:prstGeom>
            <a:noFill/>
            <a:ln w="28575">
              <a:solidFill>
                <a:schemeClr val="accent1"/>
              </a:solidFill>
              <a:round/>
              <a:headEnd type="none" w="sm" len="sm"/>
              <a:tailEnd type="none" w="sm" len="sm"/>
            </a:ln>
          </p:spPr>
        </p:cxnSp>
        <p:cxnSp>
          <p:nvCxnSpPr>
            <p:cNvPr id="1812" name="Shape 441"/>
            <p:cNvCxnSpPr>
              <a:cxnSpLocks noChangeShapeType="1"/>
            </p:cNvCxnSpPr>
            <p:nvPr/>
          </p:nvCxnSpPr>
          <p:spPr bwMode="auto">
            <a:xfrm rot="5400000">
              <a:off x="1038183" y="3610219"/>
              <a:ext cx="70222" cy="2740"/>
            </a:xfrm>
            <a:prstGeom prst="bentConnector3">
              <a:avLst>
                <a:gd name="adj1" fmla="val 50000"/>
              </a:avLst>
            </a:prstGeom>
            <a:noFill/>
            <a:ln w="28575">
              <a:solidFill>
                <a:schemeClr val="accent1"/>
              </a:solidFill>
              <a:round/>
              <a:headEnd type="none" w="sm" len="sm"/>
              <a:tailEnd type="none" w="sm" len="sm"/>
            </a:ln>
          </p:spPr>
        </p:cxnSp>
        <p:grpSp>
          <p:nvGrpSpPr>
            <p:cNvPr id="24" name="Group 617"/>
            <p:cNvGrpSpPr>
              <a:grpSpLocks/>
            </p:cNvGrpSpPr>
            <p:nvPr/>
          </p:nvGrpSpPr>
          <p:grpSpPr bwMode="auto">
            <a:xfrm>
              <a:off x="952755" y="3475046"/>
              <a:ext cx="242447" cy="110349"/>
              <a:chOff x="2076560" y="4640451"/>
              <a:chExt cx="280988" cy="156210"/>
            </a:xfrm>
          </p:grpSpPr>
          <p:pic>
            <p:nvPicPr>
              <p:cNvPr id="1817" name="Picture 42" descr="Connexium_Switch"/>
              <p:cNvPicPr>
                <a:picLocks noChangeAspect="1" noChangeArrowheads="1"/>
              </p:cNvPicPr>
              <p:nvPr/>
            </p:nvPicPr>
            <p:blipFill>
              <a:blip r:embed="rId32" cstate="email"/>
              <a:srcRect/>
              <a:stretch>
                <a:fillRect/>
              </a:stretch>
            </p:blipFill>
            <p:spPr bwMode="auto">
              <a:xfrm>
                <a:off x="2076560" y="4650482"/>
                <a:ext cx="280988" cy="133350"/>
              </a:xfrm>
              <a:prstGeom prst="rect">
                <a:avLst/>
              </a:prstGeom>
              <a:noFill/>
              <a:ln w="9525">
                <a:noFill/>
                <a:miter lim="800000"/>
                <a:headEnd/>
                <a:tailEnd/>
              </a:ln>
            </p:spPr>
          </p:pic>
          <p:sp>
            <p:nvSpPr>
              <p:cNvPr id="1818" name="Oval 126"/>
              <p:cNvSpPr>
                <a:spLocks noChangeArrowheads="1"/>
              </p:cNvSpPr>
              <p:nvPr/>
            </p:nvSpPr>
            <p:spPr bwMode="auto">
              <a:xfrm>
                <a:off x="2105886" y="464172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19" name="Oval 126"/>
              <p:cNvSpPr>
                <a:spLocks noChangeArrowheads="1"/>
              </p:cNvSpPr>
              <p:nvPr/>
            </p:nvSpPr>
            <p:spPr bwMode="auto">
              <a:xfrm>
                <a:off x="2269716" y="464045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20" name="Oval 126"/>
              <p:cNvSpPr>
                <a:spLocks noChangeArrowheads="1"/>
              </p:cNvSpPr>
              <p:nvPr/>
            </p:nvSpPr>
            <p:spPr bwMode="auto">
              <a:xfrm>
                <a:off x="2112236" y="472427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sp>
            <p:nvSpPr>
              <p:cNvPr id="1821" name="Oval 126"/>
              <p:cNvSpPr>
                <a:spLocks noChangeArrowheads="1"/>
              </p:cNvSpPr>
              <p:nvPr/>
            </p:nvSpPr>
            <p:spPr bwMode="auto">
              <a:xfrm>
                <a:off x="2269716" y="4726811"/>
                <a:ext cx="69850" cy="69850"/>
              </a:xfrm>
              <a:prstGeom prst="ellipse">
                <a:avLst/>
              </a:prstGeom>
              <a:noFill/>
              <a:ln w="12700">
                <a:noFill/>
                <a:round/>
                <a:headEnd type="none" w="sm" len="sm"/>
                <a:tailEnd type="none" w="sm" len="sm"/>
              </a:ln>
            </p:spPr>
            <p:txBody>
              <a:bodyPr wrap="none" anchor="ctr"/>
              <a:lstStyle/>
              <a:p>
                <a:endParaRPr lang="en-US">
                  <a:solidFill>
                    <a:srgbClr val="626469"/>
                  </a:solidFill>
                  <a:latin typeface="Optima"/>
                </a:endParaRPr>
              </a:p>
            </p:txBody>
          </p:sp>
        </p:grpSp>
        <p:sp>
          <p:nvSpPr>
            <p:cNvPr id="1814" name="Oval 190"/>
            <p:cNvSpPr>
              <a:spLocks noChangeArrowheads="1"/>
            </p:cNvSpPr>
            <p:nvPr/>
          </p:nvSpPr>
          <p:spPr bwMode="auto">
            <a:xfrm>
              <a:off x="3469462" y="3787127"/>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815" name="Rectangle 114"/>
            <p:cNvSpPr>
              <a:spLocks noChangeArrowheads="1"/>
            </p:cNvSpPr>
            <p:nvPr/>
          </p:nvSpPr>
          <p:spPr bwMode="auto">
            <a:xfrm>
              <a:off x="2015243" y="5487615"/>
              <a:ext cx="1036674" cy="461665"/>
            </a:xfrm>
            <a:prstGeom prst="rect">
              <a:avLst/>
            </a:prstGeom>
            <a:noFill/>
            <a:ln w="12700">
              <a:noFill/>
              <a:miter lim="800000"/>
              <a:headEnd type="none" w="sm" len="sm"/>
              <a:tailEnd type="none" w="sm" len="sm"/>
            </a:ln>
          </p:spPr>
          <p:txBody>
            <a:bodyPr wrap="square">
              <a:spAutoFit/>
            </a:bodyPr>
            <a:lstStyle/>
            <a:p>
              <a:r>
                <a:rPr lang="ru-RU" sz="800" b="1" dirty="0" smtClean="0"/>
                <a:t>Распределенные устройства через </a:t>
              </a:r>
              <a:r>
                <a:rPr lang="en-US" sz="800" b="1" dirty="0" smtClean="0"/>
                <a:t>Ethernet</a:t>
              </a:r>
            </a:p>
          </p:txBody>
        </p:sp>
        <p:sp>
          <p:nvSpPr>
            <p:cNvPr id="1816" name="Text Box 302"/>
            <p:cNvSpPr txBox="1">
              <a:spLocks noChangeArrowheads="1"/>
            </p:cNvSpPr>
            <p:nvPr/>
          </p:nvSpPr>
          <p:spPr bwMode="auto">
            <a:xfrm>
              <a:off x="3538569" y="3354446"/>
              <a:ext cx="683506" cy="338554"/>
            </a:xfrm>
            <a:prstGeom prst="rect">
              <a:avLst/>
            </a:prstGeom>
            <a:noFill/>
            <a:ln w="3175">
              <a:headEnd type="none" w="sm" len="sm"/>
              <a:tailEnd type="none" w="sm" len="sm"/>
            </a:ln>
          </p:spPr>
          <p:style>
            <a:lnRef idx="2">
              <a:schemeClr val="accent3"/>
            </a:lnRef>
            <a:fillRef idx="1">
              <a:schemeClr val="lt1"/>
            </a:fillRef>
            <a:effectRef idx="0">
              <a:schemeClr val="accent3"/>
            </a:effectRef>
            <a:fontRef idx="minor">
              <a:schemeClr val="dk1"/>
            </a:fontRef>
          </p:style>
          <p:txBody>
            <a:bodyPr>
              <a:spAutoFit/>
            </a:bodyPr>
            <a:lstStyle/>
            <a:p>
              <a:pPr algn="ctr">
                <a:defRPr/>
              </a:pPr>
              <a:r>
                <a:rPr lang="ru-RU" sz="800" b="1" dirty="0" smtClean="0">
                  <a:solidFill>
                    <a:srgbClr val="000000"/>
                  </a:solidFill>
                  <a:latin typeface="Optima" pitchFamily="34" charset="0"/>
                </a:rPr>
                <a:t>Контроллер </a:t>
              </a:r>
              <a:r>
                <a:rPr lang="en-US" sz="800" b="1" dirty="0" smtClean="0">
                  <a:solidFill>
                    <a:srgbClr val="000000"/>
                  </a:solidFill>
                  <a:latin typeface="Optima" pitchFamily="34" charset="0"/>
                </a:rPr>
                <a:t>M580</a:t>
              </a:r>
            </a:p>
          </p:txBody>
        </p:sp>
        <p:sp>
          <p:nvSpPr>
            <p:cNvPr id="1939" name="Rectangle 65"/>
            <p:cNvSpPr>
              <a:spLocks noChangeArrowheads="1"/>
            </p:cNvSpPr>
            <p:nvPr/>
          </p:nvSpPr>
          <p:spPr bwMode="auto">
            <a:xfrm>
              <a:off x="6074053" y="5610726"/>
              <a:ext cx="848049" cy="338554"/>
            </a:xfrm>
            <a:prstGeom prst="rect">
              <a:avLst/>
            </a:prstGeom>
            <a:noFill/>
            <a:ln w="12700">
              <a:noFill/>
              <a:miter lim="800000"/>
              <a:headEnd type="none" w="sm" len="sm"/>
              <a:tailEnd type="none" w="sm" len="sm"/>
            </a:ln>
          </p:spPr>
          <p:txBody>
            <a:bodyPr wrap="none">
              <a:spAutoFit/>
            </a:bodyPr>
            <a:lstStyle/>
            <a:p>
              <a:r>
                <a:rPr lang="ru-RU" sz="800" b="1" dirty="0" smtClean="0"/>
                <a:t>Устройства по</a:t>
              </a:r>
              <a:r>
                <a:rPr lang="en-US" sz="800" b="1" dirty="0" smtClean="0"/>
                <a:t>STB</a:t>
              </a:r>
            </a:p>
            <a:p>
              <a:r>
                <a:rPr lang="en-US" sz="800" b="1" dirty="0" smtClean="0"/>
                <a:t>(Hardwired, Hart)</a:t>
              </a:r>
            </a:p>
          </p:txBody>
        </p:sp>
        <p:pic>
          <p:nvPicPr>
            <p:cNvPr id="1940" name="Picture 795"/>
            <p:cNvPicPr>
              <a:picLocks noChangeAspect="1" noChangeArrowheads="1"/>
            </p:cNvPicPr>
            <p:nvPr/>
          </p:nvPicPr>
          <p:blipFill>
            <a:blip r:embed="rId35" cstate="email"/>
            <a:srcRect/>
            <a:stretch>
              <a:fillRect/>
            </a:stretch>
          </p:blipFill>
          <p:spPr bwMode="auto">
            <a:xfrm>
              <a:off x="2627784" y="1641453"/>
              <a:ext cx="447908" cy="315440"/>
            </a:xfrm>
            <a:prstGeom prst="rect">
              <a:avLst/>
            </a:prstGeom>
            <a:noFill/>
            <a:ln w="9525">
              <a:noFill/>
              <a:miter lim="800000"/>
              <a:headEnd/>
              <a:tailEnd/>
            </a:ln>
          </p:spPr>
        </p:pic>
        <p:sp>
          <p:nvSpPr>
            <p:cNvPr id="1941" name="Line 796"/>
            <p:cNvSpPr>
              <a:spLocks noChangeShapeType="1"/>
            </p:cNvSpPr>
            <p:nvPr/>
          </p:nvSpPr>
          <p:spPr bwMode="auto">
            <a:xfrm>
              <a:off x="2935977" y="1907850"/>
              <a:ext cx="4110" cy="125954"/>
            </a:xfrm>
            <a:prstGeom prst="line">
              <a:avLst/>
            </a:prstGeom>
            <a:noFill/>
            <a:ln w="28575">
              <a:solidFill>
                <a:schemeClr val="accent1"/>
              </a:solidFill>
              <a:round/>
              <a:headEnd type="none" w="sm" len="sm"/>
              <a:tailEnd type="none" w="sm" len="sm"/>
            </a:ln>
          </p:spPr>
          <p:txBody>
            <a:bodyPr/>
            <a:lstStyle/>
            <a:p>
              <a:endParaRPr lang="en-US"/>
            </a:p>
          </p:txBody>
        </p:sp>
        <p:sp>
          <p:nvSpPr>
            <p:cNvPr id="1942" name="Oval 173"/>
            <p:cNvSpPr>
              <a:spLocks noChangeArrowheads="1"/>
            </p:cNvSpPr>
            <p:nvPr/>
          </p:nvSpPr>
          <p:spPr bwMode="auto">
            <a:xfrm>
              <a:off x="2915432" y="2010396"/>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943" name="Text Box 47"/>
            <p:cNvSpPr txBox="1">
              <a:spLocks noChangeArrowheads="1"/>
            </p:cNvSpPr>
            <p:nvPr/>
          </p:nvSpPr>
          <p:spPr bwMode="auto">
            <a:xfrm>
              <a:off x="2123728" y="1498017"/>
              <a:ext cx="1614936" cy="215444"/>
            </a:xfrm>
            <a:prstGeom prst="rect">
              <a:avLst/>
            </a:prstGeom>
            <a:noFill/>
            <a:ln w="12700" algn="ctr">
              <a:noFill/>
              <a:miter lim="800000"/>
              <a:headEnd type="none" w="sm" len="sm"/>
              <a:tailEnd type="none" w="sm" len="sm"/>
            </a:ln>
          </p:spPr>
          <p:txBody>
            <a:bodyPr>
              <a:spAutoFit/>
            </a:bodyPr>
            <a:lstStyle/>
            <a:p>
              <a:pPr algn="ctr"/>
              <a:r>
                <a:rPr lang="ru-RU" sz="800" b="1" dirty="0" smtClean="0">
                  <a:solidFill>
                    <a:srgbClr val="000000"/>
                  </a:solidFill>
                  <a:latin typeface="Calibri" pitchFamily="34" charset="0"/>
                </a:rPr>
                <a:t>АРМ инженера</a:t>
              </a:r>
              <a:endParaRPr lang="en-US" sz="800" b="1" dirty="0">
                <a:solidFill>
                  <a:srgbClr val="000000"/>
                </a:solidFill>
                <a:latin typeface="Calibri" pitchFamily="34" charset="0"/>
              </a:endParaRPr>
            </a:p>
          </p:txBody>
        </p:sp>
        <p:pic>
          <p:nvPicPr>
            <p:cNvPr id="1944" name="Picture 795"/>
            <p:cNvPicPr>
              <a:picLocks noChangeAspect="1" noChangeArrowheads="1"/>
            </p:cNvPicPr>
            <p:nvPr/>
          </p:nvPicPr>
          <p:blipFill>
            <a:blip r:embed="rId35" cstate="email"/>
            <a:srcRect/>
            <a:stretch>
              <a:fillRect/>
            </a:stretch>
          </p:blipFill>
          <p:spPr bwMode="auto">
            <a:xfrm>
              <a:off x="5868144" y="1640873"/>
              <a:ext cx="447908" cy="315440"/>
            </a:xfrm>
            <a:prstGeom prst="rect">
              <a:avLst/>
            </a:prstGeom>
            <a:noFill/>
            <a:ln w="9525">
              <a:noFill/>
              <a:miter lim="800000"/>
              <a:headEnd/>
              <a:tailEnd/>
            </a:ln>
          </p:spPr>
        </p:pic>
        <p:sp>
          <p:nvSpPr>
            <p:cNvPr id="1945" name="Line 796"/>
            <p:cNvSpPr>
              <a:spLocks noChangeShapeType="1"/>
            </p:cNvSpPr>
            <p:nvPr/>
          </p:nvSpPr>
          <p:spPr bwMode="auto">
            <a:xfrm>
              <a:off x="6176337" y="1907270"/>
              <a:ext cx="4110" cy="125954"/>
            </a:xfrm>
            <a:prstGeom prst="line">
              <a:avLst/>
            </a:prstGeom>
            <a:noFill/>
            <a:ln w="28575">
              <a:solidFill>
                <a:schemeClr val="accent1"/>
              </a:solidFill>
              <a:round/>
              <a:headEnd type="none" w="sm" len="sm"/>
              <a:tailEnd type="none" w="sm" len="sm"/>
            </a:ln>
          </p:spPr>
          <p:txBody>
            <a:bodyPr/>
            <a:lstStyle/>
            <a:p>
              <a:endParaRPr lang="en-US"/>
            </a:p>
          </p:txBody>
        </p:sp>
        <p:sp>
          <p:nvSpPr>
            <p:cNvPr id="1946" name="Oval 173"/>
            <p:cNvSpPr>
              <a:spLocks noChangeArrowheads="1"/>
            </p:cNvSpPr>
            <p:nvPr/>
          </p:nvSpPr>
          <p:spPr bwMode="auto">
            <a:xfrm>
              <a:off x="6155792" y="2009816"/>
              <a:ext cx="60269"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
          <p:nvSpPr>
            <p:cNvPr id="1947" name="Text Box 47"/>
            <p:cNvSpPr txBox="1">
              <a:spLocks noChangeArrowheads="1"/>
            </p:cNvSpPr>
            <p:nvPr/>
          </p:nvSpPr>
          <p:spPr bwMode="auto">
            <a:xfrm>
              <a:off x="5292080" y="1497437"/>
              <a:ext cx="1614936" cy="215444"/>
            </a:xfrm>
            <a:prstGeom prst="rect">
              <a:avLst/>
            </a:prstGeom>
            <a:noFill/>
            <a:ln w="12700" algn="ctr">
              <a:noFill/>
              <a:miter lim="800000"/>
              <a:headEnd type="none" w="sm" len="sm"/>
              <a:tailEnd type="none" w="sm" len="sm"/>
            </a:ln>
          </p:spPr>
          <p:txBody>
            <a:bodyPr>
              <a:spAutoFit/>
            </a:bodyPr>
            <a:lstStyle/>
            <a:p>
              <a:pPr algn="ctr"/>
              <a:r>
                <a:rPr lang="ru-RU" sz="800" b="1" dirty="0" smtClean="0">
                  <a:solidFill>
                    <a:srgbClr val="000000"/>
                  </a:solidFill>
                  <a:latin typeface="Calibri" pitchFamily="34" charset="0"/>
                </a:rPr>
                <a:t>АРМ инженера</a:t>
              </a:r>
              <a:endParaRPr lang="en-US" sz="800" b="1" dirty="0">
                <a:solidFill>
                  <a:srgbClr val="000000"/>
                </a:solidFill>
                <a:latin typeface="Calibri" pitchFamily="34" charset="0"/>
              </a:endParaRPr>
            </a:p>
          </p:txBody>
        </p:sp>
        <p:pic>
          <p:nvPicPr>
            <p:cNvPr id="324" name="Picture 57" descr="Valve"/>
            <p:cNvPicPr>
              <a:picLocks noChangeAspect="1" noChangeArrowheads="1"/>
            </p:cNvPicPr>
            <p:nvPr/>
          </p:nvPicPr>
          <p:blipFill>
            <a:blip r:embed="rId28" cstate="email"/>
            <a:srcRect/>
            <a:stretch>
              <a:fillRect/>
            </a:stretch>
          </p:blipFill>
          <p:spPr bwMode="auto">
            <a:xfrm>
              <a:off x="1262564" y="5409999"/>
              <a:ext cx="142454" cy="124839"/>
            </a:xfrm>
            <a:prstGeom prst="rect">
              <a:avLst/>
            </a:prstGeom>
            <a:noFill/>
            <a:ln w="9525">
              <a:noFill/>
              <a:miter lim="800000"/>
              <a:headEnd/>
              <a:tailEnd/>
            </a:ln>
          </p:spPr>
        </p:pic>
        <p:pic>
          <p:nvPicPr>
            <p:cNvPr id="325" name="Picture 58" descr="Flowmeter"/>
            <p:cNvPicPr>
              <a:picLocks noChangeAspect="1" noChangeArrowheads="1"/>
            </p:cNvPicPr>
            <p:nvPr/>
          </p:nvPicPr>
          <p:blipFill>
            <a:blip r:embed="rId29" cstate="email"/>
            <a:srcRect/>
            <a:stretch>
              <a:fillRect/>
            </a:stretch>
          </p:blipFill>
          <p:spPr bwMode="auto">
            <a:xfrm>
              <a:off x="1403648" y="5373216"/>
              <a:ext cx="158891" cy="164966"/>
            </a:xfrm>
            <a:prstGeom prst="rect">
              <a:avLst/>
            </a:prstGeom>
            <a:noFill/>
            <a:ln w="9525">
              <a:noFill/>
              <a:miter lim="800000"/>
              <a:headEnd/>
              <a:tailEnd/>
            </a:ln>
          </p:spPr>
        </p:pic>
        <p:cxnSp>
          <p:nvCxnSpPr>
            <p:cNvPr id="326" name="Straight Connector 798"/>
            <p:cNvCxnSpPr>
              <a:stCxn id="1928" idx="2"/>
            </p:cNvCxnSpPr>
            <p:nvPr/>
          </p:nvCxnSpPr>
          <p:spPr bwMode="auto">
            <a:xfrm flipH="1">
              <a:off x="1333791" y="5197341"/>
              <a:ext cx="10441" cy="212659"/>
            </a:xfrm>
            <a:prstGeom prst="line">
              <a:avLst/>
            </a:prstGeom>
            <a:solidFill>
              <a:schemeClr val="accent1"/>
            </a:solidFill>
            <a:ln w="12700" cap="flat" cmpd="sng" algn="ctr">
              <a:solidFill>
                <a:srgbClr val="FF0000"/>
              </a:solidFill>
              <a:prstDash val="solid"/>
              <a:round/>
              <a:headEnd type="none" w="sm" len="sm"/>
              <a:tailEnd type="none" w="sm" len="sm"/>
            </a:ln>
            <a:effectLst/>
          </p:spPr>
        </p:cxnSp>
        <p:cxnSp>
          <p:nvCxnSpPr>
            <p:cNvPr id="327" name="Straight Connector 799"/>
            <p:cNvCxnSpPr/>
            <p:nvPr/>
          </p:nvCxnSpPr>
          <p:spPr bwMode="auto">
            <a:xfrm>
              <a:off x="1475658" y="5157194"/>
              <a:ext cx="7436" cy="216021"/>
            </a:xfrm>
            <a:prstGeom prst="line">
              <a:avLst/>
            </a:prstGeom>
            <a:solidFill>
              <a:schemeClr val="accent1"/>
            </a:solidFill>
            <a:ln w="12700" cap="flat" cmpd="sng" algn="ctr">
              <a:solidFill>
                <a:srgbClr val="FF0000"/>
              </a:solidFill>
              <a:prstDash val="solid"/>
              <a:round/>
              <a:headEnd type="none" w="sm" len="sm"/>
              <a:tailEnd type="none" w="sm" len="sm"/>
            </a:ln>
            <a:effectLst/>
          </p:spPr>
        </p:cxnSp>
        <p:sp>
          <p:nvSpPr>
            <p:cNvPr id="332" name="Text Box 302"/>
            <p:cNvSpPr txBox="1">
              <a:spLocks noChangeArrowheads="1"/>
            </p:cNvSpPr>
            <p:nvPr/>
          </p:nvSpPr>
          <p:spPr bwMode="auto">
            <a:xfrm>
              <a:off x="609397" y="5157192"/>
              <a:ext cx="866259" cy="200055"/>
            </a:xfrm>
            <a:prstGeom prst="rect">
              <a:avLst/>
            </a:prstGeom>
            <a:noFill/>
            <a:ln w="3175">
              <a:headEnd type="none" w="sm" len="sm"/>
              <a:tailEnd type="none" w="sm" len="sm"/>
            </a:ln>
          </p:spPr>
          <p:style>
            <a:lnRef idx="2">
              <a:schemeClr val="accent3"/>
            </a:lnRef>
            <a:fillRef idx="1">
              <a:schemeClr val="lt1"/>
            </a:fillRef>
            <a:effectRef idx="0">
              <a:schemeClr val="accent3"/>
            </a:effectRef>
            <a:fontRef idx="minor">
              <a:schemeClr val="dk1"/>
            </a:fontRef>
          </p:style>
          <p:txBody>
            <a:bodyPr wrap="square">
              <a:spAutoFit/>
            </a:bodyPr>
            <a:lstStyle/>
            <a:p>
              <a:pPr algn="ctr">
                <a:defRPr/>
              </a:pPr>
              <a:endParaRPr lang="en-US" sz="700" dirty="0">
                <a:solidFill>
                  <a:srgbClr val="626469"/>
                </a:solidFill>
                <a:latin typeface="Optima" pitchFamily="34" charset="0"/>
              </a:endParaRPr>
            </a:p>
          </p:txBody>
        </p:sp>
      </p:grpSp>
      <p:sp>
        <p:nvSpPr>
          <p:cNvPr id="329" name="Text Box 302"/>
          <p:cNvSpPr txBox="1">
            <a:spLocks noChangeArrowheads="1"/>
          </p:cNvSpPr>
          <p:nvPr/>
        </p:nvSpPr>
        <p:spPr bwMode="auto">
          <a:xfrm>
            <a:off x="719215" y="4437113"/>
            <a:ext cx="767885" cy="200055"/>
          </a:xfrm>
          <a:prstGeom prst="rect">
            <a:avLst/>
          </a:prstGeom>
          <a:noFill/>
          <a:ln w="3175">
            <a:noFill/>
            <a:headEnd type="none" w="sm" len="sm"/>
            <a:tailEnd type="none" w="sm" len="sm"/>
          </a:ln>
        </p:spPr>
        <p:style>
          <a:lnRef idx="2">
            <a:schemeClr val="accent3"/>
          </a:lnRef>
          <a:fillRef idx="1">
            <a:schemeClr val="lt1"/>
          </a:fillRef>
          <a:effectRef idx="0">
            <a:schemeClr val="accent3"/>
          </a:effectRef>
          <a:fontRef idx="minor">
            <a:schemeClr val="dk1"/>
          </a:fontRef>
        </p:style>
        <p:txBody>
          <a:bodyPr wrap="square">
            <a:spAutoFit/>
          </a:bodyPr>
          <a:lstStyle/>
          <a:p>
            <a:pPr algn="ctr">
              <a:defRPr/>
            </a:pPr>
            <a:r>
              <a:rPr lang="en-US" sz="700" dirty="0" smtClean="0">
                <a:solidFill>
                  <a:srgbClr val="626469"/>
                </a:solidFill>
                <a:latin typeface="Optima" pitchFamily="34" charset="0"/>
              </a:rPr>
              <a:t>X80 I/O</a:t>
            </a:r>
            <a:endParaRPr lang="en-US" sz="700" dirty="0">
              <a:solidFill>
                <a:srgbClr val="626469"/>
              </a:solidFill>
              <a:latin typeface="Optima" pitchFamily="34" charset="0"/>
            </a:endParaRPr>
          </a:p>
        </p:txBody>
      </p:sp>
      <p:sp>
        <p:nvSpPr>
          <p:cNvPr id="334" name="Line 188"/>
          <p:cNvSpPr>
            <a:spLocks noChangeShapeType="1"/>
          </p:cNvSpPr>
          <p:nvPr/>
        </p:nvSpPr>
        <p:spPr bwMode="auto">
          <a:xfrm flipH="1" flipV="1">
            <a:off x="7296580" y="2616420"/>
            <a:ext cx="5477" cy="452541"/>
          </a:xfrm>
          <a:prstGeom prst="line">
            <a:avLst/>
          </a:prstGeom>
          <a:noFill/>
          <a:ln w="28575">
            <a:solidFill>
              <a:schemeClr val="accent1"/>
            </a:solidFill>
            <a:round/>
            <a:headEnd type="none" w="sm" len="sm"/>
            <a:tailEnd type="none" w="sm" len="sm"/>
          </a:ln>
        </p:spPr>
        <p:txBody>
          <a:bodyPr/>
          <a:lstStyle/>
          <a:p>
            <a:endParaRPr lang="en-US"/>
          </a:p>
        </p:txBody>
      </p:sp>
      <p:sp>
        <p:nvSpPr>
          <p:cNvPr id="335" name="Oval 190"/>
          <p:cNvSpPr>
            <a:spLocks noChangeArrowheads="1"/>
          </p:cNvSpPr>
          <p:nvPr/>
        </p:nvSpPr>
        <p:spPr bwMode="auto">
          <a:xfrm>
            <a:off x="7261889" y="2598585"/>
            <a:ext cx="80338" cy="49044"/>
          </a:xfrm>
          <a:prstGeom prst="ellipse">
            <a:avLst/>
          </a:prstGeom>
          <a:solidFill>
            <a:schemeClr val="accent1"/>
          </a:solidFill>
          <a:ln w="12700">
            <a:solidFill>
              <a:schemeClr val="accent1"/>
            </a:solidFill>
            <a:round/>
            <a:headEnd type="none" w="sm" len="sm"/>
            <a:tailEnd type="none" w="sm" len="sm"/>
          </a:ln>
        </p:spPr>
        <p:txBody>
          <a:bodyPr wrap="none" anchor="ctr"/>
          <a:lstStyle/>
          <a:p>
            <a:endParaRPr lang="en-US">
              <a:solidFill>
                <a:srgbClr val="626469"/>
              </a:solidFill>
              <a:latin typeface="Optima"/>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smtClean="0"/>
              <a:t>Структурированное</a:t>
            </a:r>
            <a:r>
              <a:rPr lang="en-IN" dirty="0" smtClean="0"/>
              <a:t> </a:t>
            </a:r>
            <a:r>
              <a:rPr lang="ru-RU" dirty="0" smtClean="0"/>
              <a:t>и простое ПО</a:t>
            </a:r>
            <a:endParaRPr lang="en-US" dirty="0"/>
          </a:p>
        </p:txBody>
      </p:sp>
      <p:sp>
        <p:nvSpPr>
          <p:cNvPr id="6" name="Oval 3"/>
          <p:cNvSpPr>
            <a:spLocks noChangeArrowheads="1"/>
          </p:cNvSpPr>
          <p:nvPr/>
        </p:nvSpPr>
        <p:spPr bwMode="auto">
          <a:xfrm>
            <a:off x="8235028" y="1279505"/>
            <a:ext cx="3409200" cy="2952750"/>
          </a:xfrm>
          <a:prstGeom prst="ellipse">
            <a:avLst/>
          </a:prstGeom>
          <a:noFill/>
          <a:ln w="38100">
            <a:solidFill>
              <a:srgbClr val="969696"/>
            </a:solidFill>
            <a:round/>
            <a:headEnd type="none" w="sm" len="sm"/>
            <a:tailEnd type="none" w="sm" len="sm"/>
          </a:ln>
        </p:spPr>
        <p:txBody>
          <a:bodyPr wrap="none" anchor="ctr"/>
          <a:lstStyle/>
          <a:p>
            <a:pPr algn="ctr"/>
            <a:r>
              <a:rPr lang="ru-RU" dirty="0" smtClean="0">
                <a:solidFill>
                  <a:srgbClr val="626469"/>
                </a:solidFill>
              </a:rPr>
              <a:t>Топология</a:t>
            </a:r>
            <a:endParaRPr lang="en-US" dirty="0">
              <a:solidFill>
                <a:srgbClr val="626469"/>
              </a:solidFill>
            </a:endParaRPr>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7" name="Oval 4"/>
          <p:cNvSpPr>
            <a:spLocks noChangeArrowheads="1"/>
          </p:cNvSpPr>
          <p:nvPr/>
        </p:nvSpPr>
        <p:spPr bwMode="auto">
          <a:xfrm>
            <a:off x="300942" y="1196975"/>
            <a:ext cx="3409200" cy="2952750"/>
          </a:xfrm>
          <a:prstGeom prst="ellipse">
            <a:avLst/>
          </a:prstGeom>
          <a:noFill/>
          <a:ln w="38100">
            <a:solidFill>
              <a:schemeClr val="folHlink"/>
            </a:solidFill>
            <a:round/>
            <a:headEnd type="none" w="sm" len="sm"/>
            <a:tailEnd type="none" w="sm" len="sm"/>
          </a:ln>
        </p:spPr>
        <p:txBody>
          <a:bodyPr wrap="none" anchor="ctr"/>
          <a:lstStyle/>
          <a:p>
            <a:pPr algn="ctr"/>
            <a:r>
              <a:rPr lang="ru-RU" dirty="0" smtClean="0">
                <a:solidFill>
                  <a:srgbClr val="4FA600"/>
                </a:solidFill>
              </a:rPr>
              <a:t>Приложение</a:t>
            </a:r>
            <a:endParaRPr lang="en-US" dirty="0">
              <a:solidFill>
                <a:srgbClr val="4FA600"/>
              </a:solidFill>
            </a:endParaRPr>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8" name="Oval 5"/>
          <p:cNvSpPr>
            <a:spLocks noChangeArrowheads="1"/>
          </p:cNvSpPr>
          <p:nvPr/>
        </p:nvSpPr>
        <p:spPr bwMode="auto">
          <a:xfrm>
            <a:off x="4299996" y="1183663"/>
            <a:ext cx="3409200" cy="2952750"/>
          </a:xfrm>
          <a:prstGeom prst="ellipse">
            <a:avLst/>
          </a:prstGeom>
          <a:noFill/>
          <a:ln w="38100">
            <a:solidFill>
              <a:srgbClr val="00CCFF"/>
            </a:solidFill>
            <a:round/>
            <a:headEnd type="none" w="sm" len="sm"/>
            <a:tailEnd type="none" w="sm" len="sm"/>
          </a:ln>
        </p:spPr>
        <p:txBody>
          <a:bodyPr wrap="none" anchor="ctr"/>
          <a:lstStyle/>
          <a:p>
            <a:pPr algn="ctr"/>
            <a:r>
              <a:rPr lang="ru-RU" dirty="0" smtClean="0">
                <a:solidFill>
                  <a:srgbClr val="42B4E6"/>
                </a:solidFill>
              </a:rPr>
              <a:t>Проект</a:t>
            </a:r>
            <a:endParaRPr lang="en-US" dirty="0">
              <a:solidFill>
                <a:srgbClr val="42B4E6"/>
              </a:solidFill>
            </a:endParaRPr>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grpSp>
        <p:nvGrpSpPr>
          <p:cNvPr id="9" name="Group 142"/>
          <p:cNvGrpSpPr>
            <a:grpSpLocks/>
          </p:cNvGrpSpPr>
          <p:nvPr/>
        </p:nvGrpSpPr>
        <p:grpSpPr bwMode="auto">
          <a:xfrm>
            <a:off x="8714872" y="1916195"/>
            <a:ext cx="2449513" cy="1851025"/>
            <a:chOff x="567" y="2816"/>
            <a:chExt cx="1815" cy="1294"/>
          </a:xfrm>
        </p:grpSpPr>
        <p:sp>
          <p:nvSpPr>
            <p:cNvPr id="10" name="Line 8"/>
            <p:cNvSpPr>
              <a:spLocks noChangeShapeType="1"/>
            </p:cNvSpPr>
            <p:nvPr/>
          </p:nvSpPr>
          <p:spPr bwMode="auto">
            <a:xfrm>
              <a:off x="1737" y="3413"/>
              <a:ext cx="0" cy="647"/>
            </a:xfrm>
            <a:prstGeom prst="line">
              <a:avLst/>
            </a:prstGeom>
            <a:noFill/>
            <a:ln w="28575">
              <a:solidFill>
                <a:srgbClr val="C0C0C0"/>
              </a:solidFill>
              <a:round/>
              <a:headEnd type="none" w="sm" len="sm"/>
              <a:tailEnd type="none" w="sm" len="sm"/>
            </a:ln>
          </p:spPr>
          <p:txBody>
            <a:bodyPr/>
            <a:lstStyle/>
            <a:p>
              <a:endParaRPr lang="en-US"/>
            </a:p>
          </p:txBody>
        </p:sp>
        <p:sp>
          <p:nvSpPr>
            <p:cNvPr id="11" name="AutoShape 9"/>
            <p:cNvSpPr>
              <a:spLocks noChangeArrowheads="1"/>
            </p:cNvSpPr>
            <p:nvPr/>
          </p:nvSpPr>
          <p:spPr bwMode="auto">
            <a:xfrm>
              <a:off x="656" y="3111"/>
              <a:ext cx="1726" cy="141"/>
            </a:xfrm>
            <a:prstGeom prst="roundRect">
              <a:avLst>
                <a:gd name="adj" fmla="val 50000"/>
              </a:avLst>
            </a:prstGeom>
            <a:no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12" name="AutoShape 10"/>
            <p:cNvSpPr>
              <a:spLocks noChangeArrowheads="1"/>
            </p:cNvSpPr>
            <p:nvPr/>
          </p:nvSpPr>
          <p:spPr bwMode="auto">
            <a:xfrm>
              <a:off x="687" y="3131"/>
              <a:ext cx="1649" cy="100"/>
            </a:xfrm>
            <a:prstGeom prst="roundRect">
              <a:avLst>
                <a:gd name="adj" fmla="val 50000"/>
              </a:avLst>
            </a:prstGeom>
            <a:no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13" name="Line 11"/>
            <p:cNvSpPr>
              <a:spLocks noChangeShapeType="1"/>
            </p:cNvSpPr>
            <p:nvPr/>
          </p:nvSpPr>
          <p:spPr bwMode="auto">
            <a:xfrm>
              <a:off x="1758" y="3232"/>
              <a:ext cx="0" cy="101"/>
            </a:xfrm>
            <a:prstGeom prst="line">
              <a:avLst/>
            </a:prstGeom>
            <a:noFill/>
            <a:ln w="28575">
              <a:solidFill>
                <a:srgbClr val="C0C0C0"/>
              </a:solidFill>
              <a:round/>
              <a:headEnd type="none" w="sm" len="sm"/>
              <a:tailEnd type="none" w="sm" len="sm"/>
            </a:ln>
          </p:spPr>
          <p:txBody>
            <a:bodyPr/>
            <a:lstStyle/>
            <a:p>
              <a:endParaRPr lang="en-US"/>
            </a:p>
          </p:txBody>
        </p:sp>
        <p:sp>
          <p:nvSpPr>
            <p:cNvPr id="14" name="Line 12"/>
            <p:cNvSpPr>
              <a:spLocks noChangeShapeType="1"/>
            </p:cNvSpPr>
            <p:nvPr/>
          </p:nvSpPr>
          <p:spPr bwMode="auto">
            <a:xfrm>
              <a:off x="1780" y="3252"/>
              <a:ext cx="0" cy="101"/>
            </a:xfrm>
            <a:prstGeom prst="line">
              <a:avLst/>
            </a:prstGeom>
            <a:noFill/>
            <a:ln w="28575">
              <a:solidFill>
                <a:srgbClr val="C0C0C0"/>
              </a:solidFill>
              <a:round/>
              <a:headEnd type="none" w="sm" len="sm"/>
              <a:tailEnd type="none" w="sm" len="sm"/>
            </a:ln>
          </p:spPr>
          <p:txBody>
            <a:bodyPr/>
            <a:lstStyle/>
            <a:p>
              <a:endParaRPr lang="en-US"/>
            </a:p>
          </p:txBody>
        </p:sp>
        <p:sp>
          <p:nvSpPr>
            <p:cNvPr id="15" name="Line 13"/>
            <p:cNvSpPr>
              <a:spLocks noChangeShapeType="1"/>
            </p:cNvSpPr>
            <p:nvPr/>
          </p:nvSpPr>
          <p:spPr bwMode="auto">
            <a:xfrm>
              <a:off x="1046" y="3232"/>
              <a:ext cx="0" cy="101"/>
            </a:xfrm>
            <a:prstGeom prst="line">
              <a:avLst/>
            </a:prstGeom>
            <a:noFill/>
            <a:ln w="28575">
              <a:solidFill>
                <a:srgbClr val="C0C0C0"/>
              </a:solidFill>
              <a:round/>
              <a:headEnd type="none" w="sm" len="sm"/>
              <a:tailEnd type="none" w="sm" len="sm"/>
            </a:ln>
          </p:spPr>
          <p:txBody>
            <a:bodyPr/>
            <a:lstStyle/>
            <a:p>
              <a:endParaRPr lang="en-US"/>
            </a:p>
          </p:txBody>
        </p:sp>
        <p:sp>
          <p:nvSpPr>
            <p:cNvPr id="16" name="Line 14"/>
            <p:cNvSpPr>
              <a:spLocks noChangeShapeType="1"/>
            </p:cNvSpPr>
            <p:nvPr/>
          </p:nvSpPr>
          <p:spPr bwMode="auto">
            <a:xfrm>
              <a:off x="1068" y="3252"/>
              <a:ext cx="0" cy="101"/>
            </a:xfrm>
            <a:prstGeom prst="line">
              <a:avLst/>
            </a:prstGeom>
            <a:noFill/>
            <a:ln w="28575">
              <a:solidFill>
                <a:srgbClr val="C0C0C0"/>
              </a:solidFill>
              <a:round/>
              <a:headEnd type="none" w="sm" len="sm"/>
              <a:tailEnd type="none" w="sm" len="sm"/>
            </a:ln>
          </p:spPr>
          <p:txBody>
            <a:bodyPr/>
            <a:lstStyle/>
            <a:p>
              <a:endParaRPr lang="en-US"/>
            </a:p>
          </p:txBody>
        </p:sp>
        <p:sp>
          <p:nvSpPr>
            <p:cNvPr id="17" name="Line 15"/>
            <p:cNvSpPr>
              <a:spLocks noChangeShapeType="1"/>
            </p:cNvSpPr>
            <p:nvPr/>
          </p:nvSpPr>
          <p:spPr bwMode="auto">
            <a:xfrm>
              <a:off x="861" y="3232"/>
              <a:ext cx="0" cy="101"/>
            </a:xfrm>
            <a:prstGeom prst="line">
              <a:avLst/>
            </a:prstGeom>
            <a:noFill/>
            <a:ln w="28575">
              <a:solidFill>
                <a:srgbClr val="C0C0C0"/>
              </a:solidFill>
              <a:round/>
              <a:headEnd type="none" w="sm" len="sm"/>
              <a:tailEnd type="none" w="sm" len="sm"/>
            </a:ln>
          </p:spPr>
          <p:txBody>
            <a:bodyPr/>
            <a:lstStyle/>
            <a:p>
              <a:endParaRPr lang="en-US"/>
            </a:p>
          </p:txBody>
        </p:sp>
        <p:sp>
          <p:nvSpPr>
            <p:cNvPr id="18" name="Line 16"/>
            <p:cNvSpPr>
              <a:spLocks noChangeShapeType="1"/>
            </p:cNvSpPr>
            <p:nvPr/>
          </p:nvSpPr>
          <p:spPr bwMode="auto">
            <a:xfrm>
              <a:off x="883" y="3252"/>
              <a:ext cx="0" cy="101"/>
            </a:xfrm>
            <a:prstGeom prst="line">
              <a:avLst/>
            </a:prstGeom>
            <a:noFill/>
            <a:ln w="28575">
              <a:solidFill>
                <a:srgbClr val="C0C0C0"/>
              </a:solidFill>
              <a:round/>
              <a:headEnd type="none" w="sm" len="sm"/>
              <a:tailEnd type="none" w="sm" len="sm"/>
            </a:ln>
          </p:spPr>
          <p:txBody>
            <a:bodyPr/>
            <a:lstStyle/>
            <a:p>
              <a:endParaRPr lang="en-US"/>
            </a:p>
          </p:txBody>
        </p:sp>
        <p:sp>
          <p:nvSpPr>
            <p:cNvPr id="19" name="Line 17"/>
            <p:cNvSpPr>
              <a:spLocks noChangeShapeType="1"/>
            </p:cNvSpPr>
            <p:nvPr/>
          </p:nvSpPr>
          <p:spPr bwMode="auto">
            <a:xfrm>
              <a:off x="2014" y="3009"/>
              <a:ext cx="0" cy="102"/>
            </a:xfrm>
            <a:prstGeom prst="line">
              <a:avLst/>
            </a:prstGeom>
            <a:noFill/>
            <a:ln w="28575">
              <a:solidFill>
                <a:srgbClr val="C0C0C0"/>
              </a:solidFill>
              <a:round/>
              <a:headEnd type="none" w="sm" len="sm"/>
              <a:tailEnd type="none" w="sm" len="sm"/>
            </a:ln>
          </p:spPr>
          <p:txBody>
            <a:bodyPr/>
            <a:lstStyle/>
            <a:p>
              <a:endParaRPr lang="en-US"/>
            </a:p>
          </p:txBody>
        </p:sp>
        <p:sp>
          <p:nvSpPr>
            <p:cNvPr id="20" name="Line 18"/>
            <p:cNvSpPr>
              <a:spLocks noChangeShapeType="1"/>
            </p:cNvSpPr>
            <p:nvPr/>
          </p:nvSpPr>
          <p:spPr bwMode="auto">
            <a:xfrm>
              <a:off x="2036" y="3029"/>
              <a:ext cx="0" cy="102"/>
            </a:xfrm>
            <a:prstGeom prst="line">
              <a:avLst/>
            </a:prstGeom>
            <a:noFill/>
            <a:ln w="28575">
              <a:solidFill>
                <a:srgbClr val="C0C0C0"/>
              </a:solidFill>
              <a:round/>
              <a:headEnd type="none" w="sm" len="sm"/>
              <a:tailEnd type="none" w="sm" len="sm"/>
            </a:ln>
          </p:spPr>
          <p:txBody>
            <a:bodyPr/>
            <a:lstStyle/>
            <a:p>
              <a:endParaRPr lang="en-US"/>
            </a:p>
          </p:txBody>
        </p:sp>
        <p:sp>
          <p:nvSpPr>
            <p:cNvPr id="21" name="Line 19"/>
            <p:cNvSpPr>
              <a:spLocks noChangeShapeType="1"/>
            </p:cNvSpPr>
            <p:nvPr/>
          </p:nvSpPr>
          <p:spPr bwMode="auto">
            <a:xfrm flipV="1">
              <a:off x="2014" y="2827"/>
              <a:ext cx="0" cy="61"/>
            </a:xfrm>
            <a:prstGeom prst="line">
              <a:avLst/>
            </a:prstGeom>
            <a:noFill/>
            <a:ln w="28575">
              <a:solidFill>
                <a:srgbClr val="C0C0C0"/>
              </a:solidFill>
              <a:round/>
              <a:headEnd type="none" w="sm" len="sm"/>
              <a:tailEnd type="none" w="sm" len="sm"/>
            </a:ln>
          </p:spPr>
          <p:txBody>
            <a:bodyPr/>
            <a:lstStyle/>
            <a:p>
              <a:endParaRPr lang="en-US"/>
            </a:p>
          </p:txBody>
        </p:sp>
        <p:sp>
          <p:nvSpPr>
            <p:cNvPr id="22" name="Line 20"/>
            <p:cNvSpPr>
              <a:spLocks noChangeAspect="1" noChangeShapeType="1"/>
            </p:cNvSpPr>
            <p:nvPr/>
          </p:nvSpPr>
          <p:spPr bwMode="auto">
            <a:xfrm flipV="1">
              <a:off x="746" y="2826"/>
              <a:ext cx="1454" cy="1"/>
            </a:xfrm>
            <a:prstGeom prst="line">
              <a:avLst/>
            </a:prstGeom>
            <a:noFill/>
            <a:ln w="28575">
              <a:solidFill>
                <a:srgbClr val="C0C0C0"/>
              </a:solidFill>
              <a:round/>
              <a:headEnd type="none" w="sm" len="sm"/>
              <a:tailEnd type="none" w="sm" len="sm"/>
            </a:ln>
          </p:spPr>
          <p:txBody>
            <a:bodyPr/>
            <a:lstStyle/>
            <a:p>
              <a:endParaRPr lang="en-US"/>
            </a:p>
          </p:txBody>
        </p:sp>
        <p:sp>
          <p:nvSpPr>
            <p:cNvPr id="23" name="Line 21"/>
            <p:cNvSpPr>
              <a:spLocks noChangeShapeType="1"/>
            </p:cNvSpPr>
            <p:nvPr/>
          </p:nvSpPr>
          <p:spPr bwMode="auto">
            <a:xfrm>
              <a:off x="881" y="3009"/>
              <a:ext cx="0" cy="101"/>
            </a:xfrm>
            <a:prstGeom prst="line">
              <a:avLst/>
            </a:prstGeom>
            <a:noFill/>
            <a:ln w="28575">
              <a:solidFill>
                <a:srgbClr val="C0C0C0"/>
              </a:solidFill>
              <a:round/>
              <a:headEnd type="none" w="sm" len="sm"/>
              <a:tailEnd type="none" w="sm" len="sm"/>
            </a:ln>
          </p:spPr>
          <p:txBody>
            <a:bodyPr/>
            <a:lstStyle/>
            <a:p>
              <a:endParaRPr lang="en-US"/>
            </a:p>
          </p:txBody>
        </p:sp>
        <p:sp>
          <p:nvSpPr>
            <p:cNvPr id="24" name="Line 22"/>
            <p:cNvSpPr>
              <a:spLocks noChangeShapeType="1"/>
            </p:cNvSpPr>
            <p:nvPr/>
          </p:nvSpPr>
          <p:spPr bwMode="auto">
            <a:xfrm>
              <a:off x="903" y="3029"/>
              <a:ext cx="0" cy="101"/>
            </a:xfrm>
            <a:prstGeom prst="line">
              <a:avLst/>
            </a:prstGeom>
            <a:noFill/>
            <a:ln w="28575">
              <a:solidFill>
                <a:srgbClr val="C0C0C0"/>
              </a:solidFill>
              <a:round/>
              <a:headEnd type="none" w="sm" len="sm"/>
              <a:tailEnd type="none" w="sm" len="sm"/>
            </a:ln>
          </p:spPr>
          <p:txBody>
            <a:bodyPr/>
            <a:lstStyle/>
            <a:p>
              <a:endParaRPr lang="en-US"/>
            </a:p>
          </p:txBody>
        </p:sp>
        <p:sp>
          <p:nvSpPr>
            <p:cNvPr id="25" name="Line 23"/>
            <p:cNvSpPr>
              <a:spLocks noChangeShapeType="1"/>
            </p:cNvSpPr>
            <p:nvPr/>
          </p:nvSpPr>
          <p:spPr bwMode="auto">
            <a:xfrm>
              <a:off x="991" y="3009"/>
              <a:ext cx="0" cy="101"/>
            </a:xfrm>
            <a:prstGeom prst="line">
              <a:avLst/>
            </a:prstGeom>
            <a:noFill/>
            <a:ln w="28575">
              <a:solidFill>
                <a:srgbClr val="C0C0C0"/>
              </a:solidFill>
              <a:round/>
              <a:headEnd type="none" w="sm" len="sm"/>
              <a:tailEnd type="none" w="sm" len="sm"/>
            </a:ln>
          </p:spPr>
          <p:txBody>
            <a:bodyPr/>
            <a:lstStyle/>
            <a:p>
              <a:endParaRPr lang="en-US"/>
            </a:p>
          </p:txBody>
        </p:sp>
        <p:sp>
          <p:nvSpPr>
            <p:cNvPr id="26" name="Line 24"/>
            <p:cNvSpPr>
              <a:spLocks noChangeShapeType="1"/>
            </p:cNvSpPr>
            <p:nvPr/>
          </p:nvSpPr>
          <p:spPr bwMode="auto">
            <a:xfrm>
              <a:off x="1013" y="3029"/>
              <a:ext cx="0" cy="101"/>
            </a:xfrm>
            <a:prstGeom prst="line">
              <a:avLst/>
            </a:prstGeom>
            <a:noFill/>
            <a:ln w="28575">
              <a:solidFill>
                <a:srgbClr val="C0C0C0"/>
              </a:solidFill>
              <a:round/>
              <a:headEnd type="none" w="sm" len="sm"/>
              <a:tailEnd type="none" w="sm" len="sm"/>
            </a:ln>
          </p:spPr>
          <p:txBody>
            <a:bodyPr/>
            <a:lstStyle/>
            <a:p>
              <a:endParaRPr lang="en-US"/>
            </a:p>
          </p:txBody>
        </p:sp>
        <p:sp>
          <p:nvSpPr>
            <p:cNvPr id="27" name="Line 25"/>
            <p:cNvSpPr>
              <a:spLocks noChangeShapeType="1"/>
            </p:cNvSpPr>
            <p:nvPr/>
          </p:nvSpPr>
          <p:spPr bwMode="auto">
            <a:xfrm flipV="1">
              <a:off x="1023" y="2827"/>
              <a:ext cx="0" cy="61"/>
            </a:xfrm>
            <a:prstGeom prst="line">
              <a:avLst/>
            </a:prstGeom>
            <a:noFill/>
            <a:ln w="28575">
              <a:solidFill>
                <a:srgbClr val="C0C0C0"/>
              </a:solidFill>
              <a:round/>
              <a:headEnd type="none" w="sm" len="sm"/>
              <a:tailEnd type="none" w="sm" len="sm"/>
            </a:ln>
          </p:spPr>
          <p:txBody>
            <a:bodyPr/>
            <a:lstStyle/>
            <a:p>
              <a:endParaRPr lang="en-US"/>
            </a:p>
          </p:txBody>
        </p:sp>
        <p:sp>
          <p:nvSpPr>
            <p:cNvPr id="28" name="Line 26"/>
            <p:cNvSpPr>
              <a:spLocks noChangeShapeType="1"/>
            </p:cNvSpPr>
            <p:nvPr/>
          </p:nvSpPr>
          <p:spPr bwMode="auto">
            <a:xfrm flipV="1">
              <a:off x="911" y="2827"/>
              <a:ext cx="0" cy="61"/>
            </a:xfrm>
            <a:prstGeom prst="line">
              <a:avLst/>
            </a:prstGeom>
            <a:noFill/>
            <a:ln w="28575">
              <a:solidFill>
                <a:srgbClr val="C0C0C0"/>
              </a:solidFill>
              <a:round/>
              <a:headEnd type="none" w="sm" len="sm"/>
              <a:tailEnd type="none" w="sm" len="sm"/>
            </a:ln>
          </p:spPr>
          <p:txBody>
            <a:bodyPr/>
            <a:lstStyle/>
            <a:p>
              <a:endParaRPr lang="en-US"/>
            </a:p>
          </p:txBody>
        </p:sp>
        <p:sp>
          <p:nvSpPr>
            <p:cNvPr id="29" name="Line 27"/>
            <p:cNvSpPr>
              <a:spLocks noChangeShapeType="1"/>
            </p:cNvSpPr>
            <p:nvPr/>
          </p:nvSpPr>
          <p:spPr bwMode="auto">
            <a:xfrm>
              <a:off x="2205" y="3252"/>
              <a:ext cx="0" cy="81"/>
            </a:xfrm>
            <a:prstGeom prst="line">
              <a:avLst/>
            </a:prstGeom>
            <a:noFill/>
            <a:ln w="28575">
              <a:solidFill>
                <a:srgbClr val="C0C0C0"/>
              </a:solidFill>
              <a:round/>
              <a:headEnd type="none" w="sm" len="sm"/>
              <a:tailEnd type="none" w="sm" len="sm"/>
            </a:ln>
          </p:spPr>
          <p:txBody>
            <a:bodyPr/>
            <a:lstStyle/>
            <a:p>
              <a:endParaRPr lang="en-US"/>
            </a:p>
          </p:txBody>
        </p:sp>
        <p:sp>
          <p:nvSpPr>
            <p:cNvPr id="30" name="Line 28"/>
            <p:cNvSpPr>
              <a:spLocks noChangeShapeType="1"/>
            </p:cNvSpPr>
            <p:nvPr/>
          </p:nvSpPr>
          <p:spPr bwMode="auto">
            <a:xfrm>
              <a:off x="1648" y="4023"/>
              <a:ext cx="89" cy="0"/>
            </a:xfrm>
            <a:prstGeom prst="line">
              <a:avLst/>
            </a:prstGeom>
            <a:noFill/>
            <a:ln w="28575">
              <a:solidFill>
                <a:srgbClr val="C0C0C0"/>
              </a:solidFill>
              <a:round/>
              <a:headEnd type="none" w="sm" len="sm"/>
              <a:tailEnd type="none" w="sm" len="sm"/>
            </a:ln>
          </p:spPr>
          <p:txBody>
            <a:bodyPr/>
            <a:lstStyle/>
            <a:p>
              <a:endParaRPr lang="en-US"/>
            </a:p>
          </p:txBody>
        </p:sp>
        <p:sp>
          <p:nvSpPr>
            <p:cNvPr id="31" name="Line 29"/>
            <p:cNvSpPr>
              <a:spLocks noChangeShapeType="1"/>
            </p:cNvSpPr>
            <p:nvPr/>
          </p:nvSpPr>
          <p:spPr bwMode="auto">
            <a:xfrm>
              <a:off x="1638" y="3901"/>
              <a:ext cx="99" cy="0"/>
            </a:xfrm>
            <a:prstGeom prst="line">
              <a:avLst/>
            </a:prstGeom>
            <a:noFill/>
            <a:ln w="28575">
              <a:solidFill>
                <a:srgbClr val="C0C0C0"/>
              </a:solidFill>
              <a:round/>
              <a:headEnd type="none" w="sm" len="sm"/>
              <a:tailEnd type="none" w="sm" len="sm"/>
            </a:ln>
          </p:spPr>
          <p:txBody>
            <a:bodyPr/>
            <a:lstStyle/>
            <a:p>
              <a:endParaRPr lang="en-US"/>
            </a:p>
          </p:txBody>
        </p:sp>
        <p:sp>
          <p:nvSpPr>
            <p:cNvPr id="32" name="Line 30"/>
            <p:cNvSpPr>
              <a:spLocks noChangeShapeType="1"/>
            </p:cNvSpPr>
            <p:nvPr/>
          </p:nvSpPr>
          <p:spPr bwMode="auto">
            <a:xfrm>
              <a:off x="1737" y="3939"/>
              <a:ext cx="80" cy="0"/>
            </a:xfrm>
            <a:prstGeom prst="line">
              <a:avLst/>
            </a:prstGeom>
            <a:noFill/>
            <a:ln w="28575">
              <a:solidFill>
                <a:srgbClr val="C0C0C0"/>
              </a:solidFill>
              <a:round/>
              <a:headEnd type="none" w="sm" len="sm"/>
              <a:tailEnd type="none" w="sm" len="sm"/>
            </a:ln>
          </p:spPr>
          <p:txBody>
            <a:bodyPr/>
            <a:lstStyle/>
            <a:p>
              <a:endParaRPr lang="en-US"/>
            </a:p>
          </p:txBody>
        </p:sp>
        <p:sp>
          <p:nvSpPr>
            <p:cNvPr id="33" name="AutoShape 31"/>
            <p:cNvSpPr>
              <a:spLocks noChangeArrowheads="1"/>
            </p:cNvSpPr>
            <p:nvPr/>
          </p:nvSpPr>
          <p:spPr bwMode="auto">
            <a:xfrm>
              <a:off x="791" y="3555"/>
              <a:ext cx="289" cy="61"/>
            </a:xfrm>
            <a:prstGeom prst="roundRect">
              <a:avLst>
                <a:gd name="adj" fmla="val 50000"/>
              </a:avLst>
            </a:prstGeom>
            <a:noFill/>
            <a:ln w="28575">
              <a:solidFill>
                <a:srgbClr val="C0C0C0"/>
              </a:solidFill>
              <a:round/>
              <a:headEnd type="none" w="sm" len="sm"/>
              <a:tailEnd type="none" w="sm" len="sm"/>
            </a:ln>
          </p:spPr>
          <p:txBody>
            <a:bodyPr wrap="none" anchor="ctr"/>
            <a:lstStyle/>
            <a:p>
              <a:endParaRPr lang="fr-FR">
                <a:solidFill>
                  <a:schemeClr val="tx1"/>
                </a:solidFill>
              </a:endParaRPr>
            </a:p>
          </p:txBody>
        </p:sp>
        <p:sp>
          <p:nvSpPr>
            <p:cNvPr id="34" name="Line 32"/>
            <p:cNvSpPr>
              <a:spLocks noChangeShapeType="1"/>
            </p:cNvSpPr>
            <p:nvPr/>
          </p:nvSpPr>
          <p:spPr bwMode="auto">
            <a:xfrm>
              <a:off x="861" y="3413"/>
              <a:ext cx="0" cy="142"/>
            </a:xfrm>
            <a:prstGeom prst="line">
              <a:avLst/>
            </a:prstGeom>
            <a:noFill/>
            <a:ln w="28575">
              <a:solidFill>
                <a:srgbClr val="C0C0C0"/>
              </a:solidFill>
              <a:round/>
              <a:headEnd type="none" w="sm" len="sm"/>
              <a:tailEnd type="none" w="sm" len="sm"/>
            </a:ln>
          </p:spPr>
          <p:txBody>
            <a:bodyPr/>
            <a:lstStyle/>
            <a:p>
              <a:endParaRPr lang="en-US"/>
            </a:p>
          </p:txBody>
        </p:sp>
        <p:sp>
          <p:nvSpPr>
            <p:cNvPr id="35" name="Line 33"/>
            <p:cNvSpPr>
              <a:spLocks noChangeShapeType="1"/>
            </p:cNvSpPr>
            <p:nvPr/>
          </p:nvSpPr>
          <p:spPr bwMode="auto">
            <a:xfrm>
              <a:off x="1046" y="3413"/>
              <a:ext cx="0" cy="142"/>
            </a:xfrm>
            <a:prstGeom prst="line">
              <a:avLst/>
            </a:prstGeom>
            <a:noFill/>
            <a:ln w="28575">
              <a:solidFill>
                <a:srgbClr val="C0C0C0"/>
              </a:solidFill>
              <a:round/>
              <a:headEnd type="none" w="sm" len="sm"/>
              <a:tailEnd type="none" w="sm" len="sm"/>
            </a:ln>
          </p:spPr>
          <p:txBody>
            <a:bodyPr/>
            <a:lstStyle/>
            <a:p>
              <a:endParaRPr lang="en-US"/>
            </a:p>
          </p:txBody>
        </p:sp>
        <p:sp>
          <p:nvSpPr>
            <p:cNvPr id="36" name="Line 34"/>
            <p:cNvSpPr>
              <a:spLocks noChangeShapeType="1"/>
            </p:cNvSpPr>
            <p:nvPr/>
          </p:nvSpPr>
          <p:spPr bwMode="auto">
            <a:xfrm>
              <a:off x="826" y="3677"/>
              <a:ext cx="89" cy="0"/>
            </a:xfrm>
            <a:prstGeom prst="line">
              <a:avLst/>
            </a:prstGeom>
            <a:noFill/>
            <a:ln w="28575">
              <a:solidFill>
                <a:srgbClr val="C0C0C0"/>
              </a:solidFill>
              <a:round/>
              <a:headEnd type="none" w="sm" len="sm"/>
              <a:tailEnd type="none" w="sm" len="sm"/>
            </a:ln>
          </p:spPr>
          <p:txBody>
            <a:bodyPr/>
            <a:lstStyle/>
            <a:p>
              <a:endParaRPr lang="en-US"/>
            </a:p>
          </p:txBody>
        </p:sp>
        <p:sp>
          <p:nvSpPr>
            <p:cNvPr id="37" name="Line 35"/>
            <p:cNvSpPr>
              <a:spLocks noChangeShapeType="1"/>
            </p:cNvSpPr>
            <p:nvPr/>
          </p:nvSpPr>
          <p:spPr bwMode="auto">
            <a:xfrm>
              <a:off x="1782" y="3414"/>
              <a:ext cx="0" cy="302"/>
            </a:xfrm>
            <a:prstGeom prst="line">
              <a:avLst/>
            </a:prstGeom>
            <a:noFill/>
            <a:ln w="28575">
              <a:solidFill>
                <a:srgbClr val="C0C0C0"/>
              </a:solidFill>
              <a:round/>
              <a:headEnd type="none" w="sm" len="sm"/>
              <a:tailEnd type="none" w="sm" len="sm"/>
            </a:ln>
          </p:spPr>
          <p:txBody>
            <a:bodyPr/>
            <a:lstStyle/>
            <a:p>
              <a:endParaRPr lang="en-US"/>
            </a:p>
          </p:txBody>
        </p:sp>
        <p:sp>
          <p:nvSpPr>
            <p:cNvPr id="38" name="Line 36"/>
            <p:cNvSpPr>
              <a:spLocks noChangeShapeType="1"/>
            </p:cNvSpPr>
            <p:nvPr/>
          </p:nvSpPr>
          <p:spPr bwMode="auto">
            <a:xfrm>
              <a:off x="1782" y="3586"/>
              <a:ext cx="89" cy="0"/>
            </a:xfrm>
            <a:prstGeom prst="line">
              <a:avLst/>
            </a:prstGeom>
            <a:noFill/>
            <a:ln w="28575">
              <a:solidFill>
                <a:srgbClr val="C0C0C0"/>
              </a:solidFill>
              <a:round/>
              <a:headEnd type="none" w="sm" len="sm"/>
              <a:tailEnd type="none" w="sm" len="sm"/>
            </a:ln>
          </p:spPr>
          <p:txBody>
            <a:bodyPr/>
            <a:lstStyle/>
            <a:p>
              <a:endParaRPr lang="en-US"/>
            </a:p>
          </p:txBody>
        </p:sp>
        <p:sp>
          <p:nvSpPr>
            <p:cNvPr id="39" name="Line 37"/>
            <p:cNvSpPr>
              <a:spLocks noChangeShapeType="1"/>
            </p:cNvSpPr>
            <p:nvPr/>
          </p:nvSpPr>
          <p:spPr bwMode="auto">
            <a:xfrm>
              <a:off x="1782" y="3717"/>
              <a:ext cx="89" cy="0"/>
            </a:xfrm>
            <a:prstGeom prst="line">
              <a:avLst/>
            </a:prstGeom>
            <a:noFill/>
            <a:ln w="28575">
              <a:solidFill>
                <a:srgbClr val="C0C0C0"/>
              </a:solidFill>
              <a:round/>
              <a:headEnd type="none" w="sm" len="sm"/>
              <a:tailEnd type="none" w="sm" len="sm"/>
            </a:ln>
          </p:spPr>
          <p:txBody>
            <a:bodyPr/>
            <a:lstStyle/>
            <a:p>
              <a:endParaRPr lang="en-US"/>
            </a:p>
          </p:txBody>
        </p:sp>
        <p:sp>
          <p:nvSpPr>
            <p:cNvPr id="40" name="Line 38"/>
            <p:cNvSpPr>
              <a:spLocks noChangeShapeType="1"/>
            </p:cNvSpPr>
            <p:nvPr/>
          </p:nvSpPr>
          <p:spPr bwMode="auto">
            <a:xfrm>
              <a:off x="1648" y="3717"/>
              <a:ext cx="89" cy="0"/>
            </a:xfrm>
            <a:prstGeom prst="line">
              <a:avLst/>
            </a:prstGeom>
            <a:noFill/>
            <a:ln w="28575">
              <a:solidFill>
                <a:srgbClr val="C0C0C0"/>
              </a:solidFill>
              <a:round/>
              <a:headEnd type="none" w="sm" len="sm"/>
              <a:tailEnd type="none" w="sm" len="sm"/>
            </a:ln>
          </p:spPr>
          <p:txBody>
            <a:bodyPr/>
            <a:lstStyle/>
            <a:p>
              <a:endParaRPr lang="en-US"/>
            </a:p>
          </p:txBody>
        </p:sp>
        <p:sp>
          <p:nvSpPr>
            <p:cNvPr id="41" name="Text Box 39"/>
            <p:cNvSpPr txBox="1">
              <a:spLocks noChangeArrowheads="1"/>
            </p:cNvSpPr>
            <p:nvPr/>
          </p:nvSpPr>
          <p:spPr bwMode="auto">
            <a:xfrm>
              <a:off x="1692" y="3332"/>
              <a:ext cx="177" cy="452"/>
            </a:xfrm>
            <a:prstGeom prst="rect">
              <a:avLst/>
            </a:prstGeom>
            <a:noFill/>
            <a:ln w="12700">
              <a:noFill/>
              <a:miter lim="800000"/>
              <a:headEnd type="none" w="sm" len="sm"/>
              <a:tailEnd type="none" w="sm" len="sm"/>
            </a:ln>
          </p:spPr>
          <p:txBody>
            <a:bodyPr>
              <a:spAutoFit/>
            </a:bodyPr>
            <a:lstStyle/>
            <a:p>
              <a:pPr algn="ctr">
                <a:spcBef>
                  <a:spcPct val="50000"/>
                </a:spcBef>
              </a:pPr>
              <a:r>
                <a:rPr lang="en-GB" sz="1200"/>
                <a:t>PAC</a:t>
              </a:r>
            </a:p>
          </p:txBody>
        </p:sp>
        <p:sp>
          <p:nvSpPr>
            <p:cNvPr id="42" name="Line 40"/>
            <p:cNvSpPr>
              <a:spLocks noChangeShapeType="1"/>
            </p:cNvSpPr>
            <p:nvPr/>
          </p:nvSpPr>
          <p:spPr bwMode="auto">
            <a:xfrm>
              <a:off x="1125" y="3595"/>
              <a:ext cx="0" cy="102"/>
            </a:xfrm>
            <a:prstGeom prst="line">
              <a:avLst/>
            </a:prstGeom>
            <a:noFill/>
            <a:ln w="12700">
              <a:solidFill>
                <a:srgbClr val="C0C0C0"/>
              </a:solidFill>
              <a:round/>
              <a:headEnd type="none" w="sm" len="sm"/>
              <a:tailEnd type="none" w="sm" len="sm"/>
            </a:ln>
          </p:spPr>
          <p:txBody>
            <a:bodyPr/>
            <a:lstStyle/>
            <a:p>
              <a:endParaRPr lang="en-US"/>
            </a:p>
          </p:txBody>
        </p:sp>
        <p:sp>
          <p:nvSpPr>
            <p:cNvPr id="43" name="Line 41"/>
            <p:cNvSpPr>
              <a:spLocks noChangeShapeType="1"/>
            </p:cNvSpPr>
            <p:nvPr/>
          </p:nvSpPr>
          <p:spPr bwMode="auto">
            <a:xfrm>
              <a:off x="1125" y="3413"/>
              <a:ext cx="0" cy="385"/>
            </a:xfrm>
            <a:prstGeom prst="line">
              <a:avLst/>
            </a:prstGeom>
            <a:noFill/>
            <a:ln w="28575">
              <a:solidFill>
                <a:srgbClr val="C0C0C0"/>
              </a:solidFill>
              <a:round/>
              <a:headEnd type="none" w="sm" len="sm"/>
              <a:tailEnd type="none" w="sm" len="sm"/>
            </a:ln>
          </p:spPr>
          <p:txBody>
            <a:bodyPr/>
            <a:lstStyle/>
            <a:p>
              <a:endParaRPr lang="en-US"/>
            </a:p>
          </p:txBody>
        </p:sp>
        <p:sp>
          <p:nvSpPr>
            <p:cNvPr id="44" name="Line 42"/>
            <p:cNvSpPr>
              <a:spLocks noChangeShapeType="1"/>
            </p:cNvSpPr>
            <p:nvPr/>
          </p:nvSpPr>
          <p:spPr bwMode="auto">
            <a:xfrm>
              <a:off x="1126" y="3667"/>
              <a:ext cx="89" cy="0"/>
            </a:xfrm>
            <a:prstGeom prst="line">
              <a:avLst/>
            </a:prstGeom>
            <a:noFill/>
            <a:ln w="28575">
              <a:solidFill>
                <a:srgbClr val="C0C0C0"/>
              </a:solidFill>
              <a:round/>
              <a:headEnd type="none" w="sm" len="sm"/>
              <a:tailEnd type="none" w="sm" len="sm"/>
            </a:ln>
          </p:spPr>
          <p:txBody>
            <a:bodyPr/>
            <a:lstStyle/>
            <a:p>
              <a:endParaRPr lang="en-US"/>
            </a:p>
          </p:txBody>
        </p:sp>
        <p:sp>
          <p:nvSpPr>
            <p:cNvPr id="45" name="Line 43"/>
            <p:cNvSpPr>
              <a:spLocks noChangeShapeType="1"/>
            </p:cNvSpPr>
            <p:nvPr/>
          </p:nvSpPr>
          <p:spPr bwMode="auto">
            <a:xfrm>
              <a:off x="1126" y="3798"/>
              <a:ext cx="89" cy="0"/>
            </a:xfrm>
            <a:prstGeom prst="line">
              <a:avLst/>
            </a:prstGeom>
            <a:noFill/>
            <a:ln w="28575">
              <a:solidFill>
                <a:srgbClr val="C0C0C0"/>
              </a:solidFill>
              <a:round/>
              <a:headEnd type="none" w="sm" len="sm"/>
              <a:tailEnd type="none" w="sm" len="sm"/>
            </a:ln>
          </p:spPr>
          <p:txBody>
            <a:bodyPr/>
            <a:lstStyle/>
            <a:p>
              <a:endParaRPr lang="en-US"/>
            </a:p>
          </p:txBody>
        </p:sp>
        <p:sp>
          <p:nvSpPr>
            <p:cNvPr id="46" name="Line 44"/>
            <p:cNvSpPr>
              <a:spLocks noChangeShapeType="1"/>
            </p:cNvSpPr>
            <p:nvPr/>
          </p:nvSpPr>
          <p:spPr bwMode="auto">
            <a:xfrm>
              <a:off x="950" y="3393"/>
              <a:ext cx="0" cy="61"/>
            </a:xfrm>
            <a:prstGeom prst="line">
              <a:avLst/>
            </a:prstGeom>
            <a:noFill/>
            <a:ln w="12700">
              <a:solidFill>
                <a:schemeClr val="bg2"/>
              </a:solidFill>
              <a:round/>
              <a:headEnd type="none" w="sm" len="sm"/>
              <a:tailEnd type="none" w="sm" len="sm"/>
            </a:ln>
          </p:spPr>
          <p:txBody>
            <a:bodyPr/>
            <a:lstStyle/>
            <a:p>
              <a:endParaRPr lang="en-US"/>
            </a:p>
          </p:txBody>
        </p:sp>
        <p:sp>
          <p:nvSpPr>
            <p:cNvPr id="47" name="Line 45"/>
            <p:cNvSpPr>
              <a:spLocks noChangeShapeType="1"/>
            </p:cNvSpPr>
            <p:nvPr/>
          </p:nvSpPr>
          <p:spPr bwMode="auto">
            <a:xfrm>
              <a:off x="1024" y="3393"/>
              <a:ext cx="0" cy="61"/>
            </a:xfrm>
            <a:prstGeom prst="line">
              <a:avLst/>
            </a:prstGeom>
            <a:noFill/>
            <a:ln w="12700">
              <a:solidFill>
                <a:schemeClr val="bg2"/>
              </a:solidFill>
              <a:round/>
              <a:headEnd type="none" w="sm" len="sm"/>
              <a:tailEnd type="none" w="sm" len="sm"/>
            </a:ln>
          </p:spPr>
          <p:txBody>
            <a:bodyPr/>
            <a:lstStyle/>
            <a:p>
              <a:endParaRPr lang="en-US"/>
            </a:p>
          </p:txBody>
        </p:sp>
        <p:sp>
          <p:nvSpPr>
            <p:cNvPr id="48" name="Line 46"/>
            <p:cNvSpPr>
              <a:spLocks noChangeShapeType="1"/>
            </p:cNvSpPr>
            <p:nvPr/>
          </p:nvSpPr>
          <p:spPr bwMode="auto">
            <a:xfrm>
              <a:off x="950" y="3454"/>
              <a:ext cx="73" cy="0"/>
            </a:xfrm>
            <a:prstGeom prst="line">
              <a:avLst/>
            </a:prstGeom>
            <a:noFill/>
            <a:ln w="12700">
              <a:solidFill>
                <a:schemeClr val="bg2"/>
              </a:solidFill>
              <a:round/>
              <a:headEnd type="none" w="sm" len="sm"/>
              <a:tailEnd type="none" w="sm" len="sm"/>
            </a:ln>
          </p:spPr>
          <p:txBody>
            <a:bodyPr/>
            <a:lstStyle/>
            <a:p>
              <a:endParaRPr lang="en-US"/>
            </a:p>
          </p:txBody>
        </p:sp>
        <p:sp>
          <p:nvSpPr>
            <p:cNvPr id="49" name="Text Box 47"/>
            <p:cNvSpPr txBox="1">
              <a:spLocks noChangeArrowheads="1"/>
            </p:cNvSpPr>
            <p:nvPr/>
          </p:nvSpPr>
          <p:spPr bwMode="auto">
            <a:xfrm>
              <a:off x="980" y="3336"/>
              <a:ext cx="177" cy="448"/>
            </a:xfrm>
            <a:prstGeom prst="rect">
              <a:avLst/>
            </a:prstGeom>
            <a:noFill/>
            <a:ln w="12700">
              <a:noFill/>
              <a:miter lim="800000"/>
              <a:headEnd type="none" w="sm" len="sm"/>
              <a:tailEnd type="none" w="sm" len="sm"/>
            </a:ln>
          </p:spPr>
          <p:txBody>
            <a:bodyPr>
              <a:spAutoFit/>
            </a:bodyPr>
            <a:lstStyle/>
            <a:p>
              <a:pPr algn="ctr">
                <a:spcBef>
                  <a:spcPct val="50000"/>
                </a:spcBef>
              </a:pPr>
              <a:r>
                <a:rPr lang="en-GB" sz="1200"/>
                <a:t>PAC</a:t>
              </a:r>
            </a:p>
          </p:txBody>
        </p:sp>
        <p:sp>
          <p:nvSpPr>
            <p:cNvPr id="50" name="Line 48"/>
            <p:cNvSpPr>
              <a:spLocks noChangeShapeType="1"/>
            </p:cNvSpPr>
            <p:nvPr/>
          </p:nvSpPr>
          <p:spPr bwMode="auto">
            <a:xfrm>
              <a:off x="1737" y="4060"/>
              <a:ext cx="89" cy="0"/>
            </a:xfrm>
            <a:prstGeom prst="line">
              <a:avLst/>
            </a:prstGeom>
            <a:noFill/>
            <a:ln w="28575">
              <a:solidFill>
                <a:srgbClr val="C0C0C0"/>
              </a:solidFill>
              <a:round/>
              <a:headEnd type="none" w="sm" len="sm"/>
              <a:tailEnd type="none" w="sm" len="sm"/>
            </a:ln>
          </p:spPr>
          <p:txBody>
            <a:bodyPr/>
            <a:lstStyle/>
            <a:p>
              <a:endParaRPr lang="en-US"/>
            </a:p>
          </p:txBody>
        </p:sp>
        <p:sp>
          <p:nvSpPr>
            <p:cNvPr id="51" name="Line 49"/>
            <p:cNvSpPr>
              <a:spLocks noChangeShapeType="1"/>
            </p:cNvSpPr>
            <p:nvPr/>
          </p:nvSpPr>
          <p:spPr bwMode="auto">
            <a:xfrm>
              <a:off x="1648" y="3555"/>
              <a:ext cx="89" cy="0"/>
            </a:xfrm>
            <a:prstGeom prst="line">
              <a:avLst/>
            </a:prstGeom>
            <a:noFill/>
            <a:ln w="28575">
              <a:solidFill>
                <a:srgbClr val="C0C0C0"/>
              </a:solidFill>
              <a:round/>
              <a:headEnd type="none" w="sm" len="sm"/>
              <a:tailEnd type="none" w="sm" len="sm"/>
            </a:ln>
          </p:spPr>
          <p:txBody>
            <a:bodyPr/>
            <a:lstStyle/>
            <a:p>
              <a:endParaRPr lang="en-US"/>
            </a:p>
          </p:txBody>
        </p:sp>
        <p:sp>
          <p:nvSpPr>
            <p:cNvPr id="52" name="Line 50"/>
            <p:cNvSpPr>
              <a:spLocks noChangeShapeType="1"/>
            </p:cNvSpPr>
            <p:nvPr/>
          </p:nvSpPr>
          <p:spPr bwMode="auto">
            <a:xfrm>
              <a:off x="913" y="3616"/>
              <a:ext cx="0" cy="283"/>
            </a:xfrm>
            <a:prstGeom prst="line">
              <a:avLst/>
            </a:prstGeom>
            <a:noFill/>
            <a:ln w="28575">
              <a:solidFill>
                <a:srgbClr val="C0C0C0"/>
              </a:solidFill>
              <a:round/>
              <a:headEnd type="none" w="sm" len="sm"/>
              <a:tailEnd type="none" w="sm" len="sm"/>
            </a:ln>
          </p:spPr>
          <p:txBody>
            <a:bodyPr/>
            <a:lstStyle/>
            <a:p>
              <a:endParaRPr lang="en-US"/>
            </a:p>
          </p:txBody>
        </p:sp>
        <p:sp>
          <p:nvSpPr>
            <p:cNvPr id="53" name="Line 51"/>
            <p:cNvSpPr>
              <a:spLocks noChangeShapeType="1"/>
            </p:cNvSpPr>
            <p:nvPr/>
          </p:nvSpPr>
          <p:spPr bwMode="auto">
            <a:xfrm flipV="1">
              <a:off x="1201" y="2827"/>
              <a:ext cx="0" cy="61"/>
            </a:xfrm>
            <a:prstGeom prst="line">
              <a:avLst/>
            </a:prstGeom>
            <a:noFill/>
            <a:ln w="28575">
              <a:solidFill>
                <a:srgbClr val="C0C0C0"/>
              </a:solidFill>
              <a:round/>
              <a:headEnd type="none" w="sm" len="sm"/>
              <a:tailEnd type="none" w="sm" len="sm"/>
            </a:ln>
          </p:spPr>
          <p:txBody>
            <a:bodyPr/>
            <a:lstStyle/>
            <a:p>
              <a:endParaRPr lang="en-US"/>
            </a:p>
          </p:txBody>
        </p:sp>
        <p:sp>
          <p:nvSpPr>
            <p:cNvPr id="54" name="Line 52"/>
            <p:cNvSpPr>
              <a:spLocks noChangeShapeType="1"/>
            </p:cNvSpPr>
            <p:nvPr/>
          </p:nvSpPr>
          <p:spPr bwMode="auto">
            <a:xfrm flipV="1">
              <a:off x="1402" y="2827"/>
              <a:ext cx="0" cy="61"/>
            </a:xfrm>
            <a:prstGeom prst="line">
              <a:avLst/>
            </a:prstGeom>
            <a:noFill/>
            <a:ln w="28575">
              <a:solidFill>
                <a:srgbClr val="C0C0C0"/>
              </a:solidFill>
              <a:round/>
              <a:headEnd type="none" w="sm" len="sm"/>
              <a:tailEnd type="none" w="sm" len="sm"/>
            </a:ln>
          </p:spPr>
          <p:txBody>
            <a:bodyPr/>
            <a:lstStyle/>
            <a:p>
              <a:endParaRPr lang="en-US"/>
            </a:p>
          </p:txBody>
        </p:sp>
        <p:sp>
          <p:nvSpPr>
            <p:cNvPr id="55" name="Line 53"/>
            <p:cNvSpPr>
              <a:spLocks noChangeShapeType="1"/>
            </p:cNvSpPr>
            <p:nvPr/>
          </p:nvSpPr>
          <p:spPr bwMode="auto">
            <a:xfrm flipV="1">
              <a:off x="1602" y="2827"/>
              <a:ext cx="0" cy="61"/>
            </a:xfrm>
            <a:prstGeom prst="line">
              <a:avLst/>
            </a:prstGeom>
            <a:noFill/>
            <a:ln w="28575">
              <a:solidFill>
                <a:srgbClr val="C0C0C0"/>
              </a:solidFill>
              <a:round/>
              <a:headEnd type="none" w="sm" len="sm"/>
              <a:tailEnd type="none" w="sm" len="sm"/>
            </a:ln>
          </p:spPr>
          <p:txBody>
            <a:bodyPr/>
            <a:lstStyle/>
            <a:p>
              <a:endParaRPr lang="en-US"/>
            </a:p>
          </p:txBody>
        </p:sp>
        <p:sp>
          <p:nvSpPr>
            <p:cNvPr id="56" name="Oval 54"/>
            <p:cNvSpPr>
              <a:spLocks noChangeArrowheads="1"/>
            </p:cNvSpPr>
            <p:nvPr/>
          </p:nvSpPr>
          <p:spPr bwMode="auto">
            <a:xfrm>
              <a:off x="869" y="3098"/>
              <a:ext cx="22" cy="19"/>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57" name="Oval 55"/>
            <p:cNvSpPr>
              <a:spLocks noChangeArrowheads="1"/>
            </p:cNvSpPr>
            <p:nvPr/>
          </p:nvSpPr>
          <p:spPr bwMode="auto">
            <a:xfrm>
              <a:off x="892" y="3119"/>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58" name="Oval 56"/>
            <p:cNvSpPr>
              <a:spLocks noChangeArrowheads="1"/>
            </p:cNvSpPr>
            <p:nvPr/>
          </p:nvSpPr>
          <p:spPr bwMode="auto">
            <a:xfrm>
              <a:off x="982" y="3098"/>
              <a:ext cx="21" cy="19"/>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59" name="Oval 57"/>
            <p:cNvSpPr>
              <a:spLocks noChangeArrowheads="1"/>
            </p:cNvSpPr>
            <p:nvPr/>
          </p:nvSpPr>
          <p:spPr bwMode="auto">
            <a:xfrm>
              <a:off x="1004" y="3119"/>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60" name="Oval 58"/>
            <p:cNvSpPr>
              <a:spLocks noChangeArrowheads="1"/>
            </p:cNvSpPr>
            <p:nvPr/>
          </p:nvSpPr>
          <p:spPr bwMode="auto">
            <a:xfrm>
              <a:off x="850" y="3544"/>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61" name="Oval 59"/>
            <p:cNvSpPr>
              <a:spLocks noChangeArrowheads="1"/>
            </p:cNvSpPr>
            <p:nvPr/>
          </p:nvSpPr>
          <p:spPr bwMode="auto">
            <a:xfrm>
              <a:off x="872" y="3243"/>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62" name="Oval 60"/>
            <p:cNvSpPr>
              <a:spLocks noChangeArrowheads="1"/>
            </p:cNvSpPr>
            <p:nvPr/>
          </p:nvSpPr>
          <p:spPr bwMode="auto">
            <a:xfrm>
              <a:off x="1035" y="3222"/>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63" name="Oval 61"/>
            <p:cNvSpPr>
              <a:spLocks noChangeArrowheads="1"/>
            </p:cNvSpPr>
            <p:nvPr/>
          </p:nvSpPr>
          <p:spPr bwMode="auto">
            <a:xfrm>
              <a:off x="1057" y="3243"/>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64" name="Oval 62"/>
            <p:cNvSpPr>
              <a:spLocks noChangeArrowheads="1"/>
            </p:cNvSpPr>
            <p:nvPr/>
          </p:nvSpPr>
          <p:spPr bwMode="auto">
            <a:xfrm>
              <a:off x="1749" y="3222"/>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65" name="Oval 63"/>
            <p:cNvSpPr>
              <a:spLocks noChangeArrowheads="1"/>
            </p:cNvSpPr>
            <p:nvPr/>
          </p:nvSpPr>
          <p:spPr bwMode="auto">
            <a:xfrm>
              <a:off x="1771" y="3243"/>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66" name="Oval 64"/>
            <p:cNvSpPr>
              <a:spLocks noChangeArrowheads="1"/>
            </p:cNvSpPr>
            <p:nvPr/>
          </p:nvSpPr>
          <p:spPr bwMode="auto">
            <a:xfrm>
              <a:off x="2193" y="3242"/>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67" name="Oval 65"/>
            <p:cNvSpPr>
              <a:spLocks noChangeArrowheads="1"/>
            </p:cNvSpPr>
            <p:nvPr/>
          </p:nvSpPr>
          <p:spPr bwMode="auto">
            <a:xfrm>
              <a:off x="2003" y="3098"/>
              <a:ext cx="21" cy="19"/>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68" name="Oval 66"/>
            <p:cNvSpPr>
              <a:spLocks noChangeArrowheads="1"/>
            </p:cNvSpPr>
            <p:nvPr/>
          </p:nvSpPr>
          <p:spPr bwMode="auto">
            <a:xfrm>
              <a:off x="2025" y="3119"/>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69" name="Oval 67"/>
            <p:cNvSpPr>
              <a:spLocks noChangeArrowheads="1"/>
            </p:cNvSpPr>
            <p:nvPr/>
          </p:nvSpPr>
          <p:spPr bwMode="auto">
            <a:xfrm>
              <a:off x="900" y="2816"/>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70" name="Oval 68"/>
            <p:cNvSpPr>
              <a:spLocks noChangeArrowheads="1"/>
            </p:cNvSpPr>
            <p:nvPr/>
          </p:nvSpPr>
          <p:spPr bwMode="auto">
            <a:xfrm>
              <a:off x="1011" y="2816"/>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71" name="Oval 69"/>
            <p:cNvSpPr>
              <a:spLocks noChangeArrowheads="1"/>
            </p:cNvSpPr>
            <p:nvPr/>
          </p:nvSpPr>
          <p:spPr bwMode="auto">
            <a:xfrm>
              <a:off x="1191" y="2816"/>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72" name="Oval 70"/>
            <p:cNvSpPr>
              <a:spLocks noChangeArrowheads="1"/>
            </p:cNvSpPr>
            <p:nvPr/>
          </p:nvSpPr>
          <p:spPr bwMode="auto">
            <a:xfrm>
              <a:off x="1390" y="2816"/>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73" name="Oval 71"/>
            <p:cNvSpPr>
              <a:spLocks noChangeArrowheads="1"/>
            </p:cNvSpPr>
            <p:nvPr/>
          </p:nvSpPr>
          <p:spPr bwMode="auto">
            <a:xfrm>
              <a:off x="2003" y="2816"/>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74" name="Oval 72"/>
            <p:cNvSpPr>
              <a:spLocks noChangeArrowheads="1"/>
            </p:cNvSpPr>
            <p:nvPr/>
          </p:nvSpPr>
          <p:spPr bwMode="auto">
            <a:xfrm>
              <a:off x="1036" y="3546"/>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75" name="Oval 73"/>
            <p:cNvSpPr>
              <a:spLocks noChangeArrowheads="1"/>
            </p:cNvSpPr>
            <p:nvPr/>
          </p:nvSpPr>
          <p:spPr bwMode="auto">
            <a:xfrm>
              <a:off x="902" y="3604"/>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76" name="Oval 74"/>
            <p:cNvSpPr>
              <a:spLocks noChangeArrowheads="1"/>
            </p:cNvSpPr>
            <p:nvPr/>
          </p:nvSpPr>
          <p:spPr bwMode="auto">
            <a:xfrm>
              <a:off x="902" y="3668"/>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77" name="Oval 75"/>
            <p:cNvSpPr>
              <a:spLocks noChangeArrowheads="1"/>
            </p:cNvSpPr>
            <p:nvPr/>
          </p:nvSpPr>
          <p:spPr bwMode="auto">
            <a:xfrm>
              <a:off x="1114" y="3657"/>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78" name="Oval 76"/>
            <p:cNvSpPr>
              <a:spLocks noChangeArrowheads="1"/>
            </p:cNvSpPr>
            <p:nvPr/>
          </p:nvSpPr>
          <p:spPr bwMode="auto">
            <a:xfrm>
              <a:off x="1114" y="3786"/>
              <a:ext cx="22" cy="19"/>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79" name="Oval 77"/>
            <p:cNvSpPr>
              <a:spLocks noChangeArrowheads="1"/>
            </p:cNvSpPr>
            <p:nvPr/>
          </p:nvSpPr>
          <p:spPr bwMode="auto">
            <a:xfrm>
              <a:off x="1725" y="3544"/>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80" name="Oval 78"/>
            <p:cNvSpPr>
              <a:spLocks noChangeArrowheads="1"/>
            </p:cNvSpPr>
            <p:nvPr/>
          </p:nvSpPr>
          <p:spPr bwMode="auto">
            <a:xfrm>
              <a:off x="1725" y="3706"/>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81" name="Oval 79"/>
            <p:cNvSpPr>
              <a:spLocks noChangeArrowheads="1"/>
            </p:cNvSpPr>
            <p:nvPr/>
          </p:nvSpPr>
          <p:spPr bwMode="auto">
            <a:xfrm>
              <a:off x="1725" y="3890"/>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82" name="Oval 80"/>
            <p:cNvSpPr>
              <a:spLocks noChangeArrowheads="1"/>
            </p:cNvSpPr>
            <p:nvPr/>
          </p:nvSpPr>
          <p:spPr bwMode="auto">
            <a:xfrm>
              <a:off x="1725" y="3929"/>
              <a:ext cx="21" cy="19"/>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83" name="Oval 81"/>
            <p:cNvSpPr>
              <a:spLocks noChangeArrowheads="1"/>
            </p:cNvSpPr>
            <p:nvPr/>
          </p:nvSpPr>
          <p:spPr bwMode="auto">
            <a:xfrm>
              <a:off x="1725" y="4012"/>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84" name="Oval 82"/>
            <p:cNvSpPr>
              <a:spLocks noChangeArrowheads="1"/>
            </p:cNvSpPr>
            <p:nvPr/>
          </p:nvSpPr>
          <p:spPr bwMode="auto">
            <a:xfrm>
              <a:off x="1725" y="4047"/>
              <a:ext cx="21" cy="19"/>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85" name="Oval 83"/>
            <p:cNvSpPr>
              <a:spLocks noChangeArrowheads="1"/>
            </p:cNvSpPr>
            <p:nvPr/>
          </p:nvSpPr>
          <p:spPr bwMode="auto">
            <a:xfrm>
              <a:off x="1771" y="3574"/>
              <a:ext cx="21" cy="19"/>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86" name="Oval 84"/>
            <p:cNvSpPr>
              <a:spLocks noChangeArrowheads="1"/>
            </p:cNvSpPr>
            <p:nvPr/>
          </p:nvSpPr>
          <p:spPr bwMode="auto">
            <a:xfrm>
              <a:off x="1771" y="3705"/>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87" name="Oval 86"/>
            <p:cNvSpPr>
              <a:spLocks noChangeArrowheads="1"/>
            </p:cNvSpPr>
            <p:nvPr/>
          </p:nvSpPr>
          <p:spPr bwMode="auto">
            <a:xfrm>
              <a:off x="850" y="3222"/>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88" name="Line 87"/>
            <p:cNvSpPr>
              <a:spLocks noChangeShapeType="1"/>
            </p:cNvSpPr>
            <p:nvPr/>
          </p:nvSpPr>
          <p:spPr bwMode="auto">
            <a:xfrm>
              <a:off x="925" y="3413"/>
              <a:ext cx="0" cy="101"/>
            </a:xfrm>
            <a:prstGeom prst="line">
              <a:avLst/>
            </a:prstGeom>
            <a:noFill/>
            <a:ln w="28575">
              <a:solidFill>
                <a:srgbClr val="C0C0C0"/>
              </a:solidFill>
              <a:round/>
              <a:headEnd type="none" w="sm" len="sm"/>
              <a:tailEnd type="none" w="sm" len="sm"/>
            </a:ln>
          </p:spPr>
          <p:txBody>
            <a:bodyPr/>
            <a:lstStyle/>
            <a:p>
              <a:endParaRPr lang="en-US"/>
            </a:p>
          </p:txBody>
        </p:sp>
        <p:sp>
          <p:nvSpPr>
            <p:cNvPr id="89" name="Line 88"/>
            <p:cNvSpPr>
              <a:spLocks noChangeShapeType="1"/>
            </p:cNvSpPr>
            <p:nvPr/>
          </p:nvSpPr>
          <p:spPr bwMode="auto">
            <a:xfrm>
              <a:off x="925" y="3514"/>
              <a:ext cx="200" cy="0"/>
            </a:xfrm>
            <a:prstGeom prst="line">
              <a:avLst/>
            </a:prstGeom>
            <a:noFill/>
            <a:ln w="28575">
              <a:solidFill>
                <a:srgbClr val="C0C0C0"/>
              </a:solidFill>
              <a:round/>
              <a:headEnd type="none" w="sm" len="sm"/>
              <a:tailEnd type="none" w="sm" len="sm"/>
            </a:ln>
          </p:spPr>
          <p:txBody>
            <a:bodyPr/>
            <a:lstStyle/>
            <a:p>
              <a:endParaRPr lang="en-US"/>
            </a:p>
          </p:txBody>
        </p:sp>
        <p:sp>
          <p:nvSpPr>
            <p:cNvPr id="90" name="Oval 89"/>
            <p:cNvSpPr>
              <a:spLocks noChangeArrowheads="1"/>
            </p:cNvSpPr>
            <p:nvPr/>
          </p:nvSpPr>
          <p:spPr bwMode="auto">
            <a:xfrm>
              <a:off x="915" y="3501"/>
              <a:ext cx="21"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91" name="Oval 90"/>
            <p:cNvSpPr>
              <a:spLocks noChangeArrowheads="1"/>
            </p:cNvSpPr>
            <p:nvPr/>
          </p:nvSpPr>
          <p:spPr bwMode="auto">
            <a:xfrm>
              <a:off x="1113" y="3503"/>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pic>
          <p:nvPicPr>
            <p:cNvPr id="92" name="Picture 91"/>
            <p:cNvPicPr>
              <a:picLocks noChangeAspect="1" noChangeArrowheads="1"/>
            </p:cNvPicPr>
            <p:nvPr/>
          </p:nvPicPr>
          <p:blipFill>
            <a:blip r:embed="rId2" cstate="email"/>
            <a:srcRect/>
            <a:stretch>
              <a:fillRect/>
            </a:stretch>
          </p:blipFill>
          <p:spPr bwMode="auto">
            <a:xfrm>
              <a:off x="2116" y="3292"/>
              <a:ext cx="170" cy="122"/>
            </a:xfrm>
            <a:prstGeom prst="rect">
              <a:avLst/>
            </a:prstGeom>
            <a:noFill/>
            <a:ln w="12700">
              <a:noFill/>
              <a:miter lim="800000"/>
              <a:headEnd type="none" w="sm" len="sm"/>
              <a:tailEnd type="none" w="sm" len="sm"/>
            </a:ln>
          </p:spPr>
        </p:pic>
        <p:pic>
          <p:nvPicPr>
            <p:cNvPr id="93" name="Picture 92"/>
            <p:cNvPicPr>
              <a:picLocks noChangeAspect="1" noChangeArrowheads="1"/>
            </p:cNvPicPr>
            <p:nvPr/>
          </p:nvPicPr>
          <p:blipFill>
            <a:blip r:embed="rId3" cstate="email"/>
            <a:srcRect/>
            <a:stretch>
              <a:fillRect/>
            </a:stretch>
          </p:blipFill>
          <p:spPr bwMode="auto">
            <a:xfrm>
              <a:off x="1000" y="3322"/>
              <a:ext cx="201" cy="109"/>
            </a:xfrm>
            <a:prstGeom prst="rect">
              <a:avLst/>
            </a:prstGeom>
            <a:noFill/>
            <a:ln w="12700">
              <a:noFill/>
              <a:miter lim="800000"/>
              <a:headEnd type="none" w="sm" len="sm"/>
              <a:tailEnd type="none" w="sm" len="sm"/>
            </a:ln>
          </p:spPr>
        </p:pic>
        <p:pic>
          <p:nvPicPr>
            <p:cNvPr id="94" name="Picture 93"/>
            <p:cNvPicPr>
              <a:picLocks noChangeAspect="1" noChangeArrowheads="1"/>
            </p:cNvPicPr>
            <p:nvPr/>
          </p:nvPicPr>
          <p:blipFill>
            <a:blip r:embed="rId3" cstate="email"/>
            <a:srcRect/>
            <a:stretch>
              <a:fillRect/>
            </a:stretch>
          </p:blipFill>
          <p:spPr bwMode="auto">
            <a:xfrm>
              <a:off x="1670" y="3322"/>
              <a:ext cx="200" cy="109"/>
            </a:xfrm>
            <a:prstGeom prst="rect">
              <a:avLst/>
            </a:prstGeom>
            <a:noFill/>
            <a:ln w="12700">
              <a:noFill/>
              <a:miter lim="800000"/>
              <a:headEnd type="none" w="sm" len="sm"/>
              <a:tailEnd type="none" w="sm" len="sm"/>
            </a:ln>
          </p:spPr>
        </p:pic>
        <p:pic>
          <p:nvPicPr>
            <p:cNvPr id="95" name="Picture 94"/>
            <p:cNvPicPr>
              <a:picLocks noChangeAspect="1" noChangeArrowheads="1"/>
            </p:cNvPicPr>
            <p:nvPr/>
          </p:nvPicPr>
          <p:blipFill>
            <a:blip r:embed="rId4" cstate="email"/>
            <a:srcRect/>
            <a:stretch>
              <a:fillRect/>
            </a:stretch>
          </p:blipFill>
          <p:spPr bwMode="auto">
            <a:xfrm>
              <a:off x="1536" y="3514"/>
              <a:ext cx="134" cy="79"/>
            </a:xfrm>
            <a:prstGeom prst="rect">
              <a:avLst/>
            </a:prstGeom>
            <a:noFill/>
            <a:ln w="12700">
              <a:noFill/>
              <a:miter lim="800000"/>
              <a:headEnd type="none" w="sm" len="sm"/>
              <a:tailEnd type="none" w="sm" len="sm"/>
            </a:ln>
          </p:spPr>
        </p:pic>
        <p:pic>
          <p:nvPicPr>
            <p:cNvPr id="96" name="Picture 95"/>
            <p:cNvPicPr>
              <a:picLocks noChangeAspect="1" noChangeArrowheads="1"/>
            </p:cNvPicPr>
            <p:nvPr/>
          </p:nvPicPr>
          <p:blipFill>
            <a:blip r:embed="rId4" cstate="email"/>
            <a:srcRect/>
            <a:stretch>
              <a:fillRect/>
            </a:stretch>
          </p:blipFill>
          <p:spPr bwMode="auto">
            <a:xfrm>
              <a:off x="1536" y="3656"/>
              <a:ext cx="134" cy="79"/>
            </a:xfrm>
            <a:prstGeom prst="rect">
              <a:avLst/>
            </a:prstGeom>
            <a:noFill/>
            <a:ln w="12700">
              <a:noFill/>
              <a:miter lim="800000"/>
              <a:headEnd type="none" w="sm" len="sm"/>
              <a:tailEnd type="none" w="sm" len="sm"/>
            </a:ln>
          </p:spPr>
        </p:pic>
        <p:pic>
          <p:nvPicPr>
            <p:cNvPr id="97" name="Picture 96"/>
            <p:cNvPicPr>
              <a:picLocks noChangeAspect="1" noChangeArrowheads="1"/>
            </p:cNvPicPr>
            <p:nvPr/>
          </p:nvPicPr>
          <p:blipFill>
            <a:blip r:embed="rId5" cstate="email"/>
            <a:srcRect/>
            <a:stretch>
              <a:fillRect/>
            </a:stretch>
          </p:blipFill>
          <p:spPr bwMode="auto">
            <a:xfrm>
              <a:off x="708" y="3636"/>
              <a:ext cx="133" cy="78"/>
            </a:xfrm>
            <a:prstGeom prst="rect">
              <a:avLst/>
            </a:prstGeom>
            <a:noFill/>
            <a:ln w="12700">
              <a:noFill/>
              <a:miter lim="800000"/>
              <a:headEnd type="none" w="sm" len="sm"/>
              <a:tailEnd type="none" w="sm" len="sm"/>
            </a:ln>
          </p:spPr>
        </p:pic>
        <p:pic>
          <p:nvPicPr>
            <p:cNvPr id="98" name="Picture 97"/>
            <p:cNvPicPr>
              <a:picLocks noChangeAspect="1" noChangeArrowheads="1"/>
            </p:cNvPicPr>
            <p:nvPr/>
          </p:nvPicPr>
          <p:blipFill>
            <a:blip r:embed="rId6" cstate="email"/>
            <a:srcRect/>
            <a:stretch>
              <a:fillRect/>
            </a:stretch>
          </p:blipFill>
          <p:spPr bwMode="auto">
            <a:xfrm>
              <a:off x="1192" y="3616"/>
              <a:ext cx="145" cy="109"/>
            </a:xfrm>
            <a:prstGeom prst="rect">
              <a:avLst/>
            </a:prstGeom>
            <a:noFill/>
            <a:ln w="12700">
              <a:noFill/>
              <a:miter lim="800000"/>
              <a:headEnd type="none" w="sm" len="sm"/>
              <a:tailEnd type="none" w="sm" len="sm"/>
            </a:ln>
          </p:spPr>
        </p:pic>
        <p:pic>
          <p:nvPicPr>
            <p:cNvPr id="99" name="Picture 98"/>
            <p:cNvPicPr>
              <a:picLocks noChangeAspect="1" noChangeArrowheads="1"/>
            </p:cNvPicPr>
            <p:nvPr/>
          </p:nvPicPr>
          <p:blipFill>
            <a:blip r:embed="rId7" cstate="email"/>
            <a:srcRect/>
            <a:stretch>
              <a:fillRect/>
            </a:stretch>
          </p:blipFill>
          <p:spPr bwMode="auto">
            <a:xfrm>
              <a:off x="1826" y="3514"/>
              <a:ext cx="145" cy="110"/>
            </a:xfrm>
            <a:prstGeom prst="rect">
              <a:avLst/>
            </a:prstGeom>
            <a:noFill/>
            <a:ln w="12700">
              <a:noFill/>
              <a:miter lim="800000"/>
              <a:headEnd type="none" w="sm" len="sm"/>
              <a:tailEnd type="none" w="sm" len="sm"/>
            </a:ln>
          </p:spPr>
        </p:pic>
        <p:pic>
          <p:nvPicPr>
            <p:cNvPr id="100" name="Picture 99"/>
            <p:cNvPicPr>
              <a:picLocks noChangeAspect="1" noChangeArrowheads="1"/>
            </p:cNvPicPr>
            <p:nvPr/>
          </p:nvPicPr>
          <p:blipFill>
            <a:blip r:embed="rId6" cstate="email"/>
            <a:srcRect/>
            <a:stretch>
              <a:fillRect/>
            </a:stretch>
          </p:blipFill>
          <p:spPr bwMode="auto">
            <a:xfrm>
              <a:off x="1826" y="3656"/>
              <a:ext cx="145" cy="109"/>
            </a:xfrm>
            <a:prstGeom prst="rect">
              <a:avLst/>
            </a:prstGeom>
            <a:noFill/>
            <a:ln w="12700">
              <a:noFill/>
              <a:miter lim="800000"/>
              <a:headEnd type="none" w="sm" len="sm"/>
              <a:tailEnd type="none" w="sm" len="sm"/>
            </a:ln>
          </p:spPr>
        </p:pic>
        <p:pic>
          <p:nvPicPr>
            <p:cNvPr id="101" name="Picture 100" descr="Power_meter"/>
            <p:cNvPicPr>
              <a:picLocks noChangeAspect="1" noChangeArrowheads="1"/>
            </p:cNvPicPr>
            <p:nvPr/>
          </p:nvPicPr>
          <p:blipFill>
            <a:blip r:embed="rId8" cstate="email"/>
            <a:srcRect/>
            <a:stretch>
              <a:fillRect/>
            </a:stretch>
          </p:blipFill>
          <p:spPr bwMode="auto">
            <a:xfrm>
              <a:off x="1772" y="4040"/>
              <a:ext cx="87" cy="70"/>
            </a:xfrm>
            <a:prstGeom prst="rect">
              <a:avLst/>
            </a:prstGeom>
            <a:noFill/>
            <a:ln w="9525">
              <a:noFill/>
              <a:miter lim="800000"/>
              <a:headEnd/>
              <a:tailEnd/>
            </a:ln>
          </p:spPr>
        </p:pic>
        <p:pic>
          <p:nvPicPr>
            <p:cNvPr id="102" name="Picture 101" descr="TeSys_1"/>
            <p:cNvPicPr>
              <a:picLocks noChangeAspect="1" noChangeArrowheads="1"/>
            </p:cNvPicPr>
            <p:nvPr/>
          </p:nvPicPr>
          <p:blipFill>
            <a:blip r:embed="rId9" cstate="email"/>
            <a:srcRect/>
            <a:stretch>
              <a:fillRect/>
            </a:stretch>
          </p:blipFill>
          <p:spPr bwMode="auto">
            <a:xfrm>
              <a:off x="1781" y="3899"/>
              <a:ext cx="42" cy="114"/>
            </a:xfrm>
            <a:prstGeom prst="rect">
              <a:avLst/>
            </a:prstGeom>
            <a:noFill/>
            <a:ln w="9525">
              <a:noFill/>
              <a:miter lim="800000"/>
              <a:headEnd/>
              <a:tailEnd/>
            </a:ln>
          </p:spPr>
        </p:pic>
        <p:pic>
          <p:nvPicPr>
            <p:cNvPr id="103" name="Picture 102" descr="TeSys_3"/>
            <p:cNvPicPr>
              <a:picLocks noChangeAspect="1" noChangeArrowheads="1"/>
            </p:cNvPicPr>
            <p:nvPr/>
          </p:nvPicPr>
          <p:blipFill>
            <a:blip r:embed="rId10" cstate="email"/>
            <a:srcRect/>
            <a:stretch>
              <a:fillRect/>
            </a:stretch>
          </p:blipFill>
          <p:spPr bwMode="auto">
            <a:xfrm>
              <a:off x="1615" y="4000"/>
              <a:ext cx="83" cy="55"/>
            </a:xfrm>
            <a:prstGeom prst="rect">
              <a:avLst/>
            </a:prstGeom>
            <a:noFill/>
            <a:ln w="9525">
              <a:noFill/>
              <a:miter lim="800000"/>
              <a:headEnd/>
              <a:tailEnd/>
            </a:ln>
          </p:spPr>
        </p:pic>
        <p:pic>
          <p:nvPicPr>
            <p:cNvPr id="104" name="Picture 103" descr="Altivar"/>
            <p:cNvPicPr>
              <a:picLocks noChangeAspect="1" noChangeArrowheads="1"/>
            </p:cNvPicPr>
            <p:nvPr/>
          </p:nvPicPr>
          <p:blipFill>
            <a:blip r:embed="rId11" cstate="email"/>
            <a:srcRect/>
            <a:stretch>
              <a:fillRect/>
            </a:stretch>
          </p:blipFill>
          <p:spPr bwMode="auto">
            <a:xfrm>
              <a:off x="1625" y="3858"/>
              <a:ext cx="58" cy="89"/>
            </a:xfrm>
            <a:prstGeom prst="rect">
              <a:avLst/>
            </a:prstGeom>
            <a:noFill/>
            <a:ln w="9525">
              <a:noFill/>
              <a:miter lim="800000"/>
              <a:headEnd/>
              <a:tailEnd/>
            </a:ln>
          </p:spPr>
        </p:pic>
        <p:pic>
          <p:nvPicPr>
            <p:cNvPr id="105" name="Picture 104"/>
            <p:cNvPicPr>
              <a:picLocks noChangeAspect="1" noChangeArrowheads="1"/>
            </p:cNvPicPr>
            <p:nvPr/>
          </p:nvPicPr>
          <p:blipFill>
            <a:blip r:embed="rId3" cstate="email"/>
            <a:srcRect/>
            <a:stretch>
              <a:fillRect/>
            </a:stretch>
          </p:blipFill>
          <p:spPr bwMode="auto">
            <a:xfrm>
              <a:off x="777" y="3322"/>
              <a:ext cx="201" cy="109"/>
            </a:xfrm>
            <a:prstGeom prst="rect">
              <a:avLst/>
            </a:prstGeom>
            <a:noFill/>
            <a:ln w="12700">
              <a:noFill/>
              <a:miter lim="800000"/>
              <a:headEnd type="none" w="sm" len="sm"/>
              <a:tailEnd type="none" w="sm" len="sm"/>
            </a:ln>
          </p:spPr>
        </p:pic>
        <p:pic>
          <p:nvPicPr>
            <p:cNvPr id="106" name="Picture 105"/>
            <p:cNvPicPr>
              <a:picLocks noChangeAspect="1" noChangeArrowheads="1"/>
            </p:cNvPicPr>
            <p:nvPr/>
          </p:nvPicPr>
          <p:blipFill>
            <a:blip r:embed="rId12" cstate="email"/>
            <a:srcRect/>
            <a:stretch>
              <a:fillRect/>
            </a:stretch>
          </p:blipFill>
          <p:spPr bwMode="auto">
            <a:xfrm>
              <a:off x="850" y="2888"/>
              <a:ext cx="83" cy="161"/>
            </a:xfrm>
            <a:prstGeom prst="rect">
              <a:avLst/>
            </a:prstGeom>
            <a:noFill/>
            <a:ln w="12700">
              <a:noFill/>
              <a:miter lim="800000"/>
              <a:headEnd type="none" w="sm" len="sm"/>
              <a:tailEnd type="none" w="sm" len="sm"/>
            </a:ln>
          </p:spPr>
        </p:pic>
        <p:pic>
          <p:nvPicPr>
            <p:cNvPr id="107" name="Picture 106"/>
            <p:cNvPicPr>
              <a:picLocks noChangeAspect="1" noChangeArrowheads="1"/>
            </p:cNvPicPr>
            <p:nvPr/>
          </p:nvPicPr>
          <p:blipFill>
            <a:blip r:embed="rId12" cstate="email"/>
            <a:srcRect/>
            <a:stretch>
              <a:fillRect/>
            </a:stretch>
          </p:blipFill>
          <p:spPr bwMode="auto">
            <a:xfrm>
              <a:off x="956" y="2888"/>
              <a:ext cx="83" cy="161"/>
            </a:xfrm>
            <a:prstGeom prst="rect">
              <a:avLst/>
            </a:prstGeom>
            <a:noFill/>
            <a:ln w="12700">
              <a:noFill/>
              <a:miter lim="800000"/>
              <a:headEnd type="none" w="sm" len="sm"/>
              <a:tailEnd type="none" w="sm" len="sm"/>
            </a:ln>
          </p:spPr>
        </p:pic>
        <p:pic>
          <p:nvPicPr>
            <p:cNvPr id="108" name="Picture 107"/>
            <p:cNvPicPr>
              <a:picLocks noChangeAspect="1" noChangeArrowheads="1"/>
            </p:cNvPicPr>
            <p:nvPr/>
          </p:nvPicPr>
          <p:blipFill>
            <a:blip r:embed="rId13" cstate="email"/>
            <a:srcRect/>
            <a:stretch>
              <a:fillRect/>
            </a:stretch>
          </p:blipFill>
          <p:spPr bwMode="auto">
            <a:xfrm>
              <a:off x="1942" y="2888"/>
              <a:ext cx="166" cy="152"/>
            </a:xfrm>
            <a:prstGeom prst="rect">
              <a:avLst/>
            </a:prstGeom>
            <a:noFill/>
            <a:ln w="12700">
              <a:noFill/>
              <a:miter lim="800000"/>
              <a:headEnd type="none" w="sm" len="sm"/>
              <a:tailEnd type="none" w="sm" len="sm"/>
            </a:ln>
          </p:spPr>
        </p:pic>
        <p:pic>
          <p:nvPicPr>
            <p:cNvPr id="109" name="Picture 108"/>
            <p:cNvPicPr>
              <a:picLocks noChangeAspect="1" noChangeArrowheads="1"/>
            </p:cNvPicPr>
            <p:nvPr/>
          </p:nvPicPr>
          <p:blipFill>
            <a:blip r:embed="rId13" cstate="email"/>
            <a:srcRect/>
            <a:stretch>
              <a:fillRect/>
            </a:stretch>
          </p:blipFill>
          <p:spPr bwMode="auto">
            <a:xfrm>
              <a:off x="1504" y="2888"/>
              <a:ext cx="167" cy="152"/>
            </a:xfrm>
            <a:prstGeom prst="rect">
              <a:avLst/>
            </a:prstGeom>
            <a:noFill/>
            <a:ln w="12700">
              <a:noFill/>
              <a:miter lim="800000"/>
              <a:headEnd type="none" w="sm" len="sm"/>
              <a:tailEnd type="none" w="sm" len="sm"/>
            </a:ln>
          </p:spPr>
        </p:pic>
        <p:pic>
          <p:nvPicPr>
            <p:cNvPr id="110" name="Picture 109"/>
            <p:cNvPicPr>
              <a:picLocks noChangeAspect="1" noChangeArrowheads="1"/>
            </p:cNvPicPr>
            <p:nvPr/>
          </p:nvPicPr>
          <p:blipFill>
            <a:blip r:embed="rId13" cstate="email"/>
            <a:srcRect/>
            <a:stretch>
              <a:fillRect/>
            </a:stretch>
          </p:blipFill>
          <p:spPr bwMode="auto">
            <a:xfrm>
              <a:off x="1304" y="2888"/>
              <a:ext cx="166" cy="152"/>
            </a:xfrm>
            <a:prstGeom prst="rect">
              <a:avLst/>
            </a:prstGeom>
            <a:noFill/>
            <a:ln w="12700">
              <a:noFill/>
              <a:miter lim="800000"/>
              <a:headEnd type="none" w="sm" len="sm"/>
              <a:tailEnd type="none" w="sm" len="sm"/>
            </a:ln>
          </p:spPr>
        </p:pic>
        <p:pic>
          <p:nvPicPr>
            <p:cNvPr id="111" name="Picture 110"/>
            <p:cNvPicPr>
              <a:picLocks noChangeAspect="1" noChangeArrowheads="1"/>
            </p:cNvPicPr>
            <p:nvPr/>
          </p:nvPicPr>
          <p:blipFill>
            <a:blip r:embed="rId13" cstate="email"/>
            <a:srcRect/>
            <a:stretch>
              <a:fillRect/>
            </a:stretch>
          </p:blipFill>
          <p:spPr bwMode="auto">
            <a:xfrm>
              <a:off x="1103" y="2888"/>
              <a:ext cx="166" cy="152"/>
            </a:xfrm>
            <a:prstGeom prst="rect">
              <a:avLst/>
            </a:prstGeom>
            <a:noFill/>
            <a:ln w="12700">
              <a:noFill/>
              <a:miter lim="800000"/>
              <a:headEnd type="none" w="sm" len="sm"/>
              <a:tailEnd type="none" w="sm" len="sm"/>
            </a:ln>
          </p:spPr>
        </p:pic>
        <p:sp>
          <p:nvSpPr>
            <p:cNvPr id="112" name="Line 111"/>
            <p:cNvSpPr>
              <a:spLocks noChangeShapeType="1"/>
            </p:cNvSpPr>
            <p:nvPr/>
          </p:nvSpPr>
          <p:spPr bwMode="auto">
            <a:xfrm>
              <a:off x="1126" y="3838"/>
              <a:ext cx="89" cy="0"/>
            </a:xfrm>
            <a:prstGeom prst="line">
              <a:avLst/>
            </a:prstGeom>
            <a:noFill/>
            <a:ln w="28575">
              <a:solidFill>
                <a:srgbClr val="C0C0C0"/>
              </a:solidFill>
              <a:round/>
              <a:headEnd type="none" w="sm" len="sm"/>
              <a:tailEnd type="none" w="sm" len="sm"/>
            </a:ln>
          </p:spPr>
          <p:txBody>
            <a:bodyPr/>
            <a:lstStyle/>
            <a:p>
              <a:endParaRPr lang="en-US"/>
            </a:p>
          </p:txBody>
        </p:sp>
        <p:sp>
          <p:nvSpPr>
            <p:cNvPr id="113" name="Oval 112"/>
            <p:cNvSpPr>
              <a:spLocks noChangeArrowheads="1"/>
            </p:cNvSpPr>
            <p:nvPr/>
          </p:nvSpPr>
          <p:spPr bwMode="auto">
            <a:xfrm>
              <a:off x="1114" y="3829"/>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114" name="Line 113"/>
            <p:cNvSpPr>
              <a:spLocks noChangeShapeType="1"/>
            </p:cNvSpPr>
            <p:nvPr/>
          </p:nvSpPr>
          <p:spPr bwMode="auto">
            <a:xfrm>
              <a:off x="1125" y="3837"/>
              <a:ext cx="0" cy="122"/>
            </a:xfrm>
            <a:prstGeom prst="line">
              <a:avLst/>
            </a:prstGeom>
            <a:noFill/>
            <a:ln w="28575">
              <a:solidFill>
                <a:srgbClr val="C0C0C0"/>
              </a:solidFill>
              <a:round/>
              <a:headEnd type="none" w="sm" len="sm"/>
              <a:tailEnd type="none" w="sm" len="sm"/>
            </a:ln>
          </p:spPr>
          <p:txBody>
            <a:bodyPr/>
            <a:lstStyle/>
            <a:p>
              <a:endParaRPr lang="en-US"/>
            </a:p>
          </p:txBody>
        </p:sp>
        <p:sp>
          <p:nvSpPr>
            <p:cNvPr id="115" name="Arc 114"/>
            <p:cNvSpPr>
              <a:spLocks/>
            </p:cNvSpPr>
            <p:nvPr/>
          </p:nvSpPr>
          <p:spPr bwMode="auto">
            <a:xfrm rot="10800000" flipV="1">
              <a:off x="1276" y="3939"/>
              <a:ext cx="44" cy="49"/>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C0C0C0"/>
              </a:solidFill>
              <a:round/>
              <a:headEnd type="none" w="sm" len="sm"/>
              <a:tailEnd type="none" w="sm" len="sm"/>
            </a:ln>
          </p:spPr>
          <p:txBody>
            <a:bodyPr wrap="none" anchor="ctr"/>
            <a:lstStyle/>
            <a:p>
              <a:endParaRPr lang="en-US"/>
            </a:p>
          </p:txBody>
        </p:sp>
        <p:sp>
          <p:nvSpPr>
            <p:cNvPr id="116" name="Arc 115"/>
            <p:cNvSpPr>
              <a:spLocks/>
            </p:cNvSpPr>
            <p:nvPr/>
          </p:nvSpPr>
          <p:spPr bwMode="auto">
            <a:xfrm rot="10800000" flipH="1" flipV="1">
              <a:off x="1320" y="3939"/>
              <a:ext cx="45"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C0C0C0"/>
              </a:solidFill>
              <a:round/>
              <a:headEnd type="none" w="sm" len="sm"/>
              <a:tailEnd type="none" w="sm" len="sm"/>
            </a:ln>
          </p:spPr>
          <p:txBody>
            <a:bodyPr wrap="none" anchor="ctr"/>
            <a:lstStyle/>
            <a:p>
              <a:endParaRPr lang="en-US"/>
            </a:p>
          </p:txBody>
        </p:sp>
        <p:sp>
          <p:nvSpPr>
            <p:cNvPr id="117" name="Arc 116"/>
            <p:cNvSpPr>
              <a:spLocks/>
            </p:cNvSpPr>
            <p:nvPr/>
          </p:nvSpPr>
          <p:spPr bwMode="auto">
            <a:xfrm rot="10800000" flipV="1">
              <a:off x="1186" y="3939"/>
              <a:ext cx="45" cy="49"/>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C0C0C0"/>
              </a:solidFill>
              <a:round/>
              <a:headEnd type="none" w="sm" len="sm"/>
              <a:tailEnd type="none" w="sm" len="sm"/>
            </a:ln>
          </p:spPr>
          <p:txBody>
            <a:bodyPr wrap="none" anchor="ctr"/>
            <a:lstStyle/>
            <a:p>
              <a:endParaRPr lang="en-US"/>
            </a:p>
          </p:txBody>
        </p:sp>
        <p:sp>
          <p:nvSpPr>
            <p:cNvPr id="118" name="Arc 117"/>
            <p:cNvSpPr>
              <a:spLocks/>
            </p:cNvSpPr>
            <p:nvPr/>
          </p:nvSpPr>
          <p:spPr bwMode="auto">
            <a:xfrm rot="10800000" flipH="1" flipV="1">
              <a:off x="1231" y="3939"/>
              <a:ext cx="44"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C0C0C0"/>
              </a:solidFill>
              <a:round/>
              <a:headEnd type="none" w="sm" len="sm"/>
              <a:tailEnd type="none" w="sm" len="sm"/>
            </a:ln>
          </p:spPr>
          <p:txBody>
            <a:bodyPr wrap="none" anchor="ctr"/>
            <a:lstStyle/>
            <a:p>
              <a:endParaRPr lang="en-US"/>
            </a:p>
          </p:txBody>
        </p:sp>
        <p:sp>
          <p:nvSpPr>
            <p:cNvPr id="119" name="Arc 118"/>
            <p:cNvSpPr>
              <a:spLocks/>
            </p:cNvSpPr>
            <p:nvPr/>
          </p:nvSpPr>
          <p:spPr bwMode="auto">
            <a:xfrm rot="10800000" flipH="1" flipV="1">
              <a:off x="1142" y="3939"/>
              <a:ext cx="44" cy="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C0C0C0"/>
              </a:solidFill>
              <a:round/>
              <a:headEnd type="none" w="sm" len="sm"/>
              <a:tailEnd type="none" w="sm" len="sm"/>
            </a:ln>
          </p:spPr>
          <p:txBody>
            <a:bodyPr wrap="none" anchor="ctr"/>
            <a:lstStyle/>
            <a:p>
              <a:endParaRPr lang="en-US"/>
            </a:p>
          </p:txBody>
        </p:sp>
        <p:pic>
          <p:nvPicPr>
            <p:cNvPr id="120" name="Picture 119"/>
            <p:cNvPicPr>
              <a:picLocks noChangeAspect="1" noChangeArrowheads="1"/>
            </p:cNvPicPr>
            <p:nvPr/>
          </p:nvPicPr>
          <p:blipFill>
            <a:blip r:embed="rId14" cstate="email"/>
            <a:srcRect/>
            <a:stretch>
              <a:fillRect/>
            </a:stretch>
          </p:blipFill>
          <p:spPr bwMode="auto">
            <a:xfrm>
              <a:off x="1080" y="3924"/>
              <a:ext cx="67" cy="55"/>
            </a:xfrm>
            <a:prstGeom prst="rect">
              <a:avLst/>
            </a:prstGeom>
            <a:noFill/>
            <a:ln w="12700">
              <a:noFill/>
              <a:miter lim="800000"/>
              <a:headEnd type="none" w="sm" len="sm"/>
              <a:tailEnd type="none" w="sm" len="sm"/>
            </a:ln>
          </p:spPr>
        </p:pic>
        <p:pic>
          <p:nvPicPr>
            <p:cNvPr id="121" name="Picture 120"/>
            <p:cNvPicPr>
              <a:picLocks noChangeAspect="1" noChangeArrowheads="1"/>
            </p:cNvPicPr>
            <p:nvPr/>
          </p:nvPicPr>
          <p:blipFill>
            <a:blip r:embed="rId6" cstate="email"/>
            <a:srcRect/>
            <a:stretch>
              <a:fillRect/>
            </a:stretch>
          </p:blipFill>
          <p:spPr bwMode="auto">
            <a:xfrm>
              <a:off x="1192" y="3757"/>
              <a:ext cx="145" cy="109"/>
            </a:xfrm>
            <a:prstGeom prst="rect">
              <a:avLst/>
            </a:prstGeom>
            <a:noFill/>
            <a:ln w="12700">
              <a:noFill/>
              <a:miter lim="800000"/>
              <a:headEnd type="none" w="sm" len="sm"/>
              <a:tailEnd type="none" w="sm" len="sm"/>
            </a:ln>
          </p:spPr>
        </p:pic>
        <p:pic>
          <p:nvPicPr>
            <p:cNvPr id="122" name="Picture 121"/>
            <p:cNvPicPr>
              <a:picLocks noChangeAspect="1" noChangeArrowheads="1"/>
            </p:cNvPicPr>
            <p:nvPr/>
          </p:nvPicPr>
          <p:blipFill>
            <a:blip r:embed="rId15" cstate="email"/>
            <a:srcRect/>
            <a:stretch>
              <a:fillRect/>
            </a:stretch>
          </p:blipFill>
          <p:spPr bwMode="auto">
            <a:xfrm>
              <a:off x="1320" y="3979"/>
              <a:ext cx="95" cy="90"/>
            </a:xfrm>
            <a:prstGeom prst="rect">
              <a:avLst/>
            </a:prstGeom>
            <a:noFill/>
            <a:ln w="9525">
              <a:noFill/>
              <a:miter lim="800000"/>
              <a:headEnd/>
              <a:tailEnd/>
            </a:ln>
          </p:spPr>
        </p:pic>
        <p:pic>
          <p:nvPicPr>
            <p:cNvPr id="123" name="Picture 122"/>
            <p:cNvPicPr>
              <a:picLocks noChangeAspect="1" noChangeArrowheads="1"/>
            </p:cNvPicPr>
            <p:nvPr/>
          </p:nvPicPr>
          <p:blipFill>
            <a:blip r:embed="rId16" cstate="email"/>
            <a:srcRect/>
            <a:stretch>
              <a:fillRect/>
            </a:stretch>
          </p:blipFill>
          <p:spPr bwMode="auto">
            <a:xfrm>
              <a:off x="1238" y="3979"/>
              <a:ext cx="68" cy="104"/>
            </a:xfrm>
            <a:prstGeom prst="rect">
              <a:avLst/>
            </a:prstGeom>
            <a:noFill/>
            <a:ln w="9525">
              <a:noFill/>
              <a:miter lim="800000"/>
              <a:headEnd/>
              <a:tailEnd/>
            </a:ln>
          </p:spPr>
        </p:pic>
        <p:pic>
          <p:nvPicPr>
            <p:cNvPr id="124" name="Picture 123"/>
            <p:cNvPicPr>
              <a:picLocks noChangeAspect="1" noChangeArrowheads="1"/>
            </p:cNvPicPr>
            <p:nvPr/>
          </p:nvPicPr>
          <p:blipFill>
            <a:blip r:embed="rId17" cstate="email"/>
            <a:srcRect/>
            <a:stretch>
              <a:fillRect/>
            </a:stretch>
          </p:blipFill>
          <p:spPr bwMode="auto">
            <a:xfrm>
              <a:off x="1147" y="3979"/>
              <a:ext cx="76" cy="93"/>
            </a:xfrm>
            <a:prstGeom prst="rect">
              <a:avLst/>
            </a:prstGeom>
            <a:noFill/>
            <a:ln w="9525">
              <a:noFill/>
              <a:miter lim="800000"/>
              <a:headEnd/>
              <a:tailEnd/>
            </a:ln>
          </p:spPr>
        </p:pic>
        <p:sp>
          <p:nvSpPr>
            <p:cNvPr id="125" name="Line 124"/>
            <p:cNvSpPr>
              <a:spLocks noChangeShapeType="1"/>
            </p:cNvSpPr>
            <p:nvPr/>
          </p:nvSpPr>
          <p:spPr bwMode="auto">
            <a:xfrm>
              <a:off x="792" y="3919"/>
              <a:ext cx="0" cy="60"/>
            </a:xfrm>
            <a:prstGeom prst="line">
              <a:avLst/>
            </a:prstGeom>
            <a:noFill/>
            <a:ln w="12700">
              <a:solidFill>
                <a:schemeClr val="bg2"/>
              </a:solidFill>
              <a:round/>
              <a:headEnd type="none" w="sm" len="sm"/>
              <a:tailEnd type="none" w="sm" len="sm"/>
            </a:ln>
          </p:spPr>
          <p:txBody>
            <a:bodyPr/>
            <a:lstStyle/>
            <a:p>
              <a:endParaRPr lang="en-US"/>
            </a:p>
          </p:txBody>
        </p:sp>
        <p:sp>
          <p:nvSpPr>
            <p:cNvPr id="126" name="Line 125"/>
            <p:cNvSpPr>
              <a:spLocks noChangeShapeType="1"/>
            </p:cNvSpPr>
            <p:nvPr/>
          </p:nvSpPr>
          <p:spPr bwMode="auto">
            <a:xfrm>
              <a:off x="826" y="3899"/>
              <a:ext cx="89" cy="0"/>
            </a:xfrm>
            <a:prstGeom prst="line">
              <a:avLst/>
            </a:prstGeom>
            <a:noFill/>
            <a:ln w="28575">
              <a:solidFill>
                <a:srgbClr val="C0C0C0"/>
              </a:solidFill>
              <a:round/>
              <a:headEnd type="none" w="sm" len="sm"/>
              <a:tailEnd type="none" w="sm" len="sm"/>
            </a:ln>
          </p:spPr>
          <p:txBody>
            <a:bodyPr/>
            <a:lstStyle/>
            <a:p>
              <a:endParaRPr lang="en-US"/>
            </a:p>
          </p:txBody>
        </p:sp>
        <p:sp>
          <p:nvSpPr>
            <p:cNvPr id="127" name="Oval 126"/>
            <p:cNvSpPr>
              <a:spLocks noChangeArrowheads="1"/>
            </p:cNvSpPr>
            <p:nvPr/>
          </p:nvSpPr>
          <p:spPr bwMode="auto">
            <a:xfrm>
              <a:off x="902" y="3890"/>
              <a:ext cx="22" cy="19"/>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sp>
          <p:nvSpPr>
            <p:cNvPr id="128" name="Line 127"/>
            <p:cNvSpPr>
              <a:spLocks noChangeShapeType="1"/>
            </p:cNvSpPr>
            <p:nvPr/>
          </p:nvSpPr>
          <p:spPr bwMode="auto">
            <a:xfrm flipH="1">
              <a:off x="703" y="3919"/>
              <a:ext cx="67" cy="61"/>
            </a:xfrm>
            <a:prstGeom prst="line">
              <a:avLst/>
            </a:prstGeom>
            <a:noFill/>
            <a:ln w="12700">
              <a:solidFill>
                <a:schemeClr val="bg2"/>
              </a:solidFill>
              <a:round/>
              <a:headEnd type="none" w="sm" len="sm"/>
              <a:tailEnd type="none" w="sm" len="sm"/>
            </a:ln>
          </p:spPr>
          <p:txBody>
            <a:bodyPr/>
            <a:lstStyle/>
            <a:p>
              <a:endParaRPr lang="en-US"/>
            </a:p>
          </p:txBody>
        </p:sp>
        <p:sp>
          <p:nvSpPr>
            <p:cNvPr id="129" name="Line 128"/>
            <p:cNvSpPr>
              <a:spLocks noChangeShapeType="1"/>
            </p:cNvSpPr>
            <p:nvPr/>
          </p:nvSpPr>
          <p:spPr bwMode="auto">
            <a:xfrm flipH="1">
              <a:off x="614" y="3919"/>
              <a:ext cx="133" cy="61"/>
            </a:xfrm>
            <a:prstGeom prst="line">
              <a:avLst/>
            </a:prstGeom>
            <a:noFill/>
            <a:ln w="12700">
              <a:solidFill>
                <a:schemeClr val="bg2"/>
              </a:solidFill>
              <a:round/>
              <a:headEnd type="none" w="sm" len="sm"/>
              <a:tailEnd type="none" w="sm" len="sm"/>
            </a:ln>
          </p:spPr>
          <p:txBody>
            <a:bodyPr/>
            <a:lstStyle/>
            <a:p>
              <a:endParaRPr lang="en-US"/>
            </a:p>
          </p:txBody>
        </p:sp>
        <p:pic>
          <p:nvPicPr>
            <p:cNvPr id="130" name="Picture 129"/>
            <p:cNvPicPr>
              <a:picLocks noChangeAspect="1" noChangeArrowheads="1"/>
            </p:cNvPicPr>
            <p:nvPr/>
          </p:nvPicPr>
          <p:blipFill>
            <a:blip r:embed="rId15" cstate="email"/>
            <a:srcRect/>
            <a:stretch>
              <a:fillRect/>
            </a:stretch>
          </p:blipFill>
          <p:spPr bwMode="auto">
            <a:xfrm>
              <a:off x="741" y="3979"/>
              <a:ext cx="95" cy="90"/>
            </a:xfrm>
            <a:prstGeom prst="rect">
              <a:avLst/>
            </a:prstGeom>
            <a:noFill/>
            <a:ln w="9525">
              <a:noFill/>
              <a:miter lim="800000"/>
              <a:headEnd/>
              <a:tailEnd/>
            </a:ln>
          </p:spPr>
        </p:pic>
        <p:pic>
          <p:nvPicPr>
            <p:cNvPr id="131" name="Picture 130"/>
            <p:cNvPicPr>
              <a:picLocks noChangeAspect="1" noChangeArrowheads="1"/>
            </p:cNvPicPr>
            <p:nvPr/>
          </p:nvPicPr>
          <p:blipFill>
            <a:blip r:embed="rId16" cstate="email"/>
            <a:srcRect/>
            <a:stretch>
              <a:fillRect/>
            </a:stretch>
          </p:blipFill>
          <p:spPr bwMode="auto">
            <a:xfrm>
              <a:off x="658" y="3979"/>
              <a:ext cx="68" cy="104"/>
            </a:xfrm>
            <a:prstGeom prst="rect">
              <a:avLst/>
            </a:prstGeom>
            <a:noFill/>
            <a:ln w="9525">
              <a:noFill/>
              <a:miter lim="800000"/>
              <a:headEnd/>
              <a:tailEnd/>
            </a:ln>
          </p:spPr>
        </p:pic>
        <p:pic>
          <p:nvPicPr>
            <p:cNvPr id="132" name="Picture 131"/>
            <p:cNvPicPr>
              <a:picLocks noChangeAspect="1" noChangeArrowheads="1"/>
            </p:cNvPicPr>
            <p:nvPr/>
          </p:nvPicPr>
          <p:blipFill>
            <a:blip r:embed="rId17" cstate="email"/>
            <a:srcRect/>
            <a:stretch>
              <a:fillRect/>
            </a:stretch>
          </p:blipFill>
          <p:spPr bwMode="auto">
            <a:xfrm>
              <a:off x="567" y="3979"/>
              <a:ext cx="76" cy="93"/>
            </a:xfrm>
            <a:prstGeom prst="rect">
              <a:avLst/>
            </a:prstGeom>
            <a:noFill/>
            <a:ln w="9525">
              <a:noFill/>
              <a:miter lim="800000"/>
              <a:headEnd/>
              <a:tailEnd/>
            </a:ln>
          </p:spPr>
        </p:pic>
        <p:sp>
          <p:nvSpPr>
            <p:cNvPr id="133" name="Line 132"/>
            <p:cNvSpPr>
              <a:spLocks noChangeShapeType="1"/>
            </p:cNvSpPr>
            <p:nvPr/>
          </p:nvSpPr>
          <p:spPr bwMode="auto">
            <a:xfrm>
              <a:off x="826" y="3798"/>
              <a:ext cx="89" cy="0"/>
            </a:xfrm>
            <a:prstGeom prst="line">
              <a:avLst/>
            </a:prstGeom>
            <a:noFill/>
            <a:ln w="28575">
              <a:solidFill>
                <a:srgbClr val="C0C0C0"/>
              </a:solidFill>
              <a:round/>
              <a:headEnd type="none" w="sm" len="sm"/>
              <a:tailEnd type="none" w="sm" len="sm"/>
            </a:ln>
          </p:spPr>
          <p:txBody>
            <a:bodyPr/>
            <a:lstStyle/>
            <a:p>
              <a:endParaRPr lang="en-US"/>
            </a:p>
          </p:txBody>
        </p:sp>
        <p:sp>
          <p:nvSpPr>
            <p:cNvPr id="134" name="Oval 133"/>
            <p:cNvSpPr>
              <a:spLocks noChangeArrowheads="1"/>
            </p:cNvSpPr>
            <p:nvPr/>
          </p:nvSpPr>
          <p:spPr bwMode="auto">
            <a:xfrm>
              <a:off x="902" y="3789"/>
              <a:ext cx="22" cy="2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chemeClr val="tx1"/>
                </a:solidFill>
              </a:endParaRPr>
            </a:p>
          </p:txBody>
        </p:sp>
        <p:pic>
          <p:nvPicPr>
            <p:cNvPr id="135" name="Picture 134"/>
            <p:cNvPicPr>
              <a:picLocks noChangeAspect="1" noChangeArrowheads="1"/>
            </p:cNvPicPr>
            <p:nvPr/>
          </p:nvPicPr>
          <p:blipFill>
            <a:blip r:embed="rId5" cstate="email"/>
            <a:srcRect/>
            <a:stretch>
              <a:fillRect/>
            </a:stretch>
          </p:blipFill>
          <p:spPr bwMode="auto">
            <a:xfrm>
              <a:off x="708" y="3757"/>
              <a:ext cx="133" cy="78"/>
            </a:xfrm>
            <a:prstGeom prst="rect">
              <a:avLst/>
            </a:prstGeom>
            <a:noFill/>
            <a:ln w="12700">
              <a:noFill/>
              <a:miter lim="800000"/>
              <a:headEnd type="none" w="sm" len="sm"/>
              <a:tailEnd type="none" w="sm" len="sm"/>
            </a:ln>
          </p:spPr>
        </p:pic>
        <p:sp>
          <p:nvSpPr>
            <p:cNvPr id="136" name="Line 135"/>
            <p:cNvSpPr>
              <a:spLocks noChangeShapeType="1"/>
            </p:cNvSpPr>
            <p:nvPr/>
          </p:nvSpPr>
          <p:spPr bwMode="auto">
            <a:xfrm>
              <a:off x="792" y="3838"/>
              <a:ext cx="0" cy="61"/>
            </a:xfrm>
            <a:prstGeom prst="line">
              <a:avLst/>
            </a:prstGeom>
            <a:noFill/>
            <a:ln w="12700">
              <a:solidFill>
                <a:schemeClr val="bg2"/>
              </a:solidFill>
              <a:round/>
              <a:headEnd type="none" w="sm" len="sm"/>
              <a:tailEnd type="none" w="sm" len="sm"/>
            </a:ln>
          </p:spPr>
          <p:txBody>
            <a:bodyPr/>
            <a:lstStyle/>
            <a:p>
              <a:endParaRPr lang="en-US"/>
            </a:p>
          </p:txBody>
        </p:sp>
        <p:sp>
          <p:nvSpPr>
            <p:cNvPr id="137" name="Line 136"/>
            <p:cNvSpPr>
              <a:spLocks noChangeShapeType="1"/>
            </p:cNvSpPr>
            <p:nvPr/>
          </p:nvSpPr>
          <p:spPr bwMode="auto">
            <a:xfrm>
              <a:off x="814" y="3838"/>
              <a:ext cx="0" cy="61"/>
            </a:xfrm>
            <a:prstGeom prst="line">
              <a:avLst/>
            </a:prstGeom>
            <a:noFill/>
            <a:ln w="12700">
              <a:solidFill>
                <a:schemeClr val="bg2"/>
              </a:solidFill>
              <a:round/>
              <a:headEnd type="none" w="sm" len="sm"/>
              <a:tailEnd type="none" w="sm" len="sm"/>
            </a:ln>
          </p:spPr>
          <p:txBody>
            <a:bodyPr/>
            <a:lstStyle/>
            <a:p>
              <a:endParaRPr lang="en-US"/>
            </a:p>
          </p:txBody>
        </p:sp>
        <p:sp>
          <p:nvSpPr>
            <p:cNvPr id="138" name="Line 137"/>
            <p:cNvSpPr>
              <a:spLocks noChangeShapeType="1"/>
            </p:cNvSpPr>
            <p:nvPr/>
          </p:nvSpPr>
          <p:spPr bwMode="auto">
            <a:xfrm>
              <a:off x="802" y="3838"/>
              <a:ext cx="0" cy="61"/>
            </a:xfrm>
            <a:prstGeom prst="line">
              <a:avLst/>
            </a:prstGeom>
            <a:noFill/>
            <a:ln w="12700">
              <a:solidFill>
                <a:schemeClr val="bg2"/>
              </a:solidFill>
              <a:round/>
              <a:headEnd type="none" w="sm" len="sm"/>
              <a:tailEnd type="none" w="sm" len="sm"/>
            </a:ln>
          </p:spPr>
          <p:txBody>
            <a:bodyPr/>
            <a:lstStyle/>
            <a:p>
              <a:endParaRPr lang="en-US"/>
            </a:p>
          </p:txBody>
        </p:sp>
        <p:pic>
          <p:nvPicPr>
            <p:cNvPr id="139" name="Picture 138" descr="HART_Adapter"/>
            <p:cNvPicPr>
              <a:picLocks noChangeAspect="1" noChangeArrowheads="1"/>
            </p:cNvPicPr>
            <p:nvPr/>
          </p:nvPicPr>
          <p:blipFill>
            <a:blip r:embed="rId18" cstate="email"/>
            <a:srcRect/>
            <a:stretch>
              <a:fillRect/>
            </a:stretch>
          </p:blipFill>
          <p:spPr bwMode="auto">
            <a:xfrm>
              <a:off x="747" y="3878"/>
              <a:ext cx="89" cy="41"/>
            </a:xfrm>
            <a:prstGeom prst="rect">
              <a:avLst/>
            </a:prstGeom>
            <a:noFill/>
            <a:ln w="9525">
              <a:noFill/>
              <a:miter lim="800000"/>
              <a:headEnd/>
              <a:tailEnd/>
            </a:ln>
          </p:spPr>
        </p:pic>
      </p:grpSp>
      <p:sp>
        <p:nvSpPr>
          <p:cNvPr id="140" name="AutoShape 139"/>
          <p:cNvSpPr>
            <a:spLocks noChangeArrowheads="1"/>
          </p:cNvSpPr>
          <p:nvPr/>
        </p:nvSpPr>
        <p:spPr bwMode="auto">
          <a:xfrm>
            <a:off x="5331496" y="1662895"/>
            <a:ext cx="1346200" cy="719138"/>
          </a:xfrm>
          <a:prstGeom prst="flowChartMultidocument">
            <a:avLst/>
          </a:prstGeom>
          <a:solidFill>
            <a:schemeClr val="hlink"/>
          </a:solidFill>
          <a:ln w="12700">
            <a:solidFill>
              <a:srgbClr val="CCFFFF"/>
            </a:solidFill>
            <a:miter lim="800000"/>
            <a:headEnd type="none" w="sm" len="sm"/>
            <a:tailEnd type="none" w="sm" len="sm"/>
          </a:ln>
        </p:spPr>
        <p:txBody>
          <a:bodyPr anchor="ctr"/>
          <a:lstStyle/>
          <a:p>
            <a:pPr algn="ctr"/>
            <a:r>
              <a:rPr lang="ru-RU" sz="1200" dirty="0" smtClean="0">
                <a:solidFill>
                  <a:schemeClr val="bg1"/>
                </a:solidFill>
              </a:rPr>
              <a:t>Проект управления</a:t>
            </a:r>
            <a:endParaRPr lang="en-US" sz="1200" dirty="0">
              <a:solidFill>
                <a:schemeClr val="bg1"/>
              </a:solidFill>
            </a:endParaRPr>
          </a:p>
        </p:txBody>
      </p:sp>
      <p:sp>
        <p:nvSpPr>
          <p:cNvPr id="141" name="AutoShape 140"/>
          <p:cNvSpPr>
            <a:spLocks noChangeArrowheads="1"/>
          </p:cNvSpPr>
          <p:nvPr/>
        </p:nvSpPr>
        <p:spPr bwMode="auto">
          <a:xfrm>
            <a:off x="5331496" y="2382033"/>
            <a:ext cx="1435064" cy="720725"/>
          </a:xfrm>
          <a:prstGeom prst="flowChartMultidocument">
            <a:avLst/>
          </a:prstGeom>
          <a:solidFill>
            <a:srgbClr val="E47F00"/>
          </a:solidFill>
          <a:ln w="12700">
            <a:solidFill>
              <a:srgbClr val="FFCC99"/>
            </a:solidFill>
            <a:miter lim="800000"/>
            <a:headEnd type="none" w="sm" len="sm"/>
            <a:tailEnd type="none" w="sm" len="sm"/>
          </a:ln>
        </p:spPr>
        <p:txBody>
          <a:bodyPr anchor="ctr"/>
          <a:lstStyle/>
          <a:p>
            <a:pPr algn="ctr"/>
            <a:r>
              <a:rPr lang="ru-RU" sz="1200" dirty="0" smtClean="0">
                <a:solidFill>
                  <a:schemeClr val="bg1"/>
                </a:solidFill>
              </a:rPr>
              <a:t>Проект визуализации</a:t>
            </a:r>
            <a:endParaRPr lang="en-US" sz="1200" dirty="0">
              <a:solidFill>
                <a:schemeClr val="bg1"/>
              </a:solidFill>
            </a:endParaRPr>
          </a:p>
        </p:txBody>
      </p:sp>
      <p:pic>
        <p:nvPicPr>
          <p:cNvPr id="142" name="Picture 141"/>
          <p:cNvPicPr>
            <a:picLocks noChangeAspect="1" noChangeArrowheads="1"/>
          </p:cNvPicPr>
          <p:nvPr/>
        </p:nvPicPr>
        <p:blipFill>
          <a:blip r:embed="rId19" cstate="email">
            <a:clrChange>
              <a:clrFrom>
                <a:srgbClr val="FFFFFF"/>
              </a:clrFrom>
              <a:clrTo>
                <a:srgbClr val="FFFFFF">
                  <a:alpha val="0"/>
                </a:srgbClr>
              </a:clrTo>
            </a:clrChange>
          </a:blip>
          <a:srcRect/>
          <a:stretch>
            <a:fillRect/>
          </a:stretch>
        </p:blipFill>
        <p:spPr bwMode="auto">
          <a:xfrm>
            <a:off x="1394355" y="2001838"/>
            <a:ext cx="1222375" cy="1574800"/>
          </a:xfrm>
          <a:prstGeom prst="rect">
            <a:avLst/>
          </a:prstGeom>
          <a:noFill/>
          <a:ln w="9525">
            <a:noFill/>
            <a:miter lim="800000"/>
            <a:headEnd/>
            <a:tailEnd/>
          </a:ln>
        </p:spPr>
      </p:pic>
      <p:sp>
        <p:nvSpPr>
          <p:cNvPr id="143" name="AutoShape 143"/>
          <p:cNvSpPr>
            <a:spLocks noChangeArrowheads="1"/>
          </p:cNvSpPr>
          <p:nvPr/>
        </p:nvSpPr>
        <p:spPr bwMode="auto">
          <a:xfrm>
            <a:off x="5356103" y="3102758"/>
            <a:ext cx="1296987" cy="539750"/>
          </a:xfrm>
          <a:prstGeom prst="flowChartMultidocument">
            <a:avLst/>
          </a:prstGeom>
          <a:solidFill>
            <a:srgbClr val="FFFF99"/>
          </a:solidFill>
          <a:ln w="12700">
            <a:solidFill>
              <a:srgbClr val="FFCC99"/>
            </a:solidFill>
            <a:prstDash val="dash"/>
            <a:miter lim="800000"/>
            <a:headEnd type="none" w="sm" len="sm"/>
            <a:tailEnd type="none" w="sm" len="sm"/>
          </a:ln>
        </p:spPr>
        <p:txBody>
          <a:bodyPr anchor="ctr"/>
          <a:lstStyle/>
          <a:p>
            <a:pPr algn="ctr"/>
            <a:r>
              <a:rPr lang="ru-RU" sz="900" dirty="0" smtClean="0">
                <a:solidFill>
                  <a:schemeClr val="accent6">
                    <a:lumMod val="75000"/>
                  </a:schemeClr>
                </a:solidFill>
              </a:rPr>
              <a:t>.... проект</a:t>
            </a:r>
            <a:endParaRPr lang="en-US" sz="900" dirty="0">
              <a:solidFill>
                <a:schemeClr val="accent6">
                  <a:lumMod val="75000"/>
                </a:schemeClr>
              </a:solidFill>
            </a:endParaRPr>
          </a:p>
        </p:txBody>
      </p:sp>
      <p:sp>
        <p:nvSpPr>
          <p:cNvPr id="144" name="Text Box 144"/>
          <p:cNvSpPr txBox="1">
            <a:spLocks noChangeArrowheads="1"/>
          </p:cNvSpPr>
          <p:nvPr/>
        </p:nvSpPr>
        <p:spPr bwMode="auto">
          <a:xfrm>
            <a:off x="7888779" y="4232255"/>
            <a:ext cx="4098174" cy="1723549"/>
          </a:xfrm>
          <a:prstGeom prst="rect">
            <a:avLst/>
          </a:prstGeom>
          <a:noFill/>
          <a:ln w="9525">
            <a:noFill/>
            <a:miter lim="800000"/>
            <a:headEnd/>
            <a:tailEnd/>
          </a:ln>
        </p:spPr>
        <p:txBody>
          <a:bodyPr wrap="square">
            <a:spAutoFit/>
          </a:bodyPr>
          <a:lstStyle/>
          <a:p>
            <a:pPr algn="ctr"/>
            <a:r>
              <a:rPr lang="ru-RU" sz="2000" dirty="0" smtClean="0">
                <a:solidFill>
                  <a:srgbClr val="626469"/>
                </a:solidFill>
              </a:rPr>
              <a:t>Менеджер топологии</a:t>
            </a:r>
            <a:endParaRPr lang="en-GB" sz="2000" dirty="0">
              <a:solidFill>
                <a:srgbClr val="626469"/>
              </a:solidFill>
            </a:endParaRPr>
          </a:p>
          <a:p>
            <a:pPr algn="ctr"/>
            <a:r>
              <a:rPr lang="ru-RU" sz="1600" dirty="0" smtClean="0">
                <a:solidFill>
                  <a:srgbClr val="626469"/>
                </a:solidFill>
              </a:rPr>
              <a:t>Конфигурация инфраструктуры системы</a:t>
            </a:r>
            <a:endParaRPr lang="en-GB" sz="1600" dirty="0" smtClean="0">
              <a:solidFill>
                <a:srgbClr val="626469"/>
              </a:solidFill>
            </a:endParaRPr>
          </a:p>
          <a:p>
            <a:pPr algn="ctr"/>
            <a:r>
              <a:rPr lang="ru-RU" sz="1400" dirty="0" smtClean="0">
                <a:solidFill>
                  <a:schemeClr val="accent6">
                    <a:lumMod val="75000"/>
                  </a:schemeClr>
                </a:solidFill>
              </a:rPr>
              <a:t>Определение объектов визуализации</a:t>
            </a:r>
            <a:endParaRPr lang="en-GB" sz="1400" dirty="0">
              <a:solidFill>
                <a:schemeClr val="accent6">
                  <a:lumMod val="75000"/>
                </a:schemeClr>
              </a:solidFill>
            </a:endParaRPr>
          </a:p>
          <a:p>
            <a:pPr algn="ctr"/>
            <a:r>
              <a:rPr lang="ru-RU" sz="1400" dirty="0" smtClean="0">
                <a:solidFill>
                  <a:schemeClr val="accent6">
                    <a:lumMod val="75000"/>
                  </a:schemeClr>
                </a:solidFill>
              </a:rPr>
              <a:t>Контроллеры</a:t>
            </a:r>
            <a:endParaRPr lang="en-GB" sz="1400" dirty="0">
              <a:solidFill>
                <a:schemeClr val="accent6">
                  <a:lumMod val="75000"/>
                </a:schemeClr>
              </a:solidFill>
            </a:endParaRPr>
          </a:p>
          <a:p>
            <a:pPr algn="ctr"/>
            <a:r>
              <a:rPr lang="ru-RU" sz="1400" dirty="0" smtClean="0">
                <a:solidFill>
                  <a:schemeClr val="accent6">
                    <a:lumMod val="75000"/>
                  </a:schemeClr>
                </a:solidFill>
              </a:rPr>
              <a:t>Сети</a:t>
            </a:r>
            <a:endParaRPr lang="en-GB" sz="1400" dirty="0">
              <a:solidFill>
                <a:schemeClr val="accent6">
                  <a:lumMod val="75000"/>
                </a:schemeClr>
              </a:solidFill>
            </a:endParaRPr>
          </a:p>
          <a:p>
            <a:pPr algn="ctr"/>
            <a:r>
              <a:rPr lang="ru-RU" sz="1400" dirty="0" smtClean="0">
                <a:solidFill>
                  <a:schemeClr val="accent6">
                    <a:lumMod val="75000"/>
                  </a:schemeClr>
                </a:solidFill>
              </a:rPr>
              <a:t>Устройства и распределенные вводы-выводы</a:t>
            </a:r>
            <a:r>
              <a:rPr lang="en-GB" sz="1400" dirty="0" smtClean="0">
                <a:solidFill>
                  <a:schemeClr val="accent6">
                    <a:lumMod val="75000"/>
                  </a:schemeClr>
                </a:solidFill>
              </a:rPr>
              <a:t>…</a:t>
            </a:r>
            <a:endParaRPr lang="en-GB" sz="1400" dirty="0">
              <a:solidFill>
                <a:schemeClr val="accent6">
                  <a:lumMod val="75000"/>
                </a:schemeClr>
              </a:solidFill>
            </a:endParaRPr>
          </a:p>
        </p:txBody>
      </p:sp>
      <p:sp>
        <p:nvSpPr>
          <p:cNvPr id="145" name="Text Box 145"/>
          <p:cNvSpPr txBox="1">
            <a:spLocks noChangeArrowheads="1"/>
          </p:cNvSpPr>
          <p:nvPr/>
        </p:nvSpPr>
        <p:spPr bwMode="auto">
          <a:xfrm>
            <a:off x="601398" y="4365625"/>
            <a:ext cx="3031264" cy="1323439"/>
          </a:xfrm>
          <a:prstGeom prst="rect">
            <a:avLst/>
          </a:prstGeom>
          <a:noFill/>
          <a:ln w="9525">
            <a:noFill/>
            <a:miter lim="800000"/>
            <a:headEnd/>
            <a:tailEnd/>
          </a:ln>
        </p:spPr>
        <p:txBody>
          <a:bodyPr wrap="square">
            <a:spAutoFit/>
          </a:bodyPr>
          <a:lstStyle/>
          <a:p>
            <a:pPr algn="ctr"/>
            <a:r>
              <a:rPr lang="ru-RU" sz="2000" dirty="0" smtClean="0">
                <a:solidFill>
                  <a:schemeClr val="tx2"/>
                </a:solidFill>
              </a:rPr>
              <a:t>Менеджер приложений</a:t>
            </a:r>
            <a:endParaRPr lang="en-GB" sz="2000" dirty="0">
              <a:solidFill>
                <a:schemeClr val="tx2"/>
              </a:solidFill>
            </a:endParaRPr>
          </a:p>
          <a:p>
            <a:pPr algn="ctr"/>
            <a:r>
              <a:rPr lang="ru-RU" sz="1600" dirty="0" smtClean="0">
                <a:solidFill>
                  <a:schemeClr val="tx2"/>
                </a:solidFill>
              </a:rPr>
              <a:t>Модель технологического процесса</a:t>
            </a:r>
            <a:endParaRPr lang="en-GB" sz="1400" dirty="0">
              <a:solidFill>
                <a:schemeClr val="tx2"/>
              </a:solidFill>
            </a:endParaRPr>
          </a:p>
          <a:p>
            <a:pPr algn="ctr"/>
            <a:r>
              <a:rPr lang="ru-RU" sz="1400" dirty="0" smtClean="0">
                <a:solidFill>
                  <a:srgbClr val="626469"/>
                </a:solidFill>
              </a:rPr>
              <a:t>Описание технологической схемы для управления</a:t>
            </a:r>
            <a:endParaRPr lang="en-GB" sz="1600" dirty="0">
              <a:solidFill>
                <a:srgbClr val="626469"/>
              </a:solidFill>
            </a:endParaRPr>
          </a:p>
        </p:txBody>
      </p:sp>
      <p:sp>
        <p:nvSpPr>
          <p:cNvPr id="146" name="Text Box 146"/>
          <p:cNvSpPr txBox="1">
            <a:spLocks noChangeArrowheads="1"/>
          </p:cNvSpPr>
          <p:nvPr/>
        </p:nvSpPr>
        <p:spPr bwMode="auto">
          <a:xfrm>
            <a:off x="4780634" y="4232255"/>
            <a:ext cx="2447925" cy="1754326"/>
          </a:xfrm>
          <a:prstGeom prst="rect">
            <a:avLst/>
          </a:prstGeom>
          <a:noFill/>
          <a:ln w="9525">
            <a:noFill/>
            <a:miter lim="800000"/>
            <a:headEnd/>
            <a:tailEnd/>
          </a:ln>
        </p:spPr>
        <p:txBody>
          <a:bodyPr>
            <a:spAutoFit/>
          </a:bodyPr>
          <a:lstStyle/>
          <a:p>
            <a:pPr algn="ctr"/>
            <a:r>
              <a:rPr lang="ru-RU" sz="2000" dirty="0" smtClean="0">
                <a:solidFill>
                  <a:srgbClr val="42B4E6"/>
                </a:solidFill>
              </a:rPr>
              <a:t>Менеджер проекта</a:t>
            </a:r>
            <a:endParaRPr lang="en-GB" sz="2000" dirty="0">
              <a:solidFill>
                <a:srgbClr val="42B4E6"/>
              </a:solidFill>
            </a:endParaRPr>
          </a:p>
          <a:p>
            <a:pPr algn="ctr"/>
            <a:r>
              <a:rPr lang="ru-RU" sz="1600" dirty="0" smtClean="0">
                <a:solidFill>
                  <a:srgbClr val="42B4E6"/>
                </a:solidFill>
              </a:rPr>
              <a:t>Создание логики управления</a:t>
            </a:r>
            <a:endParaRPr lang="en-GB" sz="1600" dirty="0">
              <a:solidFill>
                <a:srgbClr val="42B4E6"/>
              </a:solidFill>
            </a:endParaRPr>
          </a:p>
          <a:p>
            <a:pPr algn="ctr"/>
            <a:r>
              <a:rPr lang="ru-RU" sz="1400" dirty="0" smtClean="0">
                <a:solidFill>
                  <a:schemeClr val="accent6">
                    <a:lumMod val="75000"/>
                  </a:schemeClr>
                </a:solidFill>
              </a:rPr>
              <a:t>Объединение компонент объектов в единый проект </a:t>
            </a:r>
            <a:r>
              <a:rPr lang="en-GB" sz="1400" dirty="0" smtClean="0">
                <a:solidFill>
                  <a:schemeClr val="accent6">
                    <a:lumMod val="75000"/>
                  </a:schemeClr>
                </a:solidFill>
              </a:rPr>
              <a:t>(</a:t>
            </a:r>
            <a:r>
              <a:rPr lang="ru-RU" sz="1400" dirty="0" smtClean="0">
                <a:solidFill>
                  <a:schemeClr val="accent6">
                    <a:lumMod val="75000"/>
                  </a:schemeClr>
                </a:solidFill>
              </a:rPr>
              <a:t>управление, визуализация </a:t>
            </a:r>
            <a:r>
              <a:rPr lang="en-GB" sz="1400" dirty="0" smtClean="0">
                <a:solidFill>
                  <a:schemeClr val="accent6">
                    <a:lumMod val="75000"/>
                  </a:schemeClr>
                </a:solidFill>
              </a:rPr>
              <a:t>…) </a:t>
            </a:r>
            <a:endParaRPr lang="en-GB" sz="1400" dirty="0">
              <a:solidFill>
                <a:schemeClr val="accent6">
                  <a:lumMod val="75000"/>
                </a:schemeClr>
              </a:solidFill>
            </a:endParaRPr>
          </a:p>
        </p:txBody>
      </p:sp>
      <p:sp>
        <p:nvSpPr>
          <p:cNvPr id="147" name="Text Box 144"/>
          <p:cNvSpPr txBox="1">
            <a:spLocks noChangeArrowheads="1"/>
          </p:cNvSpPr>
          <p:nvPr/>
        </p:nvSpPr>
        <p:spPr bwMode="auto">
          <a:xfrm>
            <a:off x="5107560" y="3688545"/>
            <a:ext cx="1794081" cy="246221"/>
          </a:xfrm>
          <a:prstGeom prst="rect">
            <a:avLst/>
          </a:prstGeom>
          <a:noFill/>
          <a:ln w="9525">
            <a:noFill/>
            <a:miter lim="800000"/>
            <a:headEnd/>
            <a:tailEnd/>
          </a:ln>
        </p:spPr>
        <p:txBody>
          <a:bodyPr wrap="none">
            <a:spAutoFit/>
          </a:bodyPr>
          <a:lstStyle/>
          <a:p>
            <a:pPr algn="ctr"/>
            <a:r>
              <a:rPr lang="ru-RU" sz="1000" dirty="0" smtClean="0">
                <a:solidFill>
                  <a:schemeClr val="accent6">
                    <a:lumMod val="75000"/>
                  </a:schemeClr>
                </a:solidFill>
              </a:rPr>
              <a:t>Участники проектирования</a:t>
            </a:r>
            <a:endParaRPr lang="en-US" sz="1000" dirty="0">
              <a:solidFill>
                <a:schemeClr val="accent6">
                  <a:lumMod val="75000"/>
                </a:schemeClr>
              </a:solidFill>
            </a:endParaRPr>
          </a:p>
        </p:txBody>
      </p:sp>
      <p:pic>
        <p:nvPicPr>
          <p:cNvPr id="155" name="Picture 154" descr="Home Icon.jpg">
            <a:hlinkClick r:id="rId20" action="ppaction://hlinksldjump" tooltip="PES - Single Point Solution"/>
          </p:cNvPr>
          <p:cNvPicPr>
            <a:picLocks noChangeAspect="1"/>
          </p:cNvPicPr>
          <p:nvPr/>
        </p:nvPicPr>
        <p:blipFill>
          <a:blip r:embed="rId21" cstate="email"/>
          <a:stretch>
            <a:fillRect/>
          </a:stretch>
        </p:blipFill>
        <p:spPr>
          <a:xfrm>
            <a:off x="11620991" y="6238278"/>
            <a:ext cx="492722" cy="492722"/>
          </a:xfrm>
          <a:prstGeom prst="rect">
            <a:avLst/>
          </a:prstGeom>
        </p:spPr>
      </p:pic>
      <p:sp>
        <p:nvSpPr>
          <p:cNvPr id="157"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158"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Простое проектирование, разработка, внедрение, управление</a:t>
            </a:r>
            <a:endParaRPr lang="en-US" sz="1600" b="1" dirty="0">
              <a:solidFill>
                <a:schemeClr val="bg1"/>
              </a:solidFill>
            </a:endParaRPr>
          </a:p>
        </p:txBody>
      </p:sp>
      <p:pic>
        <p:nvPicPr>
          <p:cNvPr id="159" name="Picture 19" descr="Logo_PlantStruxure_OK"/>
          <p:cNvPicPr>
            <a:picLocks noChangeAspect="1" noChangeArrowheads="1"/>
          </p:cNvPicPr>
          <p:nvPr/>
        </p:nvPicPr>
        <p:blipFill>
          <a:blip r:embed="rId22" cstate="email"/>
          <a:srcRect/>
          <a:stretch>
            <a:fillRect/>
          </a:stretch>
        </p:blipFill>
        <p:spPr bwMode="auto">
          <a:xfrm>
            <a:off x="1219320" y="6327775"/>
            <a:ext cx="2249287" cy="376578"/>
          </a:xfrm>
          <a:prstGeom prst="rect">
            <a:avLst/>
          </a:prstGeom>
          <a:noFill/>
          <a:ln w="9525">
            <a:noFill/>
            <a:miter lim="800000"/>
            <a:headEnd/>
            <a:tailEnd/>
          </a:ln>
        </p:spPr>
      </p:pic>
      <p:sp>
        <p:nvSpPr>
          <p:cNvPr id="160"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151" name="Picture 10">
            <a:hlinkClick r:id="rId23" action="ppaction://hlinksldjump" tooltip="More Information"/>
          </p:cNvPr>
          <p:cNvPicPr>
            <a:picLocks noChangeAspect="1" noChangeArrowheads="1"/>
          </p:cNvPicPr>
          <p:nvPr/>
        </p:nvPicPr>
        <p:blipFill>
          <a:blip r:embed="rId24" cstate="email"/>
          <a:stretch>
            <a:fillRect/>
          </a:stretch>
        </p:blipFill>
        <p:spPr bwMode="auto">
          <a:xfrm rot="5126115">
            <a:off x="11067528" y="3721527"/>
            <a:ext cx="1020858" cy="766766"/>
          </a:xfrm>
          <a:prstGeom prst="rect">
            <a:avLst/>
          </a:prstGeom>
          <a:noFill/>
          <a:ln>
            <a:noFill/>
          </a:ln>
        </p:spPr>
      </p:pic>
      <p:pic>
        <p:nvPicPr>
          <p:cNvPr id="152" name="Picture 151" descr="Arrow_down_Dk Grey.png"/>
          <p:cNvPicPr>
            <a:picLocks noChangeAspect="1"/>
          </p:cNvPicPr>
          <p:nvPr/>
        </p:nvPicPr>
        <p:blipFill>
          <a:blip r:embed="rId25" cstate="email"/>
          <a:stretch>
            <a:fillRect/>
          </a:stretch>
        </p:blipFill>
        <p:spPr>
          <a:xfrm rot="16200000">
            <a:off x="353739" y="6216033"/>
            <a:ext cx="377917" cy="5760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p:txBody>
          <a:bodyPr/>
          <a:lstStyle/>
          <a:p>
            <a:pPr lvl="0"/>
            <a:r>
              <a:rPr lang="ru-RU" dirty="0" smtClean="0"/>
              <a:t>Менеджер приложения</a:t>
            </a:r>
            <a:endParaRPr lang="en-US" dirty="0"/>
          </a:p>
        </p:txBody>
      </p:sp>
      <p:pic>
        <p:nvPicPr>
          <p:cNvPr id="35" name="Picture 24"/>
          <p:cNvPicPr>
            <a:picLocks noChangeAspect="1" noChangeArrowheads="1"/>
          </p:cNvPicPr>
          <p:nvPr/>
        </p:nvPicPr>
        <p:blipFill>
          <a:blip r:embed="rId4" cstate="email"/>
          <a:srcRect/>
          <a:stretch>
            <a:fillRect/>
          </a:stretch>
        </p:blipFill>
        <p:spPr bwMode="auto">
          <a:xfrm>
            <a:off x="7053013" y="1"/>
            <a:ext cx="4991916" cy="1960563"/>
          </a:xfrm>
          <a:prstGeom prst="rect">
            <a:avLst/>
          </a:prstGeom>
          <a:noFill/>
          <a:ln w="9525">
            <a:noFill/>
            <a:miter lim="800000"/>
            <a:headEnd/>
            <a:tailEnd/>
          </a:ln>
        </p:spPr>
      </p:pic>
      <p:sp>
        <p:nvSpPr>
          <p:cNvPr id="36" name="AutoShape 25"/>
          <p:cNvSpPr>
            <a:spLocks noChangeArrowheads="1"/>
          </p:cNvSpPr>
          <p:nvPr/>
        </p:nvSpPr>
        <p:spPr bwMode="auto">
          <a:xfrm>
            <a:off x="8547031" y="1008064"/>
            <a:ext cx="1246391" cy="865187"/>
          </a:xfrm>
          <a:prstGeom prst="upArrow">
            <a:avLst>
              <a:gd name="adj1" fmla="val 50000"/>
              <a:gd name="adj2" fmla="val 25000"/>
            </a:avLst>
          </a:prstGeom>
          <a:solidFill>
            <a:srgbClr val="009900"/>
          </a:solidFill>
          <a:ln w="9525">
            <a:noFill/>
            <a:miter lim="800000"/>
            <a:headEnd/>
            <a:tailEnd/>
          </a:ln>
        </p:spPr>
        <p:txBody>
          <a:bodyPr vert="eaVert" wrap="none" anchor="ctr"/>
          <a:lstStyle/>
          <a:p>
            <a:pPr>
              <a:buClr>
                <a:srgbClr val="000000"/>
              </a:buClr>
              <a:buSzPct val="100000"/>
              <a:buFont typeface="Times New Roman" pitchFamily="18" charset="0"/>
              <a:buNone/>
            </a:pPr>
            <a:endParaRPr lang="en-AU"/>
          </a:p>
        </p:txBody>
      </p:sp>
      <p:graphicFrame>
        <p:nvGraphicFramePr>
          <p:cNvPr id="19" name="Object 2"/>
          <p:cNvGraphicFramePr>
            <a:graphicFrameLocks/>
          </p:cNvGraphicFramePr>
          <p:nvPr/>
        </p:nvGraphicFramePr>
        <p:xfrm>
          <a:off x="526913" y="2502759"/>
          <a:ext cx="4126425" cy="2382837"/>
        </p:xfrm>
        <a:graphic>
          <a:graphicData uri="http://schemas.openxmlformats.org/presentationml/2006/ole">
            <p:oleObj spid="_x0000_s142338" name="Document" r:id="rId5" imgW="7428571" imgH="4989156" progId="Word.Document.8">
              <p:embed/>
            </p:oleObj>
          </a:graphicData>
        </a:graphic>
      </p:graphicFrame>
      <p:sp>
        <p:nvSpPr>
          <p:cNvPr id="20" name="Rectangle 3"/>
          <p:cNvSpPr txBox="1">
            <a:spLocks noChangeArrowheads="1"/>
          </p:cNvSpPr>
          <p:nvPr/>
        </p:nvSpPr>
        <p:spPr>
          <a:xfrm>
            <a:off x="5326263" y="2004313"/>
            <a:ext cx="6718666" cy="1754326"/>
          </a:xfrm>
          <a:prstGeom prst="rect">
            <a:avLst/>
          </a:prstGeom>
          <a:noFill/>
        </p:spPr>
        <p:txBody>
          <a:bodyPr vert="horz" lIns="91440" tIns="45720" rIns="91440" bIns="45720" rtlCol="0">
            <a:spAutoFit/>
          </a:bodyPr>
          <a:lstStyle/>
          <a:p>
            <a:pPr marL="261938" marR="0" lvl="0" indent="-261938" algn="l" defTabSz="914400" rtl="0" eaLnBrk="1" fontAlgn="auto" latinLnBrk="0" hangingPunct="1">
              <a:lnSpc>
                <a:spcPct val="150000"/>
              </a:lnSpc>
              <a:spcBef>
                <a:spcPct val="0"/>
              </a:spcBef>
              <a:spcAft>
                <a:spcPts val="0"/>
              </a:spcAft>
              <a:buClrTx/>
              <a:buSzTx/>
              <a:tabLst/>
              <a:defRPr/>
            </a:pPr>
            <a:r>
              <a:rPr kumimoji="0" lang="ru-RU"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Простая</a:t>
            </a:r>
            <a:r>
              <a:rPr kumimoji="0" lang="ru-RU" sz="1800" b="0" i="0" u="none" strike="noStrike" kern="1200" cap="none" spc="0" normalizeH="0" noProof="0" dirty="0" smtClean="0">
                <a:ln>
                  <a:noFill/>
                </a:ln>
                <a:solidFill>
                  <a:schemeClr val="accent5"/>
                </a:solidFill>
                <a:effectLst/>
                <a:uLnTx/>
                <a:uFillTx/>
                <a:latin typeface="Arial" pitchFamily="34" charset="0"/>
                <a:ea typeface="+mn-ea"/>
                <a:cs typeface="Arial" pitchFamily="34" charset="0"/>
              </a:rPr>
              <a:t> </a:t>
            </a:r>
            <a:r>
              <a:rPr kumimoji="0" lang="en-US"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&amp; </a:t>
            </a:r>
            <a:r>
              <a:rPr kumimoji="0" lang="ru-RU"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гибкая модель технологического</a:t>
            </a:r>
            <a:r>
              <a:rPr kumimoji="0" lang="ru-RU" sz="1800" b="0" i="0" u="none" strike="noStrike" kern="1200" cap="none" spc="0" normalizeH="0" noProof="0" dirty="0" smtClean="0">
                <a:ln>
                  <a:noFill/>
                </a:ln>
                <a:solidFill>
                  <a:schemeClr val="accent5"/>
                </a:solidFill>
                <a:effectLst/>
                <a:uLnTx/>
                <a:uFillTx/>
                <a:latin typeface="Arial" pitchFamily="34" charset="0"/>
                <a:ea typeface="+mn-ea"/>
                <a:cs typeface="Arial" pitchFamily="34" charset="0"/>
              </a:rPr>
              <a:t> процесса</a:t>
            </a:r>
            <a:endParaRPr kumimoji="0" lang="en-US"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endParaRPr>
          </a:p>
          <a:p>
            <a:pPr marL="261938" marR="0" lvl="0" indent="-261938" algn="l" defTabSz="914400" rtl="0" eaLnBrk="1" fontAlgn="auto" latinLnBrk="0" hangingPunct="1">
              <a:lnSpc>
                <a:spcPct val="150000"/>
              </a:lnSpc>
              <a:spcBef>
                <a:spcPct val="0"/>
              </a:spcBef>
              <a:spcAft>
                <a:spcPts val="0"/>
              </a:spcAft>
              <a:buClrTx/>
              <a:buSzTx/>
              <a:tabLst/>
              <a:defRPr/>
            </a:pPr>
            <a:r>
              <a:rPr kumimoji="0" lang="ru-RU"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В основе</a:t>
            </a:r>
            <a:r>
              <a:rPr kumimoji="0" lang="ru-RU" sz="1800" b="0" i="0" u="none" strike="noStrike" kern="1200" cap="none" spc="0" normalizeH="0" noProof="0" dirty="0" smtClean="0">
                <a:ln>
                  <a:noFill/>
                </a:ln>
                <a:solidFill>
                  <a:schemeClr val="accent5"/>
                </a:solidFill>
                <a:effectLst/>
                <a:uLnTx/>
                <a:uFillTx/>
                <a:latin typeface="Arial" pitchFamily="34" charset="0"/>
                <a:ea typeface="+mn-ea"/>
                <a:cs typeface="Arial" pitchFamily="34" charset="0"/>
              </a:rPr>
              <a:t> – стандарты </a:t>
            </a:r>
            <a:r>
              <a:rPr lang="ru-RU" dirty="0" smtClean="0">
                <a:solidFill>
                  <a:schemeClr val="accent5"/>
                </a:solidFill>
                <a:latin typeface="Arial" pitchFamily="34" charset="0"/>
                <a:cs typeface="Arial" pitchFamily="34" charset="0"/>
              </a:rPr>
              <a:t> </a:t>
            </a:r>
            <a:r>
              <a:rPr kumimoji="0" lang="en-US"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ISA88</a:t>
            </a:r>
            <a:r>
              <a:rPr kumimoji="0" lang="ru-RU"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 и </a:t>
            </a:r>
            <a:r>
              <a:rPr kumimoji="0" lang="en-US"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ISA95 </a:t>
            </a:r>
            <a:r>
              <a:rPr kumimoji="0" lang="ru-RU"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или стандарты клиента</a:t>
            </a:r>
            <a:endParaRPr kumimoji="0" lang="en-US"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endParaRPr>
          </a:p>
          <a:p>
            <a:pPr marL="261938" marR="0" lvl="0" indent="-261938" algn="l" defTabSz="914400" rtl="0" eaLnBrk="1" fontAlgn="auto" latinLnBrk="0" hangingPunct="1">
              <a:lnSpc>
                <a:spcPct val="150000"/>
              </a:lnSpc>
              <a:spcBef>
                <a:spcPct val="0"/>
              </a:spcBef>
              <a:spcAft>
                <a:spcPts val="0"/>
              </a:spcAft>
              <a:buClrTx/>
              <a:buSzTx/>
              <a:tabLst/>
              <a:defRPr/>
            </a:pPr>
            <a:r>
              <a:rPr kumimoji="0" lang="ru-RU"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Иерархия производства</a:t>
            </a:r>
            <a:endParaRPr kumimoji="0" lang="en-US"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endParaRPr>
          </a:p>
          <a:p>
            <a:pPr marL="261938" marR="0" lvl="0" indent="-261938" algn="l" defTabSz="914400" rtl="0" eaLnBrk="1" fontAlgn="auto" latinLnBrk="0" hangingPunct="1">
              <a:lnSpc>
                <a:spcPct val="150000"/>
              </a:lnSpc>
              <a:spcBef>
                <a:spcPct val="0"/>
              </a:spcBef>
              <a:spcAft>
                <a:spcPts val="0"/>
              </a:spcAft>
              <a:buClrTx/>
              <a:buSzTx/>
              <a:tabLst/>
              <a:defRPr/>
            </a:pPr>
            <a:r>
              <a:rPr kumimoji="0" lang="ru-RU"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Дизайн без привязки</a:t>
            </a:r>
            <a:r>
              <a:rPr kumimoji="0" lang="ru-RU" sz="1800" b="0" i="0" u="none" strike="noStrike" kern="1200" cap="none" spc="0" normalizeH="0" noProof="0" dirty="0" smtClean="0">
                <a:ln>
                  <a:noFill/>
                </a:ln>
                <a:solidFill>
                  <a:schemeClr val="accent5"/>
                </a:solidFill>
                <a:effectLst/>
                <a:uLnTx/>
                <a:uFillTx/>
                <a:latin typeface="Arial" pitchFamily="34" charset="0"/>
                <a:ea typeface="+mn-ea"/>
                <a:cs typeface="Arial" pitchFamily="34" charset="0"/>
              </a:rPr>
              <a:t> к оборудованию</a:t>
            </a:r>
            <a:endParaRPr kumimoji="0" lang="en-US"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endParaRPr>
          </a:p>
        </p:txBody>
      </p:sp>
      <p:sp>
        <p:nvSpPr>
          <p:cNvPr id="21" name="AutoShape 7"/>
          <p:cNvSpPr>
            <a:spLocks noChangeArrowheads="1"/>
          </p:cNvSpPr>
          <p:nvPr/>
        </p:nvSpPr>
        <p:spPr bwMode="auto">
          <a:xfrm>
            <a:off x="344928" y="2303464"/>
            <a:ext cx="4549648" cy="2757487"/>
          </a:xfrm>
          <a:prstGeom prst="roundRect">
            <a:avLst>
              <a:gd name="adj" fmla="val 8176"/>
            </a:avLst>
          </a:prstGeom>
          <a:noFill/>
          <a:ln w="28575">
            <a:solidFill>
              <a:srgbClr val="969696"/>
            </a:solidFill>
            <a:round/>
            <a:headEnd type="none" w="sm" len="sm"/>
            <a:tailEnd type="none" w="sm" len="sm"/>
          </a:ln>
        </p:spPr>
        <p:txBody>
          <a:bodyPr wrap="none" anchor="ctr"/>
          <a:lstStyle/>
          <a:p>
            <a:endParaRPr lang="en-AU" b="0"/>
          </a:p>
        </p:txBody>
      </p:sp>
      <p:sp>
        <p:nvSpPr>
          <p:cNvPr id="22" name="Picture 9" descr="Arrow_turn_left"/>
          <p:cNvSpPr>
            <a:spLocks noChangeAspect="1" noChangeArrowheads="1"/>
          </p:cNvSpPr>
          <p:nvPr/>
        </p:nvSpPr>
        <p:spPr bwMode="auto">
          <a:xfrm rot="5400000">
            <a:off x="3466519" y="4171659"/>
            <a:ext cx="1597025" cy="1826208"/>
          </a:xfrm>
          <a:prstGeom prst="rect">
            <a:avLst/>
          </a:prstGeom>
          <a:noFill/>
          <a:ln w="9525">
            <a:noFill/>
            <a:miter lim="800000"/>
            <a:headEnd/>
            <a:tailEnd/>
          </a:ln>
        </p:spPr>
        <p:txBody>
          <a:bodyPr/>
          <a:lstStyle/>
          <a:p>
            <a:endParaRPr lang="en-US"/>
          </a:p>
        </p:txBody>
      </p:sp>
      <p:sp>
        <p:nvSpPr>
          <p:cNvPr id="23" name="AutoShape 15"/>
          <p:cNvSpPr>
            <a:spLocks noChangeArrowheads="1"/>
          </p:cNvSpPr>
          <p:nvPr/>
        </p:nvSpPr>
        <p:spPr bwMode="auto">
          <a:xfrm>
            <a:off x="1288716" y="1974622"/>
            <a:ext cx="2659956" cy="481012"/>
          </a:xfrm>
          <a:prstGeom prst="roundRect">
            <a:avLst>
              <a:gd name="adj" fmla="val 50000"/>
            </a:avLst>
          </a:prstGeom>
          <a:solidFill>
            <a:schemeClr val="bg1"/>
          </a:solidFill>
          <a:ln w="28575">
            <a:solidFill>
              <a:srgbClr val="969696"/>
            </a:solidFill>
            <a:round/>
            <a:headEnd type="none" w="sm" len="sm"/>
            <a:tailEnd type="none" w="sm" len="sm"/>
          </a:ln>
        </p:spPr>
        <p:txBody>
          <a:bodyPr lIns="36000" rIns="36000" anchor="ctr"/>
          <a:lstStyle/>
          <a:p>
            <a:pPr algn="ctr"/>
            <a:r>
              <a:rPr lang="fr-FR" b="0" dirty="0" smtClean="0">
                <a:solidFill>
                  <a:srgbClr val="969696"/>
                </a:solidFill>
              </a:rPr>
              <a:t>P&amp;ID</a:t>
            </a:r>
            <a:endParaRPr lang="en-US" b="0" dirty="0">
              <a:solidFill>
                <a:srgbClr val="969696"/>
              </a:solidFill>
            </a:endParaRPr>
          </a:p>
        </p:txBody>
      </p:sp>
      <p:sp>
        <p:nvSpPr>
          <p:cNvPr id="24" name="Text Box 79"/>
          <p:cNvSpPr txBox="1">
            <a:spLocks noChangeArrowheads="1"/>
          </p:cNvSpPr>
          <p:nvPr/>
        </p:nvSpPr>
        <p:spPr bwMode="auto">
          <a:xfrm>
            <a:off x="526913" y="965634"/>
            <a:ext cx="5688829" cy="707886"/>
          </a:xfrm>
          <a:prstGeom prst="rect">
            <a:avLst/>
          </a:prstGeom>
          <a:noFill/>
          <a:ln w="12700">
            <a:noFill/>
            <a:miter lim="800000"/>
            <a:headEnd type="none" w="sm" len="sm"/>
            <a:tailEnd type="none" w="sm" len="sm"/>
          </a:ln>
        </p:spPr>
        <p:txBody>
          <a:bodyPr wrap="square">
            <a:spAutoFit/>
          </a:bodyPr>
          <a:lstStyle/>
          <a:p>
            <a:r>
              <a:rPr lang="ru-RU" sz="2000" b="0" dirty="0" smtClean="0">
                <a:solidFill>
                  <a:schemeClr val="accent5"/>
                </a:solidFill>
                <a:cs typeface="Arial" pitchFamily="34" charset="0"/>
              </a:rPr>
              <a:t>Смоделируйте реальный </a:t>
            </a:r>
            <a:r>
              <a:rPr lang="ru-RU" sz="2000" b="0" dirty="0" smtClean="0">
                <a:solidFill>
                  <a:schemeClr val="accent3"/>
                </a:solidFill>
                <a:cs typeface="Arial" pitchFamily="34" charset="0"/>
              </a:rPr>
              <a:t>технологический процесс, </a:t>
            </a:r>
            <a:r>
              <a:rPr lang="en-GB" sz="2000" b="0" dirty="0" smtClean="0">
                <a:solidFill>
                  <a:schemeClr val="accent5"/>
                </a:solidFill>
                <a:cs typeface="Arial" pitchFamily="34" charset="0"/>
              </a:rPr>
              <a:t> </a:t>
            </a:r>
            <a:r>
              <a:rPr lang="ru-RU" sz="2000" b="0" dirty="0" smtClean="0">
                <a:solidFill>
                  <a:schemeClr val="accent5"/>
                </a:solidFill>
                <a:cs typeface="Arial" pitchFamily="34" charset="0"/>
              </a:rPr>
              <a:t>который можно будет тиражировать</a:t>
            </a:r>
            <a:endParaRPr lang="en-GB" sz="2000" b="0" dirty="0">
              <a:solidFill>
                <a:schemeClr val="accent5"/>
              </a:solidFill>
              <a:cs typeface="Arial" pitchFamily="34" charset="0"/>
            </a:endParaRPr>
          </a:p>
        </p:txBody>
      </p:sp>
      <p:pic>
        <p:nvPicPr>
          <p:cNvPr id="25" name="Picture 12"/>
          <p:cNvPicPr>
            <a:picLocks noChangeAspect="1" noChangeArrowheads="1"/>
          </p:cNvPicPr>
          <p:nvPr/>
        </p:nvPicPr>
        <p:blipFill>
          <a:blip r:embed="rId6" cstate="email"/>
          <a:srcRect/>
          <a:stretch>
            <a:fillRect/>
          </a:stretch>
        </p:blipFill>
        <p:spPr bwMode="auto">
          <a:xfrm>
            <a:off x="5664530" y="3694178"/>
            <a:ext cx="5638398" cy="2460381"/>
          </a:xfrm>
          <a:prstGeom prst="rect">
            <a:avLst/>
          </a:prstGeom>
          <a:noFill/>
          <a:ln w="9525">
            <a:noFill/>
            <a:miter lim="800000"/>
            <a:headEnd/>
            <a:tailEnd/>
          </a:ln>
        </p:spPr>
      </p:pic>
      <p:sp>
        <p:nvSpPr>
          <p:cNvPr id="26" name="AutoShape 15"/>
          <p:cNvSpPr>
            <a:spLocks noChangeArrowheads="1"/>
          </p:cNvSpPr>
          <p:nvPr/>
        </p:nvSpPr>
        <p:spPr bwMode="auto">
          <a:xfrm>
            <a:off x="8246541" y="3694178"/>
            <a:ext cx="3093761" cy="381000"/>
          </a:xfrm>
          <a:prstGeom prst="roundRect">
            <a:avLst>
              <a:gd name="adj" fmla="val 50000"/>
            </a:avLst>
          </a:prstGeom>
          <a:solidFill>
            <a:schemeClr val="bg1"/>
          </a:solidFill>
          <a:ln w="28575" algn="ctr">
            <a:solidFill>
              <a:srgbClr val="969696"/>
            </a:solidFill>
            <a:round/>
            <a:headEnd type="none" w="sm" len="sm"/>
            <a:tailEnd type="none" w="sm" len="sm"/>
          </a:ln>
        </p:spPr>
        <p:txBody>
          <a:bodyPr lIns="36000" rIns="36000" anchor="ctr"/>
          <a:lstStyle/>
          <a:p>
            <a:pPr algn="ctr"/>
            <a:r>
              <a:rPr lang="ru-RU" b="0" dirty="0" smtClean="0">
                <a:solidFill>
                  <a:srgbClr val="969696"/>
                </a:solidFill>
              </a:rPr>
              <a:t>Менеджер приложений</a:t>
            </a:r>
            <a:endParaRPr lang="en-US" b="0" dirty="0">
              <a:solidFill>
                <a:srgbClr val="969696"/>
              </a:solidFill>
            </a:endParaRPr>
          </a:p>
        </p:txBody>
      </p:sp>
      <p:grpSp>
        <p:nvGrpSpPr>
          <p:cNvPr id="2" name="Group 3"/>
          <p:cNvGrpSpPr>
            <a:grpSpLocks noChangeAspect="1"/>
          </p:cNvGrpSpPr>
          <p:nvPr/>
        </p:nvGrpSpPr>
        <p:grpSpPr bwMode="auto">
          <a:xfrm>
            <a:off x="5062093" y="2076450"/>
            <a:ext cx="232085" cy="313877"/>
            <a:chOff x="529" y="947"/>
            <a:chExt cx="210" cy="221"/>
          </a:xfrm>
        </p:grpSpPr>
        <p:sp>
          <p:nvSpPr>
            <p:cNvPr id="28"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3" name="Group 3"/>
          <p:cNvGrpSpPr>
            <a:grpSpLocks noChangeAspect="1"/>
          </p:cNvGrpSpPr>
          <p:nvPr/>
        </p:nvGrpSpPr>
        <p:grpSpPr bwMode="auto">
          <a:xfrm>
            <a:off x="5062093" y="2575512"/>
            <a:ext cx="232085" cy="313877"/>
            <a:chOff x="529" y="947"/>
            <a:chExt cx="210" cy="221"/>
          </a:xfrm>
        </p:grpSpPr>
        <p:sp>
          <p:nvSpPr>
            <p:cNvPr id="31"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4" name="Group 3"/>
          <p:cNvGrpSpPr>
            <a:grpSpLocks noChangeAspect="1"/>
          </p:cNvGrpSpPr>
          <p:nvPr/>
        </p:nvGrpSpPr>
        <p:grpSpPr bwMode="auto">
          <a:xfrm>
            <a:off x="5062093" y="2967400"/>
            <a:ext cx="232085" cy="313877"/>
            <a:chOff x="529" y="947"/>
            <a:chExt cx="210" cy="221"/>
          </a:xfrm>
        </p:grpSpPr>
        <p:sp>
          <p:nvSpPr>
            <p:cNvPr id="34"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1"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5" name="Group 3"/>
          <p:cNvGrpSpPr>
            <a:grpSpLocks noChangeAspect="1"/>
          </p:cNvGrpSpPr>
          <p:nvPr/>
        </p:nvGrpSpPr>
        <p:grpSpPr bwMode="auto">
          <a:xfrm>
            <a:off x="5062093" y="3395952"/>
            <a:ext cx="232085" cy="313877"/>
            <a:chOff x="529" y="947"/>
            <a:chExt cx="210" cy="221"/>
          </a:xfrm>
        </p:grpSpPr>
        <p:sp>
          <p:nvSpPr>
            <p:cNvPr id="53"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4"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55" name="Picture 6" descr="Higher"/>
          <p:cNvPicPr>
            <a:picLocks noChangeAspect="1" noChangeArrowheads="1"/>
          </p:cNvPicPr>
          <p:nvPr/>
        </p:nvPicPr>
        <p:blipFill>
          <a:blip r:embed="rId7" cstate="email"/>
          <a:srcRect/>
          <a:stretch>
            <a:fillRect/>
          </a:stretch>
        </p:blipFill>
        <p:spPr bwMode="auto">
          <a:xfrm>
            <a:off x="33506" y="1034264"/>
            <a:ext cx="517113" cy="545182"/>
          </a:xfrm>
          <a:prstGeom prst="rect">
            <a:avLst/>
          </a:prstGeom>
          <a:noFill/>
          <a:ln w="9525">
            <a:noFill/>
            <a:miter lim="800000"/>
            <a:headEnd/>
            <a:tailEnd/>
          </a:ln>
        </p:spPr>
      </p:pic>
      <p:sp>
        <p:nvSpPr>
          <p:cNvPr id="46"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47"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Простое проектирование, разработка, внедрение, управление</a:t>
            </a:r>
            <a:endParaRPr lang="en-US" sz="1600" b="1" dirty="0">
              <a:solidFill>
                <a:schemeClr val="bg1"/>
              </a:solidFill>
            </a:endParaRPr>
          </a:p>
        </p:txBody>
      </p:sp>
      <p:pic>
        <p:nvPicPr>
          <p:cNvPr id="48" name="Picture 19" descr="Logo_PlantStruxure_OK"/>
          <p:cNvPicPr>
            <a:picLocks noChangeAspect="1" noChangeArrowheads="1"/>
          </p:cNvPicPr>
          <p:nvPr/>
        </p:nvPicPr>
        <p:blipFill>
          <a:blip r:embed="rId8" cstate="email"/>
          <a:srcRect/>
          <a:stretch>
            <a:fillRect/>
          </a:stretch>
        </p:blipFill>
        <p:spPr bwMode="auto">
          <a:xfrm>
            <a:off x="1219320" y="6327775"/>
            <a:ext cx="2249287" cy="376578"/>
          </a:xfrm>
          <a:prstGeom prst="rect">
            <a:avLst/>
          </a:prstGeom>
          <a:noFill/>
          <a:ln w="9525">
            <a:noFill/>
            <a:miter lim="800000"/>
            <a:headEnd/>
            <a:tailEnd/>
          </a:ln>
        </p:spPr>
      </p:pic>
      <p:sp>
        <p:nvSpPr>
          <p:cNvPr id="49"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33" name="Picture 32" descr="Arrow_down_Dk Grey.png"/>
          <p:cNvPicPr>
            <a:picLocks noChangeAspect="1"/>
          </p:cNvPicPr>
          <p:nvPr/>
        </p:nvPicPr>
        <p:blipFill>
          <a:blip r:embed="rId9"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7" name="Picture 1"/>
          <p:cNvPicPr>
            <a:picLocks noChangeAspect="1" noChangeArrowheads="1"/>
          </p:cNvPicPr>
          <p:nvPr/>
        </p:nvPicPr>
        <p:blipFill>
          <a:blip r:embed="rId3" cstate="print"/>
          <a:srcRect/>
          <a:stretch>
            <a:fillRect/>
          </a:stretch>
        </p:blipFill>
        <p:spPr bwMode="auto">
          <a:xfrm>
            <a:off x="2617774" y="2091673"/>
            <a:ext cx="6896100" cy="4019550"/>
          </a:xfrm>
          <a:prstGeom prst="rect">
            <a:avLst/>
          </a:prstGeom>
          <a:noFill/>
          <a:ln w="9525">
            <a:noFill/>
            <a:miter lim="800000"/>
            <a:headEnd/>
            <a:tailEnd/>
          </a:ln>
        </p:spPr>
      </p:pic>
      <p:sp>
        <p:nvSpPr>
          <p:cNvPr id="15" name="Title 1"/>
          <p:cNvSpPr>
            <a:spLocks noGrp="1"/>
          </p:cNvSpPr>
          <p:nvPr>
            <p:ph type="title"/>
          </p:nvPr>
        </p:nvSpPr>
        <p:spPr/>
        <p:txBody>
          <a:bodyPr/>
          <a:lstStyle/>
          <a:p>
            <a:pPr lvl="0"/>
            <a:r>
              <a:rPr lang="ru-RU" dirty="0" smtClean="0"/>
              <a:t>Менеджер топологии</a:t>
            </a:r>
            <a:endParaRPr lang="en-US" dirty="0"/>
          </a:p>
        </p:txBody>
      </p:sp>
      <p:pic>
        <p:nvPicPr>
          <p:cNvPr id="35" name="Picture 24"/>
          <p:cNvPicPr>
            <a:picLocks noChangeAspect="1" noChangeArrowheads="1"/>
          </p:cNvPicPr>
          <p:nvPr/>
        </p:nvPicPr>
        <p:blipFill>
          <a:blip r:embed="rId4" cstate="email"/>
          <a:srcRect/>
          <a:stretch>
            <a:fillRect/>
          </a:stretch>
        </p:blipFill>
        <p:spPr bwMode="auto">
          <a:xfrm>
            <a:off x="7053013" y="1"/>
            <a:ext cx="4991916" cy="1960563"/>
          </a:xfrm>
          <a:prstGeom prst="rect">
            <a:avLst/>
          </a:prstGeom>
          <a:noFill/>
          <a:ln w="9525">
            <a:noFill/>
            <a:miter lim="800000"/>
            <a:headEnd/>
            <a:tailEnd/>
          </a:ln>
        </p:spPr>
      </p:pic>
      <p:sp>
        <p:nvSpPr>
          <p:cNvPr id="36" name="AutoShape 25"/>
          <p:cNvSpPr>
            <a:spLocks noChangeArrowheads="1"/>
          </p:cNvSpPr>
          <p:nvPr/>
        </p:nvSpPr>
        <p:spPr bwMode="auto">
          <a:xfrm>
            <a:off x="10895880" y="1008064"/>
            <a:ext cx="1246391" cy="865187"/>
          </a:xfrm>
          <a:prstGeom prst="upArrow">
            <a:avLst>
              <a:gd name="adj1" fmla="val 50000"/>
              <a:gd name="adj2" fmla="val 25000"/>
            </a:avLst>
          </a:prstGeom>
          <a:solidFill>
            <a:srgbClr val="009900"/>
          </a:solidFill>
          <a:ln w="9525">
            <a:noFill/>
            <a:miter lim="800000"/>
            <a:headEnd/>
            <a:tailEnd/>
          </a:ln>
        </p:spPr>
        <p:txBody>
          <a:bodyPr vert="eaVert" wrap="none" anchor="ctr"/>
          <a:lstStyle/>
          <a:p>
            <a:pPr>
              <a:buClr>
                <a:srgbClr val="000000"/>
              </a:buClr>
              <a:buSzPct val="100000"/>
              <a:buFont typeface="Times New Roman" pitchFamily="18" charset="0"/>
              <a:buNone/>
            </a:pPr>
            <a:endParaRPr lang="en-AU"/>
          </a:p>
        </p:txBody>
      </p:sp>
      <p:sp>
        <p:nvSpPr>
          <p:cNvPr id="38" name="AutoShape 3">
            <a:hlinkClick r:id="" action="ppaction://hlinkshowjump?jump=nextslide"/>
          </p:cNvPr>
          <p:cNvSpPr>
            <a:spLocks/>
          </p:cNvSpPr>
          <p:nvPr/>
        </p:nvSpPr>
        <p:spPr bwMode="auto">
          <a:xfrm>
            <a:off x="292063" y="4436451"/>
            <a:ext cx="2016659" cy="584775"/>
          </a:xfrm>
          <a:prstGeom prst="accentCallout2">
            <a:avLst>
              <a:gd name="adj1" fmla="val 13236"/>
              <a:gd name="adj2" fmla="val 105037"/>
              <a:gd name="adj3" fmla="val 7298"/>
              <a:gd name="adj4" fmla="val 170317"/>
              <a:gd name="adj5" fmla="val -113177"/>
              <a:gd name="adj6" fmla="val 189896"/>
            </a:avLst>
          </a:prstGeom>
          <a:ln>
            <a:headEnd type="none" w="sm" len="sm"/>
            <a:tailEnd type="none" w="sm" len="sm"/>
          </a:ln>
        </p:spPr>
        <p:style>
          <a:lnRef idx="2">
            <a:schemeClr val="accent4"/>
          </a:lnRef>
          <a:fillRef idx="1">
            <a:schemeClr val="lt1"/>
          </a:fillRef>
          <a:effectRef idx="0">
            <a:schemeClr val="accent4"/>
          </a:effectRef>
          <a:fontRef idx="minor">
            <a:schemeClr val="dk1"/>
          </a:fontRef>
        </p:style>
        <p:txBody>
          <a:bodyPr anchor="ctr">
            <a:spAutoFit/>
          </a:bodyPr>
          <a:lstStyle/>
          <a:p>
            <a:pPr algn="r"/>
            <a:r>
              <a:rPr lang="ru-RU" sz="1600" dirty="0" smtClean="0">
                <a:solidFill>
                  <a:schemeClr val="accent5"/>
                </a:solidFill>
              </a:rPr>
              <a:t>Сконфигурируйте контроллеры</a:t>
            </a:r>
            <a:endParaRPr lang="en-GB" sz="1600" b="0" dirty="0">
              <a:solidFill>
                <a:schemeClr val="accent5"/>
              </a:solidFill>
            </a:endParaRPr>
          </a:p>
        </p:txBody>
      </p:sp>
      <p:sp>
        <p:nvSpPr>
          <p:cNvPr id="39" name="AutoShape 5"/>
          <p:cNvSpPr>
            <a:spLocks/>
          </p:cNvSpPr>
          <p:nvPr/>
        </p:nvSpPr>
        <p:spPr bwMode="auto">
          <a:xfrm>
            <a:off x="0" y="5492365"/>
            <a:ext cx="2202877" cy="584775"/>
          </a:xfrm>
          <a:prstGeom prst="accentCallout2">
            <a:avLst>
              <a:gd name="adj1" fmla="val 18463"/>
              <a:gd name="adj2" fmla="val 104611"/>
              <a:gd name="adj3" fmla="val 18206"/>
              <a:gd name="adj4" fmla="val 179230"/>
              <a:gd name="adj5" fmla="val -43529"/>
              <a:gd name="adj6" fmla="val 224236"/>
            </a:avLst>
          </a:prstGeom>
          <a:ln>
            <a:headEnd type="none" w="sm" len="sm"/>
            <a:tailEnd type="none" w="sm" len="sm"/>
          </a:ln>
        </p:spPr>
        <p:style>
          <a:lnRef idx="2">
            <a:schemeClr val="accent4"/>
          </a:lnRef>
          <a:fillRef idx="1">
            <a:schemeClr val="lt1"/>
          </a:fillRef>
          <a:effectRef idx="0">
            <a:schemeClr val="accent4"/>
          </a:effectRef>
          <a:fontRef idx="minor">
            <a:schemeClr val="dk1"/>
          </a:fontRef>
        </p:style>
        <p:txBody>
          <a:bodyPr anchor="ctr">
            <a:spAutoFit/>
          </a:bodyPr>
          <a:lstStyle/>
          <a:p>
            <a:pPr algn="r"/>
            <a:r>
              <a:rPr lang="ru-RU" sz="1600" b="0" dirty="0" smtClean="0">
                <a:solidFill>
                  <a:schemeClr val="accent5"/>
                </a:solidFill>
              </a:rPr>
              <a:t>Сконфигурируйте полевые устройства</a:t>
            </a:r>
            <a:endParaRPr lang="en-GB" sz="1600" b="0" dirty="0">
              <a:solidFill>
                <a:schemeClr val="accent5"/>
              </a:solidFill>
            </a:endParaRPr>
          </a:p>
        </p:txBody>
      </p:sp>
      <p:sp>
        <p:nvSpPr>
          <p:cNvPr id="40" name="AutoShape 6">
            <a:hlinkClick r:id="" action="ppaction://hlinkshowjump?jump=nextslide"/>
          </p:cNvPr>
          <p:cNvSpPr>
            <a:spLocks/>
          </p:cNvSpPr>
          <p:nvPr/>
        </p:nvSpPr>
        <p:spPr bwMode="auto">
          <a:xfrm>
            <a:off x="10025427" y="5023364"/>
            <a:ext cx="2023006" cy="584775"/>
          </a:xfrm>
          <a:prstGeom prst="accentCallout2">
            <a:avLst>
              <a:gd name="adj1" fmla="val 18463"/>
              <a:gd name="adj2" fmla="val -5023"/>
              <a:gd name="adj3" fmla="val 18463"/>
              <a:gd name="adj4" fmla="val -47699"/>
              <a:gd name="adj5" fmla="val -125026"/>
              <a:gd name="adj6" fmla="val -96717"/>
            </a:avLst>
          </a:prstGeom>
          <a:ln>
            <a:headEnd type="none" w="sm" len="sm"/>
            <a:tailEnd type="none" w="sm" len="sm"/>
          </a:ln>
        </p:spPr>
        <p:style>
          <a:lnRef idx="2">
            <a:schemeClr val="accent4"/>
          </a:lnRef>
          <a:fillRef idx="1">
            <a:schemeClr val="lt1"/>
          </a:fillRef>
          <a:effectRef idx="0">
            <a:schemeClr val="accent4"/>
          </a:effectRef>
          <a:fontRef idx="minor">
            <a:schemeClr val="dk1"/>
          </a:fontRef>
        </p:style>
        <p:txBody>
          <a:bodyPr anchor="ctr">
            <a:spAutoFit/>
          </a:bodyPr>
          <a:lstStyle/>
          <a:p>
            <a:r>
              <a:rPr lang="ru-RU" sz="1600" dirty="0" smtClean="0">
                <a:solidFill>
                  <a:schemeClr val="accent5"/>
                </a:solidFill>
              </a:rPr>
              <a:t>Сконфигурируйте </a:t>
            </a:r>
            <a:r>
              <a:rPr lang="en-GB" sz="1600" b="0" dirty="0" smtClean="0">
                <a:solidFill>
                  <a:schemeClr val="accent5"/>
                </a:solidFill>
              </a:rPr>
              <a:t>I/O</a:t>
            </a:r>
            <a:endParaRPr lang="en-GB" sz="1600" b="0" dirty="0">
              <a:solidFill>
                <a:schemeClr val="accent5"/>
              </a:solidFill>
            </a:endParaRPr>
          </a:p>
        </p:txBody>
      </p:sp>
      <p:sp>
        <p:nvSpPr>
          <p:cNvPr id="41" name="AutoShape 7">
            <a:hlinkClick r:id="" action="ppaction://hlinkshowjump?jump=nextslide"/>
          </p:cNvPr>
          <p:cNvSpPr>
            <a:spLocks/>
          </p:cNvSpPr>
          <p:nvPr/>
        </p:nvSpPr>
        <p:spPr bwMode="auto">
          <a:xfrm>
            <a:off x="198955" y="2729888"/>
            <a:ext cx="2105536" cy="584775"/>
          </a:xfrm>
          <a:prstGeom prst="accentCallout2">
            <a:avLst>
              <a:gd name="adj1" fmla="val 13236"/>
              <a:gd name="adj2" fmla="val 104824"/>
              <a:gd name="adj3" fmla="val 13236"/>
              <a:gd name="adj4" fmla="val 134370"/>
              <a:gd name="adj5" fmla="val 79963"/>
              <a:gd name="adj6" fmla="val 162009"/>
            </a:avLst>
          </a:prstGeom>
          <a:ln>
            <a:headEnd type="none" w="sm" len="sm"/>
            <a:tailEnd type="none" w="sm" len="sm"/>
          </a:ln>
        </p:spPr>
        <p:style>
          <a:lnRef idx="2">
            <a:schemeClr val="accent4"/>
          </a:lnRef>
          <a:fillRef idx="1">
            <a:schemeClr val="lt1"/>
          </a:fillRef>
          <a:effectRef idx="0">
            <a:schemeClr val="accent4"/>
          </a:effectRef>
          <a:fontRef idx="minor">
            <a:schemeClr val="dk1"/>
          </a:fontRef>
        </p:style>
        <p:txBody>
          <a:bodyPr anchor="ctr">
            <a:spAutoFit/>
          </a:bodyPr>
          <a:lstStyle/>
          <a:p>
            <a:pPr algn="r"/>
            <a:r>
              <a:rPr lang="ru-RU" sz="1600" dirty="0" smtClean="0">
                <a:solidFill>
                  <a:schemeClr val="accent5"/>
                </a:solidFill>
              </a:rPr>
              <a:t>Сконфигурируйте архитектуру сети</a:t>
            </a:r>
            <a:endParaRPr lang="en-GB" sz="1600" b="0" dirty="0">
              <a:solidFill>
                <a:schemeClr val="accent5"/>
              </a:solidFill>
            </a:endParaRPr>
          </a:p>
        </p:txBody>
      </p:sp>
      <p:sp>
        <p:nvSpPr>
          <p:cNvPr id="42" name="AutoShape 8">
            <a:hlinkClick r:id="" action="ppaction://hlinkshowjump?jump=nextslide"/>
          </p:cNvPr>
          <p:cNvSpPr>
            <a:spLocks/>
          </p:cNvSpPr>
          <p:nvPr/>
        </p:nvSpPr>
        <p:spPr bwMode="auto">
          <a:xfrm>
            <a:off x="10074867" y="3672315"/>
            <a:ext cx="2289637" cy="830997"/>
          </a:xfrm>
          <a:prstGeom prst="accentCallout2">
            <a:avLst>
              <a:gd name="adj1" fmla="val 13236"/>
              <a:gd name="adj2" fmla="val -4435"/>
              <a:gd name="adj3" fmla="val 13236"/>
              <a:gd name="adj4" fmla="val -115620"/>
              <a:gd name="adj5" fmla="val -39220"/>
              <a:gd name="adj6" fmla="val -142506"/>
            </a:avLst>
          </a:prstGeom>
          <a:ln>
            <a:headEnd type="none" w="sm" len="sm"/>
            <a:tailEnd type="none" w="sm" len="sm"/>
          </a:ln>
        </p:spPr>
        <p:style>
          <a:lnRef idx="2">
            <a:schemeClr val="accent4"/>
          </a:lnRef>
          <a:fillRef idx="1">
            <a:schemeClr val="lt1"/>
          </a:fillRef>
          <a:effectRef idx="0">
            <a:schemeClr val="accent4"/>
          </a:effectRef>
          <a:fontRef idx="minor">
            <a:schemeClr val="dk1"/>
          </a:fontRef>
        </p:style>
        <p:txBody>
          <a:bodyPr anchor="ctr">
            <a:spAutoFit/>
          </a:bodyPr>
          <a:lstStyle/>
          <a:p>
            <a:r>
              <a:rPr lang="ru-RU" sz="1600" b="0" dirty="0" smtClean="0">
                <a:solidFill>
                  <a:schemeClr val="accent5"/>
                </a:solidFill>
              </a:rPr>
              <a:t>Сконфигурируйте коммуникации контроллеров</a:t>
            </a:r>
            <a:endParaRPr lang="en-GB" sz="1600" b="0" dirty="0">
              <a:solidFill>
                <a:schemeClr val="accent5"/>
              </a:solidFill>
            </a:endParaRPr>
          </a:p>
        </p:txBody>
      </p:sp>
      <p:sp>
        <p:nvSpPr>
          <p:cNvPr id="43" name="AutoShape 9">
            <a:hlinkClick r:id="" action="ppaction://hlinkshowjump?jump=nextslide"/>
          </p:cNvPr>
          <p:cNvSpPr>
            <a:spLocks/>
          </p:cNvSpPr>
          <p:nvPr/>
        </p:nvSpPr>
        <p:spPr bwMode="auto">
          <a:xfrm>
            <a:off x="9969061" y="1909865"/>
            <a:ext cx="2177482" cy="830997"/>
          </a:xfrm>
          <a:prstGeom prst="accentCallout2">
            <a:avLst>
              <a:gd name="adj1" fmla="val 13236"/>
              <a:gd name="adj2" fmla="val -4667"/>
              <a:gd name="adj3" fmla="val 10556"/>
              <a:gd name="adj4" fmla="val -119396"/>
              <a:gd name="adj5" fmla="val 78702"/>
              <a:gd name="adj6" fmla="val -136005"/>
            </a:avLst>
          </a:prstGeom>
          <a:ln>
            <a:headEnd type="none" w="sm" len="sm"/>
            <a:tailEnd type="none" w="sm" len="sm"/>
          </a:ln>
        </p:spPr>
        <p:style>
          <a:lnRef idx="2">
            <a:schemeClr val="accent4"/>
          </a:lnRef>
          <a:fillRef idx="1">
            <a:schemeClr val="lt1"/>
          </a:fillRef>
          <a:effectRef idx="0">
            <a:schemeClr val="accent4"/>
          </a:effectRef>
          <a:fontRef idx="minor">
            <a:schemeClr val="dk1"/>
          </a:fontRef>
        </p:style>
        <p:txBody>
          <a:bodyPr anchor="ctr">
            <a:spAutoFit/>
          </a:bodyPr>
          <a:lstStyle/>
          <a:p>
            <a:r>
              <a:rPr lang="ru-RU" sz="1600" b="0" dirty="0" smtClean="0">
                <a:solidFill>
                  <a:schemeClr val="accent5"/>
                </a:solidFill>
              </a:rPr>
              <a:t>Сконфигурируйте</a:t>
            </a:r>
          </a:p>
          <a:p>
            <a:r>
              <a:rPr lang="ru-RU" sz="1600" dirty="0" smtClean="0">
                <a:solidFill>
                  <a:schemeClr val="accent5"/>
                </a:solidFill>
              </a:rPr>
              <a:t>Систему визуализации</a:t>
            </a:r>
            <a:endParaRPr lang="en-GB" sz="1600" b="0" dirty="0">
              <a:solidFill>
                <a:schemeClr val="accent5"/>
              </a:solidFill>
            </a:endParaRPr>
          </a:p>
        </p:txBody>
      </p:sp>
      <p:sp>
        <p:nvSpPr>
          <p:cNvPr id="44" name="Oval 13"/>
          <p:cNvSpPr>
            <a:spLocks noChangeArrowheads="1"/>
          </p:cNvSpPr>
          <p:nvPr/>
        </p:nvSpPr>
        <p:spPr bwMode="auto">
          <a:xfrm>
            <a:off x="3544534" y="3188963"/>
            <a:ext cx="203147" cy="152400"/>
          </a:xfrm>
          <a:prstGeom prst="ellipse">
            <a:avLst/>
          </a:prstGeom>
          <a:solidFill>
            <a:srgbClr val="777777"/>
          </a:solidFill>
          <a:ln w="12700">
            <a:solidFill>
              <a:schemeClr val="accent5"/>
            </a:solidFill>
            <a:round/>
            <a:headEnd type="none" w="sm" len="sm"/>
            <a:tailEnd type="none" w="sm" len="sm"/>
          </a:ln>
        </p:spPr>
        <p:txBody>
          <a:bodyPr wrap="none" anchor="ctr"/>
          <a:lstStyle/>
          <a:p>
            <a:endParaRPr lang="en-AU" b="0"/>
          </a:p>
        </p:txBody>
      </p:sp>
      <p:sp>
        <p:nvSpPr>
          <p:cNvPr id="45" name="Oval 14"/>
          <p:cNvSpPr>
            <a:spLocks noChangeArrowheads="1"/>
          </p:cNvSpPr>
          <p:nvPr/>
        </p:nvSpPr>
        <p:spPr bwMode="auto">
          <a:xfrm>
            <a:off x="3989714" y="3669051"/>
            <a:ext cx="203147" cy="152400"/>
          </a:xfrm>
          <a:prstGeom prst="ellipse">
            <a:avLst/>
          </a:prstGeom>
          <a:solidFill>
            <a:srgbClr val="777777"/>
          </a:solidFill>
          <a:ln w="12700">
            <a:solidFill>
              <a:schemeClr val="accent5"/>
            </a:solidFill>
            <a:round/>
            <a:headEnd type="none" w="sm" len="sm"/>
            <a:tailEnd type="none" w="sm" len="sm"/>
          </a:ln>
        </p:spPr>
        <p:txBody>
          <a:bodyPr wrap="none" anchor="ctr"/>
          <a:lstStyle/>
          <a:p>
            <a:endParaRPr lang="en-AU" b="0"/>
          </a:p>
        </p:txBody>
      </p:sp>
      <p:sp>
        <p:nvSpPr>
          <p:cNvPr id="46" name="Oval 15"/>
          <p:cNvSpPr>
            <a:spLocks noChangeArrowheads="1"/>
          </p:cNvSpPr>
          <p:nvPr/>
        </p:nvSpPr>
        <p:spPr bwMode="auto">
          <a:xfrm>
            <a:off x="6922860" y="2506539"/>
            <a:ext cx="203147" cy="152400"/>
          </a:xfrm>
          <a:prstGeom prst="ellipse">
            <a:avLst/>
          </a:prstGeom>
          <a:solidFill>
            <a:srgbClr val="777777"/>
          </a:solidFill>
          <a:ln w="12700">
            <a:solidFill>
              <a:schemeClr val="accent5"/>
            </a:solidFill>
            <a:round/>
            <a:headEnd type="none" w="sm" len="sm"/>
            <a:tailEnd type="none" w="sm" len="sm"/>
          </a:ln>
        </p:spPr>
        <p:txBody>
          <a:bodyPr wrap="none" anchor="ctr"/>
          <a:lstStyle/>
          <a:p>
            <a:endParaRPr lang="en-AU" b="0"/>
          </a:p>
        </p:txBody>
      </p:sp>
      <p:sp>
        <p:nvSpPr>
          <p:cNvPr id="47" name="Oval 16"/>
          <p:cNvSpPr>
            <a:spLocks noChangeArrowheads="1"/>
          </p:cNvSpPr>
          <p:nvPr/>
        </p:nvSpPr>
        <p:spPr bwMode="auto">
          <a:xfrm>
            <a:off x="6695429" y="3222300"/>
            <a:ext cx="203147" cy="152400"/>
          </a:xfrm>
          <a:prstGeom prst="ellipse">
            <a:avLst/>
          </a:prstGeom>
          <a:solidFill>
            <a:srgbClr val="777777"/>
          </a:solidFill>
          <a:ln w="12700">
            <a:solidFill>
              <a:schemeClr val="accent5"/>
            </a:solidFill>
            <a:round/>
            <a:headEnd type="none" w="sm" len="sm"/>
            <a:tailEnd type="none" w="sm" len="sm"/>
          </a:ln>
        </p:spPr>
        <p:txBody>
          <a:bodyPr wrap="none" anchor="ctr"/>
          <a:lstStyle/>
          <a:p>
            <a:endParaRPr lang="en-AU" b="0"/>
          </a:p>
        </p:txBody>
      </p:sp>
      <p:sp>
        <p:nvSpPr>
          <p:cNvPr id="48" name="Oval 17"/>
          <p:cNvSpPr>
            <a:spLocks noChangeArrowheads="1"/>
          </p:cNvSpPr>
          <p:nvPr/>
        </p:nvSpPr>
        <p:spPr bwMode="auto">
          <a:xfrm>
            <a:off x="7910423" y="4208599"/>
            <a:ext cx="203147" cy="152400"/>
          </a:xfrm>
          <a:prstGeom prst="ellipse">
            <a:avLst/>
          </a:prstGeom>
          <a:solidFill>
            <a:srgbClr val="777777"/>
          </a:solidFill>
          <a:ln w="12700">
            <a:solidFill>
              <a:schemeClr val="accent5"/>
            </a:solidFill>
            <a:round/>
            <a:headEnd type="none" w="sm" len="sm"/>
            <a:tailEnd type="none" w="sm" len="sm"/>
          </a:ln>
        </p:spPr>
        <p:txBody>
          <a:bodyPr wrap="none" anchor="ctr"/>
          <a:lstStyle/>
          <a:p>
            <a:endParaRPr lang="en-AU" b="0"/>
          </a:p>
        </p:txBody>
      </p:sp>
      <p:sp>
        <p:nvSpPr>
          <p:cNvPr id="49" name="Oval 18"/>
          <p:cNvSpPr>
            <a:spLocks noChangeArrowheads="1"/>
          </p:cNvSpPr>
          <p:nvPr/>
        </p:nvSpPr>
        <p:spPr bwMode="auto">
          <a:xfrm>
            <a:off x="4776741" y="5154770"/>
            <a:ext cx="203147" cy="152400"/>
          </a:xfrm>
          <a:prstGeom prst="ellipse">
            <a:avLst/>
          </a:prstGeom>
          <a:solidFill>
            <a:srgbClr val="777777"/>
          </a:solidFill>
          <a:ln w="12700">
            <a:solidFill>
              <a:schemeClr val="accent5"/>
            </a:solidFill>
            <a:round/>
            <a:headEnd type="none" w="sm" len="sm"/>
            <a:tailEnd type="none" w="sm" len="sm"/>
          </a:ln>
        </p:spPr>
        <p:txBody>
          <a:bodyPr wrap="none" anchor="ctr"/>
          <a:lstStyle/>
          <a:p>
            <a:endParaRPr lang="en-AU" b="0"/>
          </a:p>
        </p:txBody>
      </p:sp>
      <p:sp>
        <p:nvSpPr>
          <p:cNvPr id="29"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30"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Простое проектирование, разработка, внедрение, управление</a:t>
            </a:r>
            <a:endParaRPr lang="en-US" sz="1600" b="1" dirty="0">
              <a:solidFill>
                <a:schemeClr val="bg1"/>
              </a:solidFill>
            </a:endParaRPr>
          </a:p>
        </p:txBody>
      </p:sp>
      <p:pic>
        <p:nvPicPr>
          <p:cNvPr id="31" name="Picture 19" descr="Logo_PlantStruxure_OK"/>
          <p:cNvPicPr>
            <a:picLocks noChangeAspect="1" noChangeArrowheads="1"/>
          </p:cNvPicPr>
          <p:nvPr/>
        </p:nvPicPr>
        <p:blipFill>
          <a:blip r:embed="rId5" cstate="email"/>
          <a:srcRect/>
          <a:stretch>
            <a:fillRect/>
          </a:stretch>
        </p:blipFill>
        <p:spPr bwMode="auto">
          <a:xfrm>
            <a:off x="1219320" y="6327775"/>
            <a:ext cx="2249287" cy="376578"/>
          </a:xfrm>
          <a:prstGeom prst="rect">
            <a:avLst/>
          </a:prstGeom>
          <a:noFill/>
          <a:ln w="9525">
            <a:noFill/>
            <a:miter lim="800000"/>
            <a:headEnd/>
            <a:tailEnd/>
          </a:ln>
        </p:spPr>
      </p:pic>
      <p:sp>
        <p:nvSpPr>
          <p:cNvPr id="32"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sp>
        <p:nvSpPr>
          <p:cNvPr id="25" name="Text Box 79"/>
          <p:cNvSpPr txBox="1">
            <a:spLocks noChangeArrowheads="1"/>
          </p:cNvSpPr>
          <p:nvPr/>
        </p:nvSpPr>
        <p:spPr bwMode="auto">
          <a:xfrm>
            <a:off x="526913" y="965634"/>
            <a:ext cx="5688829" cy="461665"/>
          </a:xfrm>
          <a:prstGeom prst="rect">
            <a:avLst/>
          </a:prstGeom>
          <a:noFill/>
          <a:ln w="12700">
            <a:noFill/>
            <a:miter lim="800000"/>
            <a:headEnd type="none" w="sm" len="sm"/>
            <a:tailEnd type="none" w="sm" len="sm"/>
          </a:ln>
        </p:spPr>
        <p:txBody>
          <a:bodyPr wrap="square">
            <a:spAutoFit/>
          </a:bodyPr>
          <a:lstStyle/>
          <a:p>
            <a:r>
              <a:rPr lang="ru-RU" sz="2400" dirty="0" smtClean="0">
                <a:solidFill>
                  <a:schemeClr val="accent5"/>
                </a:solidFill>
                <a:cs typeface="Arial" pitchFamily="34" charset="0"/>
              </a:rPr>
              <a:t>Постройте </a:t>
            </a:r>
            <a:r>
              <a:rPr lang="ru-RU" sz="2400" dirty="0" smtClean="0">
                <a:solidFill>
                  <a:schemeClr val="accent3"/>
                </a:solidFill>
                <a:cs typeface="Arial" pitchFamily="34" charset="0"/>
              </a:rPr>
              <a:t>архитектуру своей системы</a:t>
            </a:r>
            <a:endParaRPr lang="en-GB" sz="2400" dirty="0">
              <a:solidFill>
                <a:schemeClr val="accent3"/>
              </a:solidFill>
              <a:cs typeface="Arial" pitchFamily="34" charset="0"/>
            </a:endParaRPr>
          </a:p>
        </p:txBody>
      </p:sp>
      <p:pic>
        <p:nvPicPr>
          <p:cNvPr id="26" name="Picture 6" descr="Higher"/>
          <p:cNvPicPr>
            <a:picLocks noChangeAspect="1" noChangeArrowheads="1"/>
          </p:cNvPicPr>
          <p:nvPr/>
        </p:nvPicPr>
        <p:blipFill>
          <a:blip r:embed="rId6" cstate="email"/>
          <a:srcRect/>
          <a:stretch>
            <a:fillRect/>
          </a:stretch>
        </p:blipFill>
        <p:spPr bwMode="auto">
          <a:xfrm>
            <a:off x="33506" y="1034264"/>
            <a:ext cx="517113" cy="545182"/>
          </a:xfrm>
          <a:prstGeom prst="rect">
            <a:avLst/>
          </a:prstGeom>
          <a:noFill/>
          <a:ln w="9525">
            <a:noFill/>
            <a:miter lim="800000"/>
            <a:headEnd/>
            <a:tailEnd/>
          </a:ln>
        </p:spPr>
      </p:pic>
      <p:pic>
        <p:nvPicPr>
          <p:cNvPr id="27" name="Picture 26" descr="Arrow_down_Dk Grey.png"/>
          <p:cNvPicPr>
            <a:picLocks noChangeAspect="1"/>
          </p:cNvPicPr>
          <p:nvPr/>
        </p:nvPicPr>
        <p:blipFill>
          <a:blip r:embed="rId7"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p:txBody>
          <a:bodyPr/>
          <a:lstStyle/>
          <a:p>
            <a:pPr lvl="0"/>
            <a:r>
              <a:rPr lang="ru-RU" dirty="0" smtClean="0"/>
              <a:t>Менеджер проекта</a:t>
            </a:r>
            <a:endParaRPr lang="en-US" dirty="0"/>
          </a:p>
        </p:txBody>
      </p:sp>
      <p:pic>
        <p:nvPicPr>
          <p:cNvPr id="35" name="Picture 24"/>
          <p:cNvPicPr>
            <a:picLocks noChangeAspect="1" noChangeArrowheads="1"/>
          </p:cNvPicPr>
          <p:nvPr/>
        </p:nvPicPr>
        <p:blipFill>
          <a:blip r:embed="rId3" cstate="email"/>
          <a:srcRect/>
          <a:stretch>
            <a:fillRect/>
          </a:stretch>
        </p:blipFill>
        <p:spPr bwMode="auto">
          <a:xfrm>
            <a:off x="7053013" y="1"/>
            <a:ext cx="4991916" cy="1960563"/>
          </a:xfrm>
          <a:prstGeom prst="rect">
            <a:avLst/>
          </a:prstGeom>
          <a:noFill/>
          <a:ln w="9525">
            <a:noFill/>
            <a:miter lim="800000"/>
            <a:headEnd/>
            <a:tailEnd/>
          </a:ln>
        </p:spPr>
      </p:pic>
      <p:sp>
        <p:nvSpPr>
          <p:cNvPr id="36" name="AutoShape 25"/>
          <p:cNvSpPr>
            <a:spLocks noChangeArrowheads="1"/>
          </p:cNvSpPr>
          <p:nvPr/>
        </p:nvSpPr>
        <p:spPr bwMode="auto">
          <a:xfrm>
            <a:off x="9757797" y="1037992"/>
            <a:ext cx="1246391" cy="865187"/>
          </a:xfrm>
          <a:prstGeom prst="upArrow">
            <a:avLst>
              <a:gd name="adj1" fmla="val 50000"/>
              <a:gd name="adj2" fmla="val 25000"/>
            </a:avLst>
          </a:prstGeom>
          <a:solidFill>
            <a:srgbClr val="009900"/>
          </a:solidFill>
          <a:ln w="9525">
            <a:noFill/>
            <a:miter lim="800000"/>
            <a:headEnd/>
            <a:tailEnd/>
          </a:ln>
        </p:spPr>
        <p:txBody>
          <a:bodyPr vert="eaVert" wrap="none" anchor="ctr"/>
          <a:lstStyle/>
          <a:p>
            <a:pPr>
              <a:buClr>
                <a:srgbClr val="000000"/>
              </a:buClr>
              <a:buSzPct val="100000"/>
              <a:buFont typeface="Times New Roman" pitchFamily="18" charset="0"/>
              <a:buNone/>
            </a:pPr>
            <a:endParaRPr lang="en-AU"/>
          </a:p>
        </p:txBody>
      </p:sp>
      <p:grpSp>
        <p:nvGrpSpPr>
          <p:cNvPr id="2" name="Group 3"/>
          <p:cNvGrpSpPr>
            <a:grpSpLocks noChangeAspect="1"/>
          </p:cNvGrpSpPr>
          <p:nvPr/>
        </p:nvGrpSpPr>
        <p:grpSpPr bwMode="auto">
          <a:xfrm>
            <a:off x="7013495" y="2245075"/>
            <a:ext cx="232085" cy="313877"/>
            <a:chOff x="529" y="947"/>
            <a:chExt cx="210" cy="221"/>
          </a:xfrm>
        </p:grpSpPr>
        <p:sp>
          <p:nvSpPr>
            <p:cNvPr id="28"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38" name="Rectangle 8"/>
          <p:cNvSpPr>
            <a:spLocks noChangeArrowheads="1"/>
          </p:cNvSpPr>
          <p:nvPr/>
        </p:nvSpPr>
        <p:spPr bwMode="auto">
          <a:xfrm>
            <a:off x="7287143" y="2222501"/>
            <a:ext cx="4270321" cy="2308324"/>
          </a:xfrm>
          <a:prstGeom prst="rect">
            <a:avLst/>
          </a:prstGeom>
          <a:noFill/>
          <a:ln w="12700" algn="ctr">
            <a:noFill/>
            <a:miter lim="800000"/>
            <a:headEnd/>
            <a:tailEnd/>
          </a:ln>
        </p:spPr>
        <p:txBody>
          <a:bodyPr>
            <a:spAutoFit/>
          </a:bodyPr>
          <a:lstStyle/>
          <a:p>
            <a:r>
              <a:rPr lang="ru-RU" b="0" dirty="0" smtClean="0">
                <a:solidFill>
                  <a:schemeClr val="accent5"/>
                </a:solidFill>
              </a:rPr>
              <a:t>Все компоненты системы автоматически генерируются при создании объектов</a:t>
            </a:r>
            <a:endParaRPr lang="en-GB" b="0" dirty="0">
              <a:solidFill>
                <a:schemeClr val="accent5"/>
              </a:solidFill>
            </a:endParaRPr>
          </a:p>
          <a:p>
            <a:endParaRPr lang="en-GB" b="0" dirty="0">
              <a:solidFill>
                <a:schemeClr val="accent5"/>
              </a:solidFill>
            </a:endParaRPr>
          </a:p>
          <a:p>
            <a:r>
              <a:rPr lang="ru-RU" b="0" dirty="0" smtClean="0">
                <a:solidFill>
                  <a:schemeClr val="accent5"/>
                </a:solidFill>
                <a:cs typeface="Arial" pitchFamily="34" charset="0"/>
              </a:rPr>
              <a:t>Гарантия согласованности работы всех элементов системы, снижение времени разработки за счет исключения ошибок и проверок</a:t>
            </a:r>
            <a:endParaRPr lang="en-GB" b="0" dirty="0">
              <a:solidFill>
                <a:schemeClr val="accent5"/>
              </a:solidFill>
              <a:cs typeface="Arial" pitchFamily="34" charset="0"/>
            </a:endParaRPr>
          </a:p>
        </p:txBody>
      </p:sp>
      <p:grpSp>
        <p:nvGrpSpPr>
          <p:cNvPr id="3" name="Group 50"/>
          <p:cNvGrpSpPr/>
          <p:nvPr/>
        </p:nvGrpSpPr>
        <p:grpSpPr>
          <a:xfrm>
            <a:off x="175638" y="2048625"/>
            <a:ext cx="9582159" cy="4188893"/>
            <a:chOff x="175638" y="1492250"/>
            <a:chExt cx="10618668" cy="4914901"/>
          </a:xfrm>
        </p:grpSpPr>
        <p:pic>
          <p:nvPicPr>
            <p:cNvPr id="27" name="Picture 42"/>
            <p:cNvPicPr>
              <a:picLocks noChangeAspect="1" noChangeArrowheads="1"/>
            </p:cNvPicPr>
            <p:nvPr/>
          </p:nvPicPr>
          <p:blipFill>
            <a:blip r:embed="rId4" cstate="email"/>
            <a:srcRect/>
            <a:stretch>
              <a:fillRect/>
            </a:stretch>
          </p:blipFill>
          <p:spPr bwMode="auto">
            <a:xfrm>
              <a:off x="2524527" y="1871663"/>
              <a:ext cx="4293598" cy="1752600"/>
            </a:xfrm>
            <a:prstGeom prst="rect">
              <a:avLst/>
            </a:prstGeom>
            <a:noFill/>
            <a:ln w="9525">
              <a:noFill/>
              <a:miter lim="800000"/>
              <a:headEnd/>
              <a:tailEnd/>
            </a:ln>
          </p:spPr>
        </p:pic>
        <p:pic>
          <p:nvPicPr>
            <p:cNvPr id="30" name="Picture 160"/>
            <p:cNvPicPr>
              <a:picLocks noChangeAspect="1" noChangeArrowheads="1"/>
            </p:cNvPicPr>
            <p:nvPr/>
          </p:nvPicPr>
          <p:blipFill>
            <a:blip r:embed="rId5" cstate="email"/>
            <a:srcRect/>
            <a:stretch>
              <a:fillRect/>
            </a:stretch>
          </p:blipFill>
          <p:spPr bwMode="auto">
            <a:xfrm>
              <a:off x="1161749" y="3873500"/>
              <a:ext cx="2687467" cy="1022350"/>
            </a:xfrm>
            <a:prstGeom prst="rect">
              <a:avLst/>
            </a:prstGeom>
            <a:noFill/>
            <a:ln w="38100">
              <a:noFill/>
              <a:miter lim="800000"/>
              <a:headEnd/>
              <a:tailEnd/>
            </a:ln>
          </p:spPr>
        </p:pic>
        <p:pic>
          <p:nvPicPr>
            <p:cNvPr id="33" name="Picture 161"/>
            <p:cNvPicPr>
              <a:picLocks noChangeAspect="1" noChangeArrowheads="1"/>
            </p:cNvPicPr>
            <p:nvPr/>
          </p:nvPicPr>
          <p:blipFill>
            <a:blip r:embed="rId6" cstate="email"/>
            <a:srcRect/>
            <a:stretch>
              <a:fillRect/>
            </a:stretch>
          </p:blipFill>
          <p:spPr bwMode="auto">
            <a:xfrm>
              <a:off x="4263974" y="3824289"/>
              <a:ext cx="2494899" cy="1474787"/>
            </a:xfrm>
            <a:prstGeom prst="rect">
              <a:avLst/>
            </a:prstGeom>
            <a:noFill/>
            <a:ln w="9525">
              <a:noFill/>
              <a:miter lim="800000"/>
              <a:headEnd/>
              <a:tailEnd/>
            </a:ln>
          </p:spPr>
        </p:pic>
        <p:pic>
          <p:nvPicPr>
            <p:cNvPr id="37" name="Picture 159"/>
            <p:cNvPicPr>
              <a:picLocks noChangeAspect="1" noChangeArrowheads="1"/>
            </p:cNvPicPr>
            <p:nvPr/>
          </p:nvPicPr>
          <p:blipFill>
            <a:blip r:embed="rId7" cstate="email"/>
            <a:srcRect/>
            <a:stretch>
              <a:fillRect/>
            </a:stretch>
          </p:blipFill>
          <p:spPr bwMode="auto">
            <a:xfrm>
              <a:off x="2761531" y="4378326"/>
              <a:ext cx="920510" cy="989013"/>
            </a:xfrm>
            <a:prstGeom prst="rect">
              <a:avLst/>
            </a:prstGeom>
            <a:noFill/>
            <a:ln w="38100">
              <a:noFill/>
              <a:miter lim="800000"/>
              <a:headEnd/>
              <a:tailEnd/>
            </a:ln>
          </p:spPr>
        </p:pic>
        <p:sp>
          <p:nvSpPr>
            <p:cNvPr id="39" name="Text Box 9"/>
            <p:cNvSpPr txBox="1">
              <a:spLocks noChangeArrowheads="1"/>
            </p:cNvSpPr>
            <p:nvPr/>
          </p:nvSpPr>
          <p:spPr bwMode="auto">
            <a:xfrm>
              <a:off x="4896692" y="1500189"/>
              <a:ext cx="1202979" cy="325008"/>
            </a:xfrm>
            <a:prstGeom prst="rect">
              <a:avLst/>
            </a:prstGeom>
            <a:noFill/>
            <a:ln w="12700">
              <a:noFill/>
              <a:miter lim="800000"/>
              <a:headEnd type="none" w="sm" len="sm"/>
              <a:tailEnd type="none" w="sm" len="sm"/>
            </a:ln>
          </p:spPr>
          <p:txBody>
            <a:bodyPr wrap="none">
              <a:spAutoFit/>
            </a:bodyPr>
            <a:lstStyle/>
            <a:p>
              <a:r>
                <a:rPr lang="ru-RU" sz="1200" b="0" dirty="0" smtClean="0">
                  <a:solidFill>
                    <a:schemeClr val="tx2"/>
                  </a:solidFill>
                </a:rPr>
                <a:t>Приложение</a:t>
              </a:r>
              <a:endParaRPr lang="en-US" sz="1200" b="0" dirty="0">
                <a:solidFill>
                  <a:schemeClr val="tx2"/>
                </a:solidFill>
              </a:endParaRPr>
            </a:p>
          </p:txBody>
        </p:sp>
        <p:sp>
          <p:nvSpPr>
            <p:cNvPr id="40" name="Text Box 10"/>
            <p:cNvSpPr txBox="1">
              <a:spLocks noChangeArrowheads="1"/>
            </p:cNvSpPr>
            <p:nvPr/>
          </p:nvSpPr>
          <p:spPr bwMode="auto">
            <a:xfrm>
              <a:off x="3265168" y="1492250"/>
              <a:ext cx="1019015" cy="325008"/>
            </a:xfrm>
            <a:prstGeom prst="rect">
              <a:avLst/>
            </a:prstGeom>
            <a:noFill/>
            <a:ln w="12700">
              <a:noFill/>
              <a:miter lim="800000"/>
              <a:headEnd type="none" w="sm" len="sm"/>
              <a:tailEnd type="none" w="sm" len="sm"/>
            </a:ln>
          </p:spPr>
          <p:txBody>
            <a:bodyPr wrap="none">
              <a:spAutoFit/>
            </a:bodyPr>
            <a:lstStyle/>
            <a:p>
              <a:r>
                <a:rPr lang="ru-RU" sz="1200" b="0" dirty="0" smtClean="0">
                  <a:solidFill>
                    <a:schemeClr val="tx2"/>
                  </a:solidFill>
                </a:rPr>
                <a:t>Топология</a:t>
              </a:r>
              <a:endParaRPr lang="en-US" sz="1200" b="0" dirty="0">
                <a:solidFill>
                  <a:schemeClr val="tx2"/>
                </a:solidFill>
              </a:endParaRPr>
            </a:p>
          </p:txBody>
        </p:sp>
        <p:sp>
          <p:nvSpPr>
            <p:cNvPr id="41" name="Line 11"/>
            <p:cNvSpPr>
              <a:spLocks noChangeShapeType="1"/>
            </p:cNvSpPr>
            <p:nvPr/>
          </p:nvSpPr>
          <p:spPr bwMode="auto">
            <a:xfrm flipH="1">
              <a:off x="3643952" y="2422525"/>
              <a:ext cx="1815627" cy="228600"/>
            </a:xfrm>
            <a:prstGeom prst="line">
              <a:avLst/>
            </a:prstGeom>
            <a:noFill/>
            <a:ln w="19050">
              <a:solidFill>
                <a:schemeClr val="accent5"/>
              </a:solidFill>
              <a:round/>
              <a:headEnd type="none" w="sm" len="sm"/>
              <a:tailEnd type="triangle" w="lg" len="lg"/>
            </a:ln>
          </p:spPr>
          <p:txBody>
            <a:bodyPr/>
            <a:lstStyle/>
            <a:p>
              <a:endParaRPr lang="en-US"/>
            </a:p>
          </p:txBody>
        </p:sp>
        <p:pic>
          <p:nvPicPr>
            <p:cNvPr id="42" name="Picture 15"/>
            <p:cNvPicPr>
              <a:picLocks noChangeAspect="1" noChangeArrowheads="1"/>
            </p:cNvPicPr>
            <p:nvPr/>
          </p:nvPicPr>
          <p:blipFill>
            <a:blip r:embed="rId8" cstate="email"/>
            <a:srcRect/>
            <a:stretch>
              <a:fillRect/>
            </a:stretch>
          </p:blipFill>
          <p:spPr bwMode="auto">
            <a:xfrm>
              <a:off x="9272818" y="5875339"/>
              <a:ext cx="1032664" cy="465137"/>
            </a:xfrm>
            <a:prstGeom prst="rect">
              <a:avLst/>
            </a:prstGeom>
            <a:noFill/>
            <a:ln w="12700">
              <a:noFill/>
              <a:miter lim="800000"/>
              <a:headEnd type="none" w="sm" len="sm"/>
              <a:tailEnd type="none" w="sm" len="sm"/>
            </a:ln>
          </p:spPr>
        </p:pic>
        <p:sp>
          <p:nvSpPr>
            <p:cNvPr id="43" name="AutoShape 21"/>
            <p:cNvSpPr>
              <a:spLocks noChangeArrowheads="1"/>
            </p:cNvSpPr>
            <p:nvPr/>
          </p:nvSpPr>
          <p:spPr bwMode="auto">
            <a:xfrm>
              <a:off x="2494902" y="1828801"/>
              <a:ext cx="4346501" cy="1801813"/>
            </a:xfrm>
            <a:prstGeom prst="roundRect">
              <a:avLst>
                <a:gd name="adj" fmla="val 3352"/>
              </a:avLst>
            </a:prstGeom>
            <a:noFill/>
            <a:ln w="28575">
              <a:solidFill>
                <a:srgbClr val="969696"/>
              </a:solidFill>
              <a:round/>
              <a:headEnd type="none" w="sm" len="sm"/>
              <a:tailEnd type="none" w="sm" len="sm"/>
            </a:ln>
          </p:spPr>
          <p:txBody>
            <a:bodyPr wrap="none" anchor="ctr"/>
            <a:lstStyle/>
            <a:p>
              <a:endParaRPr lang="en-AU" b="0"/>
            </a:p>
          </p:txBody>
        </p:sp>
        <p:sp>
          <p:nvSpPr>
            <p:cNvPr id="44" name="AutoShape 16"/>
            <p:cNvSpPr>
              <a:spLocks noChangeArrowheads="1"/>
            </p:cNvSpPr>
            <p:nvPr/>
          </p:nvSpPr>
          <p:spPr bwMode="auto">
            <a:xfrm>
              <a:off x="8716281" y="5154613"/>
              <a:ext cx="2078025" cy="481012"/>
            </a:xfrm>
            <a:prstGeom prst="roundRect">
              <a:avLst>
                <a:gd name="adj" fmla="val 50000"/>
              </a:avLst>
            </a:prstGeom>
            <a:ln>
              <a:headEnd type="none" w="sm" len="sm"/>
              <a:tailEnd type="none" w="sm" len="sm"/>
            </a:ln>
          </p:spPr>
          <p:style>
            <a:lnRef idx="2">
              <a:schemeClr val="accent4"/>
            </a:lnRef>
            <a:fillRef idx="1">
              <a:schemeClr val="lt1"/>
            </a:fillRef>
            <a:effectRef idx="0">
              <a:schemeClr val="accent4"/>
            </a:effectRef>
            <a:fontRef idx="minor">
              <a:schemeClr val="dk1"/>
            </a:fontRef>
          </p:style>
          <p:txBody>
            <a:bodyPr lIns="36000" rIns="36000" anchor="ctr"/>
            <a:lstStyle/>
            <a:p>
              <a:pPr algn="ctr"/>
              <a:r>
                <a:rPr lang="ru-RU" b="0" dirty="0" smtClean="0">
                  <a:solidFill>
                    <a:srgbClr val="969696"/>
                  </a:solidFill>
                </a:rPr>
                <a:t>Контроллеры</a:t>
              </a:r>
              <a:endParaRPr lang="en-US" b="0" dirty="0">
                <a:solidFill>
                  <a:srgbClr val="969696"/>
                </a:solidFill>
              </a:endParaRPr>
            </a:p>
          </p:txBody>
        </p:sp>
        <p:sp>
          <p:nvSpPr>
            <p:cNvPr id="45" name="AutoShape 16"/>
            <p:cNvSpPr>
              <a:spLocks noChangeArrowheads="1"/>
            </p:cNvSpPr>
            <p:nvPr/>
          </p:nvSpPr>
          <p:spPr bwMode="auto">
            <a:xfrm>
              <a:off x="5736791" y="5154613"/>
              <a:ext cx="2078025" cy="481012"/>
            </a:xfrm>
            <a:prstGeom prst="roundRect">
              <a:avLst>
                <a:gd name="adj" fmla="val 50000"/>
              </a:avLst>
            </a:prstGeom>
            <a:ln>
              <a:headEnd type="none" w="sm" len="sm"/>
              <a:tailEnd type="none" w="sm" len="sm"/>
            </a:ln>
          </p:spPr>
          <p:style>
            <a:lnRef idx="2">
              <a:schemeClr val="accent4"/>
            </a:lnRef>
            <a:fillRef idx="1">
              <a:schemeClr val="lt1"/>
            </a:fillRef>
            <a:effectRef idx="0">
              <a:schemeClr val="accent4"/>
            </a:effectRef>
            <a:fontRef idx="minor">
              <a:schemeClr val="dk1"/>
            </a:fontRef>
          </p:style>
          <p:txBody>
            <a:bodyPr lIns="36000" rIns="36000" anchor="ctr"/>
            <a:lstStyle/>
            <a:p>
              <a:pPr algn="ctr"/>
              <a:r>
                <a:rPr lang="ru-RU" b="0" dirty="0" smtClean="0">
                  <a:solidFill>
                    <a:srgbClr val="969696"/>
                  </a:solidFill>
                </a:rPr>
                <a:t>Устройства</a:t>
              </a:r>
              <a:endParaRPr lang="en-US" b="0" dirty="0">
                <a:solidFill>
                  <a:srgbClr val="969696"/>
                </a:solidFill>
              </a:endParaRPr>
            </a:p>
          </p:txBody>
        </p:sp>
        <p:sp>
          <p:nvSpPr>
            <p:cNvPr id="46" name="AutoShape 16"/>
            <p:cNvSpPr>
              <a:spLocks noChangeArrowheads="1"/>
            </p:cNvSpPr>
            <p:nvPr/>
          </p:nvSpPr>
          <p:spPr bwMode="auto">
            <a:xfrm>
              <a:off x="175638" y="5127626"/>
              <a:ext cx="2530874" cy="481013"/>
            </a:xfrm>
            <a:prstGeom prst="roundRect">
              <a:avLst>
                <a:gd name="adj" fmla="val 50000"/>
              </a:avLst>
            </a:prstGeom>
            <a:ln>
              <a:headEnd type="none" w="sm" len="sm"/>
              <a:tailEnd type="none" w="sm" len="sm"/>
            </a:ln>
          </p:spPr>
          <p:style>
            <a:lnRef idx="2">
              <a:schemeClr val="accent4"/>
            </a:lnRef>
            <a:fillRef idx="1">
              <a:schemeClr val="lt1"/>
            </a:fillRef>
            <a:effectRef idx="0">
              <a:schemeClr val="accent4"/>
            </a:effectRef>
            <a:fontRef idx="minor">
              <a:schemeClr val="dk1"/>
            </a:fontRef>
          </p:style>
          <p:txBody>
            <a:bodyPr lIns="36000" rIns="36000" anchor="ctr"/>
            <a:lstStyle/>
            <a:p>
              <a:pPr algn="ctr"/>
              <a:r>
                <a:rPr lang="ru-RU" b="0" dirty="0" smtClean="0">
                  <a:solidFill>
                    <a:srgbClr val="969696"/>
                  </a:solidFill>
                </a:rPr>
                <a:t>АРМ оператора</a:t>
              </a:r>
              <a:endParaRPr lang="en-US" b="0" dirty="0">
                <a:solidFill>
                  <a:srgbClr val="969696"/>
                </a:solidFill>
              </a:endParaRPr>
            </a:p>
          </p:txBody>
        </p:sp>
        <p:sp>
          <p:nvSpPr>
            <p:cNvPr id="47" name="Line 25"/>
            <p:cNvSpPr>
              <a:spLocks noChangeShapeType="1"/>
            </p:cNvSpPr>
            <p:nvPr/>
          </p:nvSpPr>
          <p:spPr bwMode="auto">
            <a:xfrm flipV="1">
              <a:off x="3586817" y="2890838"/>
              <a:ext cx="2052632" cy="425450"/>
            </a:xfrm>
            <a:prstGeom prst="line">
              <a:avLst/>
            </a:prstGeom>
            <a:noFill/>
            <a:ln w="19050">
              <a:solidFill>
                <a:schemeClr val="accent5"/>
              </a:solidFill>
              <a:round/>
              <a:headEnd type="none" w="sm" len="sm"/>
              <a:tailEnd type="triangle" w="lg" len="lg"/>
            </a:ln>
          </p:spPr>
          <p:txBody>
            <a:bodyPr/>
            <a:lstStyle/>
            <a:p>
              <a:endParaRPr lang="en-US"/>
            </a:p>
          </p:txBody>
        </p:sp>
        <p:sp>
          <p:nvSpPr>
            <p:cNvPr id="48" name="Picture 27" descr="Arrow_turn_left"/>
            <p:cNvSpPr>
              <a:spLocks noChangeAspect="1" noChangeArrowheads="1"/>
            </p:cNvSpPr>
            <p:nvPr/>
          </p:nvSpPr>
          <p:spPr bwMode="auto">
            <a:xfrm rot="-10509554">
              <a:off x="1777537" y="3209926"/>
              <a:ext cx="1229464" cy="790575"/>
            </a:xfrm>
            <a:prstGeom prst="rect">
              <a:avLst/>
            </a:prstGeom>
            <a:noFill/>
            <a:ln w="9525">
              <a:noFill/>
              <a:miter lim="800000"/>
              <a:headEnd/>
              <a:tailEnd/>
            </a:ln>
          </p:spPr>
          <p:txBody>
            <a:bodyPr/>
            <a:lstStyle/>
            <a:p>
              <a:endParaRPr lang="en-US"/>
            </a:p>
          </p:txBody>
        </p:sp>
        <p:sp>
          <p:nvSpPr>
            <p:cNvPr id="49" name="Picture 28" descr="Arrow_turn_left"/>
            <p:cNvSpPr>
              <a:spLocks noChangeAspect="1" noChangeArrowheads="1"/>
            </p:cNvSpPr>
            <p:nvPr/>
          </p:nvSpPr>
          <p:spPr bwMode="auto">
            <a:xfrm rot="10509554" flipH="1">
              <a:off x="5165439" y="3238501"/>
              <a:ext cx="1229462" cy="790575"/>
            </a:xfrm>
            <a:prstGeom prst="rect">
              <a:avLst/>
            </a:prstGeom>
            <a:noFill/>
            <a:ln w="9525">
              <a:noFill/>
              <a:miter lim="800000"/>
              <a:headEnd/>
              <a:tailEnd/>
            </a:ln>
          </p:spPr>
          <p:txBody>
            <a:bodyPr/>
            <a:lstStyle/>
            <a:p>
              <a:endParaRPr lang="en-US"/>
            </a:p>
          </p:txBody>
        </p:sp>
        <p:sp>
          <p:nvSpPr>
            <p:cNvPr id="50" name="Line 29"/>
            <p:cNvSpPr>
              <a:spLocks noChangeShapeType="1"/>
            </p:cNvSpPr>
            <p:nvPr/>
          </p:nvSpPr>
          <p:spPr bwMode="auto">
            <a:xfrm>
              <a:off x="1737331" y="2449514"/>
              <a:ext cx="694086" cy="66675"/>
            </a:xfrm>
            <a:prstGeom prst="line">
              <a:avLst/>
            </a:prstGeom>
            <a:noFill/>
            <a:ln w="38100">
              <a:solidFill>
                <a:schemeClr val="accent5"/>
              </a:solidFill>
              <a:round/>
              <a:headEnd type="none" w="sm" len="sm"/>
              <a:tailEnd type="triangle" w="lg" len="lg"/>
            </a:ln>
          </p:spPr>
          <p:txBody>
            <a:bodyPr/>
            <a:lstStyle/>
            <a:p>
              <a:endParaRPr lang="en-US"/>
            </a:p>
          </p:txBody>
        </p:sp>
        <p:sp>
          <p:nvSpPr>
            <p:cNvPr id="52" name="Line 30"/>
            <p:cNvSpPr>
              <a:spLocks noChangeShapeType="1"/>
            </p:cNvSpPr>
            <p:nvPr/>
          </p:nvSpPr>
          <p:spPr bwMode="auto">
            <a:xfrm>
              <a:off x="5087142" y="5086350"/>
              <a:ext cx="717364" cy="368300"/>
            </a:xfrm>
            <a:prstGeom prst="line">
              <a:avLst/>
            </a:prstGeom>
            <a:noFill/>
            <a:ln w="38100">
              <a:solidFill>
                <a:schemeClr val="accent5"/>
              </a:solidFill>
              <a:round/>
              <a:headEnd type="none" w="sm" len="sm"/>
              <a:tailEnd type="triangle" w="lg" len="lg"/>
            </a:ln>
          </p:spPr>
          <p:txBody>
            <a:bodyPr/>
            <a:lstStyle/>
            <a:p>
              <a:endParaRPr lang="en-US"/>
            </a:p>
          </p:txBody>
        </p:sp>
        <p:sp>
          <p:nvSpPr>
            <p:cNvPr id="56" name="Line 31"/>
            <p:cNvSpPr>
              <a:spLocks noChangeShapeType="1"/>
            </p:cNvSpPr>
            <p:nvPr/>
          </p:nvSpPr>
          <p:spPr bwMode="auto">
            <a:xfrm>
              <a:off x="4985569" y="4265613"/>
              <a:ext cx="3737060" cy="1022350"/>
            </a:xfrm>
            <a:prstGeom prst="line">
              <a:avLst/>
            </a:prstGeom>
            <a:noFill/>
            <a:ln w="38100">
              <a:solidFill>
                <a:schemeClr val="accent5"/>
              </a:solidFill>
              <a:round/>
              <a:headEnd type="none" w="sm" len="sm"/>
              <a:tailEnd type="triangle" w="lg" len="lg"/>
            </a:ln>
          </p:spPr>
          <p:txBody>
            <a:bodyPr/>
            <a:lstStyle/>
            <a:p>
              <a:endParaRPr lang="en-US"/>
            </a:p>
          </p:txBody>
        </p:sp>
        <p:sp>
          <p:nvSpPr>
            <p:cNvPr id="57" name="Line 32"/>
            <p:cNvSpPr>
              <a:spLocks noChangeShapeType="1"/>
            </p:cNvSpPr>
            <p:nvPr/>
          </p:nvSpPr>
          <p:spPr bwMode="auto">
            <a:xfrm flipH="1">
              <a:off x="1470702" y="4562476"/>
              <a:ext cx="450732" cy="492125"/>
            </a:xfrm>
            <a:prstGeom prst="line">
              <a:avLst/>
            </a:prstGeom>
            <a:noFill/>
            <a:ln w="38100">
              <a:solidFill>
                <a:schemeClr val="accent5"/>
              </a:solidFill>
              <a:round/>
              <a:headEnd type="none" w="sm" len="sm"/>
              <a:tailEnd type="triangle" w="lg" len="lg"/>
            </a:ln>
          </p:spPr>
          <p:txBody>
            <a:bodyPr/>
            <a:lstStyle/>
            <a:p>
              <a:endParaRPr lang="en-US"/>
            </a:p>
          </p:txBody>
        </p:sp>
        <p:sp>
          <p:nvSpPr>
            <p:cNvPr id="58" name="Oval 33"/>
            <p:cNvSpPr>
              <a:spLocks noChangeArrowheads="1"/>
            </p:cNvSpPr>
            <p:nvPr/>
          </p:nvSpPr>
          <p:spPr bwMode="auto">
            <a:xfrm>
              <a:off x="1775421" y="4375150"/>
              <a:ext cx="363972" cy="266700"/>
            </a:xfrm>
            <a:prstGeom prst="ellipse">
              <a:avLst/>
            </a:prstGeom>
            <a:solidFill>
              <a:srgbClr val="777777"/>
            </a:solidFill>
            <a:ln w="28575">
              <a:solidFill>
                <a:schemeClr val="accent5"/>
              </a:solidFill>
              <a:round/>
              <a:headEnd type="none" w="sm" len="sm"/>
              <a:tailEnd type="none" w="sm" len="sm"/>
            </a:ln>
          </p:spPr>
          <p:txBody>
            <a:bodyPr wrap="none" anchor="ctr"/>
            <a:lstStyle/>
            <a:p>
              <a:endParaRPr lang="en-AU" b="0"/>
            </a:p>
          </p:txBody>
        </p:sp>
        <p:sp>
          <p:nvSpPr>
            <p:cNvPr id="59" name="Oval 34"/>
            <p:cNvSpPr>
              <a:spLocks noChangeArrowheads="1"/>
            </p:cNvSpPr>
            <p:nvPr/>
          </p:nvSpPr>
          <p:spPr bwMode="auto">
            <a:xfrm>
              <a:off x="4634293" y="4103688"/>
              <a:ext cx="363972" cy="266700"/>
            </a:xfrm>
            <a:prstGeom prst="ellipse">
              <a:avLst/>
            </a:prstGeom>
            <a:solidFill>
              <a:srgbClr val="777777"/>
            </a:solidFill>
            <a:ln w="28575">
              <a:solidFill>
                <a:schemeClr val="accent5"/>
              </a:solidFill>
              <a:round/>
              <a:headEnd type="none" w="sm" len="sm"/>
              <a:tailEnd type="none" w="sm" len="sm"/>
            </a:ln>
          </p:spPr>
          <p:txBody>
            <a:bodyPr wrap="none" anchor="ctr"/>
            <a:lstStyle/>
            <a:p>
              <a:endParaRPr lang="en-AU" b="0"/>
            </a:p>
          </p:txBody>
        </p:sp>
        <p:sp>
          <p:nvSpPr>
            <p:cNvPr id="60" name="Oval 35"/>
            <p:cNvSpPr>
              <a:spLocks noChangeArrowheads="1"/>
            </p:cNvSpPr>
            <p:nvPr/>
          </p:nvSpPr>
          <p:spPr bwMode="auto">
            <a:xfrm>
              <a:off x="4913620" y="4927600"/>
              <a:ext cx="363972" cy="266700"/>
            </a:xfrm>
            <a:prstGeom prst="ellipse">
              <a:avLst/>
            </a:prstGeom>
            <a:solidFill>
              <a:srgbClr val="777777"/>
            </a:solidFill>
            <a:ln w="28575">
              <a:solidFill>
                <a:schemeClr val="accent5"/>
              </a:solidFill>
              <a:round/>
              <a:headEnd type="none" w="sm" len="sm"/>
              <a:tailEnd type="none" w="sm" len="sm"/>
            </a:ln>
          </p:spPr>
          <p:txBody>
            <a:bodyPr wrap="none" anchor="ctr"/>
            <a:lstStyle/>
            <a:p>
              <a:endParaRPr lang="en-AU" b="0"/>
            </a:p>
          </p:txBody>
        </p:sp>
        <p:pic>
          <p:nvPicPr>
            <p:cNvPr id="62" name="Picture 38" descr="Optimass_1300"/>
            <p:cNvPicPr>
              <a:picLocks noChangeAspect="1" noChangeArrowheads="1"/>
            </p:cNvPicPr>
            <p:nvPr/>
          </p:nvPicPr>
          <p:blipFill>
            <a:blip r:embed="rId9" cstate="email"/>
            <a:srcRect/>
            <a:stretch>
              <a:fillRect/>
            </a:stretch>
          </p:blipFill>
          <p:spPr bwMode="auto">
            <a:xfrm>
              <a:off x="6124039" y="5827714"/>
              <a:ext cx="1369127" cy="579437"/>
            </a:xfrm>
            <a:prstGeom prst="rect">
              <a:avLst/>
            </a:prstGeom>
            <a:noFill/>
            <a:ln w="9525">
              <a:noFill/>
              <a:miter lim="800000"/>
              <a:headEnd/>
              <a:tailEnd/>
            </a:ln>
          </p:spPr>
        </p:pic>
        <p:pic>
          <p:nvPicPr>
            <p:cNvPr id="63" name="Picture 39"/>
            <p:cNvPicPr>
              <a:picLocks noChangeAspect="1" noChangeArrowheads="1"/>
            </p:cNvPicPr>
            <p:nvPr/>
          </p:nvPicPr>
          <p:blipFill>
            <a:blip r:embed="rId10" cstate="email"/>
            <a:srcRect/>
            <a:stretch>
              <a:fillRect/>
            </a:stretch>
          </p:blipFill>
          <p:spPr bwMode="auto">
            <a:xfrm>
              <a:off x="526913" y="5734050"/>
              <a:ext cx="852794" cy="647700"/>
            </a:xfrm>
            <a:prstGeom prst="rect">
              <a:avLst/>
            </a:prstGeom>
            <a:noFill/>
            <a:ln w="12700">
              <a:noFill/>
              <a:miter lim="800000"/>
              <a:headEnd type="none" w="sm" len="sm"/>
              <a:tailEnd type="none" w="sm" len="sm"/>
            </a:ln>
          </p:spPr>
        </p:pic>
        <p:pic>
          <p:nvPicPr>
            <p:cNvPr id="64" name="Picture 40"/>
            <p:cNvPicPr>
              <a:picLocks noChangeAspect="1" noChangeArrowheads="1"/>
            </p:cNvPicPr>
            <p:nvPr/>
          </p:nvPicPr>
          <p:blipFill>
            <a:blip r:embed="rId10" cstate="email"/>
            <a:srcRect/>
            <a:stretch>
              <a:fillRect/>
            </a:stretch>
          </p:blipFill>
          <p:spPr bwMode="auto">
            <a:xfrm>
              <a:off x="1487630" y="5734050"/>
              <a:ext cx="852794" cy="647700"/>
            </a:xfrm>
            <a:prstGeom prst="rect">
              <a:avLst/>
            </a:prstGeom>
            <a:noFill/>
            <a:ln w="12700">
              <a:noFill/>
              <a:miter lim="800000"/>
              <a:headEnd type="none" w="sm" len="sm"/>
              <a:tailEnd type="none" w="sm" len="sm"/>
            </a:ln>
          </p:spPr>
        </p:pic>
        <p:pic>
          <p:nvPicPr>
            <p:cNvPr id="65" name="Picture 41"/>
            <p:cNvPicPr>
              <a:picLocks noChangeAspect="1" noChangeArrowheads="1"/>
            </p:cNvPicPr>
            <p:nvPr/>
          </p:nvPicPr>
          <p:blipFill>
            <a:blip r:embed="rId10" cstate="email"/>
            <a:srcRect/>
            <a:stretch>
              <a:fillRect/>
            </a:stretch>
          </p:blipFill>
          <p:spPr bwMode="auto">
            <a:xfrm>
              <a:off x="901466" y="2178050"/>
              <a:ext cx="852795" cy="647700"/>
            </a:xfrm>
            <a:prstGeom prst="rect">
              <a:avLst/>
            </a:prstGeom>
            <a:noFill/>
            <a:ln w="12700">
              <a:noFill/>
              <a:miter lim="800000"/>
              <a:headEnd type="none" w="sm" len="sm"/>
              <a:tailEnd type="none" w="sm" len="sm"/>
            </a:ln>
          </p:spPr>
        </p:pic>
        <p:sp>
          <p:nvSpPr>
            <p:cNvPr id="66" name="AutoShape 16"/>
            <p:cNvSpPr>
              <a:spLocks noChangeArrowheads="1"/>
            </p:cNvSpPr>
            <p:nvPr/>
          </p:nvSpPr>
          <p:spPr bwMode="auto">
            <a:xfrm>
              <a:off x="300363" y="1587501"/>
              <a:ext cx="2066526" cy="481013"/>
            </a:xfrm>
            <a:prstGeom prst="roundRect">
              <a:avLst>
                <a:gd name="adj" fmla="val 50000"/>
              </a:avLst>
            </a:prstGeom>
            <a:ln>
              <a:headEnd type="none" w="sm" len="sm"/>
              <a:tailEnd type="none" w="sm" len="sm"/>
            </a:ln>
          </p:spPr>
          <p:style>
            <a:lnRef idx="2">
              <a:schemeClr val="accent4"/>
            </a:lnRef>
            <a:fillRef idx="1">
              <a:schemeClr val="lt1"/>
            </a:fillRef>
            <a:effectRef idx="0">
              <a:schemeClr val="accent4"/>
            </a:effectRef>
            <a:fontRef idx="minor">
              <a:schemeClr val="dk1"/>
            </a:fontRef>
          </p:style>
          <p:txBody>
            <a:bodyPr lIns="36000" rIns="36000" anchor="ctr"/>
            <a:lstStyle/>
            <a:p>
              <a:pPr algn="ctr"/>
              <a:r>
                <a:rPr lang="ru-RU" b="0" dirty="0" smtClean="0">
                  <a:solidFill>
                    <a:srgbClr val="969696"/>
                  </a:solidFill>
                </a:rPr>
                <a:t>АРМ инженера</a:t>
              </a:r>
              <a:endParaRPr lang="en-US" b="0" dirty="0">
                <a:solidFill>
                  <a:srgbClr val="969696"/>
                </a:solidFill>
              </a:endParaRPr>
            </a:p>
          </p:txBody>
        </p:sp>
      </p:grpSp>
      <p:grpSp>
        <p:nvGrpSpPr>
          <p:cNvPr id="4" name="Group 3"/>
          <p:cNvGrpSpPr>
            <a:grpSpLocks noChangeAspect="1"/>
          </p:cNvGrpSpPr>
          <p:nvPr/>
        </p:nvGrpSpPr>
        <p:grpSpPr bwMode="auto">
          <a:xfrm>
            <a:off x="7013495" y="3376112"/>
            <a:ext cx="232085" cy="313877"/>
            <a:chOff x="529" y="947"/>
            <a:chExt cx="210" cy="221"/>
          </a:xfrm>
        </p:grpSpPr>
        <p:sp>
          <p:nvSpPr>
            <p:cNvPr id="68"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9"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75"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76"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Простое проектирование, разработка, внедрение, управление</a:t>
            </a:r>
            <a:endParaRPr lang="en-US" sz="1600" b="1" dirty="0">
              <a:solidFill>
                <a:schemeClr val="bg1"/>
              </a:solidFill>
            </a:endParaRPr>
          </a:p>
        </p:txBody>
      </p:sp>
      <p:pic>
        <p:nvPicPr>
          <p:cNvPr id="77" name="Picture 19" descr="Logo_PlantStruxure_OK"/>
          <p:cNvPicPr>
            <a:picLocks noChangeAspect="1" noChangeArrowheads="1"/>
          </p:cNvPicPr>
          <p:nvPr/>
        </p:nvPicPr>
        <p:blipFill>
          <a:blip r:embed="rId11" cstate="email"/>
          <a:srcRect/>
          <a:stretch>
            <a:fillRect/>
          </a:stretch>
        </p:blipFill>
        <p:spPr bwMode="auto">
          <a:xfrm>
            <a:off x="1219320" y="6327775"/>
            <a:ext cx="2249287" cy="376578"/>
          </a:xfrm>
          <a:prstGeom prst="rect">
            <a:avLst/>
          </a:prstGeom>
          <a:noFill/>
          <a:ln w="9525">
            <a:noFill/>
            <a:miter lim="800000"/>
            <a:headEnd/>
            <a:tailEnd/>
          </a:ln>
        </p:spPr>
      </p:pic>
      <p:sp>
        <p:nvSpPr>
          <p:cNvPr id="78"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sp>
        <p:nvSpPr>
          <p:cNvPr id="51" name="Text Box 79"/>
          <p:cNvSpPr txBox="1">
            <a:spLocks noChangeArrowheads="1"/>
          </p:cNvSpPr>
          <p:nvPr/>
        </p:nvSpPr>
        <p:spPr bwMode="auto">
          <a:xfrm>
            <a:off x="526913" y="965634"/>
            <a:ext cx="5688829" cy="461665"/>
          </a:xfrm>
          <a:prstGeom prst="rect">
            <a:avLst/>
          </a:prstGeom>
          <a:noFill/>
          <a:ln w="12700">
            <a:noFill/>
            <a:miter lim="800000"/>
            <a:headEnd type="none" w="sm" len="sm"/>
            <a:tailEnd type="none" w="sm" len="sm"/>
          </a:ln>
        </p:spPr>
        <p:txBody>
          <a:bodyPr wrap="square">
            <a:spAutoFit/>
          </a:bodyPr>
          <a:lstStyle/>
          <a:p>
            <a:r>
              <a:rPr lang="ru-RU" sz="2400" dirty="0" smtClean="0">
                <a:solidFill>
                  <a:schemeClr val="accent5"/>
                </a:solidFill>
                <a:cs typeface="Arial" pitchFamily="34" charset="0"/>
              </a:rPr>
              <a:t>Свяжите </a:t>
            </a:r>
            <a:r>
              <a:rPr lang="ru-RU" sz="2400" dirty="0" smtClean="0">
                <a:solidFill>
                  <a:schemeClr val="accent3"/>
                </a:solidFill>
                <a:cs typeface="Arial" pitchFamily="34" charset="0"/>
              </a:rPr>
              <a:t>технологию и управление</a:t>
            </a:r>
            <a:endParaRPr lang="en-GB" sz="2400" dirty="0">
              <a:solidFill>
                <a:schemeClr val="accent5"/>
              </a:solidFill>
              <a:cs typeface="Arial" pitchFamily="34" charset="0"/>
            </a:endParaRPr>
          </a:p>
        </p:txBody>
      </p:sp>
      <p:pic>
        <p:nvPicPr>
          <p:cNvPr id="53" name="Picture 6" descr="Higher"/>
          <p:cNvPicPr>
            <a:picLocks noChangeAspect="1" noChangeArrowheads="1"/>
          </p:cNvPicPr>
          <p:nvPr/>
        </p:nvPicPr>
        <p:blipFill>
          <a:blip r:embed="rId12" cstate="email"/>
          <a:srcRect/>
          <a:stretch>
            <a:fillRect/>
          </a:stretch>
        </p:blipFill>
        <p:spPr bwMode="auto">
          <a:xfrm>
            <a:off x="33506" y="1034264"/>
            <a:ext cx="517113" cy="545182"/>
          </a:xfrm>
          <a:prstGeom prst="rect">
            <a:avLst/>
          </a:prstGeom>
          <a:noFill/>
          <a:ln w="9525">
            <a:noFill/>
            <a:miter lim="800000"/>
            <a:headEnd/>
            <a:tailEnd/>
          </a:ln>
        </p:spPr>
      </p:pic>
      <p:pic>
        <p:nvPicPr>
          <p:cNvPr id="54" name="Picture 53" descr="Arrow_down_Dk Grey.png"/>
          <p:cNvPicPr>
            <a:picLocks noChangeAspect="1"/>
          </p:cNvPicPr>
          <p:nvPr/>
        </p:nvPicPr>
        <p:blipFill>
          <a:blip r:embed="rId13"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p:txBody>
          <a:bodyPr/>
          <a:lstStyle/>
          <a:p>
            <a:pPr lvl="0"/>
            <a:r>
              <a:rPr lang="ru-RU" dirty="0" smtClean="0"/>
              <a:t>Единая оболочка для программирования и конфигурирования</a:t>
            </a:r>
            <a:endParaRPr lang="en-US" dirty="0"/>
          </a:p>
        </p:txBody>
      </p:sp>
      <p:pic>
        <p:nvPicPr>
          <p:cNvPr id="21" name="Picture 7"/>
          <p:cNvPicPr>
            <a:picLocks noChangeAspect="1" noChangeArrowheads="1"/>
          </p:cNvPicPr>
          <p:nvPr/>
        </p:nvPicPr>
        <p:blipFill>
          <a:blip r:embed="rId3" cstate="email"/>
          <a:srcRect/>
          <a:stretch>
            <a:fillRect/>
          </a:stretch>
        </p:blipFill>
        <p:spPr bwMode="auto">
          <a:xfrm>
            <a:off x="3191102" y="2737774"/>
            <a:ext cx="6369508" cy="2779712"/>
          </a:xfrm>
          <a:prstGeom prst="rect">
            <a:avLst/>
          </a:prstGeom>
          <a:noFill/>
          <a:ln w="9525">
            <a:noFill/>
            <a:miter lim="800000"/>
            <a:headEnd/>
            <a:tailEnd/>
          </a:ln>
          <a:scene3d>
            <a:camera prst="perspectiveContrastingRightFacing"/>
            <a:lightRig rig="threePt" dir="t"/>
          </a:scene3d>
        </p:spPr>
      </p:pic>
      <p:sp>
        <p:nvSpPr>
          <p:cNvPr id="23" name="AutoShape 15"/>
          <p:cNvSpPr>
            <a:spLocks noChangeArrowheads="1"/>
          </p:cNvSpPr>
          <p:nvPr/>
        </p:nvSpPr>
        <p:spPr bwMode="auto">
          <a:xfrm>
            <a:off x="3889420" y="3101976"/>
            <a:ext cx="2659958" cy="481013"/>
          </a:xfrm>
          <a:prstGeom prst="roundRect">
            <a:avLst>
              <a:gd name="adj" fmla="val 50000"/>
            </a:avLst>
          </a:prstGeom>
          <a:solidFill>
            <a:schemeClr val="bg1"/>
          </a:solidFill>
          <a:ln w="28575">
            <a:solidFill>
              <a:srgbClr val="969696"/>
            </a:solidFill>
            <a:round/>
            <a:headEnd type="none" w="sm" len="sm"/>
            <a:tailEnd type="none" w="sm" len="sm"/>
          </a:ln>
        </p:spPr>
        <p:txBody>
          <a:bodyPr lIns="36000" rIns="36000" anchor="ctr"/>
          <a:lstStyle/>
          <a:p>
            <a:pPr algn="ctr"/>
            <a:r>
              <a:rPr lang="ru-RU" sz="1400" dirty="0" smtClean="0">
                <a:solidFill>
                  <a:srgbClr val="969696"/>
                </a:solidFill>
              </a:rPr>
              <a:t>Общая оболочка</a:t>
            </a:r>
            <a:endParaRPr lang="en-GB" sz="1400" dirty="0">
              <a:solidFill>
                <a:srgbClr val="969696"/>
              </a:solidFill>
            </a:endParaRPr>
          </a:p>
        </p:txBody>
      </p:sp>
      <p:pic>
        <p:nvPicPr>
          <p:cNvPr id="24" name="Picture 26"/>
          <p:cNvPicPr>
            <a:picLocks noChangeAspect="1" noChangeArrowheads="1"/>
          </p:cNvPicPr>
          <p:nvPr/>
        </p:nvPicPr>
        <p:blipFill>
          <a:blip r:embed="rId4" cstate="email"/>
          <a:srcRect/>
          <a:stretch>
            <a:fillRect/>
          </a:stretch>
        </p:blipFill>
        <p:spPr bwMode="auto">
          <a:xfrm>
            <a:off x="8060285" y="2994026"/>
            <a:ext cx="3406946" cy="1368425"/>
          </a:xfrm>
          <a:prstGeom prst="rect">
            <a:avLst/>
          </a:prstGeom>
          <a:noFill/>
          <a:ln w="9525">
            <a:noFill/>
            <a:miter lim="800000"/>
            <a:headEnd/>
            <a:tailEnd/>
          </a:ln>
          <a:scene3d>
            <a:camera prst="perspectiveHeroicExtremeLeftFacing"/>
            <a:lightRig rig="threePt" dir="t"/>
          </a:scene3d>
        </p:spPr>
      </p:pic>
      <p:sp>
        <p:nvSpPr>
          <p:cNvPr id="26" name="AutoShape 15"/>
          <p:cNvSpPr>
            <a:spLocks noChangeArrowheads="1"/>
          </p:cNvSpPr>
          <p:nvPr/>
        </p:nvSpPr>
        <p:spPr bwMode="auto">
          <a:xfrm>
            <a:off x="8807273" y="2513013"/>
            <a:ext cx="2659958" cy="481013"/>
          </a:xfrm>
          <a:prstGeom prst="roundRect">
            <a:avLst>
              <a:gd name="adj" fmla="val 50000"/>
            </a:avLst>
          </a:prstGeom>
          <a:solidFill>
            <a:schemeClr val="bg1"/>
          </a:solidFill>
          <a:ln w="28575">
            <a:solidFill>
              <a:srgbClr val="969696"/>
            </a:solidFill>
            <a:round/>
            <a:headEnd type="none" w="sm" len="sm"/>
            <a:tailEnd type="none" w="sm" len="sm"/>
          </a:ln>
        </p:spPr>
        <p:txBody>
          <a:bodyPr lIns="36000" rIns="36000" anchor="ctr"/>
          <a:lstStyle/>
          <a:p>
            <a:pPr algn="ctr"/>
            <a:r>
              <a:rPr lang="ru-RU" sz="1400" dirty="0" smtClean="0">
                <a:solidFill>
                  <a:srgbClr val="969696"/>
                </a:solidFill>
              </a:rPr>
              <a:t>Встроенные редакторы</a:t>
            </a:r>
            <a:endParaRPr lang="en-GB" sz="1400" dirty="0">
              <a:solidFill>
                <a:srgbClr val="969696"/>
              </a:solidFill>
            </a:endParaRPr>
          </a:p>
        </p:txBody>
      </p:sp>
      <p:pic>
        <p:nvPicPr>
          <p:cNvPr id="29" name="Picture 6"/>
          <p:cNvPicPr>
            <a:picLocks noChangeAspect="1" noChangeArrowheads="1"/>
          </p:cNvPicPr>
          <p:nvPr/>
        </p:nvPicPr>
        <p:blipFill>
          <a:blip r:embed="rId5" cstate="email"/>
          <a:srcRect/>
          <a:stretch>
            <a:fillRect/>
          </a:stretch>
        </p:blipFill>
        <p:spPr bwMode="auto">
          <a:xfrm>
            <a:off x="1168783" y="3914776"/>
            <a:ext cx="3091644" cy="1371600"/>
          </a:xfrm>
          <a:prstGeom prst="rect">
            <a:avLst/>
          </a:prstGeom>
          <a:noFill/>
          <a:ln w="9525">
            <a:noFill/>
            <a:miter lim="800000"/>
            <a:headEnd/>
            <a:tailEnd/>
          </a:ln>
          <a:scene3d>
            <a:camera prst="perspectiveContrastingRightFacing"/>
            <a:lightRig rig="threePt" dir="t"/>
          </a:scene3d>
        </p:spPr>
      </p:pic>
      <p:sp>
        <p:nvSpPr>
          <p:cNvPr id="30" name="AutoShape 15"/>
          <p:cNvSpPr>
            <a:spLocks noChangeArrowheads="1"/>
          </p:cNvSpPr>
          <p:nvPr/>
        </p:nvSpPr>
        <p:spPr bwMode="auto">
          <a:xfrm>
            <a:off x="840098" y="3433763"/>
            <a:ext cx="2351004" cy="481013"/>
          </a:xfrm>
          <a:prstGeom prst="roundRect">
            <a:avLst>
              <a:gd name="adj" fmla="val 50000"/>
            </a:avLst>
          </a:prstGeom>
          <a:solidFill>
            <a:schemeClr val="bg1"/>
          </a:solidFill>
          <a:ln w="28575">
            <a:solidFill>
              <a:srgbClr val="969696"/>
            </a:solidFill>
            <a:round/>
            <a:headEnd type="none" w="sm" len="sm"/>
            <a:tailEnd type="none" w="sm" len="sm"/>
          </a:ln>
        </p:spPr>
        <p:txBody>
          <a:bodyPr lIns="36000" rIns="36000" anchor="ctr"/>
          <a:lstStyle/>
          <a:p>
            <a:pPr algn="ctr"/>
            <a:r>
              <a:rPr lang="ru-RU" sz="1400" dirty="0" smtClean="0">
                <a:solidFill>
                  <a:srgbClr val="969696"/>
                </a:solidFill>
              </a:rPr>
              <a:t>Навигатор</a:t>
            </a:r>
            <a:endParaRPr lang="en-GB" sz="1400" dirty="0">
              <a:solidFill>
                <a:srgbClr val="969696"/>
              </a:solidFill>
            </a:endParaRPr>
          </a:p>
        </p:txBody>
      </p:sp>
      <p:pic>
        <p:nvPicPr>
          <p:cNvPr id="31" name="Picture 8"/>
          <p:cNvPicPr>
            <a:picLocks noChangeAspect="1" noChangeArrowheads="1"/>
          </p:cNvPicPr>
          <p:nvPr/>
        </p:nvPicPr>
        <p:blipFill>
          <a:blip r:embed="rId6" cstate="email"/>
          <a:srcRect/>
          <a:stretch>
            <a:fillRect/>
          </a:stretch>
        </p:blipFill>
        <p:spPr bwMode="auto">
          <a:xfrm>
            <a:off x="7702398" y="4534694"/>
            <a:ext cx="3250353" cy="1393825"/>
          </a:xfrm>
          <a:prstGeom prst="rect">
            <a:avLst/>
          </a:prstGeom>
          <a:noFill/>
          <a:ln w="9525">
            <a:noFill/>
            <a:miter lim="800000"/>
            <a:headEnd/>
            <a:tailEnd/>
          </a:ln>
          <a:scene3d>
            <a:camera prst="perspectiveHeroicExtremeLeftFacing"/>
            <a:lightRig rig="threePt" dir="t"/>
          </a:scene3d>
        </p:spPr>
      </p:pic>
      <p:sp>
        <p:nvSpPr>
          <p:cNvPr id="32" name="AutoShape 15"/>
          <p:cNvSpPr>
            <a:spLocks noChangeArrowheads="1"/>
          </p:cNvSpPr>
          <p:nvPr/>
        </p:nvSpPr>
        <p:spPr bwMode="auto">
          <a:xfrm>
            <a:off x="7702398" y="4121944"/>
            <a:ext cx="2486436" cy="481013"/>
          </a:xfrm>
          <a:prstGeom prst="roundRect">
            <a:avLst>
              <a:gd name="adj" fmla="val 50000"/>
            </a:avLst>
          </a:prstGeom>
          <a:solidFill>
            <a:schemeClr val="bg1"/>
          </a:solidFill>
          <a:ln w="28575">
            <a:solidFill>
              <a:srgbClr val="969696"/>
            </a:solidFill>
            <a:round/>
            <a:headEnd type="none" w="sm" len="sm"/>
            <a:tailEnd type="none" w="sm" len="sm"/>
          </a:ln>
        </p:spPr>
        <p:txBody>
          <a:bodyPr lIns="36000" rIns="36000" anchor="ctr"/>
          <a:lstStyle/>
          <a:p>
            <a:pPr algn="ctr"/>
            <a:r>
              <a:rPr lang="ru-RU" sz="1400" dirty="0" smtClean="0">
                <a:solidFill>
                  <a:srgbClr val="969696"/>
                </a:solidFill>
              </a:rPr>
              <a:t>Контекстные меню</a:t>
            </a:r>
            <a:endParaRPr lang="en-GB" sz="1400" dirty="0">
              <a:solidFill>
                <a:srgbClr val="969696"/>
              </a:solidFill>
            </a:endParaRPr>
          </a:p>
        </p:txBody>
      </p:sp>
      <p:sp>
        <p:nvSpPr>
          <p:cNvPr id="33" name="Rectangle 4"/>
          <p:cNvSpPr txBox="1">
            <a:spLocks noChangeArrowheads="1"/>
          </p:cNvSpPr>
          <p:nvPr/>
        </p:nvSpPr>
        <p:spPr>
          <a:xfrm>
            <a:off x="1168783" y="1398946"/>
            <a:ext cx="9513072" cy="1338828"/>
          </a:xfrm>
          <a:prstGeom prst="rect">
            <a:avLst/>
          </a:prstGeom>
        </p:spPr>
        <p:txBody>
          <a:bodyPr vert="horz" wrap="square" lIns="91440" tIns="45720" rIns="91440" bIns="45720" rtlCol="0">
            <a:spAutoFit/>
          </a:bodyPr>
          <a:lstStyle/>
          <a:p>
            <a:pPr marL="358775" marR="0" lvl="0" indent="-358775" algn="l" defTabSz="914400" rtl="0" eaLnBrk="1" fontAlgn="auto" latinLnBrk="0" hangingPunct="1">
              <a:lnSpc>
                <a:spcPct val="150000"/>
              </a:lnSpc>
              <a:spcBef>
                <a:spcPct val="0"/>
              </a:spcBef>
              <a:spcAft>
                <a:spcPts val="0"/>
              </a:spcAft>
              <a:buClrTx/>
              <a:buSzTx/>
              <a:tabLst/>
              <a:defRPr/>
            </a:pPr>
            <a:r>
              <a:rPr kumimoji="0" lang="ru-RU"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Инновационный интерфейс</a:t>
            </a:r>
            <a:r>
              <a:rPr kumimoji="0" lang="ru-RU" sz="1800" b="0" i="0" u="none" strike="noStrike" kern="1200" cap="none" spc="0" normalizeH="0" noProof="0" dirty="0" smtClean="0">
                <a:ln>
                  <a:noFill/>
                </a:ln>
                <a:solidFill>
                  <a:schemeClr val="accent5"/>
                </a:solidFill>
                <a:effectLst/>
                <a:uLnTx/>
                <a:uFillTx/>
                <a:latin typeface="Arial" pitchFamily="34" charset="0"/>
                <a:ea typeface="+mn-ea"/>
                <a:cs typeface="Arial" pitchFamily="34" charset="0"/>
              </a:rPr>
              <a:t> пользователя </a:t>
            </a:r>
            <a:r>
              <a:rPr kumimoji="0" lang="en-GB"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sym typeface="Wingdings" pitchFamily="2" charset="2"/>
              </a:rPr>
              <a:t></a:t>
            </a:r>
            <a:r>
              <a:rPr kumimoji="0" lang="ru-RU"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мощный,</a:t>
            </a:r>
            <a:r>
              <a:rPr kumimoji="0" lang="ru-RU" sz="1800" b="0" i="0" u="none" strike="noStrike" kern="1200" cap="none" spc="0" normalizeH="0" noProof="0" dirty="0" smtClean="0">
                <a:ln>
                  <a:noFill/>
                </a:ln>
                <a:solidFill>
                  <a:schemeClr val="accent5"/>
                </a:solidFill>
                <a:effectLst/>
                <a:uLnTx/>
                <a:uFillTx/>
                <a:latin typeface="Arial" pitchFamily="34" charset="0"/>
                <a:ea typeface="+mn-ea"/>
                <a:cs typeface="Arial" pitchFamily="34" charset="0"/>
              </a:rPr>
              <a:t> простой, интуитивно понятный</a:t>
            </a:r>
            <a:endParaRPr kumimoji="0" lang="en-GB"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endParaRPr>
          </a:p>
          <a:p>
            <a:pPr marL="358775" marR="0" lvl="0" indent="-358775" algn="l" defTabSz="914400" rtl="0" eaLnBrk="1" fontAlgn="auto" latinLnBrk="0" hangingPunct="1">
              <a:lnSpc>
                <a:spcPct val="150000"/>
              </a:lnSpc>
              <a:spcBef>
                <a:spcPct val="0"/>
              </a:spcBef>
              <a:spcAft>
                <a:spcPts val="0"/>
              </a:spcAft>
              <a:buClrTx/>
              <a:buSzTx/>
              <a:tabLst/>
              <a:defRPr/>
            </a:pPr>
            <a:r>
              <a:rPr kumimoji="0" lang="ru-RU"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Единая</a:t>
            </a:r>
            <a:r>
              <a:rPr kumimoji="0" lang="ru-RU" sz="1800" b="0" i="0" u="none" strike="noStrike" kern="1200" cap="none" spc="0" normalizeH="0" noProof="0" dirty="0" smtClean="0">
                <a:ln>
                  <a:noFill/>
                </a:ln>
                <a:solidFill>
                  <a:schemeClr val="accent5"/>
                </a:solidFill>
                <a:effectLst/>
                <a:uLnTx/>
                <a:uFillTx/>
                <a:latin typeface="Arial" pitchFamily="34" charset="0"/>
                <a:ea typeface="+mn-ea"/>
                <a:cs typeface="Arial" pitchFamily="34" charset="0"/>
              </a:rPr>
              <a:t> точка ввода данных</a:t>
            </a:r>
            <a:r>
              <a:rPr kumimoji="0" lang="en-GB"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&amp; </a:t>
            </a:r>
            <a:r>
              <a:rPr kumimoji="0" lang="ru-RU" sz="1800" b="1"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единая база данных</a:t>
            </a:r>
            <a:endParaRPr kumimoji="0" lang="en-GB" sz="1800" b="1"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endParaRPr>
          </a:p>
          <a:p>
            <a:pPr marL="358775" marR="0" lvl="0" indent="-358775" algn="l" defTabSz="914400" rtl="0" eaLnBrk="1" fontAlgn="auto" latinLnBrk="0" hangingPunct="1">
              <a:lnSpc>
                <a:spcPct val="150000"/>
              </a:lnSpc>
              <a:spcBef>
                <a:spcPct val="0"/>
              </a:spcBef>
              <a:spcAft>
                <a:spcPts val="0"/>
              </a:spcAft>
              <a:buClrTx/>
              <a:buSzTx/>
              <a:tabLst/>
              <a:defRPr/>
            </a:pPr>
            <a:r>
              <a:rPr kumimoji="0" lang="ru-RU"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rPr>
              <a:t>Управление</a:t>
            </a:r>
            <a:r>
              <a:rPr kumimoji="0" lang="ru-RU" sz="1800" b="0" i="0" u="none" strike="noStrike" kern="1200" cap="none" spc="0" normalizeH="0" noProof="0" dirty="0" smtClean="0">
                <a:ln>
                  <a:noFill/>
                </a:ln>
                <a:solidFill>
                  <a:schemeClr val="accent5"/>
                </a:solidFill>
                <a:effectLst/>
                <a:uLnTx/>
                <a:uFillTx/>
                <a:latin typeface="Arial" pitchFamily="34" charset="0"/>
                <a:ea typeface="+mn-ea"/>
                <a:cs typeface="Arial" pitchFamily="34" charset="0"/>
              </a:rPr>
              <a:t> и визуализация объединены в одно ПО</a:t>
            </a:r>
            <a:endParaRPr kumimoji="0" lang="en-GB" sz="1800" b="0" i="0" u="none" strike="noStrike" kern="1200" cap="none" spc="0" normalizeH="0" baseline="0" noProof="0" dirty="0" smtClean="0">
              <a:ln>
                <a:noFill/>
              </a:ln>
              <a:solidFill>
                <a:schemeClr val="accent5"/>
              </a:solidFill>
              <a:effectLst/>
              <a:uLnTx/>
              <a:uFillTx/>
              <a:latin typeface="Arial" pitchFamily="34" charset="0"/>
              <a:ea typeface="+mn-ea"/>
              <a:cs typeface="Arial" pitchFamily="34" charset="0"/>
            </a:endParaRPr>
          </a:p>
        </p:txBody>
      </p:sp>
      <p:grpSp>
        <p:nvGrpSpPr>
          <p:cNvPr id="2" name="Group 3"/>
          <p:cNvGrpSpPr>
            <a:grpSpLocks noChangeAspect="1"/>
          </p:cNvGrpSpPr>
          <p:nvPr/>
        </p:nvGrpSpPr>
        <p:grpSpPr bwMode="auto">
          <a:xfrm>
            <a:off x="907141" y="2348158"/>
            <a:ext cx="232085" cy="313877"/>
            <a:chOff x="529" y="947"/>
            <a:chExt cx="210" cy="221"/>
          </a:xfrm>
        </p:grpSpPr>
        <p:sp>
          <p:nvSpPr>
            <p:cNvPr id="39"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3" name="Group 3"/>
          <p:cNvGrpSpPr>
            <a:grpSpLocks noChangeAspect="1"/>
          </p:cNvGrpSpPr>
          <p:nvPr/>
        </p:nvGrpSpPr>
        <p:grpSpPr bwMode="auto">
          <a:xfrm>
            <a:off x="907141" y="1976124"/>
            <a:ext cx="232085" cy="313877"/>
            <a:chOff x="529" y="947"/>
            <a:chExt cx="210" cy="221"/>
          </a:xfrm>
        </p:grpSpPr>
        <p:sp>
          <p:nvSpPr>
            <p:cNvPr id="42"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4" name="Group 3"/>
          <p:cNvGrpSpPr>
            <a:grpSpLocks noChangeAspect="1"/>
          </p:cNvGrpSpPr>
          <p:nvPr/>
        </p:nvGrpSpPr>
        <p:grpSpPr bwMode="auto">
          <a:xfrm>
            <a:off x="907141" y="1553321"/>
            <a:ext cx="232085" cy="313877"/>
            <a:chOff x="529" y="947"/>
            <a:chExt cx="210" cy="221"/>
          </a:xfrm>
        </p:grpSpPr>
        <p:sp>
          <p:nvSpPr>
            <p:cNvPr id="45"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6"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41" name="Picture 40" descr="Home Icon.jpg">
            <a:hlinkClick r:id="rId7" action="ppaction://hlinksldjump" tooltip="PES - Single Point Solution"/>
          </p:cNvPr>
          <p:cNvPicPr>
            <a:picLocks noChangeAspect="1"/>
          </p:cNvPicPr>
          <p:nvPr/>
        </p:nvPicPr>
        <p:blipFill>
          <a:blip r:embed="rId8" cstate="email"/>
          <a:stretch>
            <a:fillRect/>
          </a:stretch>
        </p:blipFill>
        <p:spPr>
          <a:xfrm>
            <a:off x="11620991" y="6238278"/>
            <a:ext cx="492722" cy="492722"/>
          </a:xfrm>
          <a:prstGeom prst="rect">
            <a:avLst/>
          </a:prstGeom>
        </p:spPr>
      </p:pic>
      <p:sp>
        <p:nvSpPr>
          <p:cNvPr id="47"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48"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Простое проектирование, разработка, внедрение, управление</a:t>
            </a:r>
            <a:endParaRPr lang="en-US" sz="1600" b="1" dirty="0">
              <a:solidFill>
                <a:schemeClr val="bg1"/>
              </a:solidFill>
            </a:endParaRPr>
          </a:p>
        </p:txBody>
      </p:sp>
      <p:pic>
        <p:nvPicPr>
          <p:cNvPr id="49" name="Picture 19" descr="Logo_PlantStruxure_OK"/>
          <p:cNvPicPr>
            <a:picLocks noChangeAspect="1" noChangeArrowheads="1"/>
          </p:cNvPicPr>
          <p:nvPr/>
        </p:nvPicPr>
        <p:blipFill>
          <a:blip r:embed="rId9" cstate="email"/>
          <a:srcRect/>
          <a:stretch>
            <a:fillRect/>
          </a:stretch>
        </p:blipFill>
        <p:spPr bwMode="auto">
          <a:xfrm>
            <a:off x="1219320" y="6327775"/>
            <a:ext cx="2249287" cy="376578"/>
          </a:xfrm>
          <a:prstGeom prst="rect">
            <a:avLst/>
          </a:prstGeom>
          <a:noFill/>
          <a:ln w="9525">
            <a:noFill/>
            <a:miter lim="800000"/>
            <a:headEnd/>
            <a:tailEnd/>
          </a:ln>
        </p:spPr>
      </p:pic>
      <p:sp>
        <p:nvSpPr>
          <p:cNvPr id="50"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27" name="Picture 26" descr="Arrow_down_Dk Grey.png"/>
          <p:cNvPicPr>
            <a:picLocks noChangeAspect="1"/>
          </p:cNvPicPr>
          <p:nvPr/>
        </p:nvPicPr>
        <p:blipFill>
          <a:blip r:embed="rId10"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945" y="271463"/>
            <a:ext cx="11579630" cy="1095375"/>
          </a:xfrm>
        </p:spPr>
        <p:txBody>
          <a:bodyPr/>
          <a:lstStyle/>
          <a:p>
            <a:r>
              <a:rPr lang="ru-RU" dirty="0" smtClean="0"/>
              <a:t>Сократите </a:t>
            </a:r>
            <a:r>
              <a:rPr lang="ru-RU" dirty="0" smtClean="0">
                <a:solidFill>
                  <a:schemeClr val="accent3"/>
                </a:solidFill>
              </a:rPr>
              <a:t>время </a:t>
            </a:r>
            <a:r>
              <a:rPr lang="en-IN" dirty="0" smtClean="0">
                <a:solidFill>
                  <a:schemeClr val="accent3"/>
                </a:solidFill>
              </a:rPr>
              <a:t>&amp; </a:t>
            </a:r>
            <a:r>
              <a:rPr lang="ru-RU" dirty="0" smtClean="0">
                <a:solidFill>
                  <a:schemeClr val="accent3"/>
                </a:solidFill>
              </a:rPr>
              <a:t>стоимость разработки</a:t>
            </a:r>
            <a:r>
              <a:rPr lang="en-IN" dirty="0" smtClean="0">
                <a:solidFill>
                  <a:schemeClr val="accent3"/>
                </a:solidFill>
              </a:rPr>
              <a:t> </a:t>
            </a:r>
            <a:r>
              <a:rPr lang="ru-RU" dirty="0" smtClean="0">
                <a:solidFill>
                  <a:schemeClr val="accent6">
                    <a:lumMod val="75000"/>
                  </a:schemeClr>
                </a:solidFill>
              </a:rPr>
              <a:t>на </a:t>
            </a:r>
            <a:r>
              <a:rPr lang="en-IN" dirty="0" smtClean="0"/>
              <a:t>30%</a:t>
            </a:r>
            <a:endParaRPr lang="en-US" dirty="0"/>
          </a:p>
        </p:txBody>
      </p:sp>
      <p:sp>
        <p:nvSpPr>
          <p:cNvPr id="4" name="Text Box 79"/>
          <p:cNvSpPr txBox="1">
            <a:spLocks noChangeArrowheads="1"/>
          </p:cNvSpPr>
          <p:nvPr/>
        </p:nvSpPr>
        <p:spPr bwMode="auto">
          <a:xfrm>
            <a:off x="1324953" y="1136005"/>
            <a:ext cx="9588470" cy="830997"/>
          </a:xfrm>
          <a:prstGeom prst="rect">
            <a:avLst/>
          </a:prstGeom>
          <a:noFill/>
          <a:ln w="12700">
            <a:noFill/>
            <a:miter lim="800000"/>
            <a:headEnd type="none" w="sm" len="sm"/>
            <a:tailEnd type="none" w="sm" len="sm"/>
          </a:ln>
        </p:spPr>
        <p:txBody>
          <a:bodyPr wrap="square">
            <a:spAutoFit/>
          </a:bodyPr>
          <a:lstStyle/>
          <a:p>
            <a:pPr>
              <a:buFont typeface="Wingdings" pitchFamily="2" charset="2"/>
              <a:buNone/>
            </a:pPr>
            <a:r>
              <a:rPr lang="ru-RU" sz="2400" dirty="0" smtClean="0">
                <a:solidFill>
                  <a:schemeClr val="accent5"/>
                </a:solidFill>
                <a:cs typeface="Arial" pitchFamily="34" charset="0"/>
              </a:rPr>
              <a:t>Мощные </a:t>
            </a:r>
            <a:r>
              <a:rPr lang="ru-RU" sz="2400" dirty="0" smtClean="0">
                <a:solidFill>
                  <a:schemeClr val="tx2"/>
                </a:solidFill>
                <a:cs typeface="Arial" pitchFamily="34" charset="0"/>
              </a:rPr>
              <a:t>Инженерные инструменты </a:t>
            </a:r>
            <a:r>
              <a:rPr lang="ru-RU" sz="2400" dirty="0" smtClean="0">
                <a:solidFill>
                  <a:schemeClr val="accent5"/>
                </a:solidFill>
                <a:cs typeface="Arial" pitchFamily="34" charset="0"/>
              </a:rPr>
              <a:t>для </a:t>
            </a:r>
            <a:r>
              <a:rPr lang="en-IN" sz="2400" dirty="0" smtClean="0">
                <a:solidFill>
                  <a:schemeClr val="accent5"/>
                </a:solidFill>
                <a:cs typeface="Arial" pitchFamily="34" charset="0"/>
              </a:rPr>
              <a:t> </a:t>
            </a:r>
            <a:r>
              <a:rPr lang="ru-RU" sz="2400" dirty="0" smtClean="0">
                <a:solidFill>
                  <a:schemeClr val="accent3"/>
                </a:solidFill>
                <a:cs typeface="Arial" pitchFamily="34" charset="0"/>
              </a:rPr>
              <a:t>упрощения разработок </a:t>
            </a:r>
            <a:r>
              <a:rPr lang="ru-RU" sz="2400" dirty="0" smtClean="0">
                <a:solidFill>
                  <a:schemeClr val="accent5"/>
                </a:solidFill>
                <a:cs typeface="Arial" pitchFamily="34" charset="0"/>
              </a:rPr>
              <a:t>и повышения </a:t>
            </a:r>
            <a:r>
              <a:rPr lang="ru-RU" sz="2400" dirty="0" smtClean="0">
                <a:solidFill>
                  <a:schemeClr val="accent3"/>
                </a:solidFill>
                <a:cs typeface="Arial" pitchFamily="34" charset="0"/>
              </a:rPr>
              <a:t>эффективности</a:t>
            </a:r>
            <a:r>
              <a:rPr lang="en-IN" sz="2400" dirty="0" smtClean="0">
                <a:solidFill>
                  <a:schemeClr val="accent3"/>
                </a:solidFill>
                <a:cs typeface="Arial" pitchFamily="34" charset="0"/>
              </a:rPr>
              <a:t> </a:t>
            </a:r>
            <a:endParaRPr lang="en-GB" sz="2400" b="0" dirty="0">
              <a:solidFill>
                <a:schemeClr val="accent3"/>
              </a:solidFill>
              <a:cs typeface="Arial" pitchFamily="34" charset="0"/>
            </a:endParaRPr>
          </a:p>
        </p:txBody>
      </p:sp>
      <p:pic>
        <p:nvPicPr>
          <p:cNvPr id="48" name="Picture 6" descr="Higher"/>
          <p:cNvPicPr>
            <a:picLocks noChangeAspect="1" noChangeArrowheads="1"/>
          </p:cNvPicPr>
          <p:nvPr/>
        </p:nvPicPr>
        <p:blipFill>
          <a:blip r:embed="rId3" cstate="email"/>
          <a:srcRect/>
          <a:stretch>
            <a:fillRect/>
          </a:stretch>
        </p:blipFill>
        <p:spPr bwMode="auto">
          <a:xfrm>
            <a:off x="564541" y="1001619"/>
            <a:ext cx="760412" cy="801687"/>
          </a:xfrm>
          <a:prstGeom prst="rect">
            <a:avLst/>
          </a:prstGeom>
          <a:noFill/>
          <a:ln w="9525">
            <a:noFill/>
            <a:miter lim="800000"/>
            <a:headEnd/>
            <a:tailEnd/>
          </a:ln>
        </p:spPr>
      </p:pic>
      <p:sp>
        <p:nvSpPr>
          <p:cNvPr id="40" name="AutoShape 18">
            <a:hlinkClick r:id="" action="ppaction://noaction"/>
          </p:cNvPr>
          <p:cNvSpPr>
            <a:spLocks noChangeArrowheads="1"/>
          </p:cNvSpPr>
          <p:nvPr/>
        </p:nvSpPr>
        <p:spPr bwMode="auto">
          <a:xfrm>
            <a:off x="839113" y="3075699"/>
            <a:ext cx="3608196" cy="2802585"/>
          </a:xfrm>
          <a:prstGeom prst="roundRect">
            <a:avLst>
              <a:gd name="adj" fmla="val 7782"/>
            </a:avLst>
          </a:prstGeom>
          <a:noFill/>
          <a:ln w="38100">
            <a:solidFill>
              <a:schemeClr val="accent4">
                <a:lumMod val="75000"/>
              </a:schemeClr>
            </a:solidFill>
            <a:round/>
            <a:headEnd type="none" w="sm" len="sm"/>
            <a:tailEnd type="none" w="sm" len="sm"/>
          </a:ln>
          <a:effectLst/>
          <a:scene3d>
            <a:camera prst="perspectiveAbove"/>
            <a:lightRig rig="threePt" dir="t"/>
          </a:scene3d>
        </p:spPr>
        <p:txBody>
          <a:bodyPr wrap="none" anchor="ctr"/>
          <a:lstStyle/>
          <a:p>
            <a:pPr algn="ctr"/>
            <a:endParaRPr lang="en-US" sz="1000" b="1">
              <a:solidFill>
                <a:schemeClr val="bg1"/>
              </a:solidFill>
            </a:endParaRPr>
          </a:p>
        </p:txBody>
      </p:sp>
      <p:sp>
        <p:nvSpPr>
          <p:cNvPr id="5" name="Rounded Rectangle 4"/>
          <p:cNvSpPr/>
          <p:nvPr/>
        </p:nvSpPr>
        <p:spPr>
          <a:xfrm>
            <a:off x="2628249" y="2277187"/>
            <a:ext cx="5469945" cy="449179"/>
          </a:xfrm>
          <a:prstGeom prst="roundRect">
            <a:avLst/>
          </a:prstGeom>
          <a:solidFill>
            <a:schemeClr val="accent4"/>
          </a:solidFill>
          <a:ln>
            <a:no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Снижение времени и стоимости разработок</a:t>
            </a:r>
            <a:endParaRPr lang="en-US" dirty="0"/>
          </a:p>
        </p:txBody>
      </p:sp>
      <p:pic>
        <p:nvPicPr>
          <p:cNvPr id="17" name="Picture 6"/>
          <p:cNvPicPr>
            <a:picLocks noChangeAspect="1" noChangeArrowheads="1"/>
          </p:cNvPicPr>
          <p:nvPr/>
        </p:nvPicPr>
        <p:blipFill>
          <a:blip r:embed="rId4" cstate="email"/>
          <a:srcRect/>
          <a:stretch>
            <a:fillRect/>
          </a:stretch>
        </p:blipFill>
        <p:spPr bwMode="auto">
          <a:xfrm>
            <a:off x="8364421" y="2198049"/>
            <a:ext cx="460724" cy="523164"/>
          </a:xfrm>
          <a:prstGeom prst="rect">
            <a:avLst/>
          </a:prstGeom>
          <a:noFill/>
          <a:ln w="9525">
            <a:noFill/>
            <a:miter lim="800000"/>
            <a:headEnd/>
            <a:tailEnd/>
          </a:ln>
          <a:scene3d>
            <a:camera prst="perspectiveAbove"/>
            <a:lightRig rig="threePt" dir="t"/>
          </a:scene3d>
        </p:spPr>
      </p:pic>
      <p:pic>
        <p:nvPicPr>
          <p:cNvPr id="102" name="Picture 6"/>
          <p:cNvPicPr>
            <a:picLocks noChangeAspect="1" noChangeArrowheads="1"/>
          </p:cNvPicPr>
          <p:nvPr/>
        </p:nvPicPr>
        <p:blipFill>
          <a:blip r:embed="rId4" cstate="email"/>
          <a:srcRect/>
          <a:stretch>
            <a:fillRect/>
          </a:stretch>
        </p:blipFill>
        <p:spPr bwMode="auto">
          <a:xfrm>
            <a:off x="8984776" y="2186173"/>
            <a:ext cx="460724" cy="523164"/>
          </a:xfrm>
          <a:prstGeom prst="rect">
            <a:avLst/>
          </a:prstGeom>
          <a:noFill/>
          <a:ln w="9525">
            <a:noFill/>
            <a:miter lim="800000"/>
            <a:headEnd/>
            <a:tailEnd/>
          </a:ln>
          <a:scene3d>
            <a:camera prst="perspectiveAbove"/>
            <a:lightRig rig="threePt" dir="t"/>
          </a:scene3d>
        </p:spPr>
      </p:pic>
      <p:pic>
        <p:nvPicPr>
          <p:cNvPr id="103" name="Picture 6"/>
          <p:cNvPicPr>
            <a:picLocks noChangeAspect="1" noChangeArrowheads="1"/>
          </p:cNvPicPr>
          <p:nvPr/>
        </p:nvPicPr>
        <p:blipFill>
          <a:blip r:embed="rId4" cstate="email"/>
          <a:srcRect/>
          <a:stretch>
            <a:fillRect/>
          </a:stretch>
        </p:blipFill>
        <p:spPr bwMode="auto">
          <a:xfrm>
            <a:off x="9560732" y="2162422"/>
            <a:ext cx="460724" cy="523164"/>
          </a:xfrm>
          <a:prstGeom prst="rect">
            <a:avLst/>
          </a:prstGeom>
          <a:noFill/>
          <a:ln w="9525">
            <a:noFill/>
            <a:miter lim="800000"/>
            <a:headEnd/>
            <a:tailEnd/>
          </a:ln>
          <a:scene3d>
            <a:camera prst="perspectiveAbove"/>
            <a:lightRig rig="threePt" dir="t"/>
          </a:scene3d>
        </p:spPr>
      </p:pic>
      <p:sp>
        <p:nvSpPr>
          <p:cNvPr id="41" name="AutoShape 15"/>
          <p:cNvSpPr>
            <a:spLocks noChangeArrowheads="1"/>
          </p:cNvSpPr>
          <p:nvPr/>
        </p:nvSpPr>
        <p:spPr bwMode="auto">
          <a:xfrm>
            <a:off x="868576" y="3266370"/>
            <a:ext cx="3164123" cy="2198659"/>
          </a:xfrm>
          <a:prstGeom prst="roundRect">
            <a:avLst>
              <a:gd name="adj" fmla="val 7491"/>
            </a:avLst>
          </a:prstGeom>
          <a:noFill/>
          <a:ln w="12700">
            <a:noFill/>
            <a:round/>
            <a:headEnd type="none" w="sm" len="sm"/>
            <a:tailEnd type="none" w="sm" len="sm"/>
          </a:ln>
          <a:effectLst/>
          <a:scene3d>
            <a:camera prst="perspectiveAbove"/>
            <a:lightRig rig="threePt" dir="t"/>
          </a:scene3d>
        </p:spPr>
        <p:txBody>
          <a:bodyPr wrap="none" anchor="ctr"/>
          <a:lstStyle/>
          <a:p>
            <a:pPr marL="176213" indent="-176213">
              <a:lnSpc>
                <a:spcPct val="150000"/>
              </a:lnSpc>
            </a:pPr>
            <a:endParaRPr lang="en-IN" sz="1200" dirty="0" smtClean="0">
              <a:solidFill>
                <a:srgbClr val="626469"/>
              </a:solidFill>
              <a:latin typeface="Arial" pitchFamily="34" charset="0"/>
              <a:cs typeface="Arial" pitchFamily="34" charset="0"/>
            </a:endParaRPr>
          </a:p>
          <a:p>
            <a:pPr marL="271463" indent="-271463">
              <a:lnSpc>
                <a:spcPct val="150000"/>
              </a:lnSpc>
              <a:buFont typeface="Wingdings" pitchFamily="2" charset="2"/>
              <a:buChar char="Ø"/>
            </a:pPr>
            <a:r>
              <a:rPr lang="ru-RU" sz="1600" dirty="0" smtClean="0">
                <a:solidFill>
                  <a:srgbClr val="626469"/>
                </a:solidFill>
                <a:latin typeface="Arial" pitchFamily="34" charset="0"/>
                <a:cs typeface="Arial" pitchFamily="34" charset="0"/>
              </a:rPr>
              <a:t>Несколько пользователей</a:t>
            </a:r>
            <a:endParaRPr lang="en-IN" sz="1600" dirty="0" smtClean="0">
              <a:solidFill>
                <a:srgbClr val="626469"/>
              </a:solidFill>
              <a:latin typeface="Arial" pitchFamily="34" charset="0"/>
              <a:cs typeface="Arial" pitchFamily="34" charset="0"/>
            </a:endParaRPr>
          </a:p>
          <a:p>
            <a:pPr marL="271463" indent="-271463">
              <a:lnSpc>
                <a:spcPct val="150000"/>
              </a:lnSpc>
              <a:buFont typeface="Wingdings" pitchFamily="2" charset="2"/>
              <a:buChar char="Ø"/>
            </a:pPr>
            <a:r>
              <a:rPr lang="ru-RU" sz="1600" dirty="0" smtClean="0">
                <a:solidFill>
                  <a:srgbClr val="626469"/>
                </a:solidFill>
                <a:latin typeface="Arial" pitchFamily="34" charset="0"/>
                <a:cs typeface="Arial" pitchFamily="34" charset="0"/>
              </a:rPr>
              <a:t>Импорт/экспорт проекта</a:t>
            </a:r>
            <a:endParaRPr lang="en-IN" sz="1600" dirty="0" smtClean="0">
              <a:solidFill>
                <a:srgbClr val="626469"/>
              </a:solidFill>
              <a:latin typeface="Arial" pitchFamily="34" charset="0"/>
              <a:cs typeface="Arial" pitchFamily="34" charset="0"/>
            </a:endParaRPr>
          </a:p>
          <a:p>
            <a:pPr marL="271463" indent="-271463">
              <a:lnSpc>
                <a:spcPct val="150000"/>
              </a:lnSpc>
              <a:buFont typeface="Wingdings" pitchFamily="2" charset="2"/>
              <a:buChar char="Ø"/>
            </a:pPr>
            <a:r>
              <a:rPr lang="ru-RU" sz="1600" dirty="0" smtClean="0">
                <a:solidFill>
                  <a:srgbClr val="626469"/>
                </a:solidFill>
                <a:latin typeface="Arial" pitchFamily="34" charset="0"/>
                <a:cs typeface="Arial" pitchFamily="34" charset="0"/>
              </a:rPr>
              <a:t>Прослеживаемость инжиниринга</a:t>
            </a:r>
            <a:endParaRPr lang="en-IN" sz="1600" dirty="0" smtClean="0">
              <a:solidFill>
                <a:srgbClr val="626469"/>
              </a:solidFill>
              <a:latin typeface="Arial" pitchFamily="34" charset="0"/>
              <a:cs typeface="Arial" pitchFamily="34" charset="0"/>
            </a:endParaRPr>
          </a:p>
          <a:p>
            <a:pPr marL="271463" indent="-271463">
              <a:lnSpc>
                <a:spcPct val="150000"/>
              </a:lnSpc>
              <a:buFont typeface="Wingdings" pitchFamily="2" charset="2"/>
              <a:buChar char="Ø"/>
            </a:pPr>
            <a:r>
              <a:rPr lang="ru-RU" sz="1600" dirty="0" smtClean="0">
                <a:solidFill>
                  <a:srgbClr val="626469"/>
                </a:solidFill>
                <a:latin typeface="Arial" pitchFamily="34" charset="0"/>
                <a:cs typeface="Arial" pitchFamily="34" charset="0"/>
              </a:rPr>
              <a:t>Синхронизация изменений</a:t>
            </a:r>
            <a:endParaRPr lang="en-IN" sz="1600" dirty="0" smtClean="0">
              <a:solidFill>
                <a:srgbClr val="626469"/>
              </a:solidFill>
              <a:latin typeface="Arial" pitchFamily="34" charset="0"/>
              <a:cs typeface="Arial" pitchFamily="34" charset="0"/>
            </a:endParaRPr>
          </a:p>
          <a:p>
            <a:pPr marL="271463" indent="-271463">
              <a:lnSpc>
                <a:spcPct val="150000"/>
              </a:lnSpc>
              <a:buFont typeface="Wingdings" pitchFamily="2" charset="2"/>
              <a:buChar char="Ø"/>
            </a:pPr>
            <a:r>
              <a:rPr lang="en-IN" sz="1600" dirty="0">
                <a:solidFill>
                  <a:srgbClr val="626469"/>
                </a:solidFill>
                <a:latin typeface="Arial" pitchFamily="34" charset="0"/>
                <a:cs typeface="Arial" pitchFamily="34" charset="0"/>
              </a:rPr>
              <a:t> </a:t>
            </a:r>
            <a:r>
              <a:rPr lang="ru-RU" sz="1600" dirty="0" smtClean="0">
                <a:solidFill>
                  <a:srgbClr val="626469"/>
                </a:solidFill>
                <a:latin typeface="Arial" pitchFamily="34" charset="0"/>
                <a:cs typeface="Arial" pitchFamily="34" charset="0"/>
              </a:rPr>
              <a:t>Симуляция</a:t>
            </a:r>
            <a:endParaRPr lang="en-IN" sz="1600" dirty="0" smtClean="0">
              <a:solidFill>
                <a:srgbClr val="626469"/>
              </a:solidFill>
              <a:latin typeface="Arial" pitchFamily="34" charset="0"/>
              <a:cs typeface="Arial" pitchFamily="34" charset="0"/>
            </a:endParaRPr>
          </a:p>
          <a:p>
            <a:pPr marL="271463" indent="-271463">
              <a:lnSpc>
                <a:spcPct val="150000"/>
              </a:lnSpc>
              <a:buFont typeface="Wingdings" pitchFamily="2" charset="2"/>
              <a:buChar char="Ø"/>
            </a:pPr>
            <a:r>
              <a:rPr lang="en-IN" sz="1600" dirty="0" smtClean="0">
                <a:solidFill>
                  <a:srgbClr val="626469"/>
                </a:solidFill>
                <a:latin typeface="Arial" pitchFamily="34" charset="0"/>
                <a:cs typeface="Arial" pitchFamily="34" charset="0"/>
              </a:rPr>
              <a:t>Assignment Editor Tool</a:t>
            </a:r>
          </a:p>
        </p:txBody>
      </p:sp>
      <p:sp>
        <p:nvSpPr>
          <p:cNvPr id="37" name="Rounded Rectangle 36"/>
          <p:cNvSpPr/>
          <p:nvPr/>
        </p:nvSpPr>
        <p:spPr>
          <a:xfrm>
            <a:off x="5763334" y="3075699"/>
            <a:ext cx="5469945" cy="603558"/>
          </a:xfrm>
          <a:prstGeom prst="roundRect">
            <a:avLst/>
          </a:prstGeom>
          <a:solidFill>
            <a:schemeClr val="tx2"/>
          </a:solidFill>
          <a:ln>
            <a:no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Импорт существующих проектов для начала нового проектирования</a:t>
            </a:r>
            <a:endParaRPr lang="en-US" dirty="0"/>
          </a:p>
        </p:txBody>
      </p:sp>
      <p:sp>
        <p:nvSpPr>
          <p:cNvPr id="45" name="Rounded Rectangle 44"/>
          <p:cNvSpPr/>
          <p:nvPr/>
        </p:nvSpPr>
        <p:spPr>
          <a:xfrm>
            <a:off x="5763334" y="3823846"/>
            <a:ext cx="5469945" cy="603558"/>
          </a:xfrm>
          <a:prstGeom prst="roundRect">
            <a:avLst/>
          </a:prstGeom>
          <a:solidFill>
            <a:schemeClr val="tx2"/>
          </a:solidFill>
          <a:ln>
            <a:no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Прослеживаемость всех стадий разработки</a:t>
            </a:r>
            <a:endParaRPr lang="en-US" dirty="0"/>
          </a:p>
        </p:txBody>
      </p:sp>
      <p:sp>
        <p:nvSpPr>
          <p:cNvPr id="51" name="Rounded Rectangle 50"/>
          <p:cNvSpPr/>
          <p:nvPr/>
        </p:nvSpPr>
        <p:spPr>
          <a:xfrm>
            <a:off x="5763334" y="4544261"/>
            <a:ext cx="5469945" cy="603558"/>
          </a:xfrm>
          <a:prstGeom prst="roundRect">
            <a:avLst/>
          </a:prstGeom>
          <a:solidFill>
            <a:schemeClr val="tx2"/>
          </a:solidFill>
          <a:ln>
            <a:no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Применение объектно-ориентированной архитектуры облегчает тиражирование</a:t>
            </a:r>
            <a:endParaRPr lang="en-US" dirty="0"/>
          </a:p>
        </p:txBody>
      </p:sp>
      <p:sp>
        <p:nvSpPr>
          <p:cNvPr id="55" name="Right Arrow 54"/>
          <p:cNvSpPr/>
          <p:nvPr/>
        </p:nvSpPr>
        <p:spPr>
          <a:xfrm>
            <a:off x="4480560" y="3513003"/>
            <a:ext cx="1326318" cy="605641"/>
          </a:xfrm>
          <a:prstGeom prst="rightArrow">
            <a:avLst/>
          </a:prstGeom>
          <a:solidFill>
            <a:srgbClr val="00B0F0"/>
          </a:solidFill>
          <a:ln>
            <a:solidFill>
              <a:schemeClr val="accent5">
                <a:lumMod val="40000"/>
                <a:lumOff val="60000"/>
              </a:schemeClr>
            </a:solid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5798960" y="5292786"/>
            <a:ext cx="5469945" cy="603558"/>
          </a:xfrm>
          <a:prstGeom prst="roundRect">
            <a:avLst/>
          </a:prstGeom>
          <a:solidFill>
            <a:schemeClr val="tx2"/>
          </a:solidFill>
          <a:ln>
            <a:no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Возможность тестового запуска системы до пуска на объекте</a:t>
            </a:r>
            <a:endParaRPr lang="en-US" dirty="0"/>
          </a:p>
        </p:txBody>
      </p:sp>
      <p:pic>
        <p:nvPicPr>
          <p:cNvPr id="34" name="Picture 33" descr="Home Icon.jpg">
            <a:hlinkClick r:id="rId5" action="ppaction://hlinksldjump" tooltip="PES - Single Point Solution"/>
          </p:cNvPr>
          <p:cNvPicPr>
            <a:picLocks noChangeAspect="1"/>
          </p:cNvPicPr>
          <p:nvPr/>
        </p:nvPicPr>
        <p:blipFill>
          <a:blip r:embed="rId6" cstate="email"/>
          <a:stretch>
            <a:fillRect/>
          </a:stretch>
        </p:blipFill>
        <p:spPr>
          <a:xfrm>
            <a:off x="11620991" y="6238278"/>
            <a:ext cx="492722" cy="492722"/>
          </a:xfrm>
          <a:prstGeom prst="rect">
            <a:avLst/>
          </a:prstGeom>
        </p:spPr>
      </p:pic>
      <p:sp>
        <p:nvSpPr>
          <p:cNvPr id="36"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38"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и повышение точности решений</a:t>
            </a:r>
            <a:endParaRPr lang="en-US" sz="1600" b="1" dirty="0">
              <a:solidFill>
                <a:schemeClr val="bg1"/>
              </a:solidFill>
            </a:endParaRPr>
          </a:p>
        </p:txBody>
      </p:sp>
      <p:pic>
        <p:nvPicPr>
          <p:cNvPr id="39" name="Picture 19" descr="Logo_PlantStruxure_OK"/>
          <p:cNvPicPr>
            <a:picLocks noChangeAspect="1" noChangeArrowheads="1"/>
          </p:cNvPicPr>
          <p:nvPr/>
        </p:nvPicPr>
        <p:blipFill>
          <a:blip r:embed="rId7" cstate="email"/>
          <a:srcRect/>
          <a:stretch>
            <a:fillRect/>
          </a:stretch>
        </p:blipFill>
        <p:spPr bwMode="auto">
          <a:xfrm>
            <a:off x="1219320" y="6327775"/>
            <a:ext cx="2249287" cy="376578"/>
          </a:xfrm>
          <a:prstGeom prst="rect">
            <a:avLst/>
          </a:prstGeom>
          <a:noFill/>
          <a:ln w="9525">
            <a:noFill/>
            <a:miter lim="800000"/>
            <a:headEnd/>
            <a:tailEnd/>
          </a:ln>
        </p:spPr>
      </p:pic>
      <p:sp>
        <p:nvSpPr>
          <p:cNvPr id="42"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27" name="Picture 10">
            <a:hlinkClick r:id="rId8" action="ppaction://hlinksldjump" tooltip="More Information"/>
          </p:cNvPr>
          <p:cNvPicPr>
            <a:picLocks noChangeAspect="1" noChangeArrowheads="1"/>
          </p:cNvPicPr>
          <p:nvPr/>
        </p:nvPicPr>
        <p:blipFill>
          <a:blip r:embed="rId9" cstate="email"/>
          <a:stretch>
            <a:fillRect/>
          </a:stretch>
        </p:blipFill>
        <p:spPr bwMode="auto">
          <a:xfrm rot="5126115">
            <a:off x="11067528" y="3721527"/>
            <a:ext cx="1020858" cy="766766"/>
          </a:xfrm>
          <a:prstGeom prst="rect">
            <a:avLst/>
          </a:prstGeom>
          <a:noFill/>
          <a:ln>
            <a:noFill/>
          </a:ln>
        </p:spPr>
      </p:pic>
      <p:pic>
        <p:nvPicPr>
          <p:cNvPr id="28" name="Picture 27" descr="Arrow_down_Dk Grey.png"/>
          <p:cNvPicPr>
            <a:picLocks noChangeAspect="1"/>
          </p:cNvPicPr>
          <p:nvPr/>
        </p:nvPicPr>
        <p:blipFill>
          <a:blip r:embed="rId10"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Сокращение времени разработки, благодаря </a:t>
            </a:r>
            <a:r>
              <a:rPr lang="ru-RU" dirty="0" smtClean="0">
                <a:solidFill>
                  <a:schemeClr val="accent3"/>
                </a:solidFill>
              </a:rPr>
              <a:t>Многопользовательскому интерфейсу</a:t>
            </a:r>
            <a:endParaRPr lang="en-US" dirty="0">
              <a:solidFill>
                <a:schemeClr val="accent3"/>
              </a:solidFill>
            </a:endParaRPr>
          </a:p>
        </p:txBody>
      </p:sp>
      <p:sp>
        <p:nvSpPr>
          <p:cNvPr id="80" name="Text Placeholder 79"/>
          <p:cNvSpPr>
            <a:spLocks noGrp="1"/>
          </p:cNvSpPr>
          <p:nvPr>
            <p:ph type="body" sz="quarter" idx="3"/>
          </p:nvPr>
        </p:nvSpPr>
        <p:spPr>
          <a:xfrm>
            <a:off x="6658052" y="1628800"/>
            <a:ext cx="5387471" cy="517525"/>
          </a:xfrm>
        </p:spPr>
        <p:txBody>
          <a:bodyPr/>
          <a:lstStyle/>
          <a:p>
            <a:r>
              <a:rPr lang="ru-RU" sz="2400" b="0" dirty="0" smtClean="0">
                <a:solidFill>
                  <a:schemeClr val="tx2"/>
                </a:solidFill>
              </a:rPr>
              <a:t>Архитектура </a:t>
            </a:r>
            <a:r>
              <a:rPr lang="ru-RU" sz="2400" b="0" dirty="0" smtClean="0">
                <a:solidFill>
                  <a:schemeClr val="accent3"/>
                </a:solidFill>
              </a:rPr>
              <a:t>Клиент-Сервер</a:t>
            </a:r>
            <a:r>
              <a:rPr lang="fr-FR" sz="2400" b="0" dirty="0" smtClean="0">
                <a:solidFill>
                  <a:schemeClr val="accent3"/>
                </a:solidFill>
              </a:rPr>
              <a:t> </a:t>
            </a:r>
            <a:endParaRPr lang="en-US" sz="2400" b="0" dirty="0"/>
          </a:p>
        </p:txBody>
      </p:sp>
      <p:sp>
        <p:nvSpPr>
          <p:cNvPr id="82" name="Text Placeholder 81"/>
          <p:cNvSpPr>
            <a:spLocks noGrp="1"/>
          </p:cNvSpPr>
          <p:nvPr>
            <p:ph type="body" sz="quarter" idx="11"/>
          </p:nvPr>
        </p:nvSpPr>
        <p:spPr>
          <a:xfrm>
            <a:off x="6191250" y="2144714"/>
            <a:ext cx="5387975" cy="2929310"/>
          </a:xfrm>
        </p:spPr>
        <p:txBody>
          <a:bodyPr/>
          <a:lstStyle/>
          <a:p>
            <a:pPr marL="742950" lvl="1" indent="-285750">
              <a:buClr>
                <a:schemeClr val="accent5">
                  <a:lumMod val="75000"/>
                </a:schemeClr>
              </a:buClr>
              <a:buFont typeface="Arial" pitchFamily="34" charset="0"/>
              <a:buChar char="˃"/>
              <a:defRPr/>
            </a:pPr>
            <a:r>
              <a:rPr lang="ru-RU" sz="1600" dirty="0" smtClean="0">
                <a:solidFill>
                  <a:schemeClr val="bg1">
                    <a:lumMod val="50000"/>
                  </a:schemeClr>
                </a:solidFill>
              </a:rPr>
              <a:t>Позволяет нескольким пользователям работать одновременно над одним и тем же проектом</a:t>
            </a:r>
            <a:endParaRPr lang="fr-FR" sz="1600" dirty="0" smtClean="0">
              <a:solidFill>
                <a:schemeClr val="bg1">
                  <a:lumMod val="50000"/>
                </a:schemeClr>
              </a:solidFill>
            </a:endParaRPr>
          </a:p>
          <a:p>
            <a:pPr marL="742950" lvl="1" indent="-285750">
              <a:buClr>
                <a:schemeClr val="accent5">
                  <a:lumMod val="75000"/>
                </a:schemeClr>
              </a:buClr>
              <a:buFont typeface="Arial" pitchFamily="34" charset="0"/>
              <a:buChar char="˃"/>
              <a:defRPr/>
            </a:pPr>
            <a:endParaRPr lang="fr-FR" sz="1600" dirty="0" smtClean="0">
              <a:solidFill>
                <a:schemeClr val="bg1">
                  <a:lumMod val="50000"/>
                </a:schemeClr>
              </a:solidFill>
            </a:endParaRPr>
          </a:p>
          <a:p>
            <a:pPr marL="742950" lvl="1" indent="-285750">
              <a:buClr>
                <a:schemeClr val="accent5">
                  <a:lumMod val="75000"/>
                </a:schemeClr>
              </a:buClr>
              <a:buFont typeface="Arial" pitchFamily="34" charset="0"/>
              <a:buChar char="˃"/>
              <a:defRPr/>
            </a:pPr>
            <a:r>
              <a:rPr lang="ru-RU" sz="1600" dirty="0" smtClean="0">
                <a:solidFill>
                  <a:schemeClr val="bg1">
                    <a:lumMod val="50000"/>
                  </a:schemeClr>
                </a:solidFill>
              </a:rPr>
              <a:t>Конкурентная работа осуществляется посредством функций «войти в систему» « выйти из системы»</a:t>
            </a:r>
            <a:endParaRPr lang="fr-FR" sz="1600" dirty="0" smtClean="0">
              <a:solidFill>
                <a:schemeClr val="bg1">
                  <a:lumMod val="50000"/>
                </a:schemeClr>
              </a:solidFill>
            </a:endParaRPr>
          </a:p>
          <a:p>
            <a:pPr marL="742950" lvl="1" indent="-285750">
              <a:buClr>
                <a:schemeClr val="accent5">
                  <a:lumMod val="75000"/>
                </a:schemeClr>
              </a:buClr>
              <a:buFont typeface="Arial" pitchFamily="34" charset="0"/>
              <a:buChar char="˃"/>
              <a:defRPr/>
            </a:pPr>
            <a:r>
              <a:rPr lang="ru-RU" sz="1600" dirty="0" smtClean="0">
                <a:solidFill>
                  <a:schemeClr val="bg1">
                    <a:lumMod val="50000"/>
                  </a:schemeClr>
                </a:solidFill>
              </a:rPr>
              <a:t>Гарантируется согласованность элементов системы</a:t>
            </a:r>
            <a:endParaRPr lang="fr-FR" sz="1600" dirty="0" smtClean="0">
              <a:solidFill>
                <a:schemeClr val="bg1">
                  <a:lumMod val="50000"/>
                </a:schemeClr>
              </a:solidFill>
            </a:endParaRPr>
          </a:p>
          <a:p>
            <a:pPr marL="742950" lvl="1" indent="-285750">
              <a:buClr>
                <a:schemeClr val="accent5">
                  <a:lumMod val="75000"/>
                </a:schemeClr>
              </a:buClr>
              <a:buFont typeface="Arial" pitchFamily="34" charset="0"/>
              <a:buChar char="˃"/>
              <a:defRPr/>
            </a:pPr>
            <a:endParaRPr lang="fr-FR" sz="1600" dirty="0" smtClean="0">
              <a:solidFill>
                <a:schemeClr val="bg1">
                  <a:lumMod val="50000"/>
                </a:schemeClr>
              </a:solidFill>
            </a:endParaRPr>
          </a:p>
          <a:p>
            <a:pPr marL="742950" lvl="1" indent="-285750">
              <a:buClr>
                <a:schemeClr val="accent5">
                  <a:lumMod val="75000"/>
                </a:schemeClr>
              </a:buClr>
              <a:buFont typeface="Arial" pitchFamily="34" charset="0"/>
              <a:buChar char="˃"/>
              <a:defRPr/>
            </a:pPr>
            <a:r>
              <a:rPr lang="ru-RU" sz="1600" dirty="0" smtClean="0">
                <a:solidFill>
                  <a:schemeClr val="bg1">
                    <a:lumMod val="50000"/>
                  </a:schemeClr>
                </a:solidFill>
              </a:rPr>
              <a:t>Увеличивается производительность и эффективность инженерных работ</a:t>
            </a:r>
            <a:endParaRPr lang="fr-FR" sz="1600" dirty="0" smtClean="0">
              <a:solidFill>
                <a:schemeClr val="bg1">
                  <a:lumMod val="50000"/>
                </a:schemeClr>
              </a:solidFill>
            </a:endParaRPr>
          </a:p>
          <a:p>
            <a:endParaRPr lang="en-US" dirty="0"/>
          </a:p>
        </p:txBody>
      </p:sp>
      <p:sp>
        <p:nvSpPr>
          <p:cNvPr id="4" name="Line 2"/>
          <p:cNvSpPr>
            <a:spLocks noChangeShapeType="1"/>
          </p:cNvSpPr>
          <p:nvPr/>
        </p:nvSpPr>
        <p:spPr bwMode="auto">
          <a:xfrm>
            <a:off x="1297030" y="4569198"/>
            <a:ext cx="0" cy="504825"/>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5" name="Line 105"/>
          <p:cNvSpPr>
            <a:spLocks noChangeShapeType="1"/>
          </p:cNvSpPr>
          <p:nvPr/>
        </p:nvSpPr>
        <p:spPr bwMode="auto">
          <a:xfrm>
            <a:off x="1470552" y="4589835"/>
            <a:ext cx="0" cy="360362"/>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6" name="Line 2"/>
          <p:cNvSpPr>
            <a:spLocks noChangeShapeType="1"/>
          </p:cNvSpPr>
          <p:nvPr/>
        </p:nvSpPr>
        <p:spPr bwMode="auto">
          <a:xfrm>
            <a:off x="3723514" y="4542926"/>
            <a:ext cx="0" cy="504825"/>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7" name="Line 3"/>
          <p:cNvSpPr>
            <a:spLocks noChangeShapeType="1"/>
          </p:cNvSpPr>
          <p:nvPr/>
        </p:nvSpPr>
        <p:spPr bwMode="auto">
          <a:xfrm>
            <a:off x="4625227" y="4466726"/>
            <a:ext cx="0" cy="504825"/>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8" name="Line 4"/>
          <p:cNvSpPr>
            <a:spLocks noChangeShapeType="1"/>
          </p:cNvSpPr>
          <p:nvPr/>
        </p:nvSpPr>
        <p:spPr bwMode="auto">
          <a:xfrm>
            <a:off x="5358602" y="2717301"/>
            <a:ext cx="0" cy="366713"/>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9" name="Rectangle 60"/>
          <p:cNvSpPr>
            <a:spLocks noChangeArrowheads="1"/>
          </p:cNvSpPr>
          <p:nvPr/>
        </p:nvSpPr>
        <p:spPr bwMode="auto">
          <a:xfrm>
            <a:off x="4884162" y="3692679"/>
            <a:ext cx="785471" cy="646331"/>
          </a:xfrm>
          <a:prstGeom prst="rect">
            <a:avLst/>
          </a:prstGeom>
          <a:noFill/>
          <a:ln w="9525">
            <a:noFill/>
            <a:miter lim="800000"/>
            <a:headEnd/>
            <a:tailEnd/>
          </a:ln>
        </p:spPr>
        <p:txBody>
          <a:bodyPr wrap="none" lIns="0" tIns="0" rIns="0" bIns="0">
            <a:spAutoFit/>
          </a:bodyPr>
          <a:lstStyle/>
          <a:p>
            <a:r>
              <a:rPr lang="en-US" sz="1400" i="1" dirty="0" smtClean="0">
                <a:solidFill>
                  <a:srgbClr val="000000"/>
                </a:solidFill>
              </a:rPr>
              <a:t>PES </a:t>
            </a:r>
          </a:p>
          <a:p>
            <a:r>
              <a:rPr lang="en-US" sz="1400" i="1" dirty="0" smtClean="0">
                <a:solidFill>
                  <a:srgbClr val="000000"/>
                </a:solidFill>
              </a:rPr>
              <a:t>Operation</a:t>
            </a:r>
            <a:endParaRPr lang="en-US" sz="1400" i="1" dirty="0">
              <a:solidFill>
                <a:srgbClr val="000000"/>
              </a:solidFill>
            </a:endParaRPr>
          </a:p>
          <a:p>
            <a:r>
              <a:rPr lang="en-US" sz="1400" i="1" dirty="0" smtClean="0">
                <a:solidFill>
                  <a:srgbClr val="000000"/>
                </a:solidFill>
              </a:rPr>
              <a:t>Servers</a:t>
            </a:r>
            <a:endParaRPr lang="en-US" sz="3600" dirty="0">
              <a:solidFill>
                <a:srgbClr val="000000"/>
              </a:solidFill>
            </a:endParaRPr>
          </a:p>
        </p:txBody>
      </p:sp>
      <p:sp>
        <p:nvSpPr>
          <p:cNvPr id="10" name="Rectangle 61"/>
          <p:cNvSpPr>
            <a:spLocks noChangeArrowheads="1"/>
          </p:cNvSpPr>
          <p:nvPr/>
        </p:nvSpPr>
        <p:spPr bwMode="auto">
          <a:xfrm>
            <a:off x="3929295" y="1768569"/>
            <a:ext cx="1856796" cy="215444"/>
          </a:xfrm>
          <a:prstGeom prst="rect">
            <a:avLst/>
          </a:prstGeom>
          <a:noFill/>
          <a:ln w="9525">
            <a:noFill/>
            <a:miter lim="800000"/>
            <a:headEnd/>
            <a:tailEnd/>
          </a:ln>
        </p:spPr>
        <p:txBody>
          <a:bodyPr wrap="square" lIns="0" tIns="0" rIns="0" bIns="0">
            <a:spAutoFit/>
          </a:bodyPr>
          <a:lstStyle/>
          <a:p>
            <a:pPr algn="ctr"/>
            <a:r>
              <a:rPr lang="en-US" sz="1400" dirty="0" smtClean="0">
                <a:solidFill>
                  <a:srgbClr val="000000"/>
                </a:solidFill>
              </a:rPr>
              <a:t>PES </a:t>
            </a:r>
            <a:r>
              <a:rPr lang="ru-RU" sz="1400" dirty="0" smtClean="0">
                <a:solidFill>
                  <a:srgbClr val="000000"/>
                </a:solidFill>
              </a:rPr>
              <a:t>АРМ оператора</a:t>
            </a:r>
            <a:endParaRPr lang="en-US" sz="3600" dirty="0">
              <a:solidFill>
                <a:srgbClr val="000000"/>
              </a:solidFill>
            </a:endParaRPr>
          </a:p>
        </p:txBody>
      </p:sp>
      <p:sp>
        <p:nvSpPr>
          <p:cNvPr id="11" name="AutoShape 63"/>
          <p:cNvSpPr>
            <a:spLocks noChangeArrowheads="1"/>
          </p:cNvSpPr>
          <p:nvPr/>
        </p:nvSpPr>
        <p:spPr bwMode="auto">
          <a:xfrm>
            <a:off x="574508" y="4983952"/>
            <a:ext cx="4891963" cy="507256"/>
          </a:xfrm>
          <a:prstGeom prst="roundRect">
            <a:avLst>
              <a:gd name="adj" fmla="val 50000"/>
            </a:avLst>
          </a:prstGeom>
          <a:noFill/>
          <a:ln w="38100">
            <a:solidFill>
              <a:srgbClr val="C0C0C0"/>
            </a:solidFill>
            <a:round/>
            <a:headEnd type="none" w="sm" len="sm"/>
            <a:tailEnd type="none" w="sm" len="sm"/>
          </a:ln>
        </p:spPr>
        <p:txBody>
          <a:bodyPr wrap="none" anchor="ctr"/>
          <a:lstStyle/>
          <a:p>
            <a:endParaRPr lang="fr-FR">
              <a:solidFill>
                <a:srgbClr val="000000"/>
              </a:solidFill>
            </a:endParaRPr>
          </a:p>
        </p:txBody>
      </p:sp>
      <p:sp>
        <p:nvSpPr>
          <p:cNvPr id="12" name="AutoShape 64"/>
          <p:cNvSpPr>
            <a:spLocks noChangeArrowheads="1"/>
          </p:cNvSpPr>
          <p:nvPr/>
        </p:nvSpPr>
        <p:spPr bwMode="auto">
          <a:xfrm>
            <a:off x="703591" y="5055390"/>
            <a:ext cx="4666894" cy="363811"/>
          </a:xfrm>
          <a:prstGeom prst="roundRect">
            <a:avLst>
              <a:gd name="adj" fmla="val 50000"/>
            </a:avLst>
          </a:prstGeom>
          <a:noFill/>
          <a:ln w="38100">
            <a:solidFill>
              <a:srgbClr val="C0C0C0"/>
            </a:solidFill>
            <a:round/>
            <a:headEnd type="none" w="sm" len="sm"/>
            <a:tailEnd type="none" w="sm" len="sm"/>
          </a:ln>
        </p:spPr>
        <p:txBody>
          <a:bodyPr wrap="none" anchor="ctr"/>
          <a:lstStyle/>
          <a:p>
            <a:endParaRPr lang="fr-FR">
              <a:solidFill>
                <a:srgbClr val="000000"/>
              </a:solidFill>
            </a:endParaRPr>
          </a:p>
        </p:txBody>
      </p:sp>
      <p:sp>
        <p:nvSpPr>
          <p:cNvPr id="13" name="Text Box 65"/>
          <p:cNvSpPr txBox="1">
            <a:spLocks noChangeArrowheads="1"/>
          </p:cNvSpPr>
          <p:nvPr/>
        </p:nvSpPr>
        <p:spPr bwMode="auto">
          <a:xfrm>
            <a:off x="1723031" y="5059160"/>
            <a:ext cx="2338307" cy="336550"/>
          </a:xfrm>
          <a:prstGeom prst="rect">
            <a:avLst/>
          </a:prstGeom>
          <a:noFill/>
          <a:ln w="12700">
            <a:noFill/>
            <a:miter lim="800000"/>
            <a:headEnd type="none" w="sm" len="sm"/>
            <a:tailEnd type="none" w="sm" len="sm"/>
          </a:ln>
        </p:spPr>
        <p:txBody>
          <a:bodyPr>
            <a:spAutoFit/>
          </a:bodyPr>
          <a:lstStyle/>
          <a:p>
            <a:pPr algn="ctr"/>
            <a:r>
              <a:rPr lang="ru-RU" sz="1600" dirty="0" smtClean="0">
                <a:solidFill>
                  <a:srgbClr val="000000"/>
                </a:solidFill>
                <a:latin typeface="SE OptimistSemi"/>
              </a:rPr>
              <a:t>Сеть управления</a:t>
            </a:r>
            <a:endParaRPr lang="en-GB" sz="1600" dirty="0">
              <a:solidFill>
                <a:srgbClr val="000000"/>
              </a:solidFill>
              <a:latin typeface="SE OptimistSemi"/>
            </a:endParaRPr>
          </a:p>
        </p:txBody>
      </p:sp>
      <p:sp>
        <p:nvSpPr>
          <p:cNvPr id="14" name="Oval 67"/>
          <p:cNvSpPr>
            <a:spLocks noChangeArrowheads="1"/>
          </p:cNvSpPr>
          <p:nvPr/>
        </p:nvSpPr>
        <p:spPr bwMode="auto">
          <a:xfrm>
            <a:off x="3702518" y="3017339"/>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5" name="Oval 68"/>
          <p:cNvSpPr>
            <a:spLocks noChangeArrowheads="1"/>
          </p:cNvSpPr>
          <p:nvPr/>
        </p:nvSpPr>
        <p:spPr bwMode="auto">
          <a:xfrm>
            <a:off x="5288770" y="3017339"/>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6" name="Line 74"/>
          <p:cNvSpPr>
            <a:spLocks noChangeShapeType="1"/>
          </p:cNvSpPr>
          <p:nvPr/>
        </p:nvSpPr>
        <p:spPr bwMode="auto">
          <a:xfrm>
            <a:off x="1577613" y="5418878"/>
            <a:ext cx="0" cy="360362"/>
          </a:xfrm>
          <a:prstGeom prst="line">
            <a:avLst/>
          </a:prstGeom>
          <a:noFill/>
          <a:ln w="28575">
            <a:solidFill>
              <a:srgbClr val="C0C0C0"/>
            </a:solidFill>
            <a:round/>
            <a:headEnd type="none" w="sm" len="sm"/>
            <a:tailEnd type="none" w="sm" len="sm"/>
          </a:ln>
        </p:spPr>
        <p:txBody>
          <a:bodyPr/>
          <a:lstStyle/>
          <a:p>
            <a:endParaRPr lang="fr-FR">
              <a:solidFill>
                <a:srgbClr val="000000"/>
              </a:solidFill>
            </a:endParaRPr>
          </a:p>
        </p:txBody>
      </p:sp>
      <p:sp>
        <p:nvSpPr>
          <p:cNvPr id="17" name="Oval 90"/>
          <p:cNvSpPr>
            <a:spLocks noChangeArrowheads="1"/>
          </p:cNvSpPr>
          <p:nvPr/>
        </p:nvSpPr>
        <p:spPr bwMode="auto">
          <a:xfrm>
            <a:off x="1531059" y="5383953"/>
            <a:ext cx="93109" cy="6985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8" name="Line 102"/>
          <p:cNvSpPr>
            <a:spLocks noChangeShapeType="1"/>
          </p:cNvSpPr>
          <p:nvPr/>
        </p:nvSpPr>
        <p:spPr bwMode="auto">
          <a:xfrm>
            <a:off x="2160288" y="5995264"/>
            <a:ext cx="313185" cy="0"/>
          </a:xfrm>
          <a:prstGeom prst="line">
            <a:avLst/>
          </a:prstGeom>
          <a:noFill/>
          <a:ln w="12700">
            <a:solidFill>
              <a:schemeClr val="bg2"/>
            </a:solidFill>
            <a:round/>
            <a:headEnd type="none" w="sm" len="sm"/>
            <a:tailEnd type="none" w="sm" len="sm"/>
          </a:ln>
        </p:spPr>
        <p:txBody>
          <a:bodyPr/>
          <a:lstStyle/>
          <a:p>
            <a:endParaRPr lang="fr-FR">
              <a:solidFill>
                <a:srgbClr val="000000"/>
              </a:solidFill>
            </a:endParaRPr>
          </a:p>
        </p:txBody>
      </p:sp>
      <p:sp>
        <p:nvSpPr>
          <p:cNvPr id="19" name="Oval 103"/>
          <p:cNvSpPr>
            <a:spLocks noChangeArrowheads="1"/>
          </p:cNvSpPr>
          <p:nvPr/>
        </p:nvSpPr>
        <p:spPr bwMode="auto">
          <a:xfrm>
            <a:off x="3842017" y="4911225"/>
            <a:ext cx="126967" cy="115888"/>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20" name="Oval 104"/>
          <p:cNvSpPr>
            <a:spLocks noChangeArrowheads="1"/>
          </p:cNvSpPr>
          <p:nvPr/>
        </p:nvSpPr>
        <p:spPr bwMode="auto">
          <a:xfrm>
            <a:off x="4367061" y="5012826"/>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21" name="Line 105"/>
          <p:cNvSpPr>
            <a:spLocks noChangeShapeType="1"/>
          </p:cNvSpPr>
          <p:nvPr/>
        </p:nvSpPr>
        <p:spPr bwMode="auto">
          <a:xfrm>
            <a:off x="3897036" y="4563563"/>
            <a:ext cx="0" cy="360362"/>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22" name="Line 106"/>
          <p:cNvSpPr>
            <a:spLocks noChangeShapeType="1"/>
          </p:cNvSpPr>
          <p:nvPr/>
        </p:nvSpPr>
        <p:spPr bwMode="auto">
          <a:xfrm>
            <a:off x="4432662" y="4550864"/>
            <a:ext cx="0" cy="504825"/>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23" name="Line 107"/>
          <p:cNvSpPr>
            <a:spLocks noChangeShapeType="1"/>
          </p:cNvSpPr>
          <p:nvPr/>
        </p:nvSpPr>
        <p:spPr bwMode="auto">
          <a:xfrm>
            <a:off x="3754893" y="3111000"/>
            <a:ext cx="0" cy="604838"/>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24" name="Oval 202"/>
          <p:cNvSpPr>
            <a:spLocks noChangeArrowheads="1"/>
          </p:cNvSpPr>
          <p:nvPr/>
        </p:nvSpPr>
        <p:spPr bwMode="auto">
          <a:xfrm>
            <a:off x="1496010" y="3017339"/>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25" name="Line 208"/>
          <p:cNvSpPr>
            <a:spLocks noChangeShapeType="1"/>
          </p:cNvSpPr>
          <p:nvPr/>
        </p:nvSpPr>
        <p:spPr bwMode="auto">
          <a:xfrm>
            <a:off x="1567000" y="2666501"/>
            <a:ext cx="0" cy="360363"/>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26" name="Line 209"/>
          <p:cNvSpPr>
            <a:spLocks noChangeShapeType="1"/>
          </p:cNvSpPr>
          <p:nvPr/>
        </p:nvSpPr>
        <p:spPr bwMode="auto">
          <a:xfrm>
            <a:off x="2961169" y="2699105"/>
            <a:ext cx="0" cy="360362"/>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27" name="Oval 211"/>
          <p:cNvSpPr>
            <a:spLocks noChangeArrowheads="1"/>
          </p:cNvSpPr>
          <p:nvPr/>
        </p:nvSpPr>
        <p:spPr bwMode="auto">
          <a:xfrm>
            <a:off x="1308106" y="3017339"/>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28" name="Oval 360"/>
          <p:cNvSpPr>
            <a:spLocks noChangeArrowheads="1"/>
          </p:cNvSpPr>
          <p:nvPr/>
        </p:nvSpPr>
        <p:spPr bwMode="auto">
          <a:xfrm>
            <a:off x="4569531" y="3017339"/>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29" name="Line 361"/>
          <p:cNvSpPr>
            <a:spLocks noChangeShapeType="1"/>
          </p:cNvSpPr>
          <p:nvPr/>
        </p:nvSpPr>
        <p:spPr bwMode="auto">
          <a:xfrm>
            <a:off x="4638936" y="3115764"/>
            <a:ext cx="0" cy="604837"/>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30" name="Oval 362"/>
          <p:cNvSpPr>
            <a:spLocks noChangeArrowheads="1"/>
          </p:cNvSpPr>
          <p:nvPr/>
        </p:nvSpPr>
        <p:spPr bwMode="auto">
          <a:xfrm>
            <a:off x="3657915" y="5004889"/>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31" name="Oval 363"/>
          <p:cNvSpPr>
            <a:spLocks noChangeArrowheads="1"/>
          </p:cNvSpPr>
          <p:nvPr/>
        </p:nvSpPr>
        <p:spPr bwMode="auto">
          <a:xfrm>
            <a:off x="4559628" y="4928689"/>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32" name="Rectangle 365"/>
          <p:cNvSpPr>
            <a:spLocks noChangeArrowheads="1"/>
          </p:cNvSpPr>
          <p:nvPr/>
        </p:nvSpPr>
        <p:spPr bwMode="auto">
          <a:xfrm>
            <a:off x="2326177" y="1554215"/>
            <a:ext cx="1254767" cy="430887"/>
          </a:xfrm>
          <a:prstGeom prst="rect">
            <a:avLst/>
          </a:prstGeom>
          <a:noFill/>
          <a:ln w="9525">
            <a:noFill/>
            <a:miter lim="800000"/>
            <a:headEnd/>
            <a:tailEnd/>
          </a:ln>
        </p:spPr>
        <p:txBody>
          <a:bodyPr wrap="none" lIns="0" tIns="0" rIns="0" bIns="0">
            <a:spAutoFit/>
          </a:bodyPr>
          <a:lstStyle/>
          <a:p>
            <a:pPr algn="ctr"/>
            <a:r>
              <a:rPr lang="en-US" sz="1400" dirty="0" smtClean="0">
                <a:solidFill>
                  <a:srgbClr val="000000"/>
                </a:solidFill>
              </a:rPr>
              <a:t>PES </a:t>
            </a:r>
          </a:p>
          <a:p>
            <a:pPr algn="ctr"/>
            <a:r>
              <a:rPr lang="ru-RU" sz="1400" dirty="0" smtClean="0">
                <a:solidFill>
                  <a:srgbClr val="000000"/>
                </a:solidFill>
              </a:rPr>
              <a:t>АРМ инженера</a:t>
            </a:r>
            <a:endParaRPr lang="en-US" sz="3600" dirty="0">
              <a:solidFill>
                <a:srgbClr val="000000"/>
              </a:solidFill>
            </a:endParaRPr>
          </a:p>
        </p:txBody>
      </p:sp>
      <p:sp>
        <p:nvSpPr>
          <p:cNvPr id="33" name="Line 368"/>
          <p:cNvSpPr>
            <a:spLocks noChangeShapeType="1"/>
          </p:cNvSpPr>
          <p:nvPr/>
        </p:nvSpPr>
        <p:spPr bwMode="auto">
          <a:xfrm>
            <a:off x="4366144" y="2709363"/>
            <a:ext cx="0" cy="366712"/>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pic>
        <p:nvPicPr>
          <p:cNvPr id="34" name="Picture 376"/>
          <p:cNvPicPr>
            <a:picLocks noChangeAspect="1" noChangeArrowheads="1"/>
          </p:cNvPicPr>
          <p:nvPr/>
        </p:nvPicPr>
        <p:blipFill>
          <a:blip r:embed="rId2" cstate="email"/>
          <a:srcRect/>
          <a:stretch>
            <a:fillRect/>
          </a:stretch>
        </p:blipFill>
        <p:spPr bwMode="auto">
          <a:xfrm>
            <a:off x="4267605" y="3723775"/>
            <a:ext cx="548073" cy="882650"/>
          </a:xfrm>
          <a:prstGeom prst="rect">
            <a:avLst/>
          </a:prstGeom>
          <a:noFill/>
          <a:ln w="12700">
            <a:noFill/>
            <a:miter lim="800000"/>
            <a:headEnd type="none" w="sm" len="sm"/>
            <a:tailEnd type="none" w="sm" len="sm"/>
          </a:ln>
        </p:spPr>
      </p:pic>
      <p:pic>
        <p:nvPicPr>
          <p:cNvPr id="35" name="Picture 377"/>
          <p:cNvPicPr>
            <a:picLocks noChangeAspect="1" noChangeArrowheads="1"/>
          </p:cNvPicPr>
          <p:nvPr/>
        </p:nvPicPr>
        <p:blipFill>
          <a:blip r:embed="rId2" cstate="email"/>
          <a:srcRect/>
          <a:stretch>
            <a:fillRect/>
          </a:stretch>
        </p:blipFill>
        <p:spPr bwMode="auto">
          <a:xfrm>
            <a:off x="3541529" y="3728538"/>
            <a:ext cx="548075" cy="882650"/>
          </a:xfrm>
          <a:prstGeom prst="rect">
            <a:avLst/>
          </a:prstGeom>
          <a:noFill/>
          <a:ln w="12700">
            <a:noFill/>
            <a:miter lim="800000"/>
            <a:headEnd type="none" w="sm" len="sm"/>
            <a:tailEnd type="none" w="sm" len="sm"/>
          </a:ln>
        </p:spPr>
      </p:pic>
      <p:pic>
        <p:nvPicPr>
          <p:cNvPr id="36" name="Picture 378"/>
          <p:cNvPicPr>
            <a:picLocks noChangeAspect="1" noChangeArrowheads="1"/>
          </p:cNvPicPr>
          <p:nvPr/>
        </p:nvPicPr>
        <p:blipFill>
          <a:blip r:embed="rId2" cstate="email"/>
          <a:srcRect/>
          <a:stretch>
            <a:fillRect/>
          </a:stretch>
        </p:blipFill>
        <p:spPr bwMode="auto">
          <a:xfrm>
            <a:off x="1147116" y="3691008"/>
            <a:ext cx="548075" cy="882650"/>
          </a:xfrm>
          <a:prstGeom prst="rect">
            <a:avLst/>
          </a:prstGeom>
          <a:noFill/>
          <a:ln w="12700">
            <a:noFill/>
            <a:miter lim="800000"/>
            <a:headEnd type="none" w="sm" len="sm"/>
            <a:tailEnd type="none" w="sm" len="sm"/>
          </a:ln>
        </p:spPr>
      </p:pic>
      <p:sp>
        <p:nvSpPr>
          <p:cNvPr id="37" name="Line 107"/>
          <p:cNvSpPr>
            <a:spLocks noChangeShapeType="1"/>
          </p:cNvSpPr>
          <p:nvPr/>
        </p:nvSpPr>
        <p:spPr bwMode="auto">
          <a:xfrm>
            <a:off x="1360103" y="3114944"/>
            <a:ext cx="0" cy="604838"/>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38" name="Rectangle 365"/>
          <p:cNvSpPr>
            <a:spLocks noChangeArrowheads="1"/>
          </p:cNvSpPr>
          <p:nvPr/>
        </p:nvSpPr>
        <p:spPr bwMode="auto">
          <a:xfrm>
            <a:off x="931046" y="1554215"/>
            <a:ext cx="1254767" cy="430887"/>
          </a:xfrm>
          <a:prstGeom prst="rect">
            <a:avLst/>
          </a:prstGeom>
          <a:noFill/>
          <a:ln w="9525">
            <a:noFill/>
            <a:miter lim="800000"/>
            <a:headEnd/>
            <a:tailEnd/>
          </a:ln>
        </p:spPr>
        <p:txBody>
          <a:bodyPr wrap="none" lIns="0" tIns="0" rIns="0" bIns="0">
            <a:spAutoFit/>
          </a:bodyPr>
          <a:lstStyle/>
          <a:p>
            <a:pPr algn="ctr"/>
            <a:r>
              <a:rPr lang="en-US" sz="1400" dirty="0" smtClean="0">
                <a:solidFill>
                  <a:srgbClr val="000000"/>
                </a:solidFill>
              </a:rPr>
              <a:t>PES </a:t>
            </a:r>
          </a:p>
          <a:p>
            <a:pPr algn="ctr"/>
            <a:r>
              <a:rPr lang="ru-RU" sz="1400" dirty="0" smtClean="0">
                <a:solidFill>
                  <a:srgbClr val="000000"/>
                </a:solidFill>
              </a:rPr>
              <a:t>АРМ инженера</a:t>
            </a:r>
          </a:p>
        </p:txBody>
      </p:sp>
      <p:sp>
        <p:nvSpPr>
          <p:cNvPr id="39" name="Rectangle 60"/>
          <p:cNvSpPr>
            <a:spLocks noChangeArrowheads="1"/>
          </p:cNvSpPr>
          <p:nvPr/>
        </p:nvSpPr>
        <p:spPr bwMode="auto">
          <a:xfrm>
            <a:off x="285775" y="3691008"/>
            <a:ext cx="597921" cy="646331"/>
          </a:xfrm>
          <a:prstGeom prst="rect">
            <a:avLst/>
          </a:prstGeom>
          <a:noFill/>
          <a:ln w="9525">
            <a:noFill/>
            <a:miter lim="800000"/>
            <a:headEnd/>
            <a:tailEnd/>
          </a:ln>
        </p:spPr>
        <p:txBody>
          <a:bodyPr wrap="none" lIns="0" tIns="0" rIns="0" bIns="0">
            <a:spAutoFit/>
          </a:bodyPr>
          <a:lstStyle/>
          <a:p>
            <a:r>
              <a:rPr lang="en-US" sz="1400" i="1" dirty="0" smtClean="0">
                <a:solidFill>
                  <a:srgbClr val="000000"/>
                </a:solidFill>
              </a:rPr>
              <a:t>PES </a:t>
            </a:r>
          </a:p>
          <a:p>
            <a:r>
              <a:rPr lang="en-US" sz="1400" i="1" dirty="0" smtClean="0">
                <a:solidFill>
                  <a:srgbClr val="000000"/>
                </a:solidFill>
              </a:rPr>
              <a:t>System</a:t>
            </a:r>
            <a:endParaRPr lang="en-US" sz="1400" i="1" dirty="0">
              <a:solidFill>
                <a:srgbClr val="000000"/>
              </a:solidFill>
            </a:endParaRPr>
          </a:p>
          <a:p>
            <a:r>
              <a:rPr lang="en-US" sz="1400" i="1" dirty="0" smtClean="0">
                <a:solidFill>
                  <a:srgbClr val="000000"/>
                </a:solidFill>
              </a:rPr>
              <a:t>Server</a:t>
            </a:r>
            <a:endParaRPr lang="en-US" sz="3600" dirty="0">
              <a:solidFill>
                <a:srgbClr val="000000"/>
              </a:solidFill>
            </a:endParaRPr>
          </a:p>
        </p:txBody>
      </p:sp>
      <p:sp>
        <p:nvSpPr>
          <p:cNvPr id="40" name="Line 74"/>
          <p:cNvSpPr>
            <a:spLocks noChangeShapeType="1"/>
          </p:cNvSpPr>
          <p:nvPr/>
        </p:nvSpPr>
        <p:spPr bwMode="auto">
          <a:xfrm>
            <a:off x="1780760" y="5454125"/>
            <a:ext cx="0" cy="360362"/>
          </a:xfrm>
          <a:prstGeom prst="line">
            <a:avLst/>
          </a:prstGeom>
          <a:noFill/>
          <a:ln w="28575">
            <a:solidFill>
              <a:srgbClr val="C0C0C0"/>
            </a:solidFill>
            <a:round/>
            <a:headEnd type="none" w="sm" len="sm"/>
            <a:tailEnd type="none" w="sm" len="sm"/>
          </a:ln>
        </p:spPr>
        <p:txBody>
          <a:bodyPr/>
          <a:lstStyle/>
          <a:p>
            <a:endParaRPr lang="fr-FR">
              <a:solidFill>
                <a:srgbClr val="000000"/>
              </a:solidFill>
            </a:endParaRPr>
          </a:p>
        </p:txBody>
      </p:sp>
      <p:sp>
        <p:nvSpPr>
          <p:cNvPr id="41" name="Oval 90"/>
          <p:cNvSpPr>
            <a:spLocks noChangeArrowheads="1"/>
          </p:cNvSpPr>
          <p:nvPr/>
        </p:nvSpPr>
        <p:spPr bwMode="auto">
          <a:xfrm>
            <a:off x="1734206" y="5469920"/>
            <a:ext cx="93109" cy="6985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42" name="Line 74"/>
          <p:cNvSpPr>
            <a:spLocks noChangeShapeType="1"/>
          </p:cNvSpPr>
          <p:nvPr/>
        </p:nvSpPr>
        <p:spPr bwMode="auto">
          <a:xfrm>
            <a:off x="2792358" y="5455639"/>
            <a:ext cx="0" cy="360362"/>
          </a:xfrm>
          <a:prstGeom prst="line">
            <a:avLst/>
          </a:prstGeom>
          <a:noFill/>
          <a:ln w="28575">
            <a:solidFill>
              <a:srgbClr val="C0C0C0"/>
            </a:solidFill>
            <a:round/>
            <a:headEnd type="none" w="sm" len="sm"/>
            <a:tailEnd type="none" w="sm" len="sm"/>
          </a:ln>
        </p:spPr>
        <p:txBody>
          <a:bodyPr/>
          <a:lstStyle/>
          <a:p>
            <a:endParaRPr lang="fr-FR">
              <a:solidFill>
                <a:srgbClr val="000000"/>
              </a:solidFill>
            </a:endParaRPr>
          </a:p>
        </p:txBody>
      </p:sp>
      <p:sp>
        <p:nvSpPr>
          <p:cNvPr id="43" name="Oval 90"/>
          <p:cNvSpPr>
            <a:spLocks noChangeArrowheads="1"/>
          </p:cNvSpPr>
          <p:nvPr/>
        </p:nvSpPr>
        <p:spPr bwMode="auto">
          <a:xfrm>
            <a:off x="2745804" y="5384031"/>
            <a:ext cx="93109" cy="6985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44" name="Line 74"/>
          <p:cNvSpPr>
            <a:spLocks noChangeShapeType="1"/>
          </p:cNvSpPr>
          <p:nvPr/>
        </p:nvSpPr>
        <p:spPr bwMode="auto">
          <a:xfrm>
            <a:off x="2995505" y="5490886"/>
            <a:ext cx="0" cy="360362"/>
          </a:xfrm>
          <a:prstGeom prst="line">
            <a:avLst/>
          </a:prstGeom>
          <a:noFill/>
          <a:ln w="28575">
            <a:solidFill>
              <a:srgbClr val="C0C0C0"/>
            </a:solidFill>
            <a:round/>
            <a:headEnd type="none" w="sm" len="sm"/>
            <a:tailEnd type="none" w="sm" len="sm"/>
          </a:ln>
        </p:spPr>
        <p:txBody>
          <a:bodyPr/>
          <a:lstStyle/>
          <a:p>
            <a:endParaRPr lang="fr-FR">
              <a:solidFill>
                <a:srgbClr val="000000"/>
              </a:solidFill>
            </a:endParaRPr>
          </a:p>
        </p:txBody>
      </p:sp>
      <p:sp>
        <p:nvSpPr>
          <p:cNvPr id="45" name="Oval 90"/>
          <p:cNvSpPr>
            <a:spLocks noChangeArrowheads="1"/>
          </p:cNvSpPr>
          <p:nvPr/>
        </p:nvSpPr>
        <p:spPr bwMode="auto">
          <a:xfrm>
            <a:off x="2948951" y="5455961"/>
            <a:ext cx="93109" cy="6985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46" name="Line 74"/>
          <p:cNvSpPr>
            <a:spLocks noChangeShapeType="1"/>
          </p:cNvSpPr>
          <p:nvPr/>
        </p:nvSpPr>
        <p:spPr bwMode="auto">
          <a:xfrm>
            <a:off x="4169226" y="5455639"/>
            <a:ext cx="0" cy="360362"/>
          </a:xfrm>
          <a:prstGeom prst="line">
            <a:avLst/>
          </a:prstGeom>
          <a:noFill/>
          <a:ln w="28575">
            <a:solidFill>
              <a:srgbClr val="C0C0C0"/>
            </a:solidFill>
            <a:round/>
            <a:headEnd type="none" w="sm" len="sm"/>
            <a:tailEnd type="none" w="sm" len="sm"/>
          </a:ln>
        </p:spPr>
        <p:txBody>
          <a:bodyPr/>
          <a:lstStyle/>
          <a:p>
            <a:endParaRPr lang="fr-FR">
              <a:solidFill>
                <a:srgbClr val="000000"/>
              </a:solidFill>
            </a:endParaRPr>
          </a:p>
        </p:txBody>
      </p:sp>
      <p:sp>
        <p:nvSpPr>
          <p:cNvPr id="47" name="Oval 90"/>
          <p:cNvSpPr>
            <a:spLocks noChangeArrowheads="1"/>
          </p:cNvSpPr>
          <p:nvPr/>
        </p:nvSpPr>
        <p:spPr bwMode="auto">
          <a:xfrm>
            <a:off x="4122672" y="5385545"/>
            <a:ext cx="93109" cy="6985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48" name="Line 74"/>
          <p:cNvSpPr>
            <a:spLocks noChangeShapeType="1"/>
          </p:cNvSpPr>
          <p:nvPr/>
        </p:nvSpPr>
        <p:spPr bwMode="auto">
          <a:xfrm>
            <a:off x="4372373" y="5490886"/>
            <a:ext cx="0" cy="360362"/>
          </a:xfrm>
          <a:prstGeom prst="line">
            <a:avLst/>
          </a:prstGeom>
          <a:noFill/>
          <a:ln w="28575">
            <a:solidFill>
              <a:srgbClr val="C0C0C0"/>
            </a:solidFill>
            <a:round/>
            <a:headEnd type="none" w="sm" len="sm"/>
            <a:tailEnd type="none" w="sm" len="sm"/>
          </a:ln>
        </p:spPr>
        <p:txBody>
          <a:bodyPr/>
          <a:lstStyle/>
          <a:p>
            <a:endParaRPr lang="fr-FR">
              <a:solidFill>
                <a:srgbClr val="000000"/>
              </a:solidFill>
            </a:endParaRPr>
          </a:p>
        </p:txBody>
      </p:sp>
      <p:sp>
        <p:nvSpPr>
          <p:cNvPr id="49" name="Oval 90"/>
          <p:cNvSpPr>
            <a:spLocks noChangeArrowheads="1"/>
          </p:cNvSpPr>
          <p:nvPr/>
        </p:nvSpPr>
        <p:spPr bwMode="auto">
          <a:xfrm>
            <a:off x="4325819" y="5455961"/>
            <a:ext cx="93109" cy="6985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grpSp>
        <p:nvGrpSpPr>
          <p:cNvPr id="3" name="Group 78"/>
          <p:cNvGrpSpPr/>
          <p:nvPr/>
        </p:nvGrpSpPr>
        <p:grpSpPr>
          <a:xfrm>
            <a:off x="4002173" y="2206126"/>
            <a:ext cx="715247" cy="542925"/>
            <a:chOff x="2839818" y="2016125"/>
            <a:chExt cx="536575" cy="542925"/>
          </a:xfrm>
        </p:grpSpPr>
        <p:pic>
          <p:nvPicPr>
            <p:cNvPr id="51" name="Picture 370"/>
            <p:cNvPicPr>
              <a:picLocks noChangeAspect="1" noChangeArrowheads="1"/>
            </p:cNvPicPr>
            <p:nvPr/>
          </p:nvPicPr>
          <p:blipFill>
            <a:blip r:embed="rId3" cstate="email"/>
            <a:srcRect/>
            <a:stretch>
              <a:fillRect/>
            </a:stretch>
          </p:blipFill>
          <p:spPr bwMode="auto">
            <a:xfrm>
              <a:off x="2839818" y="2016125"/>
              <a:ext cx="536575" cy="542925"/>
            </a:xfrm>
            <a:prstGeom prst="rect">
              <a:avLst/>
            </a:prstGeom>
            <a:noFill/>
            <a:ln w="12700">
              <a:noFill/>
              <a:miter lim="800000"/>
              <a:headEnd type="none" w="sm" len="sm"/>
              <a:tailEnd type="none" w="sm" len="sm"/>
            </a:ln>
          </p:spPr>
        </p:pic>
        <p:pic>
          <p:nvPicPr>
            <p:cNvPr id="52" name="Picture 26" descr="Demo_process_OPC"/>
            <p:cNvPicPr>
              <a:picLocks noChangeAspect="1" noChangeArrowheads="1"/>
            </p:cNvPicPr>
            <p:nvPr/>
          </p:nvPicPr>
          <p:blipFill>
            <a:blip r:embed="rId4" cstate="email"/>
            <a:srcRect/>
            <a:stretch>
              <a:fillRect/>
            </a:stretch>
          </p:blipFill>
          <p:spPr bwMode="auto">
            <a:xfrm>
              <a:off x="2856893" y="2037402"/>
              <a:ext cx="517402" cy="390306"/>
            </a:xfrm>
            <a:prstGeom prst="rect">
              <a:avLst/>
            </a:prstGeom>
            <a:noFill/>
            <a:ln w="9525">
              <a:noFill/>
              <a:miter lim="800000"/>
              <a:headEnd/>
              <a:tailEnd/>
            </a:ln>
          </p:spPr>
        </p:pic>
      </p:grpSp>
      <p:grpSp>
        <p:nvGrpSpPr>
          <p:cNvPr id="50" name="Group 77"/>
          <p:cNvGrpSpPr/>
          <p:nvPr/>
        </p:nvGrpSpPr>
        <p:grpSpPr>
          <a:xfrm>
            <a:off x="4994631" y="2202341"/>
            <a:ext cx="726729" cy="542925"/>
            <a:chOff x="3584355" y="2024063"/>
            <a:chExt cx="545189" cy="542925"/>
          </a:xfrm>
        </p:grpSpPr>
        <p:pic>
          <p:nvPicPr>
            <p:cNvPr id="54" name="Picture 367"/>
            <p:cNvPicPr>
              <a:picLocks noChangeAspect="1" noChangeArrowheads="1"/>
            </p:cNvPicPr>
            <p:nvPr/>
          </p:nvPicPr>
          <p:blipFill>
            <a:blip r:embed="rId3" cstate="email"/>
            <a:srcRect/>
            <a:stretch>
              <a:fillRect/>
            </a:stretch>
          </p:blipFill>
          <p:spPr bwMode="auto">
            <a:xfrm>
              <a:off x="3584355" y="2024063"/>
              <a:ext cx="536575" cy="542925"/>
            </a:xfrm>
            <a:prstGeom prst="rect">
              <a:avLst/>
            </a:prstGeom>
            <a:noFill/>
            <a:ln w="12700">
              <a:noFill/>
              <a:miter lim="800000"/>
              <a:headEnd type="none" w="sm" len="sm"/>
              <a:tailEnd type="none" w="sm" len="sm"/>
            </a:ln>
          </p:spPr>
        </p:pic>
        <p:pic>
          <p:nvPicPr>
            <p:cNvPr id="55" name="Picture 26" descr="Demo_process_OPC"/>
            <p:cNvPicPr>
              <a:picLocks noChangeAspect="1" noChangeArrowheads="1"/>
            </p:cNvPicPr>
            <p:nvPr/>
          </p:nvPicPr>
          <p:blipFill>
            <a:blip r:embed="rId4" cstate="email"/>
            <a:srcRect/>
            <a:stretch>
              <a:fillRect/>
            </a:stretch>
          </p:blipFill>
          <p:spPr bwMode="auto">
            <a:xfrm>
              <a:off x="3612142" y="2049125"/>
              <a:ext cx="517402" cy="390306"/>
            </a:xfrm>
            <a:prstGeom prst="rect">
              <a:avLst/>
            </a:prstGeom>
            <a:noFill/>
            <a:ln w="9525">
              <a:noFill/>
              <a:miter lim="800000"/>
              <a:headEnd/>
              <a:tailEnd/>
            </a:ln>
          </p:spPr>
        </p:pic>
      </p:grpSp>
      <p:pic>
        <p:nvPicPr>
          <p:cNvPr id="56" name="Picture 6"/>
          <p:cNvPicPr>
            <a:picLocks noChangeAspect="1" noChangeArrowheads="1"/>
          </p:cNvPicPr>
          <p:nvPr/>
        </p:nvPicPr>
        <p:blipFill>
          <a:blip r:embed="rId5" cstate="email"/>
          <a:srcRect/>
          <a:stretch>
            <a:fillRect/>
          </a:stretch>
        </p:blipFill>
        <p:spPr bwMode="auto">
          <a:xfrm>
            <a:off x="3107366" y="2755599"/>
            <a:ext cx="215844" cy="200025"/>
          </a:xfrm>
          <a:prstGeom prst="rect">
            <a:avLst/>
          </a:prstGeom>
          <a:noFill/>
          <a:ln w="9525">
            <a:noFill/>
            <a:miter lim="800000"/>
            <a:headEnd/>
            <a:tailEnd/>
          </a:ln>
        </p:spPr>
      </p:pic>
      <p:sp>
        <p:nvSpPr>
          <p:cNvPr id="57" name="Text Box 79"/>
          <p:cNvSpPr txBox="1">
            <a:spLocks noChangeArrowheads="1"/>
          </p:cNvSpPr>
          <p:nvPr/>
        </p:nvSpPr>
        <p:spPr bwMode="auto">
          <a:xfrm>
            <a:off x="3261842" y="2798462"/>
            <a:ext cx="1268593" cy="246221"/>
          </a:xfrm>
          <a:prstGeom prst="rect">
            <a:avLst/>
          </a:prstGeom>
          <a:noFill/>
          <a:ln w="12700">
            <a:noFill/>
            <a:miter lim="800000"/>
            <a:headEnd type="none" w="sm" len="sm"/>
            <a:tailEnd type="none" w="sm" len="sm"/>
          </a:ln>
        </p:spPr>
        <p:txBody>
          <a:bodyPr wrap="square">
            <a:spAutoFit/>
          </a:bodyPr>
          <a:lstStyle/>
          <a:p>
            <a:r>
              <a:rPr lang="ru-RU" sz="1000" dirty="0" smtClean="0">
                <a:solidFill>
                  <a:srgbClr val="000000"/>
                </a:solidFill>
                <a:latin typeface="SEOptimist" pitchFamily="50" charset="0"/>
              </a:rPr>
              <a:t>Пользователь </a:t>
            </a:r>
            <a:r>
              <a:rPr lang="en-GB" sz="1000" dirty="0" smtClean="0">
                <a:solidFill>
                  <a:srgbClr val="000000"/>
                </a:solidFill>
                <a:latin typeface="SEOptimist" pitchFamily="50" charset="0"/>
              </a:rPr>
              <a:t>2</a:t>
            </a:r>
            <a:endParaRPr lang="en-GB" sz="1000" dirty="0">
              <a:solidFill>
                <a:srgbClr val="000000"/>
              </a:solidFill>
              <a:latin typeface="SEOptimist" pitchFamily="50" charset="0"/>
            </a:endParaRPr>
          </a:p>
        </p:txBody>
      </p:sp>
      <p:pic>
        <p:nvPicPr>
          <p:cNvPr id="58" name="Picture 6"/>
          <p:cNvPicPr>
            <a:picLocks noChangeAspect="1" noChangeArrowheads="1"/>
          </p:cNvPicPr>
          <p:nvPr/>
        </p:nvPicPr>
        <p:blipFill>
          <a:blip r:embed="rId5" cstate="email"/>
          <a:srcRect/>
          <a:stretch>
            <a:fillRect/>
          </a:stretch>
        </p:blipFill>
        <p:spPr bwMode="auto">
          <a:xfrm>
            <a:off x="1667845" y="2784050"/>
            <a:ext cx="215844" cy="200025"/>
          </a:xfrm>
          <a:prstGeom prst="rect">
            <a:avLst/>
          </a:prstGeom>
          <a:noFill/>
          <a:ln w="9525">
            <a:noFill/>
            <a:miter lim="800000"/>
            <a:headEnd/>
            <a:tailEnd/>
          </a:ln>
        </p:spPr>
      </p:pic>
      <p:sp>
        <p:nvSpPr>
          <p:cNvPr id="59" name="Text Box 79"/>
          <p:cNvSpPr txBox="1">
            <a:spLocks noChangeArrowheads="1"/>
          </p:cNvSpPr>
          <p:nvPr/>
        </p:nvSpPr>
        <p:spPr bwMode="auto">
          <a:xfrm>
            <a:off x="1822322" y="2826913"/>
            <a:ext cx="1386391" cy="246221"/>
          </a:xfrm>
          <a:prstGeom prst="rect">
            <a:avLst/>
          </a:prstGeom>
          <a:noFill/>
          <a:ln w="12700">
            <a:noFill/>
            <a:miter lim="800000"/>
            <a:headEnd type="none" w="sm" len="sm"/>
            <a:tailEnd type="none" w="sm" len="sm"/>
          </a:ln>
        </p:spPr>
        <p:txBody>
          <a:bodyPr wrap="square">
            <a:spAutoFit/>
          </a:bodyPr>
          <a:lstStyle/>
          <a:p>
            <a:r>
              <a:rPr lang="ru-RU" sz="1000" dirty="0" smtClean="0">
                <a:solidFill>
                  <a:srgbClr val="000000"/>
                </a:solidFill>
                <a:latin typeface="SEOptimist" pitchFamily="50" charset="0"/>
              </a:rPr>
              <a:t>Пользователь </a:t>
            </a:r>
            <a:r>
              <a:rPr lang="en-GB" sz="1000" dirty="0" smtClean="0">
                <a:solidFill>
                  <a:srgbClr val="000000"/>
                </a:solidFill>
                <a:latin typeface="SEOptimist" pitchFamily="50" charset="0"/>
              </a:rPr>
              <a:t>1</a:t>
            </a:r>
            <a:endParaRPr lang="en-GB" sz="1000" dirty="0">
              <a:solidFill>
                <a:srgbClr val="000000"/>
              </a:solidFill>
              <a:latin typeface="SEOptimist" pitchFamily="50" charset="0"/>
            </a:endParaRPr>
          </a:p>
        </p:txBody>
      </p:sp>
      <p:cxnSp>
        <p:nvCxnSpPr>
          <p:cNvPr id="60" name="Connecteur droit 132"/>
          <p:cNvCxnSpPr/>
          <p:nvPr/>
        </p:nvCxnSpPr>
        <p:spPr bwMode="auto">
          <a:xfrm flipV="1">
            <a:off x="653287" y="3075734"/>
            <a:ext cx="5211773" cy="15765"/>
          </a:xfrm>
          <a:prstGeom prst="line">
            <a:avLst/>
          </a:prstGeom>
          <a:noFill/>
          <a:ln w="38100">
            <a:solidFill>
              <a:srgbClr val="C0C0C0"/>
            </a:solidFill>
            <a:round/>
            <a:headEnd type="none" w="sm" len="sm"/>
            <a:tailEnd type="none" w="sm" len="sm"/>
          </a:ln>
        </p:spPr>
      </p:cxnSp>
      <p:sp>
        <p:nvSpPr>
          <p:cNvPr id="61" name="Oval 68"/>
          <p:cNvSpPr>
            <a:spLocks noChangeArrowheads="1"/>
          </p:cNvSpPr>
          <p:nvPr/>
        </p:nvSpPr>
        <p:spPr bwMode="auto">
          <a:xfrm>
            <a:off x="4304251" y="3027845"/>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62" name="Oval 68"/>
          <p:cNvSpPr>
            <a:spLocks noChangeArrowheads="1"/>
          </p:cNvSpPr>
          <p:nvPr/>
        </p:nvSpPr>
        <p:spPr bwMode="auto">
          <a:xfrm>
            <a:off x="2902187" y="3012079"/>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63" name="Oval 104"/>
          <p:cNvSpPr>
            <a:spLocks noChangeArrowheads="1"/>
          </p:cNvSpPr>
          <p:nvPr/>
        </p:nvSpPr>
        <p:spPr bwMode="auto">
          <a:xfrm>
            <a:off x="1228687" y="4991800"/>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64" name="Oval 363"/>
          <p:cNvSpPr>
            <a:spLocks noChangeArrowheads="1"/>
          </p:cNvSpPr>
          <p:nvPr/>
        </p:nvSpPr>
        <p:spPr bwMode="auto">
          <a:xfrm>
            <a:off x="1421254" y="4907663"/>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pic>
        <p:nvPicPr>
          <p:cNvPr id="65" name="Picture 101"/>
          <p:cNvPicPr>
            <a:picLocks noChangeAspect="1" noChangeArrowheads="1"/>
          </p:cNvPicPr>
          <p:nvPr/>
        </p:nvPicPr>
        <p:blipFill>
          <a:blip r:embed="rId6" cstate="email"/>
          <a:srcRect/>
          <a:stretch>
            <a:fillRect/>
          </a:stretch>
        </p:blipFill>
        <p:spPr bwMode="auto">
          <a:xfrm>
            <a:off x="1210033" y="5739801"/>
            <a:ext cx="996690" cy="449262"/>
          </a:xfrm>
          <a:prstGeom prst="rect">
            <a:avLst/>
          </a:prstGeom>
          <a:noFill/>
          <a:ln w="12700">
            <a:noFill/>
            <a:miter lim="800000"/>
            <a:headEnd type="none" w="sm" len="sm"/>
            <a:tailEnd type="none" w="sm" len="sm"/>
          </a:ln>
        </p:spPr>
      </p:pic>
      <p:pic>
        <p:nvPicPr>
          <p:cNvPr id="66" name="Picture 99"/>
          <p:cNvPicPr>
            <a:picLocks noChangeAspect="1" noChangeArrowheads="1"/>
          </p:cNvPicPr>
          <p:nvPr/>
        </p:nvPicPr>
        <p:blipFill>
          <a:blip r:embed="rId7" cstate="email"/>
          <a:srcRect/>
          <a:stretch>
            <a:fillRect/>
          </a:stretch>
        </p:blipFill>
        <p:spPr bwMode="auto">
          <a:xfrm>
            <a:off x="2457847" y="5740779"/>
            <a:ext cx="1017852" cy="458787"/>
          </a:xfrm>
          <a:prstGeom prst="rect">
            <a:avLst/>
          </a:prstGeom>
          <a:noFill/>
          <a:ln w="12700">
            <a:noFill/>
            <a:miter lim="800000"/>
            <a:headEnd type="none" w="sm" len="sm"/>
            <a:tailEnd type="none" w="sm" len="sm"/>
          </a:ln>
        </p:spPr>
      </p:pic>
      <p:pic>
        <p:nvPicPr>
          <p:cNvPr id="67" name="Picture 303"/>
          <p:cNvPicPr>
            <a:picLocks noChangeAspect="1" noChangeArrowheads="1"/>
          </p:cNvPicPr>
          <p:nvPr/>
        </p:nvPicPr>
        <p:blipFill>
          <a:blip r:embed="rId7" cstate="email"/>
          <a:srcRect/>
          <a:stretch>
            <a:fillRect/>
          </a:stretch>
        </p:blipFill>
        <p:spPr bwMode="auto">
          <a:xfrm>
            <a:off x="4025199" y="5744563"/>
            <a:ext cx="1017851" cy="458788"/>
          </a:xfrm>
          <a:prstGeom prst="rect">
            <a:avLst/>
          </a:prstGeom>
          <a:noFill/>
          <a:ln w="12700">
            <a:noFill/>
            <a:miter lim="800000"/>
            <a:headEnd type="none" w="sm" len="sm"/>
            <a:tailEnd type="none" w="sm" len="sm"/>
          </a:ln>
        </p:spPr>
      </p:pic>
      <p:pic>
        <p:nvPicPr>
          <p:cNvPr id="68" name="Picture 14" descr="arrow"/>
          <p:cNvPicPr>
            <a:picLocks noChangeAspect="1" noChangeArrowheads="1"/>
          </p:cNvPicPr>
          <p:nvPr/>
        </p:nvPicPr>
        <p:blipFill>
          <a:blip r:embed="rId8" cstate="email"/>
          <a:srcRect/>
          <a:stretch>
            <a:fillRect/>
          </a:stretch>
        </p:blipFill>
        <p:spPr bwMode="auto">
          <a:xfrm rot="3912729" flipV="1">
            <a:off x="1748237" y="2640540"/>
            <a:ext cx="1367116" cy="2144651"/>
          </a:xfrm>
          <a:prstGeom prst="rect">
            <a:avLst/>
          </a:prstGeom>
          <a:noFill/>
          <a:ln w="9525">
            <a:noFill/>
            <a:miter lim="800000"/>
            <a:headEnd/>
            <a:tailEnd/>
          </a:ln>
        </p:spPr>
      </p:pic>
      <p:pic>
        <p:nvPicPr>
          <p:cNvPr id="69" name="Picture 14" descr="arrow"/>
          <p:cNvPicPr>
            <a:picLocks noChangeAspect="1" noChangeArrowheads="1"/>
          </p:cNvPicPr>
          <p:nvPr/>
        </p:nvPicPr>
        <p:blipFill>
          <a:blip r:embed="rId8" cstate="email"/>
          <a:srcRect/>
          <a:stretch>
            <a:fillRect/>
          </a:stretch>
        </p:blipFill>
        <p:spPr bwMode="auto">
          <a:xfrm rot="19638773" flipH="1" flipV="1">
            <a:off x="258730" y="2684703"/>
            <a:ext cx="1533614" cy="1163818"/>
          </a:xfrm>
          <a:prstGeom prst="rect">
            <a:avLst/>
          </a:prstGeom>
          <a:noFill/>
          <a:ln w="9525">
            <a:noFill/>
            <a:miter lim="800000"/>
            <a:headEnd/>
            <a:tailEnd/>
          </a:ln>
        </p:spPr>
      </p:pic>
      <p:sp>
        <p:nvSpPr>
          <p:cNvPr id="70" name="Subtitle 2"/>
          <p:cNvSpPr txBox="1">
            <a:spLocks/>
          </p:cNvSpPr>
          <p:nvPr/>
        </p:nvSpPr>
        <p:spPr>
          <a:xfrm>
            <a:off x="6190398" y="1628800"/>
            <a:ext cx="5855125" cy="453650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fr-FR" sz="2400" b="1" i="0" u="none" strike="noStrike" kern="1200" cap="none" spc="0" normalizeH="0" baseline="0" noProof="0" dirty="0" smtClean="0">
                <a:ln>
                  <a:noFill/>
                </a:ln>
                <a:solidFill>
                  <a:srgbClr val="00B050"/>
                </a:solidFill>
                <a:effectLst/>
                <a:uLnTx/>
                <a:uFillTx/>
                <a:latin typeface="+mn-lt"/>
                <a:ea typeface="+mn-ea"/>
                <a:cs typeface="+mn-cs"/>
              </a:rPr>
              <a:t>      </a:t>
            </a:r>
            <a:endParaRPr kumimoji="0" lang="fr-FR" sz="2000" b="1" i="0" u="none" strike="noStrike" kern="1200" cap="none" spc="0" normalizeH="0" baseline="0" noProof="0" dirty="0" smtClean="0">
              <a:ln>
                <a:noFill/>
              </a:ln>
              <a:solidFill>
                <a:schemeClr val="tx2"/>
              </a:solidFill>
              <a:effectLst/>
              <a:uLnTx/>
              <a:uFillTx/>
              <a:latin typeface="+mn-lt"/>
              <a:ea typeface="+mn-ea"/>
              <a:cs typeface="+mn-cs"/>
            </a:endParaRPr>
          </a:p>
        </p:txBody>
      </p:sp>
      <p:sp>
        <p:nvSpPr>
          <p:cNvPr id="71" name="AutoShape 204"/>
          <p:cNvSpPr>
            <a:spLocks noChangeArrowheads="1"/>
          </p:cNvSpPr>
          <p:nvPr/>
        </p:nvSpPr>
        <p:spPr bwMode="auto">
          <a:xfrm>
            <a:off x="1739067" y="4253877"/>
            <a:ext cx="1055842" cy="636151"/>
          </a:xfrm>
          <a:prstGeom prst="can">
            <a:avLst>
              <a:gd name="adj" fmla="val 25000"/>
            </a:avLst>
          </a:prstGeom>
          <a:solidFill>
            <a:schemeClr val="accent5"/>
          </a:solidFill>
          <a:ln w="6350">
            <a:solidFill>
              <a:schemeClr val="accent6">
                <a:lumMod val="75000"/>
              </a:schemeClr>
            </a:solidFill>
            <a:round/>
            <a:headEnd/>
            <a:tailEnd/>
          </a:ln>
        </p:spPr>
        <p:txBody>
          <a:bodyPr wrap="square" anchor="ctr">
            <a:spAutoFit/>
          </a:bodyPr>
          <a:lstStyle/>
          <a:p>
            <a:pPr algn="ctr">
              <a:spcBef>
                <a:spcPct val="50000"/>
              </a:spcBef>
            </a:pPr>
            <a:r>
              <a:rPr lang="en-US" sz="800" dirty="0">
                <a:solidFill>
                  <a:schemeClr val="bg1"/>
                </a:solidFill>
                <a:latin typeface="SE OptimistSemi"/>
              </a:rPr>
              <a:t>Configuration</a:t>
            </a:r>
          </a:p>
          <a:p>
            <a:pPr algn="ctr">
              <a:spcBef>
                <a:spcPct val="50000"/>
              </a:spcBef>
            </a:pPr>
            <a:r>
              <a:rPr lang="en-US" sz="800" dirty="0">
                <a:solidFill>
                  <a:schemeClr val="bg1"/>
                </a:solidFill>
                <a:latin typeface="SE OptimistSemi"/>
              </a:rPr>
              <a:t>DB</a:t>
            </a:r>
          </a:p>
        </p:txBody>
      </p:sp>
      <p:grpSp>
        <p:nvGrpSpPr>
          <p:cNvPr id="53" name="Groupe 79"/>
          <p:cNvGrpSpPr/>
          <p:nvPr/>
        </p:nvGrpSpPr>
        <p:grpSpPr>
          <a:xfrm>
            <a:off x="1199755" y="2179139"/>
            <a:ext cx="715247" cy="542925"/>
            <a:chOff x="819873" y="1989138"/>
            <a:chExt cx="536575" cy="542925"/>
          </a:xfrm>
        </p:grpSpPr>
        <p:pic>
          <p:nvPicPr>
            <p:cNvPr id="73" name="Picture 364"/>
            <p:cNvPicPr>
              <a:picLocks noChangeAspect="1" noChangeArrowheads="1"/>
            </p:cNvPicPr>
            <p:nvPr/>
          </p:nvPicPr>
          <p:blipFill>
            <a:blip r:embed="rId3" cstate="email"/>
            <a:srcRect/>
            <a:stretch>
              <a:fillRect/>
            </a:stretch>
          </p:blipFill>
          <p:spPr bwMode="auto">
            <a:xfrm>
              <a:off x="819873" y="1989138"/>
              <a:ext cx="536575" cy="542925"/>
            </a:xfrm>
            <a:prstGeom prst="rect">
              <a:avLst/>
            </a:prstGeom>
            <a:noFill/>
            <a:ln w="12700">
              <a:noFill/>
              <a:miter lim="800000"/>
              <a:headEnd type="none" w="sm" len="sm"/>
              <a:tailEnd type="none" w="sm" len="sm"/>
            </a:ln>
          </p:spPr>
        </p:pic>
        <p:pic>
          <p:nvPicPr>
            <p:cNvPr id="74" name="Picture 9"/>
            <p:cNvPicPr>
              <a:picLocks noChangeAspect="1" noChangeArrowheads="1"/>
            </p:cNvPicPr>
            <p:nvPr/>
          </p:nvPicPr>
          <p:blipFill>
            <a:blip r:embed="rId9" cstate="email"/>
            <a:srcRect/>
            <a:stretch>
              <a:fillRect/>
            </a:stretch>
          </p:blipFill>
          <p:spPr bwMode="auto">
            <a:xfrm>
              <a:off x="835626" y="2000563"/>
              <a:ext cx="496013" cy="399317"/>
            </a:xfrm>
            <a:prstGeom prst="rect">
              <a:avLst/>
            </a:prstGeom>
            <a:noFill/>
            <a:ln w="9525">
              <a:noFill/>
              <a:miter lim="800000"/>
              <a:headEnd/>
              <a:tailEnd/>
            </a:ln>
          </p:spPr>
        </p:pic>
      </p:grpSp>
      <p:grpSp>
        <p:nvGrpSpPr>
          <p:cNvPr id="72" name="Groupe 81"/>
          <p:cNvGrpSpPr/>
          <p:nvPr/>
        </p:nvGrpSpPr>
        <p:grpSpPr>
          <a:xfrm>
            <a:off x="2606471" y="2178841"/>
            <a:ext cx="715247" cy="542925"/>
            <a:chOff x="819873" y="1989138"/>
            <a:chExt cx="536575" cy="542925"/>
          </a:xfrm>
        </p:grpSpPr>
        <p:pic>
          <p:nvPicPr>
            <p:cNvPr id="76" name="Picture 364"/>
            <p:cNvPicPr>
              <a:picLocks noChangeAspect="1" noChangeArrowheads="1"/>
            </p:cNvPicPr>
            <p:nvPr/>
          </p:nvPicPr>
          <p:blipFill>
            <a:blip r:embed="rId3" cstate="email"/>
            <a:srcRect/>
            <a:stretch>
              <a:fillRect/>
            </a:stretch>
          </p:blipFill>
          <p:spPr bwMode="auto">
            <a:xfrm>
              <a:off x="819873" y="1989138"/>
              <a:ext cx="536575" cy="542925"/>
            </a:xfrm>
            <a:prstGeom prst="rect">
              <a:avLst/>
            </a:prstGeom>
            <a:noFill/>
            <a:ln w="12700">
              <a:noFill/>
              <a:miter lim="800000"/>
              <a:headEnd type="none" w="sm" len="sm"/>
              <a:tailEnd type="none" w="sm" len="sm"/>
            </a:ln>
          </p:spPr>
        </p:pic>
        <p:pic>
          <p:nvPicPr>
            <p:cNvPr id="77" name="Picture 9"/>
            <p:cNvPicPr>
              <a:picLocks noChangeAspect="1" noChangeArrowheads="1"/>
            </p:cNvPicPr>
            <p:nvPr/>
          </p:nvPicPr>
          <p:blipFill>
            <a:blip r:embed="rId10" cstate="email"/>
            <a:srcRect/>
            <a:stretch>
              <a:fillRect/>
            </a:stretch>
          </p:blipFill>
          <p:spPr bwMode="auto">
            <a:xfrm>
              <a:off x="835626" y="2000563"/>
              <a:ext cx="496013" cy="399317"/>
            </a:xfrm>
            <a:prstGeom prst="rect">
              <a:avLst/>
            </a:prstGeom>
            <a:noFill/>
            <a:ln w="9525">
              <a:noFill/>
              <a:miter lim="800000"/>
              <a:headEnd/>
              <a:tailEnd/>
            </a:ln>
          </p:spPr>
        </p:pic>
      </p:grpSp>
      <p:sp>
        <p:nvSpPr>
          <p:cNvPr id="92"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93"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и повышение точности решений</a:t>
            </a:r>
            <a:endParaRPr lang="en-US" sz="1600" b="1" dirty="0">
              <a:solidFill>
                <a:schemeClr val="bg1"/>
              </a:solidFill>
            </a:endParaRPr>
          </a:p>
        </p:txBody>
      </p:sp>
      <p:pic>
        <p:nvPicPr>
          <p:cNvPr id="94" name="Picture 19" descr="Logo_PlantStruxure_OK"/>
          <p:cNvPicPr>
            <a:picLocks noChangeAspect="1" noChangeArrowheads="1"/>
          </p:cNvPicPr>
          <p:nvPr/>
        </p:nvPicPr>
        <p:blipFill>
          <a:blip r:embed="rId11" cstate="email"/>
          <a:srcRect/>
          <a:stretch>
            <a:fillRect/>
          </a:stretch>
        </p:blipFill>
        <p:spPr bwMode="auto">
          <a:xfrm>
            <a:off x="1219320" y="6327775"/>
            <a:ext cx="2249287" cy="376578"/>
          </a:xfrm>
          <a:prstGeom prst="rect">
            <a:avLst/>
          </a:prstGeom>
          <a:noFill/>
          <a:ln w="9525">
            <a:noFill/>
            <a:miter lim="800000"/>
            <a:headEnd/>
            <a:tailEnd/>
          </a:ln>
        </p:spPr>
      </p:pic>
      <p:sp>
        <p:nvSpPr>
          <p:cNvPr id="95"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84" name="Picture 6" descr="Higher"/>
          <p:cNvPicPr>
            <a:picLocks noChangeAspect="1" noChangeArrowheads="1"/>
          </p:cNvPicPr>
          <p:nvPr/>
        </p:nvPicPr>
        <p:blipFill>
          <a:blip r:embed="rId12" cstate="email"/>
          <a:srcRect/>
          <a:stretch>
            <a:fillRect/>
          </a:stretch>
        </p:blipFill>
        <p:spPr bwMode="auto">
          <a:xfrm>
            <a:off x="6140939" y="1628800"/>
            <a:ext cx="517113" cy="545182"/>
          </a:xfrm>
          <a:prstGeom prst="rect">
            <a:avLst/>
          </a:prstGeom>
          <a:noFill/>
          <a:ln w="9525">
            <a:noFill/>
            <a:miter lim="800000"/>
            <a:headEnd/>
            <a:tailEnd/>
          </a:ln>
        </p:spPr>
      </p:pic>
      <p:pic>
        <p:nvPicPr>
          <p:cNvPr id="86" name="Picture 85" descr="Arrow_down_Dk Grey.png"/>
          <p:cNvPicPr>
            <a:picLocks noChangeAspect="1"/>
          </p:cNvPicPr>
          <p:nvPr/>
        </p:nvPicPr>
        <p:blipFill>
          <a:blip r:embed="rId13"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441" y="271463"/>
            <a:ext cx="11579383" cy="1095375"/>
          </a:xfrm>
        </p:spPr>
        <p:txBody>
          <a:bodyPr/>
          <a:lstStyle/>
          <a:p>
            <a:r>
              <a:rPr lang="ru-RU" dirty="0" smtClean="0">
                <a:solidFill>
                  <a:schemeClr val="accent3"/>
                </a:solidFill>
              </a:rPr>
              <a:t>Безопасное </a:t>
            </a:r>
            <a:r>
              <a:rPr lang="en-IN" dirty="0" smtClean="0">
                <a:solidFill>
                  <a:schemeClr val="accent3"/>
                </a:solidFill>
              </a:rPr>
              <a:t>&amp; </a:t>
            </a:r>
            <a:r>
              <a:rPr lang="ru-RU" dirty="0" smtClean="0">
                <a:solidFill>
                  <a:schemeClr val="accent3"/>
                </a:solidFill>
              </a:rPr>
              <a:t>Прозрачное</a:t>
            </a:r>
            <a:r>
              <a:rPr lang="en-IN" dirty="0" smtClean="0">
                <a:solidFill>
                  <a:schemeClr val="accent3"/>
                </a:solidFill>
              </a:rPr>
              <a:t> </a:t>
            </a:r>
            <a:r>
              <a:rPr lang="ru-RU" dirty="0" smtClean="0"/>
              <a:t>управление доступом</a:t>
            </a:r>
            <a:endParaRPr lang="en-US" dirty="0">
              <a:solidFill>
                <a:schemeClr val="accent3"/>
              </a:solidFill>
            </a:endParaRPr>
          </a:p>
        </p:txBody>
      </p:sp>
      <p:sp>
        <p:nvSpPr>
          <p:cNvPr id="163" name="Text Placeholder 81"/>
          <p:cNvSpPr>
            <a:spLocks noGrp="1"/>
          </p:cNvSpPr>
          <p:nvPr>
            <p:ph type="body" sz="quarter" idx="11"/>
          </p:nvPr>
        </p:nvSpPr>
        <p:spPr>
          <a:xfrm>
            <a:off x="407324" y="1630055"/>
            <a:ext cx="5926974" cy="1683162"/>
          </a:xfrm>
        </p:spPr>
        <p:txBody>
          <a:bodyPr/>
          <a:lstStyle/>
          <a:p>
            <a:pPr marL="742950" lvl="1" indent="-285750">
              <a:buClr>
                <a:schemeClr val="accent5">
                  <a:lumMod val="75000"/>
                </a:schemeClr>
              </a:buClr>
              <a:buFont typeface="Arial" pitchFamily="34" charset="0"/>
              <a:buChar char="˃"/>
              <a:defRPr/>
            </a:pPr>
            <a:r>
              <a:rPr lang="ru-RU" sz="1400" dirty="0" smtClean="0">
                <a:solidFill>
                  <a:schemeClr val="bg1">
                    <a:lumMod val="50000"/>
                  </a:schemeClr>
                </a:solidFill>
              </a:rPr>
              <a:t>Механизмы </a:t>
            </a:r>
            <a:r>
              <a:rPr lang="en-US" sz="1400" dirty="0" smtClean="0">
                <a:solidFill>
                  <a:schemeClr val="bg1">
                    <a:lumMod val="50000"/>
                  </a:schemeClr>
                </a:solidFill>
              </a:rPr>
              <a:t>Login</a:t>
            </a:r>
            <a:r>
              <a:rPr lang="en-IN" sz="1400" dirty="0" smtClean="0">
                <a:solidFill>
                  <a:schemeClr val="bg1">
                    <a:lumMod val="50000"/>
                  </a:schemeClr>
                </a:solidFill>
              </a:rPr>
              <a:t> / </a:t>
            </a:r>
            <a:r>
              <a:rPr lang="en-US" sz="1400" dirty="0" smtClean="0">
                <a:solidFill>
                  <a:schemeClr val="bg1">
                    <a:lumMod val="50000"/>
                  </a:schemeClr>
                </a:solidFill>
              </a:rPr>
              <a:t>Logout </a:t>
            </a:r>
            <a:r>
              <a:rPr lang="ru-RU" sz="1400" dirty="0" smtClean="0">
                <a:solidFill>
                  <a:schemeClr val="bg1">
                    <a:lumMod val="50000"/>
                  </a:schemeClr>
                </a:solidFill>
              </a:rPr>
              <a:t>автоматически управляются системой</a:t>
            </a:r>
            <a:endParaRPr lang="en-IN" sz="1400" dirty="0" smtClean="0">
              <a:solidFill>
                <a:schemeClr val="bg1">
                  <a:lumMod val="50000"/>
                </a:schemeClr>
              </a:solidFill>
            </a:endParaRPr>
          </a:p>
          <a:p>
            <a:pPr marL="742950" lvl="1" indent="-285750">
              <a:buClr>
                <a:schemeClr val="accent5">
                  <a:lumMod val="75000"/>
                </a:schemeClr>
              </a:buClr>
              <a:buFont typeface="Arial" pitchFamily="34" charset="0"/>
              <a:buChar char="˃"/>
              <a:defRPr/>
            </a:pPr>
            <a:r>
              <a:rPr lang="ru-RU" sz="1400" dirty="0" smtClean="0">
                <a:solidFill>
                  <a:schemeClr val="bg1">
                    <a:lumMod val="50000"/>
                  </a:schemeClr>
                </a:solidFill>
              </a:rPr>
              <a:t>Информация о действиях пользователей отображается автоматически</a:t>
            </a:r>
            <a:endParaRPr lang="en-IN" sz="1400" dirty="0" smtClean="0">
              <a:solidFill>
                <a:schemeClr val="bg1">
                  <a:lumMod val="50000"/>
                </a:schemeClr>
              </a:solidFill>
            </a:endParaRPr>
          </a:p>
          <a:p>
            <a:pPr marL="742950" lvl="1" indent="-285750">
              <a:buClr>
                <a:schemeClr val="accent5">
                  <a:lumMod val="75000"/>
                </a:schemeClr>
              </a:buClr>
              <a:buFont typeface="Arial" pitchFamily="34" charset="0"/>
              <a:buChar char="˃"/>
              <a:defRPr/>
            </a:pPr>
            <a:r>
              <a:rPr lang="ru-RU" sz="1400" dirty="0" smtClean="0">
                <a:solidFill>
                  <a:schemeClr val="bg1">
                    <a:lumMod val="50000"/>
                  </a:schemeClr>
                </a:solidFill>
              </a:rPr>
              <a:t>Система не позволяет пользователям работать над одной и той же частью проекта одновременно </a:t>
            </a:r>
            <a:endParaRPr lang="en-IN" sz="1400" dirty="0" smtClean="0">
              <a:solidFill>
                <a:schemeClr val="bg1">
                  <a:lumMod val="50000"/>
                </a:schemeClr>
              </a:solidFill>
            </a:endParaRPr>
          </a:p>
        </p:txBody>
      </p:sp>
      <p:sp>
        <p:nvSpPr>
          <p:cNvPr id="166" name="Rounded Rectangle 165"/>
          <p:cNvSpPr/>
          <p:nvPr/>
        </p:nvSpPr>
        <p:spPr>
          <a:xfrm>
            <a:off x="443415" y="1095372"/>
            <a:ext cx="5469945" cy="449179"/>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Безопасное управление</a:t>
            </a:r>
            <a:endParaRPr lang="en-US" dirty="0"/>
          </a:p>
        </p:txBody>
      </p:sp>
      <p:pic>
        <p:nvPicPr>
          <p:cNvPr id="176" name="Picture 2" descr="C:\Users\SESA11412\Desktop\Herve1.PNG"/>
          <p:cNvPicPr>
            <a:picLocks noChangeAspect="1" noChangeArrowheads="1"/>
          </p:cNvPicPr>
          <p:nvPr/>
        </p:nvPicPr>
        <p:blipFill>
          <a:blip r:embed="rId2" cstate="email"/>
          <a:srcRect/>
          <a:stretch>
            <a:fillRect/>
          </a:stretch>
        </p:blipFill>
        <p:spPr bwMode="auto">
          <a:xfrm>
            <a:off x="609442" y="3372592"/>
            <a:ext cx="5178450" cy="2560832"/>
          </a:xfrm>
          <a:prstGeom prst="rect">
            <a:avLst/>
          </a:prstGeom>
          <a:ln>
            <a:noFill/>
          </a:ln>
          <a:effectLst>
            <a:outerShdw blurRad="190500" algn="tl" rotWithShape="0">
              <a:srgbClr val="000000">
                <a:alpha val="70000"/>
              </a:srgbClr>
            </a:outerShdw>
          </a:effectLst>
        </p:spPr>
      </p:pic>
      <p:sp>
        <p:nvSpPr>
          <p:cNvPr id="178" name="Rounded Rectangle 177"/>
          <p:cNvSpPr/>
          <p:nvPr/>
        </p:nvSpPr>
        <p:spPr>
          <a:xfrm>
            <a:off x="6450095" y="1062121"/>
            <a:ext cx="5469945" cy="449179"/>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Прозрачное управление</a:t>
            </a:r>
            <a:endParaRPr lang="en-US" dirty="0"/>
          </a:p>
        </p:txBody>
      </p:sp>
      <p:cxnSp>
        <p:nvCxnSpPr>
          <p:cNvPr id="179" name="Straight Connector 178"/>
          <p:cNvCxnSpPr/>
          <p:nvPr/>
        </p:nvCxnSpPr>
        <p:spPr>
          <a:xfrm>
            <a:off x="6188573" y="1264435"/>
            <a:ext cx="0" cy="4668989"/>
          </a:xfrm>
          <a:prstGeom prst="line">
            <a:avLst/>
          </a:prstGeom>
          <a:ln w="22225" cmpd="dbl">
            <a:solidFill>
              <a:schemeClr val="tx2"/>
            </a:solidFill>
            <a:prstDash val="sysDash"/>
          </a:ln>
        </p:spPr>
        <p:style>
          <a:lnRef idx="1">
            <a:schemeClr val="accent1"/>
          </a:lnRef>
          <a:fillRef idx="0">
            <a:schemeClr val="accent1"/>
          </a:fillRef>
          <a:effectRef idx="0">
            <a:schemeClr val="accent1"/>
          </a:effectRef>
          <a:fontRef idx="minor">
            <a:schemeClr val="tx1"/>
          </a:fontRef>
        </p:style>
      </p:cxnSp>
      <p:sp>
        <p:nvSpPr>
          <p:cNvPr id="180" name="Text Placeholder 81"/>
          <p:cNvSpPr>
            <a:spLocks noGrp="1"/>
          </p:cNvSpPr>
          <p:nvPr>
            <p:ph type="body" sz="quarter" idx="11"/>
          </p:nvPr>
        </p:nvSpPr>
        <p:spPr>
          <a:xfrm>
            <a:off x="5827222" y="1630055"/>
            <a:ext cx="6168043" cy="1683162"/>
          </a:xfrm>
        </p:spPr>
        <p:txBody>
          <a:bodyPr/>
          <a:lstStyle/>
          <a:p>
            <a:pPr marL="742950" lvl="1" indent="-285750">
              <a:buClr>
                <a:schemeClr val="accent5">
                  <a:lumMod val="75000"/>
                </a:schemeClr>
              </a:buClr>
              <a:buFont typeface="Arial" pitchFamily="34" charset="0"/>
              <a:buChar char="˃"/>
              <a:defRPr/>
            </a:pPr>
            <a:r>
              <a:rPr lang="ru-RU" sz="1400" dirty="0" smtClean="0">
                <a:solidFill>
                  <a:schemeClr val="bg1">
                    <a:lumMod val="50000"/>
                  </a:schemeClr>
                </a:solidFill>
              </a:rPr>
              <a:t>Механизмы </a:t>
            </a:r>
            <a:r>
              <a:rPr lang="en-US" sz="1400" dirty="0" smtClean="0">
                <a:solidFill>
                  <a:schemeClr val="bg1">
                    <a:lumMod val="50000"/>
                  </a:schemeClr>
                </a:solidFill>
              </a:rPr>
              <a:t>Login</a:t>
            </a:r>
            <a:r>
              <a:rPr lang="en-IN" sz="1400" dirty="0" smtClean="0">
                <a:solidFill>
                  <a:schemeClr val="bg1">
                    <a:lumMod val="50000"/>
                  </a:schemeClr>
                </a:solidFill>
              </a:rPr>
              <a:t> / </a:t>
            </a:r>
            <a:r>
              <a:rPr lang="en-US" sz="1400" dirty="0" smtClean="0">
                <a:solidFill>
                  <a:schemeClr val="bg1">
                    <a:lumMod val="50000"/>
                  </a:schemeClr>
                </a:solidFill>
              </a:rPr>
              <a:t>Logout </a:t>
            </a:r>
            <a:r>
              <a:rPr lang="ru-RU" sz="1400" dirty="0" smtClean="0">
                <a:solidFill>
                  <a:schemeClr val="bg1">
                    <a:lumMod val="50000"/>
                  </a:schemeClr>
                </a:solidFill>
              </a:rPr>
              <a:t>распространяются на все уровни ПО с возможностью детализации до объектов управления, уровней логики управления и визуализации и т.п.</a:t>
            </a:r>
            <a:r>
              <a:rPr lang="en-IN" sz="1400" dirty="0" smtClean="0">
                <a:solidFill>
                  <a:schemeClr val="bg1">
                    <a:lumMod val="50000"/>
                  </a:schemeClr>
                </a:solidFill>
              </a:rPr>
              <a:t>.</a:t>
            </a:r>
          </a:p>
          <a:p>
            <a:pPr marL="742950" lvl="1" indent="-285750">
              <a:buClr>
                <a:schemeClr val="accent5">
                  <a:lumMod val="75000"/>
                </a:schemeClr>
              </a:buClr>
              <a:buFont typeface="Arial" pitchFamily="34" charset="0"/>
              <a:buChar char="˃"/>
              <a:defRPr/>
            </a:pPr>
            <a:r>
              <a:rPr lang="ru-RU" sz="1400" dirty="0" smtClean="0">
                <a:solidFill>
                  <a:schemeClr val="bg1">
                    <a:lumMod val="50000"/>
                  </a:schemeClr>
                </a:solidFill>
              </a:rPr>
              <a:t>Уведомление о завершении задачи генерируется сразу же после окончания работы инженера, таким образом элемент системы становится доступным для работы других инженеров</a:t>
            </a:r>
            <a:endParaRPr lang="en-IN" sz="1400" dirty="0" smtClean="0">
              <a:solidFill>
                <a:schemeClr val="bg1">
                  <a:lumMod val="50000"/>
                </a:schemeClr>
              </a:solidFill>
            </a:endParaRPr>
          </a:p>
        </p:txBody>
      </p:sp>
      <p:pic>
        <p:nvPicPr>
          <p:cNvPr id="181" name="Picture 2" descr="C:\Users\SESA11412\Desktop\Herve4.PNG"/>
          <p:cNvPicPr>
            <a:picLocks noChangeAspect="1" noChangeArrowheads="1"/>
          </p:cNvPicPr>
          <p:nvPr/>
        </p:nvPicPr>
        <p:blipFill>
          <a:blip r:embed="rId3" cstate="email"/>
          <a:srcRect/>
          <a:stretch>
            <a:fillRect/>
          </a:stretch>
        </p:blipFill>
        <p:spPr bwMode="auto">
          <a:xfrm>
            <a:off x="6627208" y="3446650"/>
            <a:ext cx="5177643" cy="2684091"/>
          </a:xfrm>
          <a:prstGeom prst="rect">
            <a:avLst/>
          </a:prstGeom>
          <a:ln>
            <a:noFill/>
          </a:ln>
          <a:effectLst>
            <a:outerShdw blurRad="292100" dist="139700" dir="2700000" algn="tl" rotWithShape="0">
              <a:srgbClr val="333333">
                <a:alpha val="65000"/>
              </a:srgbClr>
            </a:outerShdw>
          </a:effectLst>
        </p:spPr>
      </p:pic>
      <p:sp>
        <p:nvSpPr>
          <p:cNvPr id="182" name="Oval 181"/>
          <p:cNvSpPr/>
          <p:nvPr/>
        </p:nvSpPr>
        <p:spPr>
          <a:xfrm>
            <a:off x="6414198" y="5770701"/>
            <a:ext cx="2975556"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Oval 182"/>
          <p:cNvSpPr/>
          <p:nvPr/>
        </p:nvSpPr>
        <p:spPr>
          <a:xfrm>
            <a:off x="9389754" y="5770701"/>
            <a:ext cx="2579907"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TextBox 183"/>
          <p:cNvSpPr txBox="1"/>
          <p:nvPr/>
        </p:nvSpPr>
        <p:spPr>
          <a:xfrm>
            <a:off x="6716402" y="5126577"/>
            <a:ext cx="4101251" cy="307777"/>
          </a:xfrm>
          <a:prstGeom prst="rect">
            <a:avLst/>
          </a:prstGeom>
          <a:noFill/>
        </p:spPr>
        <p:txBody>
          <a:bodyPr wrap="none" rtlCol="0">
            <a:spAutoFit/>
          </a:bodyPr>
          <a:lstStyle/>
          <a:p>
            <a:r>
              <a:rPr lang="ru-RU" sz="1400" dirty="0" smtClean="0">
                <a:solidFill>
                  <a:srgbClr val="009530"/>
                </a:solidFill>
              </a:rPr>
              <a:t>Менеджер приложений</a:t>
            </a:r>
            <a:r>
              <a:rPr lang="fr-FR" sz="1400" dirty="0" smtClean="0">
                <a:solidFill>
                  <a:srgbClr val="009530"/>
                </a:solidFill>
              </a:rPr>
              <a:t>– </a:t>
            </a:r>
            <a:r>
              <a:rPr lang="ru-RU" sz="1400" dirty="0" smtClean="0">
                <a:solidFill>
                  <a:srgbClr val="009530"/>
                </a:solidFill>
              </a:rPr>
              <a:t>Встроенный редактор</a:t>
            </a:r>
            <a:endParaRPr lang="en-US" sz="1400" dirty="0">
              <a:solidFill>
                <a:srgbClr val="009530"/>
              </a:solidFill>
            </a:endParaRPr>
          </a:p>
        </p:txBody>
      </p:sp>
      <p:sp>
        <p:nvSpPr>
          <p:cNvPr id="21"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22"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и повышение точности решений</a:t>
            </a:r>
            <a:endParaRPr lang="en-US" sz="1600" b="1" dirty="0">
              <a:solidFill>
                <a:schemeClr val="bg1"/>
              </a:solidFill>
            </a:endParaRPr>
          </a:p>
        </p:txBody>
      </p:sp>
      <p:pic>
        <p:nvPicPr>
          <p:cNvPr id="23" name="Picture 19" descr="Logo_PlantStruxure_OK"/>
          <p:cNvPicPr>
            <a:picLocks noChangeAspect="1" noChangeArrowheads="1"/>
          </p:cNvPicPr>
          <p:nvPr/>
        </p:nvPicPr>
        <p:blipFill>
          <a:blip r:embed="rId4" cstate="email"/>
          <a:srcRect/>
          <a:stretch>
            <a:fillRect/>
          </a:stretch>
        </p:blipFill>
        <p:spPr bwMode="auto">
          <a:xfrm>
            <a:off x="1219320" y="6327775"/>
            <a:ext cx="2249287" cy="376578"/>
          </a:xfrm>
          <a:prstGeom prst="rect">
            <a:avLst/>
          </a:prstGeom>
          <a:noFill/>
          <a:ln w="9525">
            <a:noFill/>
            <a:miter lim="800000"/>
            <a:headEnd/>
            <a:tailEnd/>
          </a:ln>
        </p:spPr>
      </p:pic>
      <p:sp>
        <p:nvSpPr>
          <p:cNvPr id="24"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18" name="Picture 17" descr="Arrow_down_Dk Grey.png"/>
          <p:cNvPicPr>
            <a:picLocks noChangeAspect="1"/>
          </p:cNvPicPr>
          <p:nvPr/>
        </p:nvPicPr>
        <p:blipFill>
          <a:blip r:embed="rId5"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Разработка в режиме </a:t>
            </a:r>
            <a:r>
              <a:rPr lang="en-US" dirty="0" smtClean="0"/>
              <a:t>Offline </a:t>
            </a:r>
            <a:r>
              <a:rPr lang="en-IN" dirty="0" smtClean="0"/>
              <a:t>&amp; </a:t>
            </a:r>
            <a:r>
              <a:rPr lang="ru-RU" dirty="0" smtClean="0"/>
              <a:t>применение функций </a:t>
            </a:r>
            <a:r>
              <a:rPr lang="en-IN" dirty="0" smtClean="0">
                <a:solidFill>
                  <a:schemeClr val="accent3"/>
                </a:solidFill>
              </a:rPr>
              <a:t>Import/Export</a:t>
            </a:r>
            <a:endParaRPr lang="en-US" dirty="0">
              <a:solidFill>
                <a:schemeClr val="accent3"/>
              </a:solidFill>
            </a:endParaRPr>
          </a:p>
        </p:txBody>
      </p:sp>
      <p:sp>
        <p:nvSpPr>
          <p:cNvPr id="80" name="Text Placeholder 79"/>
          <p:cNvSpPr>
            <a:spLocks noGrp="1"/>
          </p:cNvSpPr>
          <p:nvPr>
            <p:ph type="body" sz="quarter" idx="3"/>
          </p:nvPr>
        </p:nvSpPr>
        <p:spPr>
          <a:xfrm>
            <a:off x="7175165" y="1656457"/>
            <a:ext cx="5387471" cy="517525"/>
          </a:xfrm>
        </p:spPr>
        <p:txBody>
          <a:bodyPr/>
          <a:lstStyle/>
          <a:p>
            <a:r>
              <a:rPr lang="ru-RU" sz="2400" b="0" dirty="0" smtClean="0">
                <a:solidFill>
                  <a:schemeClr val="tx2"/>
                </a:solidFill>
              </a:rPr>
              <a:t>Импорт/экспорт</a:t>
            </a:r>
            <a:endParaRPr lang="en-US" sz="2400" b="0" dirty="0"/>
          </a:p>
        </p:txBody>
      </p:sp>
      <p:sp>
        <p:nvSpPr>
          <p:cNvPr id="82" name="Text Placeholder 81"/>
          <p:cNvSpPr>
            <a:spLocks noGrp="1"/>
          </p:cNvSpPr>
          <p:nvPr>
            <p:ph type="body" sz="quarter" idx="11"/>
          </p:nvPr>
        </p:nvSpPr>
        <p:spPr>
          <a:xfrm>
            <a:off x="6479922" y="2144713"/>
            <a:ext cx="5099303" cy="3341687"/>
          </a:xfrm>
        </p:spPr>
        <p:txBody>
          <a:bodyPr/>
          <a:lstStyle/>
          <a:p>
            <a:pPr marL="742950" lvl="1" indent="-285750">
              <a:buClr>
                <a:schemeClr val="accent5">
                  <a:lumMod val="75000"/>
                </a:schemeClr>
              </a:buClr>
              <a:buFont typeface="Arial" pitchFamily="34" charset="0"/>
              <a:buChar char="˃"/>
              <a:defRPr/>
            </a:pPr>
            <a:r>
              <a:rPr lang="ru-RU" sz="1600" dirty="0" smtClean="0">
                <a:solidFill>
                  <a:schemeClr val="bg1">
                    <a:lumMod val="50000"/>
                  </a:schemeClr>
                </a:solidFill>
              </a:rPr>
              <a:t>Возможность разработки проекта в режиме </a:t>
            </a:r>
            <a:r>
              <a:rPr lang="en-US" sz="1600" dirty="0" smtClean="0">
                <a:solidFill>
                  <a:schemeClr val="bg1">
                    <a:lumMod val="50000"/>
                  </a:schemeClr>
                </a:solidFill>
              </a:rPr>
              <a:t>off line </a:t>
            </a:r>
            <a:r>
              <a:rPr lang="ru-RU" sz="1600" dirty="0" smtClean="0">
                <a:solidFill>
                  <a:schemeClr val="bg1">
                    <a:lumMod val="50000"/>
                  </a:schemeClr>
                </a:solidFill>
              </a:rPr>
              <a:t>без подсоединения к серверу</a:t>
            </a:r>
            <a:endParaRPr lang="fr-FR" sz="1600" dirty="0" smtClean="0">
              <a:solidFill>
                <a:schemeClr val="bg1">
                  <a:lumMod val="50000"/>
                </a:schemeClr>
              </a:solidFill>
            </a:endParaRPr>
          </a:p>
          <a:p>
            <a:pPr marL="742950" lvl="1" indent="-285750">
              <a:buClr>
                <a:schemeClr val="accent5">
                  <a:lumMod val="75000"/>
                </a:schemeClr>
              </a:buClr>
              <a:buFont typeface="Arial" pitchFamily="34" charset="0"/>
              <a:buChar char="˃"/>
              <a:defRPr/>
            </a:pPr>
            <a:endParaRPr lang="fr-FR" sz="1600" dirty="0" smtClean="0">
              <a:solidFill>
                <a:schemeClr val="bg1">
                  <a:lumMod val="50000"/>
                </a:schemeClr>
              </a:solidFill>
            </a:endParaRPr>
          </a:p>
          <a:p>
            <a:pPr marL="742950" lvl="1" indent="-285750">
              <a:buClr>
                <a:schemeClr val="accent5">
                  <a:lumMod val="75000"/>
                </a:schemeClr>
              </a:buClr>
              <a:buFont typeface="Arial" pitchFamily="34" charset="0"/>
              <a:buChar char="˃"/>
              <a:defRPr/>
            </a:pPr>
            <a:r>
              <a:rPr lang="ru-RU" sz="1600" dirty="0" smtClean="0">
                <a:solidFill>
                  <a:schemeClr val="bg1">
                    <a:lumMod val="50000"/>
                  </a:schemeClr>
                </a:solidFill>
              </a:rPr>
              <a:t>Функция </a:t>
            </a:r>
            <a:r>
              <a:rPr lang="en-US" sz="1600" dirty="0" smtClean="0">
                <a:solidFill>
                  <a:schemeClr val="bg1">
                    <a:lumMod val="50000"/>
                  </a:schemeClr>
                </a:solidFill>
              </a:rPr>
              <a:t>Import </a:t>
            </a:r>
            <a:r>
              <a:rPr lang="ru-RU" sz="1600" dirty="0" smtClean="0">
                <a:solidFill>
                  <a:schemeClr val="bg1">
                    <a:lumMod val="50000"/>
                  </a:schemeClr>
                </a:solidFill>
              </a:rPr>
              <a:t>позволяет импортировать приложения и проекты</a:t>
            </a:r>
            <a:endParaRPr lang="fr-FR" sz="1600" dirty="0" smtClean="0">
              <a:solidFill>
                <a:schemeClr val="bg1">
                  <a:lumMod val="50000"/>
                </a:schemeClr>
              </a:solidFill>
            </a:endParaRPr>
          </a:p>
          <a:p>
            <a:pPr marL="742950" lvl="1" indent="-285750">
              <a:buClr>
                <a:schemeClr val="accent5">
                  <a:lumMod val="75000"/>
                </a:schemeClr>
              </a:buClr>
              <a:buFont typeface="Arial" pitchFamily="34" charset="0"/>
              <a:buChar char="˃"/>
              <a:defRPr/>
            </a:pPr>
            <a:endParaRPr lang="fr-FR" sz="1600" dirty="0" smtClean="0">
              <a:solidFill>
                <a:schemeClr val="bg1">
                  <a:lumMod val="50000"/>
                </a:schemeClr>
              </a:solidFill>
            </a:endParaRPr>
          </a:p>
          <a:p>
            <a:pPr marL="742950" lvl="1" indent="-285750">
              <a:buClr>
                <a:schemeClr val="accent5">
                  <a:lumMod val="75000"/>
                </a:schemeClr>
              </a:buClr>
              <a:buFont typeface="Arial" pitchFamily="34" charset="0"/>
              <a:buChar char="˃"/>
              <a:defRPr/>
            </a:pPr>
            <a:r>
              <a:rPr lang="ru-RU" sz="1600" dirty="0" smtClean="0">
                <a:solidFill>
                  <a:schemeClr val="bg1">
                    <a:lumMod val="50000"/>
                  </a:schemeClr>
                </a:solidFill>
              </a:rPr>
              <a:t>Возможность интегрирования существующих проектов в новые</a:t>
            </a:r>
            <a:endParaRPr lang="fr-FR" sz="1600" dirty="0" smtClean="0">
              <a:solidFill>
                <a:schemeClr val="bg1">
                  <a:lumMod val="50000"/>
                </a:schemeClr>
              </a:solidFill>
            </a:endParaRPr>
          </a:p>
          <a:p>
            <a:pPr marL="742950" lvl="1" indent="-285750">
              <a:buClr>
                <a:schemeClr val="accent5">
                  <a:lumMod val="75000"/>
                </a:schemeClr>
              </a:buClr>
              <a:buFont typeface="Arial" pitchFamily="34" charset="0"/>
              <a:buChar char="˃"/>
              <a:defRPr/>
            </a:pPr>
            <a:endParaRPr lang="fr-FR" sz="1600" dirty="0" smtClean="0">
              <a:solidFill>
                <a:schemeClr val="bg1">
                  <a:lumMod val="50000"/>
                </a:schemeClr>
              </a:solidFill>
            </a:endParaRPr>
          </a:p>
          <a:p>
            <a:pPr marL="742950" lvl="1" indent="-285750">
              <a:buClr>
                <a:schemeClr val="accent5">
                  <a:lumMod val="75000"/>
                </a:schemeClr>
              </a:buClr>
              <a:buFont typeface="Arial" pitchFamily="34" charset="0"/>
              <a:buChar char="˃"/>
              <a:defRPr/>
            </a:pPr>
            <a:r>
              <a:rPr lang="ru-RU" sz="1600" dirty="0" smtClean="0">
                <a:solidFill>
                  <a:schemeClr val="bg1">
                    <a:lumMod val="50000"/>
                  </a:schemeClr>
                </a:solidFill>
              </a:rPr>
              <a:t>Возможность выборочного импорта</a:t>
            </a:r>
            <a:endParaRPr lang="fr-FR" sz="1600" dirty="0" smtClean="0">
              <a:solidFill>
                <a:schemeClr val="bg1">
                  <a:lumMod val="50000"/>
                </a:schemeClr>
              </a:solidFill>
            </a:endParaRPr>
          </a:p>
          <a:p>
            <a:endParaRPr lang="en-US" dirty="0"/>
          </a:p>
        </p:txBody>
      </p:sp>
      <p:sp>
        <p:nvSpPr>
          <p:cNvPr id="70" name="Subtitle 2"/>
          <p:cNvSpPr txBox="1">
            <a:spLocks/>
          </p:cNvSpPr>
          <p:nvPr/>
        </p:nvSpPr>
        <p:spPr>
          <a:xfrm>
            <a:off x="6190398" y="1628800"/>
            <a:ext cx="5855125" cy="453650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fr-FR" sz="2400" b="1" i="0" u="none" strike="noStrike" kern="1200" cap="none" spc="0" normalizeH="0" baseline="0" noProof="0" dirty="0" smtClean="0">
                <a:ln>
                  <a:noFill/>
                </a:ln>
                <a:solidFill>
                  <a:srgbClr val="00B050"/>
                </a:solidFill>
                <a:effectLst/>
                <a:uLnTx/>
                <a:uFillTx/>
                <a:latin typeface="+mn-lt"/>
                <a:ea typeface="+mn-ea"/>
                <a:cs typeface="+mn-cs"/>
              </a:rPr>
              <a:t>      </a:t>
            </a:r>
            <a:endParaRPr kumimoji="0" lang="fr-FR" sz="2000" b="1" i="0" u="none" strike="noStrike" kern="1200" cap="none" spc="0" normalizeH="0" baseline="0" noProof="0" dirty="0" smtClean="0">
              <a:ln>
                <a:noFill/>
              </a:ln>
              <a:solidFill>
                <a:schemeClr val="tx2"/>
              </a:solidFill>
              <a:effectLst/>
              <a:uLnTx/>
              <a:uFillTx/>
              <a:latin typeface="+mn-lt"/>
              <a:ea typeface="+mn-ea"/>
              <a:cs typeface="+mn-cs"/>
            </a:endParaRPr>
          </a:p>
        </p:txBody>
      </p:sp>
      <p:pic>
        <p:nvPicPr>
          <p:cNvPr id="348161" name="Picture 1"/>
          <p:cNvPicPr>
            <a:picLocks noChangeAspect="1" noChangeArrowheads="1"/>
          </p:cNvPicPr>
          <p:nvPr/>
        </p:nvPicPr>
        <p:blipFill>
          <a:blip r:embed="rId2" cstate="email"/>
          <a:srcRect/>
          <a:stretch>
            <a:fillRect/>
          </a:stretch>
        </p:blipFill>
        <p:spPr bwMode="auto">
          <a:xfrm>
            <a:off x="324192" y="1866306"/>
            <a:ext cx="6155730" cy="36200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4"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15"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и повышение точности решений</a:t>
            </a:r>
            <a:endParaRPr lang="en-US" sz="1600" b="1" dirty="0">
              <a:solidFill>
                <a:schemeClr val="bg1"/>
              </a:solidFill>
            </a:endParaRPr>
          </a:p>
        </p:txBody>
      </p:sp>
      <p:pic>
        <p:nvPicPr>
          <p:cNvPr id="16" name="Picture 19" descr="Logo_PlantStruxure_OK"/>
          <p:cNvPicPr>
            <a:picLocks noChangeAspect="1" noChangeArrowheads="1"/>
          </p:cNvPicPr>
          <p:nvPr/>
        </p:nvPicPr>
        <p:blipFill>
          <a:blip r:embed="rId3" cstate="email"/>
          <a:srcRect/>
          <a:stretch>
            <a:fillRect/>
          </a:stretch>
        </p:blipFill>
        <p:spPr bwMode="auto">
          <a:xfrm>
            <a:off x="1219320" y="6327775"/>
            <a:ext cx="2249287" cy="376578"/>
          </a:xfrm>
          <a:prstGeom prst="rect">
            <a:avLst/>
          </a:prstGeom>
          <a:noFill/>
          <a:ln w="9525">
            <a:noFill/>
            <a:miter lim="800000"/>
            <a:headEnd/>
            <a:tailEnd/>
          </a:ln>
        </p:spPr>
      </p:pic>
      <p:sp>
        <p:nvSpPr>
          <p:cNvPr id="17"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12" name="Picture 6" descr="Higher"/>
          <p:cNvPicPr>
            <a:picLocks noChangeAspect="1" noChangeArrowheads="1"/>
          </p:cNvPicPr>
          <p:nvPr/>
        </p:nvPicPr>
        <p:blipFill>
          <a:blip r:embed="rId4" cstate="email"/>
          <a:srcRect/>
          <a:stretch>
            <a:fillRect/>
          </a:stretch>
        </p:blipFill>
        <p:spPr bwMode="auto">
          <a:xfrm>
            <a:off x="6658052" y="1628800"/>
            <a:ext cx="517113" cy="545182"/>
          </a:xfrm>
          <a:prstGeom prst="rect">
            <a:avLst/>
          </a:prstGeom>
          <a:noFill/>
          <a:ln w="9525">
            <a:noFill/>
            <a:miter lim="800000"/>
            <a:headEnd/>
            <a:tailEnd/>
          </a:ln>
        </p:spPr>
      </p:pic>
      <p:pic>
        <p:nvPicPr>
          <p:cNvPr id="18" name="Picture 17" descr="Arrow_down_Dk Grey.png"/>
          <p:cNvPicPr>
            <a:picLocks noChangeAspect="1"/>
          </p:cNvPicPr>
          <p:nvPr/>
        </p:nvPicPr>
        <p:blipFill>
          <a:blip r:embed="rId5"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4"/>
          </p:nvPr>
        </p:nvSpPr>
        <p:spPr/>
        <p:txBody>
          <a:bodyPr/>
          <a:lstStyle/>
          <a:p>
            <a:fld id="{9178894D-B32B-4647-91E4-E24E9BB4A778}" type="slidenum">
              <a:rPr lang="en-US" smtClean="0"/>
              <a:pPr/>
              <a:t>2</a:t>
            </a:fld>
            <a:endParaRPr lang="en-US" dirty="0"/>
          </a:p>
        </p:txBody>
      </p:sp>
      <p:sp>
        <p:nvSpPr>
          <p:cNvPr id="5" name="Titel 4"/>
          <p:cNvSpPr>
            <a:spLocks noGrp="1"/>
          </p:cNvSpPr>
          <p:nvPr>
            <p:ph type="title"/>
          </p:nvPr>
        </p:nvSpPr>
        <p:spPr/>
        <p:txBody>
          <a:bodyPr/>
          <a:lstStyle/>
          <a:p>
            <a:r>
              <a:rPr lang="en-GB" dirty="0" err="1" smtClean="0"/>
              <a:t>PlantStruxure</a:t>
            </a:r>
            <a:r>
              <a:rPr lang="en-GB" dirty="0" smtClean="0"/>
              <a:t> PES</a:t>
            </a:r>
            <a:endParaRPr lang="en-GB" dirty="0"/>
          </a:p>
        </p:txBody>
      </p:sp>
      <p:pic>
        <p:nvPicPr>
          <p:cNvPr id="7" name="Grafik 6" descr="PSX_FEB2015_HWSW_V4.png"/>
          <p:cNvPicPr>
            <a:picLocks noChangeAspect="1"/>
          </p:cNvPicPr>
          <p:nvPr/>
        </p:nvPicPr>
        <p:blipFill>
          <a:blip r:embed="rId3" cstate="print"/>
          <a:stretch>
            <a:fillRect/>
          </a:stretch>
        </p:blipFill>
        <p:spPr>
          <a:xfrm>
            <a:off x="609443" y="1838327"/>
            <a:ext cx="6686550" cy="4384239"/>
          </a:xfrm>
          <a:prstGeom prst="rect">
            <a:avLst/>
          </a:prstGeom>
        </p:spPr>
      </p:pic>
      <p:sp>
        <p:nvSpPr>
          <p:cNvPr id="8" name="Abgerundetes Rechteck 7"/>
          <p:cNvSpPr/>
          <p:nvPr/>
        </p:nvSpPr>
        <p:spPr>
          <a:xfrm>
            <a:off x="2157413" y="2514600"/>
            <a:ext cx="2906712" cy="3672000"/>
          </a:xfrm>
          <a:prstGeom prst="roundRect">
            <a:avLst>
              <a:gd name="adj" fmla="val 6836"/>
            </a:avLst>
          </a:prstGeom>
          <a:noFill/>
          <a:ln w="571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4F4F4F"/>
              </a:solidFill>
            </a:endParaRPr>
          </a:p>
        </p:txBody>
      </p:sp>
      <p:sp>
        <p:nvSpPr>
          <p:cNvPr id="9" name="Textfeld 8"/>
          <p:cNvSpPr txBox="1"/>
          <p:nvPr/>
        </p:nvSpPr>
        <p:spPr>
          <a:xfrm>
            <a:off x="8311736" y="3200424"/>
            <a:ext cx="3267491" cy="2246769"/>
          </a:xfrm>
          <a:prstGeom prst="rect">
            <a:avLst/>
          </a:prstGeom>
          <a:noFill/>
        </p:spPr>
        <p:txBody>
          <a:bodyPr wrap="square" rtlCol="0">
            <a:spAutoFit/>
          </a:bodyPr>
          <a:lstStyle/>
          <a:p>
            <a:r>
              <a:rPr lang="en-GB" sz="2000" dirty="0" err="1" smtClean="0">
                <a:solidFill>
                  <a:srgbClr val="626469"/>
                </a:solidFill>
                <a:latin typeface="Arial" pitchFamily="34" charset="0"/>
                <a:cs typeface="Arial" pitchFamily="34" charset="0"/>
              </a:rPr>
              <a:t>PlantStruxure</a:t>
            </a:r>
            <a:r>
              <a:rPr lang="en-GB" sz="2000" dirty="0" smtClean="0">
                <a:solidFill>
                  <a:srgbClr val="626469"/>
                </a:solidFill>
                <a:latin typeface="Arial" pitchFamily="34" charset="0"/>
                <a:cs typeface="Arial" pitchFamily="34" charset="0"/>
              </a:rPr>
              <a:t> PES</a:t>
            </a:r>
          </a:p>
          <a:p>
            <a:r>
              <a:rPr lang="en-GB" sz="2000" dirty="0" smtClean="0">
                <a:solidFill>
                  <a:srgbClr val="626469"/>
                </a:solidFill>
                <a:latin typeface="Arial" pitchFamily="34" charset="0"/>
                <a:cs typeface="Arial" pitchFamily="34" charset="0"/>
              </a:rPr>
              <a:t>&gt; </a:t>
            </a:r>
            <a:r>
              <a:rPr lang="ru-RU" sz="2000" dirty="0" smtClean="0">
                <a:solidFill>
                  <a:srgbClr val="626469"/>
                </a:solidFill>
                <a:latin typeface="Arial" pitchFamily="34" charset="0"/>
                <a:cs typeface="Arial" pitchFamily="34" charset="0"/>
              </a:rPr>
              <a:t>Оптимизация инжининга</a:t>
            </a:r>
            <a:endParaRPr lang="en-GB" sz="2000" dirty="0" smtClean="0">
              <a:solidFill>
                <a:srgbClr val="626469"/>
              </a:solidFill>
              <a:latin typeface="Arial" pitchFamily="34" charset="0"/>
              <a:cs typeface="Arial" pitchFamily="34" charset="0"/>
            </a:endParaRPr>
          </a:p>
          <a:p>
            <a:r>
              <a:rPr lang="en-GB" sz="2000" dirty="0" smtClean="0">
                <a:solidFill>
                  <a:srgbClr val="626469"/>
                </a:solidFill>
                <a:latin typeface="Arial" pitchFamily="34" charset="0"/>
                <a:cs typeface="Arial" pitchFamily="34" charset="0"/>
              </a:rPr>
              <a:t>&gt; </a:t>
            </a:r>
            <a:r>
              <a:rPr lang="ru-RU" sz="2000" dirty="0" smtClean="0">
                <a:solidFill>
                  <a:srgbClr val="626469"/>
                </a:solidFill>
                <a:latin typeface="Arial" pitchFamily="34" charset="0"/>
                <a:cs typeface="Arial" pitchFamily="34" charset="0"/>
              </a:rPr>
              <a:t>Инновационность для оперативного персонала</a:t>
            </a:r>
            <a:endParaRPr lang="en-GB" sz="2000" dirty="0" smtClean="0">
              <a:solidFill>
                <a:srgbClr val="626469"/>
              </a:solidFill>
              <a:latin typeface="Arial" pitchFamily="34" charset="0"/>
              <a:cs typeface="Arial" pitchFamily="34" charset="0"/>
            </a:endParaRPr>
          </a:p>
          <a:p>
            <a:r>
              <a:rPr lang="en-GB" sz="2000" dirty="0" smtClean="0">
                <a:solidFill>
                  <a:srgbClr val="626469"/>
                </a:solidFill>
                <a:latin typeface="Arial" pitchFamily="34" charset="0"/>
                <a:cs typeface="Arial" pitchFamily="34" charset="0"/>
              </a:rPr>
              <a:t>&gt; </a:t>
            </a:r>
            <a:r>
              <a:rPr lang="ru-RU" sz="2000" dirty="0" smtClean="0">
                <a:solidFill>
                  <a:srgbClr val="626469"/>
                </a:solidFill>
                <a:latin typeface="Arial" pitchFamily="34" charset="0"/>
                <a:cs typeface="Arial" pitchFamily="34" charset="0"/>
              </a:rPr>
              <a:t>Библиотеки</a:t>
            </a:r>
            <a:endParaRPr lang="en-GB" sz="2000" dirty="0" smtClean="0">
              <a:solidFill>
                <a:srgbClr val="626469"/>
              </a:solidFill>
              <a:latin typeface="Arial" pitchFamily="34" charset="0"/>
              <a:cs typeface="Arial" pitchFamily="34" charset="0"/>
            </a:endParaRPr>
          </a:p>
          <a:p>
            <a:r>
              <a:rPr lang="en-GB" sz="2000" dirty="0" smtClean="0">
                <a:solidFill>
                  <a:srgbClr val="626469"/>
                </a:solidFill>
                <a:latin typeface="Arial" pitchFamily="34" charset="0"/>
                <a:cs typeface="Arial" pitchFamily="34" charset="0"/>
              </a:rPr>
              <a:t>&gt; </a:t>
            </a:r>
            <a:r>
              <a:rPr lang="ru-RU" sz="2000" dirty="0" smtClean="0">
                <a:solidFill>
                  <a:srgbClr val="626469"/>
                </a:solidFill>
                <a:latin typeface="Arial" pitchFamily="34" charset="0"/>
                <a:cs typeface="Arial" pitchFamily="34" charset="0"/>
              </a:rPr>
              <a:t>Энергоменеджмент</a:t>
            </a:r>
            <a:endParaRPr lang="en-GB" sz="2000" dirty="0" smtClean="0">
              <a:solidFill>
                <a:srgbClr val="626469"/>
              </a:solidFill>
              <a:latin typeface="Arial" pitchFamily="34" charset="0"/>
              <a:cs typeface="Arial" pitchFamily="34" charset="0"/>
            </a:endParaRPr>
          </a:p>
        </p:txBody>
      </p:sp>
      <p:cxnSp>
        <p:nvCxnSpPr>
          <p:cNvPr id="11" name="Gerade Verbindung 10"/>
          <p:cNvCxnSpPr/>
          <p:nvPr/>
        </p:nvCxnSpPr>
        <p:spPr>
          <a:xfrm>
            <a:off x="8283160" y="3286152"/>
            <a:ext cx="28576" cy="205546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p:nvPr/>
        </p:nvCxnSpPr>
        <p:spPr>
          <a:xfrm flipH="1">
            <a:off x="5064126" y="4014786"/>
            <a:ext cx="3219034" cy="0"/>
          </a:xfrm>
          <a:prstGeom prst="straightConnector1">
            <a:avLst/>
          </a:prstGeom>
          <a:ln w="57150">
            <a:solidFill>
              <a:schemeClr val="accent3"/>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Повышение производительности </a:t>
            </a:r>
            <a:r>
              <a:rPr lang="en-US" dirty="0" smtClean="0">
                <a:sym typeface="Wingdings" pitchFamily="2" charset="2"/>
              </a:rPr>
              <a:t> </a:t>
            </a:r>
            <a:r>
              <a:rPr lang="ru-RU" dirty="0" smtClean="0">
                <a:sym typeface="Wingdings" pitchFamily="2" charset="2"/>
              </a:rPr>
              <a:t>Упрощение поиска информации</a:t>
            </a:r>
            <a:endParaRPr lang="en-US" dirty="0"/>
          </a:p>
        </p:txBody>
      </p:sp>
      <p:sp>
        <p:nvSpPr>
          <p:cNvPr id="4" name="Subtitle 2"/>
          <p:cNvSpPr txBox="1">
            <a:spLocks/>
          </p:cNvSpPr>
          <p:nvPr/>
        </p:nvSpPr>
        <p:spPr>
          <a:xfrm>
            <a:off x="4376057" y="1614113"/>
            <a:ext cx="7812768" cy="2022991"/>
          </a:xfrm>
          <a:prstGeom prst="rect">
            <a:avLst/>
          </a:prstGeom>
        </p:spPr>
        <p:txBody>
          <a:bodyPr vert="horz" lIns="0" tIns="45720" rIns="91440" bIns="45720" rtlCol="0">
            <a:noAutofit/>
          </a:bodyPr>
          <a:lstStyle/>
          <a:p>
            <a:pPr marR="0" lvl="0" algn="l" defTabSz="914400" rtl="0" eaLnBrk="1" fontAlgn="auto" latinLnBrk="0" hangingPunct="1">
              <a:lnSpc>
                <a:spcPct val="100000"/>
              </a:lnSpc>
              <a:spcBef>
                <a:spcPct val="20000"/>
              </a:spcBef>
              <a:spcAft>
                <a:spcPts val="0"/>
              </a:spcAft>
              <a:buClr>
                <a:srgbClr val="009530"/>
              </a:buClr>
              <a:buSzTx/>
              <a:tabLst/>
              <a:defRPr/>
            </a:pPr>
            <a:r>
              <a:rPr lang="ru-RU" sz="2400" dirty="0" smtClean="0">
                <a:solidFill>
                  <a:srgbClr val="00B050"/>
                </a:solidFill>
                <a:latin typeface="Arial" pitchFamily="34" charset="0"/>
                <a:cs typeface="Arial" pitchFamily="34" charset="0"/>
              </a:rPr>
              <a:t>Быстрая идентификация </a:t>
            </a:r>
            <a:r>
              <a:rPr kumimoji="0" lang="ru-RU" sz="2400" i="0" u="none" strike="noStrike" kern="1200" cap="none" spc="0" normalizeH="0" noProof="0" dirty="0" smtClean="0">
                <a:ln>
                  <a:noFill/>
                </a:ln>
                <a:solidFill>
                  <a:schemeClr val="accent3"/>
                </a:solidFill>
                <a:effectLst/>
                <a:uLnTx/>
                <a:uFillTx/>
                <a:latin typeface="Arial" pitchFamily="34" charset="0"/>
                <a:ea typeface="+mn-ea"/>
                <a:cs typeface="Arial" pitchFamily="34" charset="0"/>
              </a:rPr>
              <a:t>Инженерных данных </a:t>
            </a:r>
            <a:r>
              <a:rPr kumimoji="0" lang="ru-RU" sz="2400" i="0" u="none" strike="noStrike" kern="1200" cap="none" spc="0" normalizeH="0" noProof="0" dirty="0" smtClean="0">
                <a:ln>
                  <a:noFill/>
                </a:ln>
                <a:solidFill>
                  <a:srgbClr val="00B050"/>
                </a:solidFill>
                <a:effectLst/>
                <a:uLnTx/>
                <a:uFillTx/>
                <a:latin typeface="Arial" pitchFamily="34" charset="0"/>
                <a:ea typeface="+mn-ea"/>
                <a:cs typeface="Arial" pitchFamily="34" charset="0"/>
              </a:rPr>
              <a:t>в проекте</a:t>
            </a:r>
            <a:endParaRPr kumimoji="0" lang="fr-FR" sz="2400" i="0" u="none" strike="noStrike" kern="1200" cap="none" spc="0" normalizeH="0" noProof="0" dirty="0" smtClean="0">
              <a:ln>
                <a:noFill/>
              </a:ln>
              <a:solidFill>
                <a:srgbClr val="00B050"/>
              </a:solidFill>
              <a:effectLst/>
              <a:uLnTx/>
              <a:uFillTx/>
              <a:latin typeface="Arial" pitchFamily="34" charset="0"/>
              <a:ea typeface="+mn-ea"/>
              <a:cs typeface="Arial" pitchFamily="34" charset="0"/>
            </a:endParaRPr>
          </a:p>
          <a:p>
            <a:pPr marL="457200" marR="0" lvl="1" indent="-228600" algn="l" defTabSz="914400" rtl="0" eaLnBrk="1" fontAlgn="auto" latinLnBrk="0" hangingPunct="1">
              <a:spcBef>
                <a:spcPct val="20000"/>
              </a:spcBef>
              <a:spcAft>
                <a:spcPts val="0"/>
              </a:spcAft>
              <a:buClr>
                <a:srgbClr val="626469"/>
              </a:buClr>
              <a:buSzTx/>
              <a:buFontTx/>
              <a:buChar char="˃"/>
              <a:tabLst/>
              <a:defRPr/>
            </a:pPr>
            <a:r>
              <a:rPr kumimoji="0" lang="ru-RU"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Arial" pitchFamily="34" charset="0"/>
              </a:rPr>
              <a:t>Навигация от любого</a:t>
            </a:r>
            <a:r>
              <a:rPr kumimoji="0" lang="ru-RU" sz="1600" b="0" i="0" u="none" strike="noStrike" kern="1200" cap="none" spc="0" normalizeH="0" noProof="0" dirty="0" smtClean="0">
                <a:ln>
                  <a:noFill/>
                </a:ln>
                <a:solidFill>
                  <a:schemeClr val="bg1">
                    <a:lumMod val="50000"/>
                  </a:schemeClr>
                </a:solidFill>
                <a:effectLst/>
                <a:uLnTx/>
                <a:uFillTx/>
                <a:latin typeface="Arial" pitchFamily="34" charset="0"/>
                <a:ea typeface="+mn-ea"/>
                <a:cs typeface="Arial" pitchFamily="34" charset="0"/>
              </a:rPr>
              <a:t> объекта к привязанным и непривязанным свойствам</a:t>
            </a:r>
            <a:endParaRPr kumimoji="0" lang="fr-FR"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Arial" pitchFamily="34" charset="0"/>
            </a:endParaRPr>
          </a:p>
          <a:p>
            <a:pPr marL="457200" marR="0" lvl="1" indent="-228600" algn="l" defTabSz="914400" rtl="0" eaLnBrk="1" fontAlgn="auto" latinLnBrk="0" hangingPunct="1">
              <a:spcBef>
                <a:spcPct val="20000"/>
              </a:spcBef>
              <a:spcAft>
                <a:spcPts val="0"/>
              </a:spcAft>
              <a:buClr>
                <a:srgbClr val="626469"/>
              </a:buClr>
              <a:buSzTx/>
              <a:buFontTx/>
              <a:buChar char="˃"/>
              <a:tabLst/>
              <a:defRPr/>
            </a:pPr>
            <a:r>
              <a:rPr kumimoji="0" lang="ru-RU"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Arial" pitchFamily="34" charset="0"/>
              </a:rPr>
              <a:t>Возможность иденти</a:t>
            </a:r>
            <a:r>
              <a:rPr lang="ru-RU" sz="1600" dirty="0" smtClean="0">
                <a:solidFill>
                  <a:schemeClr val="bg1">
                    <a:lumMod val="50000"/>
                  </a:schemeClr>
                </a:solidFill>
                <a:latin typeface="Arial" pitchFamily="34" charset="0"/>
                <a:cs typeface="Arial" pitchFamily="34" charset="0"/>
              </a:rPr>
              <a:t>фикации пропущенных свойств объекта</a:t>
            </a:r>
            <a:endParaRPr kumimoji="0" lang="fr-FR"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Arial" pitchFamily="34" charset="0"/>
            </a:endParaRPr>
          </a:p>
          <a:p>
            <a:pPr marL="457200" marR="0" lvl="1" indent="-228600" algn="l" defTabSz="914400" rtl="0" eaLnBrk="1" fontAlgn="auto" latinLnBrk="0" hangingPunct="1">
              <a:spcBef>
                <a:spcPct val="20000"/>
              </a:spcBef>
              <a:spcAft>
                <a:spcPts val="0"/>
              </a:spcAft>
              <a:buClr>
                <a:srgbClr val="626469"/>
              </a:buClr>
              <a:buSzTx/>
              <a:buFontTx/>
              <a:buChar char="˃"/>
              <a:tabLst/>
              <a:defRPr/>
            </a:pPr>
            <a:r>
              <a:rPr kumimoji="0" lang="ru-RU"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Arial" pitchFamily="34" charset="0"/>
              </a:rPr>
              <a:t>Возможность идентификации объекта</a:t>
            </a:r>
            <a:r>
              <a:rPr kumimoji="0" lang="ru-RU" sz="1600" b="0" i="0" u="none" strike="noStrike" kern="1200" cap="none" spc="0" normalizeH="0" noProof="0" dirty="0" smtClean="0">
                <a:ln>
                  <a:noFill/>
                </a:ln>
                <a:solidFill>
                  <a:schemeClr val="bg1">
                    <a:lumMod val="50000"/>
                  </a:schemeClr>
                </a:solidFill>
                <a:effectLst/>
                <a:uLnTx/>
                <a:uFillTx/>
                <a:latin typeface="Arial" pitchFamily="34" charset="0"/>
                <a:ea typeface="+mn-ea"/>
                <a:cs typeface="Arial" pitchFamily="34" charset="0"/>
              </a:rPr>
              <a:t> в проекте</a:t>
            </a:r>
            <a:endParaRPr kumimoji="0" lang="fr-FR"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Arial" pitchFamily="34" charset="0"/>
            </a:endParaRPr>
          </a:p>
          <a:p>
            <a:pPr lvl="1" indent="-228600" fontAlgn="auto">
              <a:spcBef>
                <a:spcPct val="20000"/>
              </a:spcBef>
              <a:spcAft>
                <a:spcPts val="0"/>
              </a:spcAft>
              <a:buClr>
                <a:srgbClr val="626469"/>
              </a:buClr>
              <a:buFontTx/>
              <a:buChar char="˃"/>
              <a:defRPr/>
            </a:pPr>
            <a:r>
              <a:rPr lang="ru-RU" sz="1600" dirty="0" smtClean="0">
                <a:solidFill>
                  <a:schemeClr val="bg1">
                    <a:lumMod val="50000"/>
                  </a:schemeClr>
                </a:solidFill>
              </a:rPr>
              <a:t>Пользователь получает подсказки в процессе проектирования</a:t>
            </a:r>
            <a:endParaRPr kumimoji="0" lang="fr-FR"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Arial" pitchFamily="34" charset="0"/>
            </a:endParaRPr>
          </a:p>
          <a:p>
            <a:pPr marL="457200" marR="0" lvl="1" indent="-228600" algn="l" defTabSz="914400" rtl="0" eaLnBrk="1" fontAlgn="auto" latinLnBrk="0" hangingPunct="1">
              <a:lnSpc>
                <a:spcPct val="100000"/>
              </a:lnSpc>
              <a:spcBef>
                <a:spcPct val="20000"/>
              </a:spcBef>
              <a:spcAft>
                <a:spcPts val="0"/>
              </a:spcAft>
              <a:buClr>
                <a:srgbClr val="626469"/>
              </a:buClr>
              <a:buSzTx/>
              <a:buFont typeface="Wingdings" pitchFamily="2" charset="2"/>
              <a:buChar char="ü"/>
              <a:tabLst/>
              <a:defRPr/>
            </a:pPr>
            <a:endParaRPr kumimoji="0" lang="fr-FR"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Arial" pitchFamily="34" charset="0"/>
            </a:endParaRPr>
          </a:p>
        </p:txBody>
      </p:sp>
      <p:pic>
        <p:nvPicPr>
          <p:cNvPr id="5" name="Picture 2"/>
          <p:cNvPicPr>
            <a:picLocks noChangeAspect="1" noChangeArrowheads="1"/>
          </p:cNvPicPr>
          <p:nvPr/>
        </p:nvPicPr>
        <p:blipFill>
          <a:blip r:embed="rId2" cstate="email"/>
          <a:srcRect/>
          <a:stretch>
            <a:fillRect/>
          </a:stretch>
        </p:blipFill>
        <p:spPr bwMode="auto">
          <a:xfrm>
            <a:off x="320013" y="1893115"/>
            <a:ext cx="3442343" cy="402486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6" name="Picture 2"/>
          <p:cNvPicPr>
            <a:picLocks noChangeAspect="1" noChangeArrowheads="1"/>
          </p:cNvPicPr>
          <p:nvPr/>
        </p:nvPicPr>
        <p:blipFill>
          <a:blip r:embed="rId3" cstate="email"/>
          <a:srcRect/>
          <a:stretch>
            <a:fillRect/>
          </a:stretch>
        </p:blipFill>
        <p:spPr bwMode="auto">
          <a:xfrm>
            <a:off x="2380782" y="4114864"/>
            <a:ext cx="6476543" cy="2091928"/>
          </a:xfrm>
          <a:prstGeom prst="rect">
            <a:avLst/>
          </a:prstGeom>
          <a:ln>
            <a:noFill/>
          </a:ln>
          <a:effectLst>
            <a:reflection blurRad="12700" stA="30000" endPos="30000" dist="5000" dir="5400000" sy="-100000" algn="bl" rotWithShape="0"/>
          </a:effectLst>
          <a:scene3d>
            <a:camera prst="perspectiveHeroicExtremeLeftFacing"/>
            <a:lightRig rig="threePt" dir="t">
              <a:rot lat="0" lon="0" rev="2700000"/>
            </a:lightRig>
          </a:scene3d>
          <a:sp3d>
            <a:bevelT w="63500" h="50800"/>
          </a:sp3d>
        </p:spPr>
      </p:pic>
      <p:pic>
        <p:nvPicPr>
          <p:cNvPr id="7" name="Picture 14" descr="arrow"/>
          <p:cNvPicPr>
            <a:picLocks noChangeAspect="1" noChangeArrowheads="1"/>
          </p:cNvPicPr>
          <p:nvPr/>
        </p:nvPicPr>
        <p:blipFill>
          <a:blip r:embed="rId4" cstate="email"/>
          <a:srcRect/>
          <a:stretch>
            <a:fillRect/>
          </a:stretch>
        </p:blipFill>
        <p:spPr bwMode="auto">
          <a:xfrm rot="15825619" flipH="1" flipV="1">
            <a:off x="2091889" y="3618798"/>
            <a:ext cx="713982" cy="837378"/>
          </a:xfrm>
          <a:prstGeom prst="rect">
            <a:avLst/>
          </a:prstGeom>
          <a:noFill/>
          <a:ln w="9525">
            <a:noFill/>
            <a:miter lim="800000"/>
            <a:headEnd/>
            <a:tailEnd/>
          </a:ln>
        </p:spPr>
      </p:pic>
      <p:pic>
        <p:nvPicPr>
          <p:cNvPr id="8" name="Picture 14" descr="arrow"/>
          <p:cNvPicPr>
            <a:picLocks noChangeAspect="1" noChangeArrowheads="1"/>
          </p:cNvPicPr>
          <p:nvPr/>
        </p:nvPicPr>
        <p:blipFill>
          <a:blip r:embed="rId5" cstate="email"/>
          <a:srcRect/>
          <a:stretch>
            <a:fillRect/>
          </a:stretch>
        </p:blipFill>
        <p:spPr bwMode="auto">
          <a:xfrm rot="16200000" flipH="1" flipV="1">
            <a:off x="2483472" y="3760050"/>
            <a:ext cx="1130788" cy="1773914"/>
          </a:xfrm>
          <a:prstGeom prst="rect">
            <a:avLst/>
          </a:prstGeom>
          <a:noFill/>
          <a:ln w="9525">
            <a:noFill/>
            <a:miter lim="800000"/>
            <a:headEnd/>
            <a:tailEnd/>
          </a:ln>
        </p:spPr>
      </p:pic>
      <p:sp>
        <p:nvSpPr>
          <p:cNvPr id="9" name="TextBox 8"/>
          <p:cNvSpPr txBox="1"/>
          <p:nvPr/>
        </p:nvSpPr>
        <p:spPr>
          <a:xfrm>
            <a:off x="3352229" y="3846708"/>
            <a:ext cx="2743764" cy="369332"/>
          </a:xfrm>
          <a:prstGeom prst="rect">
            <a:avLst/>
          </a:prstGeom>
          <a:noFill/>
        </p:spPr>
        <p:txBody>
          <a:bodyPr wrap="none" rtlCol="0">
            <a:spAutoFit/>
          </a:bodyPr>
          <a:lstStyle/>
          <a:p>
            <a:r>
              <a:rPr lang="ru-RU" dirty="0" smtClean="0">
                <a:solidFill>
                  <a:srgbClr val="009530"/>
                </a:solidFill>
              </a:rPr>
              <a:t> Менеджер приложений</a:t>
            </a:r>
            <a:endParaRPr lang="en-US" dirty="0">
              <a:solidFill>
                <a:srgbClr val="009530"/>
              </a:solidFill>
            </a:endParaRPr>
          </a:p>
        </p:txBody>
      </p:sp>
      <p:sp>
        <p:nvSpPr>
          <p:cNvPr id="17"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18"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и повышение точности решений</a:t>
            </a:r>
            <a:endParaRPr lang="en-US" sz="1600" b="1" dirty="0">
              <a:solidFill>
                <a:schemeClr val="bg1"/>
              </a:solidFill>
            </a:endParaRPr>
          </a:p>
        </p:txBody>
      </p:sp>
      <p:pic>
        <p:nvPicPr>
          <p:cNvPr id="19" name="Picture 19" descr="Logo_PlantStruxure_OK"/>
          <p:cNvPicPr>
            <a:picLocks noChangeAspect="1" noChangeArrowheads="1"/>
          </p:cNvPicPr>
          <p:nvPr/>
        </p:nvPicPr>
        <p:blipFill>
          <a:blip r:embed="rId6" cstate="email"/>
          <a:srcRect/>
          <a:stretch>
            <a:fillRect/>
          </a:stretch>
        </p:blipFill>
        <p:spPr bwMode="auto">
          <a:xfrm>
            <a:off x="1219320" y="6327775"/>
            <a:ext cx="2249287" cy="376578"/>
          </a:xfrm>
          <a:prstGeom prst="rect">
            <a:avLst/>
          </a:prstGeom>
          <a:noFill/>
          <a:ln w="9525">
            <a:noFill/>
            <a:miter lim="800000"/>
            <a:headEnd/>
            <a:tailEnd/>
          </a:ln>
        </p:spPr>
      </p:pic>
      <p:sp>
        <p:nvSpPr>
          <p:cNvPr id="20"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14" name="Picture 6" descr="Higher"/>
          <p:cNvPicPr>
            <a:picLocks noChangeAspect="1" noChangeArrowheads="1"/>
          </p:cNvPicPr>
          <p:nvPr/>
        </p:nvPicPr>
        <p:blipFill>
          <a:blip r:embed="rId7" cstate="email"/>
          <a:srcRect/>
          <a:stretch>
            <a:fillRect/>
          </a:stretch>
        </p:blipFill>
        <p:spPr bwMode="auto">
          <a:xfrm>
            <a:off x="3762356" y="1614113"/>
            <a:ext cx="517113" cy="545182"/>
          </a:xfrm>
          <a:prstGeom prst="rect">
            <a:avLst/>
          </a:prstGeom>
          <a:noFill/>
          <a:ln w="9525">
            <a:noFill/>
            <a:miter lim="800000"/>
            <a:headEnd/>
            <a:tailEnd/>
          </a:ln>
        </p:spPr>
      </p:pic>
      <p:pic>
        <p:nvPicPr>
          <p:cNvPr id="15" name="Picture 14" descr="Arrow_down_Dk Grey.png"/>
          <p:cNvPicPr>
            <a:picLocks noChangeAspect="1"/>
          </p:cNvPicPr>
          <p:nvPr/>
        </p:nvPicPr>
        <p:blipFill>
          <a:blip r:embed="rId8"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ChangeArrowheads="1"/>
          </p:cNvSpPr>
          <p:nvPr/>
        </p:nvSpPr>
        <p:spPr bwMode="auto">
          <a:xfrm>
            <a:off x="567119" y="1920875"/>
            <a:ext cx="11621706" cy="720725"/>
          </a:xfrm>
          <a:prstGeom prst="rect">
            <a:avLst/>
          </a:prstGeom>
          <a:noFill/>
          <a:ln w="9525">
            <a:noFill/>
            <a:miter lim="800000"/>
            <a:headEnd/>
            <a:tailEnd/>
          </a:ln>
        </p:spPr>
        <p:txBody>
          <a:bodyPr lIns="0" tIns="10800" rIns="0" bIns="10800" anchor="ctr"/>
          <a:lstStyle/>
          <a:p>
            <a:pPr eaLnBrk="0" hangingPunct="0"/>
            <a:endParaRPr lang="en-US" sz="3200" dirty="0">
              <a:solidFill>
                <a:srgbClr val="009530"/>
              </a:solidFill>
              <a:ea typeface="SimSun" pitchFamily="2" charset="-122"/>
            </a:endParaRPr>
          </a:p>
        </p:txBody>
      </p:sp>
      <p:sp>
        <p:nvSpPr>
          <p:cNvPr id="3077" name="Text Box 55"/>
          <p:cNvSpPr txBox="1">
            <a:spLocks noChangeArrowheads="1"/>
          </p:cNvSpPr>
          <p:nvPr/>
        </p:nvSpPr>
        <p:spPr bwMode="auto">
          <a:xfrm>
            <a:off x="8288977" y="1060611"/>
            <a:ext cx="3798275" cy="3499420"/>
          </a:xfrm>
          <a:prstGeom prst="rect">
            <a:avLst/>
          </a:prstGeom>
          <a:noFill/>
          <a:ln w="9525">
            <a:noFill/>
            <a:miter lim="800000"/>
            <a:headEnd/>
            <a:tailEnd/>
          </a:ln>
        </p:spPr>
        <p:txBody>
          <a:bodyPr wrap="square">
            <a:spAutoFit/>
          </a:bodyPr>
          <a:lstStyle/>
          <a:p>
            <a:pPr marL="355600">
              <a:lnSpc>
                <a:spcPct val="90000"/>
              </a:lnSpc>
            </a:pPr>
            <a:r>
              <a:rPr lang="ru-RU" dirty="0" smtClean="0">
                <a:solidFill>
                  <a:schemeClr val="accent6">
                    <a:lumMod val="75000"/>
                  </a:schemeClr>
                </a:solidFill>
              </a:rPr>
              <a:t>Компоненты  </a:t>
            </a:r>
            <a:r>
              <a:rPr lang="en-IN" dirty="0" smtClean="0">
                <a:solidFill>
                  <a:schemeClr val="accent6">
                    <a:lumMod val="75000"/>
                  </a:schemeClr>
                </a:solidFill>
              </a:rPr>
              <a:t>PES </a:t>
            </a:r>
            <a:r>
              <a:rPr lang="ru-RU" dirty="0" smtClean="0">
                <a:solidFill>
                  <a:schemeClr val="accent6">
                    <a:lumMod val="75000"/>
                  </a:schemeClr>
                </a:solidFill>
              </a:rPr>
              <a:t>строятся на базе</a:t>
            </a:r>
            <a:r>
              <a:rPr lang="en-IN" dirty="0" smtClean="0">
                <a:solidFill>
                  <a:schemeClr val="accent6">
                    <a:lumMod val="75000"/>
                  </a:schemeClr>
                </a:solidFill>
              </a:rPr>
              <a:t> </a:t>
            </a:r>
            <a:r>
              <a:rPr lang="ru-RU" dirty="0" smtClean="0">
                <a:solidFill>
                  <a:schemeClr val="accent3"/>
                </a:solidFill>
              </a:rPr>
              <a:t>Объектной модели</a:t>
            </a:r>
            <a:endParaRPr lang="en-US" dirty="0" smtClean="0">
              <a:solidFill>
                <a:schemeClr val="accent3"/>
              </a:solidFill>
            </a:endParaRPr>
          </a:p>
          <a:p>
            <a:pPr marL="355600">
              <a:lnSpc>
                <a:spcPct val="90000"/>
              </a:lnSpc>
            </a:pPr>
            <a:endParaRPr lang="en-US" dirty="0" smtClean="0">
              <a:solidFill>
                <a:schemeClr val="accent6">
                  <a:lumMod val="75000"/>
                </a:schemeClr>
              </a:solidFill>
            </a:endParaRPr>
          </a:p>
          <a:p>
            <a:pPr marL="355600">
              <a:lnSpc>
                <a:spcPct val="90000"/>
              </a:lnSpc>
            </a:pPr>
            <a:r>
              <a:rPr lang="ru-RU" dirty="0" smtClean="0">
                <a:solidFill>
                  <a:schemeClr val="accent6">
                    <a:lumMod val="75000"/>
                  </a:schemeClr>
                </a:solidFill>
              </a:rPr>
              <a:t>Система автоматические производит необходимые </a:t>
            </a:r>
            <a:r>
              <a:rPr lang="ru-RU" dirty="0" smtClean="0">
                <a:solidFill>
                  <a:schemeClr val="accent3"/>
                </a:solidFill>
              </a:rPr>
              <a:t>изменения в системе</a:t>
            </a:r>
            <a:endParaRPr lang="en-US" dirty="0" smtClean="0">
              <a:solidFill>
                <a:schemeClr val="accent6">
                  <a:lumMod val="75000"/>
                </a:schemeClr>
              </a:solidFill>
            </a:endParaRPr>
          </a:p>
          <a:p>
            <a:pPr marL="355600">
              <a:lnSpc>
                <a:spcPct val="90000"/>
              </a:lnSpc>
            </a:pPr>
            <a:endParaRPr lang="en-US" dirty="0" smtClean="0">
              <a:solidFill>
                <a:schemeClr val="accent6">
                  <a:lumMod val="75000"/>
                </a:schemeClr>
              </a:solidFill>
            </a:endParaRPr>
          </a:p>
          <a:p>
            <a:pPr marL="355600">
              <a:lnSpc>
                <a:spcPct val="90000"/>
              </a:lnSpc>
            </a:pPr>
            <a:r>
              <a:rPr lang="ru-RU" dirty="0" smtClean="0">
                <a:solidFill>
                  <a:schemeClr val="accent6">
                    <a:lumMod val="75000"/>
                  </a:schemeClr>
                </a:solidFill>
              </a:rPr>
              <a:t>Система управляет версиями объекта  и </a:t>
            </a:r>
            <a:r>
              <a:rPr lang="ru-RU" dirty="0" smtClean="0">
                <a:solidFill>
                  <a:schemeClr val="accent3"/>
                </a:solidFill>
              </a:rPr>
              <a:t>информирует пользователя </a:t>
            </a:r>
            <a:r>
              <a:rPr lang="ru-RU" dirty="0" smtClean="0">
                <a:solidFill>
                  <a:schemeClr val="accent6">
                    <a:lumMod val="75000"/>
                  </a:schemeClr>
                </a:solidFill>
              </a:rPr>
              <a:t>об изменениях версии модели</a:t>
            </a:r>
            <a:endParaRPr lang="en-US" dirty="0" smtClean="0">
              <a:solidFill>
                <a:schemeClr val="accent6">
                  <a:lumMod val="75000"/>
                </a:schemeClr>
              </a:solidFill>
            </a:endParaRPr>
          </a:p>
          <a:p>
            <a:pPr marL="355600" lvl="1">
              <a:lnSpc>
                <a:spcPct val="90000"/>
              </a:lnSpc>
            </a:pPr>
            <a:endParaRPr lang="en-US" sz="1600" dirty="0" smtClean="0">
              <a:solidFill>
                <a:schemeClr val="accent1"/>
              </a:solidFill>
            </a:endParaRPr>
          </a:p>
          <a:p>
            <a:pPr marL="355600" lvl="1">
              <a:lnSpc>
                <a:spcPct val="90000"/>
              </a:lnSpc>
            </a:pPr>
            <a:r>
              <a:rPr lang="ru-RU" sz="1600" dirty="0" smtClean="0">
                <a:solidFill>
                  <a:schemeClr val="accent3"/>
                </a:solidFill>
              </a:rPr>
              <a:t>Совместимость элементов системы</a:t>
            </a:r>
            <a:r>
              <a:rPr lang="en-US" sz="1600" dirty="0" smtClean="0">
                <a:solidFill>
                  <a:schemeClr val="accent3"/>
                </a:solidFill>
              </a:rPr>
              <a:t> </a:t>
            </a:r>
            <a:r>
              <a:rPr lang="ru-RU" sz="1600" dirty="0" smtClean="0">
                <a:solidFill>
                  <a:schemeClr val="accent6">
                    <a:lumMod val="75000"/>
                  </a:schemeClr>
                </a:solidFill>
              </a:rPr>
              <a:t>постоянно проверяется</a:t>
            </a:r>
            <a:endParaRPr lang="en-US" sz="1600" dirty="0" smtClean="0">
              <a:solidFill>
                <a:schemeClr val="accent6">
                  <a:lumMod val="75000"/>
                </a:schemeClr>
              </a:solidFill>
            </a:endParaRPr>
          </a:p>
        </p:txBody>
      </p:sp>
      <p:pic>
        <p:nvPicPr>
          <p:cNvPr id="3078" name="Picture 11"/>
          <p:cNvPicPr>
            <a:picLocks noChangeAspect="1" noChangeArrowheads="1"/>
          </p:cNvPicPr>
          <p:nvPr/>
        </p:nvPicPr>
        <p:blipFill>
          <a:blip r:embed="rId4" cstate="email"/>
          <a:srcRect/>
          <a:stretch>
            <a:fillRect/>
          </a:stretch>
        </p:blipFill>
        <p:spPr bwMode="auto">
          <a:xfrm>
            <a:off x="2179599" y="1376364"/>
            <a:ext cx="782963" cy="865187"/>
          </a:xfrm>
          <a:prstGeom prst="rect">
            <a:avLst/>
          </a:prstGeom>
          <a:noFill/>
          <a:ln w="9525">
            <a:noFill/>
            <a:miter lim="800000"/>
            <a:headEnd/>
            <a:tailEnd/>
          </a:ln>
        </p:spPr>
      </p:pic>
      <p:graphicFrame>
        <p:nvGraphicFramePr>
          <p:cNvPr id="3074" name="Object 9"/>
          <p:cNvGraphicFramePr>
            <a:graphicFrameLocks noChangeAspect="1"/>
          </p:cNvGraphicFramePr>
          <p:nvPr/>
        </p:nvGraphicFramePr>
        <p:xfrm>
          <a:off x="1538417" y="2789239"/>
          <a:ext cx="1157514" cy="554037"/>
        </p:xfrm>
        <a:graphic>
          <a:graphicData uri="http://schemas.openxmlformats.org/presentationml/2006/ole">
            <p:oleObj spid="_x0000_s144386" name="Paint Shop Pro Image" r:id="rId5" imgW="5014634" imgH="3200000" progId="">
              <p:embed/>
            </p:oleObj>
          </a:graphicData>
        </a:graphic>
      </p:graphicFrame>
      <p:sp>
        <p:nvSpPr>
          <p:cNvPr id="3079" name="Text Box 12"/>
          <p:cNvSpPr txBox="1">
            <a:spLocks noChangeArrowheads="1"/>
          </p:cNvSpPr>
          <p:nvPr/>
        </p:nvSpPr>
        <p:spPr bwMode="auto">
          <a:xfrm>
            <a:off x="607327" y="1697038"/>
            <a:ext cx="973343" cy="400110"/>
          </a:xfrm>
          <a:prstGeom prst="rect">
            <a:avLst/>
          </a:prstGeom>
          <a:noFill/>
          <a:ln w="12700">
            <a:noFill/>
            <a:miter lim="800000"/>
            <a:headEnd type="none" w="sm" len="sm"/>
            <a:tailEnd type="none" w="sm" len="sm"/>
          </a:ln>
        </p:spPr>
        <p:txBody>
          <a:bodyPr wrap="none">
            <a:spAutoFit/>
          </a:bodyPr>
          <a:lstStyle/>
          <a:p>
            <a:r>
              <a:rPr lang="ru-RU" sz="1000" dirty="0" smtClean="0">
                <a:solidFill>
                  <a:srgbClr val="000000"/>
                </a:solidFill>
              </a:rPr>
              <a:t>Шаблон</a:t>
            </a:r>
            <a:endParaRPr lang="fr-FR" sz="1000" dirty="0">
              <a:solidFill>
                <a:srgbClr val="000000"/>
              </a:solidFill>
            </a:endParaRPr>
          </a:p>
          <a:p>
            <a:r>
              <a:rPr lang="fr-FR" sz="1000" dirty="0" err="1">
                <a:solidFill>
                  <a:srgbClr val="000000"/>
                </a:solidFill>
              </a:rPr>
              <a:t>Flowmeter</a:t>
            </a:r>
            <a:r>
              <a:rPr lang="fr-FR" sz="1000" dirty="0">
                <a:solidFill>
                  <a:srgbClr val="000000"/>
                </a:solidFill>
              </a:rPr>
              <a:t> V1</a:t>
            </a:r>
            <a:endParaRPr lang="en-GB" sz="1000" dirty="0">
              <a:solidFill>
                <a:srgbClr val="000000"/>
              </a:solidFill>
            </a:endParaRPr>
          </a:p>
        </p:txBody>
      </p:sp>
      <p:pic>
        <p:nvPicPr>
          <p:cNvPr id="3080" name="Picture 13"/>
          <p:cNvPicPr>
            <a:picLocks noChangeAspect="1" noChangeArrowheads="1"/>
          </p:cNvPicPr>
          <p:nvPr/>
        </p:nvPicPr>
        <p:blipFill>
          <a:blip r:embed="rId6" cstate="email"/>
          <a:srcRect/>
          <a:stretch>
            <a:fillRect/>
          </a:stretch>
        </p:blipFill>
        <p:spPr bwMode="auto">
          <a:xfrm>
            <a:off x="5865377" y="2074863"/>
            <a:ext cx="755454" cy="525462"/>
          </a:xfrm>
          <a:prstGeom prst="rect">
            <a:avLst/>
          </a:prstGeom>
          <a:noFill/>
          <a:ln w="12700">
            <a:noFill/>
            <a:miter lim="800000"/>
            <a:headEnd type="none" w="sm" len="sm"/>
            <a:tailEnd type="none" w="sm" len="sm"/>
          </a:ln>
        </p:spPr>
      </p:pic>
      <p:sp>
        <p:nvSpPr>
          <p:cNvPr id="3081" name="Text Box 19"/>
          <p:cNvSpPr txBox="1">
            <a:spLocks noChangeArrowheads="1"/>
          </p:cNvSpPr>
          <p:nvPr/>
        </p:nvSpPr>
        <p:spPr bwMode="auto">
          <a:xfrm>
            <a:off x="6627179" y="2055813"/>
            <a:ext cx="994183" cy="400110"/>
          </a:xfrm>
          <a:prstGeom prst="rect">
            <a:avLst/>
          </a:prstGeom>
          <a:noFill/>
          <a:ln w="12700">
            <a:noFill/>
            <a:miter lim="800000"/>
            <a:headEnd type="none" w="sm" len="sm"/>
            <a:tailEnd type="none" w="sm" len="sm"/>
          </a:ln>
        </p:spPr>
        <p:txBody>
          <a:bodyPr wrap="none">
            <a:spAutoFit/>
          </a:bodyPr>
          <a:lstStyle/>
          <a:p>
            <a:r>
              <a:rPr lang="fr-FR" sz="1000">
                <a:solidFill>
                  <a:srgbClr val="000000"/>
                </a:solidFill>
              </a:rPr>
              <a:t>Instance</a:t>
            </a:r>
          </a:p>
          <a:p>
            <a:r>
              <a:rPr lang="fr-FR" sz="1000">
                <a:solidFill>
                  <a:srgbClr val="000000"/>
                </a:solidFill>
              </a:rPr>
              <a:t>Flowmeter_12</a:t>
            </a:r>
            <a:endParaRPr lang="en-GB" sz="1000">
              <a:solidFill>
                <a:srgbClr val="000000"/>
              </a:solidFill>
            </a:endParaRPr>
          </a:p>
        </p:txBody>
      </p:sp>
      <p:sp>
        <p:nvSpPr>
          <p:cNvPr id="3082" name="Text Box 21"/>
          <p:cNvSpPr txBox="1">
            <a:spLocks noChangeArrowheads="1"/>
          </p:cNvSpPr>
          <p:nvPr/>
        </p:nvSpPr>
        <p:spPr bwMode="auto">
          <a:xfrm>
            <a:off x="6462122" y="2641600"/>
            <a:ext cx="994183" cy="400110"/>
          </a:xfrm>
          <a:prstGeom prst="rect">
            <a:avLst/>
          </a:prstGeom>
          <a:noFill/>
          <a:ln w="12700">
            <a:noFill/>
            <a:miter lim="800000"/>
            <a:headEnd type="none" w="sm" len="sm"/>
            <a:tailEnd type="none" w="sm" len="sm"/>
          </a:ln>
        </p:spPr>
        <p:txBody>
          <a:bodyPr wrap="none">
            <a:spAutoFit/>
          </a:bodyPr>
          <a:lstStyle/>
          <a:p>
            <a:r>
              <a:rPr lang="fr-FR" sz="1000">
                <a:solidFill>
                  <a:srgbClr val="000000"/>
                </a:solidFill>
              </a:rPr>
              <a:t>Instance</a:t>
            </a:r>
          </a:p>
          <a:p>
            <a:r>
              <a:rPr lang="fr-FR" sz="1000">
                <a:solidFill>
                  <a:srgbClr val="000000"/>
                </a:solidFill>
              </a:rPr>
              <a:t>Flowmeter_35</a:t>
            </a:r>
            <a:endParaRPr lang="en-GB" sz="1000">
              <a:solidFill>
                <a:srgbClr val="000000"/>
              </a:solidFill>
            </a:endParaRPr>
          </a:p>
        </p:txBody>
      </p:sp>
      <p:sp>
        <p:nvSpPr>
          <p:cNvPr id="3083" name="Text Box 37"/>
          <p:cNvSpPr txBox="1">
            <a:spLocks noChangeArrowheads="1"/>
          </p:cNvSpPr>
          <p:nvPr/>
        </p:nvSpPr>
        <p:spPr bwMode="auto">
          <a:xfrm>
            <a:off x="975531" y="1027114"/>
            <a:ext cx="1636730" cy="307777"/>
          </a:xfrm>
          <a:prstGeom prst="rect">
            <a:avLst/>
          </a:prstGeom>
          <a:noFill/>
          <a:ln w="12700">
            <a:noFill/>
            <a:miter lim="800000"/>
            <a:headEnd type="none" w="sm" len="sm"/>
            <a:tailEnd type="none" w="sm" len="sm"/>
          </a:ln>
        </p:spPr>
        <p:txBody>
          <a:bodyPr wrap="none">
            <a:spAutoFit/>
          </a:bodyPr>
          <a:lstStyle/>
          <a:p>
            <a:r>
              <a:rPr lang="ru-RU" sz="1400" dirty="0" smtClean="0">
                <a:solidFill>
                  <a:srgbClr val="009530"/>
                </a:solidFill>
              </a:rPr>
              <a:t>Создайте модель</a:t>
            </a:r>
            <a:endParaRPr lang="en-GB" sz="1400" dirty="0">
              <a:solidFill>
                <a:srgbClr val="009530"/>
              </a:solidFill>
            </a:endParaRPr>
          </a:p>
        </p:txBody>
      </p:sp>
      <p:sp>
        <p:nvSpPr>
          <p:cNvPr id="3084" name="Text Box 38"/>
          <p:cNvSpPr txBox="1">
            <a:spLocks noChangeArrowheads="1"/>
          </p:cNvSpPr>
          <p:nvPr/>
        </p:nvSpPr>
        <p:spPr bwMode="auto">
          <a:xfrm>
            <a:off x="4832712" y="1404939"/>
            <a:ext cx="3309605" cy="523220"/>
          </a:xfrm>
          <a:prstGeom prst="rect">
            <a:avLst/>
          </a:prstGeom>
          <a:noFill/>
          <a:ln w="12700">
            <a:noFill/>
            <a:miter lim="800000"/>
            <a:headEnd type="none" w="sm" len="sm"/>
            <a:tailEnd type="none" w="sm" len="sm"/>
          </a:ln>
        </p:spPr>
        <p:txBody>
          <a:bodyPr>
            <a:spAutoFit/>
          </a:bodyPr>
          <a:lstStyle/>
          <a:p>
            <a:r>
              <a:rPr lang="fr-FR" sz="1400" dirty="0">
                <a:solidFill>
                  <a:srgbClr val="009530"/>
                </a:solidFill>
              </a:rPr>
              <a:t>PES </a:t>
            </a:r>
            <a:r>
              <a:rPr lang="ru-RU" sz="1400" dirty="0" smtClean="0">
                <a:solidFill>
                  <a:srgbClr val="009530"/>
                </a:solidFill>
              </a:rPr>
              <a:t>идентифицирует подобные модели в проекте</a:t>
            </a:r>
            <a:endParaRPr lang="fr-FR" sz="1400" dirty="0">
              <a:solidFill>
                <a:srgbClr val="009530"/>
              </a:solidFill>
            </a:endParaRPr>
          </a:p>
        </p:txBody>
      </p:sp>
      <p:pic>
        <p:nvPicPr>
          <p:cNvPr id="3085" name="Picture 40"/>
          <p:cNvPicPr>
            <a:picLocks noChangeAspect="1" noChangeArrowheads="1"/>
          </p:cNvPicPr>
          <p:nvPr/>
        </p:nvPicPr>
        <p:blipFill>
          <a:blip r:embed="rId7" cstate="email"/>
          <a:srcRect/>
          <a:stretch>
            <a:fillRect/>
          </a:stretch>
        </p:blipFill>
        <p:spPr bwMode="auto">
          <a:xfrm>
            <a:off x="1623062" y="4533889"/>
            <a:ext cx="1079219" cy="625475"/>
          </a:xfrm>
          <a:prstGeom prst="rect">
            <a:avLst/>
          </a:prstGeom>
          <a:noFill/>
          <a:ln w="12700">
            <a:noFill/>
            <a:miter lim="800000"/>
            <a:headEnd type="none" w="sm" len="sm"/>
            <a:tailEnd type="none" w="sm" len="sm"/>
          </a:ln>
        </p:spPr>
      </p:pic>
      <p:pic>
        <p:nvPicPr>
          <p:cNvPr id="3086" name="Picture 11"/>
          <p:cNvPicPr>
            <a:picLocks noChangeAspect="1" noChangeArrowheads="1"/>
          </p:cNvPicPr>
          <p:nvPr/>
        </p:nvPicPr>
        <p:blipFill>
          <a:blip r:embed="rId4" cstate="email"/>
          <a:srcRect/>
          <a:stretch>
            <a:fillRect/>
          </a:stretch>
        </p:blipFill>
        <p:spPr bwMode="auto">
          <a:xfrm>
            <a:off x="2207110" y="5195875"/>
            <a:ext cx="782963" cy="865188"/>
          </a:xfrm>
          <a:prstGeom prst="rect">
            <a:avLst/>
          </a:prstGeom>
          <a:noFill/>
          <a:ln w="9525">
            <a:noFill/>
            <a:miter lim="800000"/>
            <a:headEnd/>
            <a:tailEnd/>
          </a:ln>
        </p:spPr>
      </p:pic>
      <p:sp>
        <p:nvSpPr>
          <p:cNvPr id="3087" name="Text Box 44"/>
          <p:cNvSpPr txBox="1">
            <a:spLocks noChangeArrowheads="1"/>
          </p:cNvSpPr>
          <p:nvPr/>
        </p:nvSpPr>
        <p:spPr bwMode="auto">
          <a:xfrm>
            <a:off x="761802" y="5576875"/>
            <a:ext cx="973343" cy="400110"/>
          </a:xfrm>
          <a:prstGeom prst="rect">
            <a:avLst/>
          </a:prstGeom>
          <a:noFill/>
          <a:ln w="12700">
            <a:noFill/>
            <a:miter lim="800000"/>
            <a:headEnd type="none" w="sm" len="sm"/>
            <a:tailEnd type="none" w="sm" len="sm"/>
          </a:ln>
        </p:spPr>
        <p:txBody>
          <a:bodyPr wrap="none">
            <a:spAutoFit/>
          </a:bodyPr>
          <a:lstStyle/>
          <a:p>
            <a:r>
              <a:rPr lang="ru-RU" sz="1000" dirty="0" smtClean="0">
                <a:solidFill>
                  <a:srgbClr val="000000"/>
                </a:solidFill>
              </a:rPr>
              <a:t>Шаблон</a:t>
            </a:r>
            <a:endParaRPr lang="fr-FR" sz="1000" dirty="0">
              <a:solidFill>
                <a:srgbClr val="000000"/>
              </a:solidFill>
            </a:endParaRPr>
          </a:p>
          <a:p>
            <a:r>
              <a:rPr lang="fr-FR" sz="1000" dirty="0" err="1">
                <a:solidFill>
                  <a:srgbClr val="000000"/>
                </a:solidFill>
              </a:rPr>
              <a:t>Flowmeter</a:t>
            </a:r>
            <a:r>
              <a:rPr lang="fr-FR" sz="1000" dirty="0">
                <a:solidFill>
                  <a:srgbClr val="000000"/>
                </a:solidFill>
              </a:rPr>
              <a:t> V2</a:t>
            </a:r>
            <a:endParaRPr lang="en-GB" sz="1000" dirty="0">
              <a:solidFill>
                <a:srgbClr val="000000"/>
              </a:solidFill>
            </a:endParaRPr>
          </a:p>
        </p:txBody>
      </p:sp>
      <p:sp>
        <p:nvSpPr>
          <p:cNvPr id="3088" name="Text Box 48"/>
          <p:cNvSpPr txBox="1">
            <a:spLocks noChangeArrowheads="1"/>
          </p:cNvSpPr>
          <p:nvPr/>
        </p:nvSpPr>
        <p:spPr bwMode="auto">
          <a:xfrm>
            <a:off x="1098265" y="3948101"/>
            <a:ext cx="2198166" cy="307777"/>
          </a:xfrm>
          <a:prstGeom prst="rect">
            <a:avLst/>
          </a:prstGeom>
          <a:noFill/>
          <a:ln w="12700">
            <a:noFill/>
            <a:miter lim="800000"/>
            <a:headEnd type="none" w="sm" len="sm"/>
            <a:tailEnd type="none" w="sm" len="sm"/>
          </a:ln>
        </p:spPr>
        <p:txBody>
          <a:bodyPr wrap="none">
            <a:spAutoFit/>
          </a:bodyPr>
          <a:lstStyle/>
          <a:p>
            <a:r>
              <a:rPr lang="ru-RU" sz="1400" dirty="0" smtClean="0">
                <a:solidFill>
                  <a:srgbClr val="009530"/>
                </a:solidFill>
              </a:rPr>
              <a:t>Отредактируйте модель</a:t>
            </a:r>
            <a:endParaRPr lang="en-GB" sz="1400" dirty="0">
              <a:solidFill>
                <a:srgbClr val="009530"/>
              </a:solidFill>
            </a:endParaRPr>
          </a:p>
        </p:txBody>
      </p:sp>
      <p:pic>
        <p:nvPicPr>
          <p:cNvPr id="3089" name="Picture 51"/>
          <p:cNvPicPr>
            <a:picLocks noChangeAspect="1" noChangeArrowheads="1"/>
          </p:cNvPicPr>
          <p:nvPr/>
        </p:nvPicPr>
        <p:blipFill>
          <a:blip r:embed="rId6" cstate="email"/>
          <a:srcRect/>
          <a:stretch>
            <a:fillRect/>
          </a:stretch>
        </p:blipFill>
        <p:spPr bwMode="auto">
          <a:xfrm>
            <a:off x="5856912" y="5013313"/>
            <a:ext cx="755454" cy="525462"/>
          </a:xfrm>
          <a:prstGeom prst="rect">
            <a:avLst/>
          </a:prstGeom>
          <a:noFill/>
          <a:ln w="12700">
            <a:noFill/>
            <a:miter lim="800000"/>
            <a:headEnd type="none" w="sm" len="sm"/>
            <a:tailEnd type="none" w="sm" len="sm"/>
          </a:ln>
        </p:spPr>
      </p:pic>
      <p:sp>
        <p:nvSpPr>
          <p:cNvPr id="3090" name="Text Box 55"/>
          <p:cNvSpPr txBox="1">
            <a:spLocks noChangeArrowheads="1"/>
          </p:cNvSpPr>
          <p:nvPr/>
        </p:nvSpPr>
        <p:spPr bwMode="auto">
          <a:xfrm>
            <a:off x="6523490" y="4960925"/>
            <a:ext cx="994183" cy="400110"/>
          </a:xfrm>
          <a:prstGeom prst="rect">
            <a:avLst/>
          </a:prstGeom>
          <a:noFill/>
          <a:ln w="12700">
            <a:noFill/>
            <a:miter lim="800000"/>
            <a:headEnd type="none" w="sm" len="sm"/>
            <a:tailEnd type="none" w="sm" len="sm"/>
          </a:ln>
        </p:spPr>
        <p:txBody>
          <a:bodyPr wrap="none">
            <a:spAutoFit/>
          </a:bodyPr>
          <a:lstStyle/>
          <a:p>
            <a:r>
              <a:rPr lang="fr-FR" sz="1000">
                <a:solidFill>
                  <a:srgbClr val="000000"/>
                </a:solidFill>
              </a:rPr>
              <a:t>Instance</a:t>
            </a:r>
          </a:p>
          <a:p>
            <a:r>
              <a:rPr lang="fr-FR" sz="1000">
                <a:solidFill>
                  <a:srgbClr val="000000"/>
                </a:solidFill>
              </a:rPr>
              <a:t>Flowmeter_12</a:t>
            </a:r>
            <a:endParaRPr lang="en-GB" sz="1000">
              <a:solidFill>
                <a:srgbClr val="000000"/>
              </a:solidFill>
            </a:endParaRPr>
          </a:p>
        </p:txBody>
      </p:sp>
      <p:sp>
        <p:nvSpPr>
          <p:cNvPr id="3091" name="Text Box 56"/>
          <p:cNvSpPr txBox="1">
            <a:spLocks noChangeArrowheads="1"/>
          </p:cNvSpPr>
          <p:nvPr/>
        </p:nvSpPr>
        <p:spPr bwMode="auto">
          <a:xfrm>
            <a:off x="6333040" y="5661013"/>
            <a:ext cx="994183" cy="400110"/>
          </a:xfrm>
          <a:prstGeom prst="rect">
            <a:avLst/>
          </a:prstGeom>
          <a:noFill/>
          <a:ln w="12700">
            <a:noFill/>
            <a:miter lim="800000"/>
            <a:headEnd type="none" w="sm" len="sm"/>
            <a:tailEnd type="none" w="sm" len="sm"/>
          </a:ln>
        </p:spPr>
        <p:txBody>
          <a:bodyPr wrap="none">
            <a:spAutoFit/>
          </a:bodyPr>
          <a:lstStyle/>
          <a:p>
            <a:r>
              <a:rPr lang="fr-FR" sz="1000" dirty="0">
                <a:solidFill>
                  <a:srgbClr val="000000"/>
                </a:solidFill>
              </a:rPr>
              <a:t>Instance</a:t>
            </a:r>
          </a:p>
          <a:p>
            <a:r>
              <a:rPr lang="fr-FR" sz="1000" dirty="0">
                <a:solidFill>
                  <a:srgbClr val="000000"/>
                </a:solidFill>
              </a:rPr>
              <a:t>Flowmeter_35</a:t>
            </a:r>
            <a:endParaRPr lang="en-GB" sz="1000" dirty="0">
              <a:solidFill>
                <a:srgbClr val="000000"/>
              </a:solidFill>
            </a:endParaRPr>
          </a:p>
        </p:txBody>
      </p:sp>
      <p:sp>
        <p:nvSpPr>
          <p:cNvPr id="3092" name="Text Box 58"/>
          <p:cNvSpPr txBox="1">
            <a:spLocks noChangeArrowheads="1"/>
          </p:cNvSpPr>
          <p:nvPr/>
        </p:nvSpPr>
        <p:spPr bwMode="auto">
          <a:xfrm>
            <a:off x="5476012" y="4108439"/>
            <a:ext cx="2475855" cy="738664"/>
          </a:xfrm>
          <a:prstGeom prst="rect">
            <a:avLst/>
          </a:prstGeom>
          <a:noFill/>
          <a:ln w="12700">
            <a:noFill/>
            <a:miter lim="800000"/>
            <a:headEnd type="none" w="sm" len="sm"/>
            <a:tailEnd type="none" w="sm" len="sm"/>
          </a:ln>
        </p:spPr>
        <p:txBody>
          <a:bodyPr>
            <a:spAutoFit/>
          </a:bodyPr>
          <a:lstStyle/>
          <a:p>
            <a:r>
              <a:rPr lang="fr-FR" sz="1400" dirty="0">
                <a:solidFill>
                  <a:srgbClr val="009530"/>
                </a:solidFill>
              </a:rPr>
              <a:t>PES </a:t>
            </a:r>
            <a:r>
              <a:rPr lang="ru-RU" sz="1400" dirty="0" smtClean="0">
                <a:solidFill>
                  <a:srgbClr val="009530"/>
                </a:solidFill>
              </a:rPr>
              <a:t>распространяет изменения на другие элементы системы</a:t>
            </a:r>
            <a:endParaRPr lang="en-GB" sz="1400" dirty="0">
              <a:solidFill>
                <a:srgbClr val="009530"/>
              </a:solidFill>
            </a:endParaRPr>
          </a:p>
        </p:txBody>
      </p:sp>
      <p:sp>
        <p:nvSpPr>
          <p:cNvPr id="3093" name="Oval 59"/>
          <p:cNvSpPr>
            <a:spLocks noChangeArrowheads="1"/>
          </p:cNvSpPr>
          <p:nvPr/>
        </p:nvSpPr>
        <p:spPr bwMode="auto">
          <a:xfrm>
            <a:off x="1595552" y="4468800"/>
            <a:ext cx="378785" cy="249238"/>
          </a:xfrm>
          <a:prstGeom prst="ellipse">
            <a:avLst/>
          </a:prstGeom>
          <a:noFill/>
          <a:ln w="28575">
            <a:solidFill>
              <a:schemeClr val="accent2"/>
            </a:solidFill>
            <a:round/>
            <a:headEnd type="none" w="sm" len="sm"/>
            <a:tailEnd type="none" w="sm" len="sm"/>
          </a:ln>
        </p:spPr>
        <p:txBody>
          <a:bodyPr wrap="none" anchor="ctr"/>
          <a:lstStyle/>
          <a:p>
            <a:endParaRPr lang="fr-FR">
              <a:solidFill>
                <a:srgbClr val="FFFFFF"/>
              </a:solidFill>
            </a:endParaRPr>
          </a:p>
        </p:txBody>
      </p:sp>
      <p:sp>
        <p:nvSpPr>
          <p:cNvPr id="3094" name="Oval 60"/>
          <p:cNvSpPr>
            <a:spLocks noChangeArrowheads="1"/>
          </p:cNvSpPr>
          <p:nvPr/>
        </p:nvSpPr>
        <p:spPr bwMode="auto">
          <a:xfrm>
            <a:off x="2331960" y="4454514"/>
            <a:ext cx="378785" cy="249237"/>
          </a:xfrm>
          <a:prstGeom prst="ellipse">
            <a:avLst/>
          </a:prstGeom>
          <a:noFill/>
          <a:ln w="28575">
            <a:solidFill>
              <a:schemeClr val="accent2"/>
            </a:solidFill>
            <a:round/>
            <a:headEnd type="none" w="sm" len="sm"/>
            <a:tailEnd type="none" w="sm" len="sm"/>
          </a:ln>
        </p:spPr>
        <p:txBody>
          <a:bodyPr wrap="none" anchor="ctr"/>
          <a:lstStyle/>
          <a:p>
            <a:endParaRPr lang="fr-FR">
              <a:solidFill>
                <a:srgbClr val="FFFFFF"/>
              </a:solidFill>
            </a:endParaRPr>
          </a:p>
        </p:txBody>
      </p:sp>
      <p:sp>
        <p:nvSpPr>
          <p:cNvPr id="3095" name="Rectangle à coins arrondis 43"/>
          <p:cNvSpPr>
            <a:spLocks noChangeArrowheads="1"/>
          </p:cNvSpPr>
          <p:nvPr/>
        </p:nvSpPr>
        <p:spPr bwMode="auto">
          <a:xfrm>
            <a:off x="190451" y="1027114"/>
            <a:ext cx="3332883" cy="2357437"/>
          </a:xfrm>
          <a:prstGeom prst="roundRect">
            <a:avLst>
              <a:gd name="adj" fmla="val 16667"/>
            </a:avLst>
          </a:prstGeom>
          <a:noFill/>
          <a:ln w="9525" algn="ctr">
            <a:solidFill>
              <a:srgbClr val="009530"/>
            </a:solidFill>
            <a:round/>
            <a:headEnd/>
            <a:tailEnd/>
          </a:ln>
        </p:spPr>
        <p:txBody>
          <a:bodyPr/>
          <a:lstStyle/>
          <a:p>
            <a:endParaRPr lang="fr-FR">
              <a:solidFill>
                <a:srgbClr val="FFFFFF"/>
              </a:solidFill>
            </a:endParaRPr>
          </a:p>
        </p:txBody>
      </p:sp>
      <p:pic>
        <p:nvPicPr>
          <p:cNvPr id="3096" name="Picture 41"/>
          <p:cNvPicPr>
            <a:picLocks noChangeAspect="1" noChangeArrowheads="1"/>
          </p:cNvPicPr>
          <p:nvPr/>
        </p:nvPicPr>
        <p:blipFill>
          <a:blip r:embed="rId8" cstate="email"/>
          <a:srcRect/>
          <a:stretch>
            <a:fillRect/>
          </a:stretch>
        </p:blipFill>
        <p:spPr bwMode="auto">
          <a:xfrm>
            <a:off x="1178678" y="2098676"/>
            <a:ext cx="876072" cy="568325"/>
          </a:xfrm>
          <a:prstGeom prst="rect">
            <a:avLst/>
          </a:prstGeom>
          <a:noFill/>
          <a:ln w="9525">
            <a:noFill/>
            <a:miter lim="800000"/>
            <a:headEnd/>
            <a:tailEnd/>
          </a:ln>
          <a:effectLst>
            <a:prstShdw prst="shdw17" dist="17961" dir="2700000">
              <a:srgbClr val="006E99"/>
            </a:prstShdw>
          </a:effectLst>
        </p:spPr>
      </p:pic>
      <p:pic>
        <p:nvPicPr>
          <p:cNvPr id="3097" name="Picture 41"/>
          <p:cNvPicPr>
            <a:picLocks noChangeAspect="1" noChangeArrowheads="1"/>
          </p:cNvPicPr>
          <p:nvPr/>
        </p:nvPicPr>
        <p:blipFill>
          <a:blip r:embed="rId9" cstate="email"/>
          <a:srcRect/>
          <a:stretch>
            <a:fillRect/>
          </a:stretch>
        </p:blipFill>
        <p:spPr bwMode="auto">
          <a:xfrm>
            <a:off x="7008080" y="2411413"/>
            <a:ext cx="399946" cy="258762"/>
          </a:xfrm>
          <a:prstGeom prst="rect">
            <a:avLst/>
          </a:prstGeom>
          <a:noFill/>
          <a:ln w="9525">
            <a:noFill/>
            <a:miter lim="800000"/>
            <a:headEnd/>
            <a:tailEnd/>
          </a:ln>
          <a:effectLst>
            <a:prstShdw prst="shdw17" dist="17961" dir="2700000">
              <a:srgbClr val="006E99"/>
            </a:prstShdw>
          </a:effectLst>
        </p:spPr>
      </p:pic>
      <p:pic>
        <p:nvPicPr>
          <p:cNvPr id="3098" name="Picture 41"/>
          <p:cNvPicPr>
            <a:picLocks noChangeAspect="1" noChangeArrowheads="1"/>
          </p:cNvPicPr>
          <p:nvPr/>
        </p:nvPicPr>
        <p:blipFill>
          <a:blip r:embed="rId10" cstate="email"/>
          <a:srcRect/>
          <a:stretch>
            <a:fillRect/>
          </a:stretch>
        </p:blipFill>
        <p:spPr bwMode="auto">
          <a:xfrm>
            <a:off x="6817629" y="3027363"/>
            <a:ext cx="399946" cy="258762"/>
          </a:xfrm>
          <a:prstGeom prst="rect">
            <a:avLst/>
          </a:prstGeom>
          <a:noFill/>
          <a:ln w="9525">
            <a:noFill/>
            <a:miter lim="800000"/>
            <a:headEnd/>
            <a:tailEnd/>
          </a:ln>
          <a:effectLst>
            <a:prstShdw prst="shdw17" dist="17961" dir="2700000">
              <a:srgbClr val="006E99"/>
            </a:prstShdw>
          </a:effectLst>
        </p:spPr>
      </p:pic>
      <p:pic>
        <p:nvPicPr>
          <p:cNvPr id="3099" name="Picture 41"/>
          <p:cNvPicPr>
            <a:picLocks noChangeAspect="1" noChangeArrowheads="1"/>
          </p:cNvPicPr>
          <p:nvPr/>
        </p:nvPicPr>
        <p:blipFill>
          <a:blip r:embed="rId10" cstate="email"/>
          <a:srcRect/>
          <a:stretch>
            <a:fillRect/>
          </a:stretch>
        </p:blipFill>
        <p:spPr bwMode="auto">
          <a:xfrm>
            <a:off x="7190065" y="5375263"/>
            <a:ext cx="399946" cy="258762"/>
          </a:xfrm>
          <a:prstGeom prst="rect">
            <a:avLst/>
          </a:prstGeom>
          <a:noFill/>
          <a:ln w="9525">
            <a:noFill/>
            <a:miter lim="800000"/>
            <a:headEnd/>
            <a:tailEnd/>
          </a:ln>
          <a:effectLst>
            <a:prstShdw prst="shdw17" dist="17961" dir="2700000">
              <a:srgbClr val="006E99"/>
            </a:prstShdw>
          </a:effectLst>
        </p:spPr>
      </p:pic>
      <p:pic>
        <p:nvPicPr>
          <p:cNvPr id="3100" name="Picture 41"/>
          <p:cNvPicPr>
            <a:picLocks noChangeAspect="1" noChangeArrowheads="1"/>
          </p:cNvPicPr>
          <p:nvPr/>
        </p:nvPicPr>
        <p:blipFill>
          <a:blip r:embed="rId11" cstate="email"/>
          <a:srcRect/>
          <a:stretch>
            <a:fillRect/>
          </a:stretch>
        </p:blipFill>
        <p:spPr bwMode="auto">
          <a:xfrm>
            <a:off x="5952139" y="5661013"/>
            <a:ext cx="399945" cy="258762"/>
          </a:xfrm>
          <a:prstGeom prst="rect">
            <a:avLst/>
          </a:prstGeom>
          <a:noFill/>
          <a:ln w="9525">
            <a:noFill/>
            <a:miter lim="800000"/>
            <a:headEnd/>
            <a:tailEnd/>
          </a:ln>
          <a:effectLst>
            <a:prstShdw prst="shdw17" dist="17961" dir="2700000">
              <a:srgbClr val="006E99"/>
            </a:prstShdw>
          </a:effectLst>
        </p:spPr>
      </p:pic>
      <p:sp>
        <p:nvSpPr>
          <p:cNvPr id="3101" name="Rectangle à coins arrondis 43"/>
          <p:cNvSpPr>
            <a:spLocks noChangeArrowheads="1"/>
          </p:cNvSpPr>
          <p:nvPr/>
        </p:nvSpPr>
        <p:spPr bwMode="auto">
          <a:xfrm>
            <a:off x="4809436" y="1000125"/>
            <a:ext cx="3332881" cy="2357438"/>
          </a:xfrm>
          <a:prstGeom prst="roundRect">
            <a:avLst>
              <a:gd name="adj" fmla="val 16667"/>
            </a:avLst>
          </a:prstGeom>
          <a:noFill/>
          <a:ln w="9525" algn="ctr">
            <a:solidFill>
              <a:srgbClr val="009530"/>
            </a:solidFill>
            <a:round/>
            <a:headEnd/>
            <a:tailEnd/>
          </a:ln>
        </p:spPr>
        <p:txBody>
          <a:bodyPr/>
          <a:lstStyle/>
          <a:p>
            <a:endParaRPr lang="fr-FR">
              <a:solidFill>
                <a:srgbClr val="FFFFFF"/>
              </a:solidFill>
            </a:endParaRPr>
          </a:p>
        </p:txBody>
      </p:sp>
      <p:sp>
        <p:nvSpPr>
          <p:cNvPr id="3102" name="Rectangle à coins arrondis 43"/>
          <p:cNvSpPr>
            <a:spLocks noChangeArrowheads="1"/>
          </p:cNvSpPr>
          <p:nvPr/>
        </p:nvSpPr>
        <p:spPr bwMode="auto">
          <a:xfrm>
            <a:off x="285676" y="3846500"/>
            <a:ext cx="3332881" cy="2357438"/>
          </a:xfrm>
          <a:prstGeom prst="roundRect">
            <a:avLst>
              <a:gd name="adj" fmla="val 16667"/>
            </a:avLst>
          </a:prstGeom>
          <a:noFill/>
          <a:ln w="9525" algn="ctr">
            <a:solidFill>
              <a:srgbClr val="009530"/>
            </a:solidFill>
            <a:round/>
            <a:headEnd/>
            <a:tailEnd/>
          </a:ln>
        </p:spPr>
        <p:txBody>
          <a:bodyPr/>
          <a:lstStyle/>
          <a:p>
            <a:endParaRPr lang="fr-FR">
              <a:solidFill>
                <a:srgbClr val="FFFFFF"/>
              </a:solidFill>
            </a:endParaRPr>
          </a:p>
        </p:txBody>
      </p:sp>
      <p:sp>
        <p:nvSpPr>
          <p:cNvPr id="3103" name="Rectangle à coins arrondis 43"/>
          <p:cNvSpPr>
            <a:spLocks noChangeArrowheads="1"/>
          </p:cNvSpPr>
          <p:nvPr/>
        </p:nvSpPr>
        <p:spPr bwMode="auto">
          <a:xfrm>
            <a:off x="4809436" y="3846500"/>
            <a:ext cx="3332881" cy="2357438"/>
          </a:xfrm>
          <a:prstGeom prst="roundRect">
            <a:avLst>
              <a:gd name="adj" fmla="val 16667"/>
            </a:avLst>
          </a:prstGeom>
          <a:noFill/>
          <a:ln w="9525" algn="ctr">
            <a:solidFill>
              <a:srgbClr val="009530"/>
            </a:solidFill>
            <a:round/>
            <a:headEnd/>
            <a:tailEnd/>
          </a:ln>
        </p:spPr>
        <p:txBody>
          <a:bodyPr/>
          <a:lstStyle/>
          <a:p>
            <a:endParaRPr lang="fr-FR">
              <a:solidFill>
                <a:srgbClr val="FFFFFF"/>
              </a:solidFill>
            </a:endParaRPr>
          </a:p>
        </p:txBody>
      </p:sp>
      <p:pic>
        <p:nvPicPr>
          <p:cNvPr id="3104" name="Picture 80" descr="Arrow_turn_right"/>
          <p:cNvPicPr>
            <a:picLocks noChangeAspect="1" noChangeArrowheads="1"/>
          </p:cNvPicPr>
          <p:nvPr/>
        </p:nvPicPr>
        <p:blipFill>
          <a:blip r:embed="rId12" cstate="email"/>
          <a:srcRect/>
          <a:stretch>
            <a:fillRect/>
          </a:stretch>
        </p:blipFill>
        <p:spPr bwMode="auto">
          <a:xfrm>
            <a:off x="1974337" y="3234165"/>
            <a:ext cx="1151167" cy="758825"/>
          </a:xfrm>
          <a:prstGeom prst="rect">
            <a:avLst/>
          </a:prstGeom>
          <a:noFill/>
          <a:ln w="9525">
            <a:noFill/>
            <a:miter lim="800000"/>
            <a:headEnd/>
            <a:tailEnd/>
          </a:ln>
        </p:spPr>
      </p:pic>
      <p:pic>
        <p:nvPicPr>
          <p:cNvPr id="3105" name="Picture 81" descr="Arrow_turn_left"/>
          <p:cNvPicPr>
            <a:picLocks noChangeAspect="1" noChangeArrowheads="1"/>
          </p:cNvPicPr>
          <p:nvPr/>
        </p:nvPicPr>
        <p:blipFill>
          <a:blip r:embed="rId13" cstate="email"/>
          <a:srcRect/>
          <a:stretch>
            <a:fillRect/>
          </a:stretch>
        </p:blipFill>
        <p:spPr bwMode="auto">
          <a:xfrm rot="3775698">
            <a:off x="3698514" y="2444086"/>
            <a:ext cx="865187" cy="990342"/>
          </a:xfrm>
          <a:prstGeom prst="rect">
            <a:avLst/>
          </a:prstGeom>
          <a:noFill/>
          <a:ln w="9525">
            <a:noFill/>
            <a:miter lim="800000"/>
            <a:headEnd/>
            <a:tailEnd/>
          </a:ln>
        </p:spPr>
      </p:pic>
      <p:pic>
        <p:nvPicPr>
          <p:cNvPr id="3106" name="Picture 82" descr="arrow_smiley"/>
          <p:cNvPicPr>
            <a:picLocks noChangeAspect="1" noChangeArrowheads="1"/>
          </p:cNvPicPr>
          <p:nvPr/>
        </p:nvPicPr>
        <p:blipFill>
          <a:blip r:embed="rId14" cstate="email"/>
          <a:srcRect/>
          <a:stretch>
            <a:fillRect/>
          </a:stretch>
        </p:blipFill>
        <p:spPr bwMode="auto">
          <a:xfrm>
            <a:off x="3513203" y="3917938"/>
            <a:ext cx="1248508" cy="571500"/>
          </a:xfrm>
          <a:prstGeom prst="rect">
            <a:avLst/>
          </a:prstGeom>
          <a:noFill/>
          <a:ln w="9525">
            <a:noFill/>
            <a:miter lim="800000"/>
            <a:headEnd/>
            <a:tailEnd/>
          </a:ln>
        </p:spPr>
      </p:pic>
      <p:sp>
        <p:nvSpPr>
          <p:cNvPr id="3107" name="AutoShape 57"/>
          <p:cNvSpPr>
            <a:spLocks noChangeArrowheads="1"/>
          </p:cNvSpPr>
          <p:nvPr/>
        </p:nvSpPr>
        <p:spPr bwMode="auto">
          <a:xfrm>
            <a:off x="95226" y="884238"/>
            <a:ext cx="865491" cy="576262"/>
          </a:xfrm>
          <a:prstGeom prst="roundRect">
            <a:avLst>
              <a:gd name="adj" fmla="val 16667"/>
            </a:avLst>
          </a:prstGeom>
          <a:solidFill>
            <a:srgbClr val="009530"/>
          </a:solidFill>
          <a:ln w="25400">
            <a:solidFill>
              <a:srgbClr val="009530"/>
            </a:solidFill>
            <a:round/>
            <a:headEnd/>
            <a:tailEnd/>
          </a:ln>
        </p:spPr>
        <p:txBody>
          <a:bodyPr wrap="none" anchor="ctr"/>
          <a:lstStyle/>
          <a:p>
            <a:endParaRPr lang="fr-FR">
              <a:solidFill>
                <a:srgbClr val="FFFFFF"/>
              </a:solidFill>
            </a:endParaRPr>
          </a:p>
        </p:txBody>
      </p:sp>
      <p:sp>
        <p:nvSpPr>
          <p:cNvPr id="3108" name="Text Box 18"/>
          <p:cNvSpPr txBox="1">
            <a:spLocks noChangeArrowheads="1"/>
          </p:cNvSpPr>
          <p:nvPr/>
        </p:nvSpPr>
        <p:spPr bwMode="auto">
          <a:xfrm>
            <a:off x="190451" y="957263"/>
            <a:ext cx="672925" cy="463550"/>
          </a:xfrm>
          <a:prstGeom prst="rect">
            <a:avLst/>
          </a:prstGeom>
          <a:noFill/>
          <a:ln w="9525">
            <a:noFill/>
            <a:round/>
            <a:headEnd/>
            <a:tailEnd/>
          </a:ln>
        </p:spPr>
        <p:txBody>
          <a:bodyPr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400">
                <a:solidFill>
                  <a:srgbClr val="FFFFFF"/>
                </a:solidFill>
              </a:rPr>
              <a:t>1</a:t>
            </a:r>
          </a:p>
        </p:txBody>
      </p:sp>
      <p:sp>
        <p:nvSpPr>
          <p:cNvPr id="3109" name="AutoShape 65"/>
          <p:cNvSpPr>
            <a:spLocks noChangeArrowheads="1"/>
          </p:cNvSpPr>
          <p:nvPr/>
        </p:nvSpPr>
        <p:spPr bwMode="auto">
          <a:xfrm>
            <a:off x="4809436" y="781051"/>
            <a:ext cx="865491" cy="576263"/>
          </a:xfrm>
          <a:prstGeom prst="roundRect">
            <a:avLst>
              <a:gd name="adj" fmla="val 16667"/>
            </a:avLst>
          </a:prstGeom>
          <a:solidFill>
            <a:srgbClr val="009530"/>
          </a:solidFill>
          <a:ln w="25400">
            <a:solidFill>
              <a:srgbClr val="009530"/>
            </a:solidFill>
            <a:round/>
            <a:headEnd/>
            <a:tailEnd/>
          </a:ln>
        </p:spPr>
        <p:txBody>
          <a:bodyPr wrap="none" anchor="ctr"/>
          <a:lstStyle/>
          <a:p>
            <a:endParaRPr lang="fr-FR">
              <a:solidFill>
                <a:srgbClr val="FFFFFF"/>
              </a:solidFill>
            </a:endParaRPr>
          </a:p>
        </p:txBody>
      </p:sp>
      <p:sp>
        <p:nvSpPr>
          <p:cNvPr id="3110" name="Text Box 18"/>
          <p:cNvSpPr txBox="1">
            <a:spLocks noChangeArrowheads="1"/>
          </p:cNvSpPr>
          <p:nvPr/>
        </p:nvSpPr>
        <p:spPr bwMode="auto">
          <a:xfrm>
            <a:off x="4906778" y="852488"/>
            <a:ext cx="672925" cy="463550"/>
          </a:xfrm>
          <a:prstGeom prst="rect">
            <a:avLst/>
          </a:prstGeom>
          <a:noFill/>
          <a:ln w="9525">
            <a:noFill/>
            <a:round/>
            <a:headEnd/>
            <a:tailEnd/>
          </a:ln>
        </p:spPr>
        <p:txBody>
          <a:bodyPr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400">
                <a:solidFill>
                  <a:srgbClr val="FFFFFF"/>
                </a:solidFill>
              </a:rPr>
              <a:t>2</a:t>
            </a:r>
          </a:p>
        </p:txBody>
      </p:sp>
      <p:sp>
        <p:nvSpPr>
          <p:cNvPr id="3111" name="AutoShape 69"/>
          <p:cNvSpPr>
            <a:spLocks noChangeArrowheads="1"/>
          </p:cNvSpPr>
          <p:nvPr/>
        </p:nvSpPr>
        <p:spPr bwMode="auto">
          <a:xfrm>
            <a:off x="285677" y="3632188"/>
            <a:ext cx="865491" cy="576262"/>
          </a:xfrm>
          <a:prstGeom prst="roundRect">
            <a:avLst>
              <a:gd name="adj" fmla="val 16667"/>
            </a:avLst>
          </a:prstGeom>
          <a:solidFill>
            <a:srgbClr val="009530"/>
          </a:solidFill>
          <a:ln w="25400">
            <a:solidFill>
              <a:srgbClr val="009530"/>
            </a:solidFill>
            <a:round/>
            <a:headEnd/>
            <a:tailEnd/>
          </a:ln>
        </p:spPr>
        <p:txBody>
          <a:bodyPr wrap="none" anchor="ctr"/>
          <a:lstStyle/>
          <a:p>
            <a:endParaRPr lang="fr-FR">
              <a:solidFill>
                <a:srgbClr val="FFFFFF"/>
              </a:solidFill>
            </a:endParaRPr>
          </a:p>
        </p:txBody>
      </p:sp>
      <p:sp>
        <p:nvSpPr>
          <p:cNvPr id="3112" name="Text Box 18"/>
          <p:cNvSpPr txBox="1">
            <a:spLocks noChangeArrowheads="1"/>
          </p:cNvSpPr>
          <p:nvPr/>
        </p:nvSpPr>
        <p:spPr bwMode="auto">
          <a:xfrm>
            <a:off x="383018" y="3703625"/>
            <a:ext cx="672925" cy="463550"/>
          </a:xfrm>
          <a:prstGeom prst="rect">
            <a:avLst/>
          </a:prstGeom>
          <a:noFill/>
          <a:ln w="9525">
            <a:noFill/>
            <a:round/>
            <a:headEnd/>
            <a:tailEnd/>
          </a:ln>
        </p:spPr>
        <p:txBody>
          <a:bodyPr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400">
                <a:solidFill>
                  <a:srgbClr val="FFFFFF"/>
                </a:solidFill>
              </a:rPr>
              <a:t>3</a:t>
            </a:r>
          </a:p>
        </p:txBody>
      </p:sp>
      <p:sp>
        <p:nvSpPr>
          <p:cNvPr id="3113" name="AutoShape 54"/>
          <p:cNvSpPr>
            <a:spLocks noChangeArrowheads="1"/>
          </p:cNvSpPr>
          <p:nvPr/>
        </p:nvSpPr>
        <p:spPr bwMode="auto">
          <a:xfrm>
            <a:off x="4809436" y="3560750"/>
            <a:ext cx="865491" cy="576263"/>
          </a:xfrm>
          <a:prstGeom prst="roundRect">
            <a:avLst>
              <a:gd name="adj" fmla="val 16667"/>
            </a:avLst>
          </a:prstGeom>
          <a:solidFill>
            <a:srgbClr val="009530"/>
          </a:solidFill>
          <a:ln w="25400">
            <a:solidFill>
              <a:srgbClr val="009530"/>
            </a:solidFill>
            <a:round/>
            <a:headEnd/>
            <a:tailEnd/>
          </a:ln>
        </p:spPr>
        <p:txBody>
          <a:bodyPr wrap="none" anchor="ctr"/>
          <a:lstStyle/>
          <a:p>
            <a:endParaRPr lang="fr-FR">
              <a:solidFill>
                <a:srgbClr val="FFFFFF"/>
              </a:solidFill>
            </a:endParaRPr>
          </a:p>
        </p:txBody>
      </p:sp>
      <p:sp>
        <p:nvSpPr>
          <p:cNvPr id="3114" name="Text Box 18"/>
          <p:cNvSpPr txBox="1">
            <a:spLocks noChangeArrowheads="1"/>
          </p:cNvSpPr>
          <p:nvPr/>
        </p:nvSpPr>
        <p:spPr bwMode="auto">
          <a:xfrm>
            <a:off x="4906778" y="3632188"/>
            <a:ext cx="672925" cy="463550"/>
          </a:xfrm>
          <a:prstGeom prst="rect">
            <a:avLst/>
          </a:prstGeom>
          <a:noFill/>
          <a:ln w="9525">
            <a:noFill/>
            <a:round/>
            <a:headEnd/>
            <a:tailEnd/>
          </a:ln>
        </p:spPr>
        <p:txBody>
          <a:bodyPr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sz="2400">
                <a:solidFill>
                  <a:srgbClr val="FFFFFF"/>
                </a:solidFill>
              </a:rPr>
              <a:t>4</a:t>
            </a:r>
          </a:p>
        </p:txBody>
      </p:sp>
      <p:grpSp>
        <p:nvGrpSpPr>
          <p:cNvPr id="2" name="Group 3"/>
          <p:cNvGrpSpPr>
            <a:grpSpLocks noChangeAspect="1"/>
          </p:cNvGrpSpPr>
          <p:nvPr/>
        </p:nvGrpSpPr>
        <p:grpSpPr bwMode="auto">
          <a:xfrm>
            <a:off x="8464442" y="1111638"/>
            <a:ext cx="232085" cy="313877"/>
            <a:chOff x="529" y="947"/>
            <a:chExt cx="210" cy="221"/>
          </a:xfrm>
        </p:grpSpPr>
        <p:sp>
          <p:nvSpPr>
            <p:cNvPr id="44"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5"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3" name="Group 3"/>
          <p:cNvGrpSpPr>
            <a:grpSpLocks noChangeAspect="1"/>
          </p:cNvGrpSpPr>
          <p:nvPr/>
        </p:nvGrpSpPr>
        <p:grpSpPr bwMode="auto">
          <a:xfrm>
            <a:off x="8424656" y="1861001"/>
            <a:ext cx="232085" cy="313877"/>
            <a:chOff x="529" y="947"/>
            <a:chExt cx="210" cy="221"/>
          </a:xfrm>
        </p:grpSpPr>
        <p:sp>
          <p:nvSpPr>
            <p:cNvPr id="47"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8"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4" name="Group 3"/>
          <p:cNvGrpSpPr>
            <a:grpSpLocks noChangeAspect="1"/>
          </p:cNvGrpSpPr>
          <p:nvPr/>
        </p:nvGrpSpPr>
        <p:grpSpPr bwMode="auto">
          <a:xfrm>
            <a:off x="8464442" y="3077226"/>
            <a:ext cx="232085" cy="313877"/>
            <a:chOff x="529" y="947"/>
            <a:chExt cx="210" cy="221"/>
          </a:xfrm>
        </p:grpSpPr>
        <p:sp>
          <p:nvSpPr>
            <p:cNvPr id="53"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4"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55" name="Title 1"/>
          <p:cNvSpPr>
            <a:spLocks noGrp="1"/>
          </p:cNvSpPr>
          <p:nvPr>
            <p:ph type="title"/>
          </p:nvPr>
        </p:nvSpPr>
        <p:spPr>
          <a:xfrm>
            <a:off x="371940" y="14676"/>
            <a:ext cx="10969943" cy="1096962"/>
          </a:xfrm>
        </p:spPr>
        <p:txBody>
          <a:bodyPr/>
          <a:lstStyle/>
          <a:p>
            <a:pPr eaLnBrk="0" hangingPunct="0"/>
            <a:r>
              <a:rPr lang="ru-RU" dirty="0" smtClean="0">
                <a:ea typeface="SimSun" pitchFamily="2" charset="-122"/>
              </a:rPr>
              <a:t>Модель объекта </a:t>
            </a:r>
            <a:r>
              <a:rPr lang="en-US" dirty="0" smtClean="0">
                <a:ea typeface="SimSun" pitchFamily="2" charset="-122"/>
              </a:rPr>
              <a:t>&amp; </a:t>
            </a:r>
            <a:r>
              <a:rPr lang="ru-RU" dirty="0" smtClean="0">
                <a:ea typeface="SimSun" pitchFamily="2" charset="-122"/>
              </a:rPr>
              <a:t>синхронизация изменений</a:t>
            </a:r>
            <a:endParaRPr lang="en-US" dirty="0">
              <a:ea typeface="SimSun" pitchFamily="2" charset="-122"/>
            </a:endParaRPr>
          </a:p>
        </p:txBody>
      </p:sp>
      <p:sp>
        <p:nvSpPr>
          <p:cNvPr id="58"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59"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и повышение точности решений</a:t>
            </a:r>
            <a:endParaRPr lang="en-US" sz="1600" b="1" dirty="0">
              <a:solidFill>
                <a:schemeClr val="bg1"/>
              </a:solidFill>
            </a:endParaRPr>
          </a:p>
        </p:txBody>
      </p:sp>
      <p:pic>
        <p:nvPicPr>
          <p:cNvPr id="60" name="Picture 19" descr="Logo_PlantStruxure_OK"/>
          <p:cNvPicPr>
            <a:picLocks noChangeAspect="1" noChangeArrowheads="1"/>
          </p:cNvPicPr>
          <p:nvPr/>
        </p:nvPicPr>
        <p:blipFill>
          <a:blip r:embed="rId15" cstate="email"/>
          <a:srcRect/>
          <a:stretch>
            <a:fillRect/>
          </a:stretch>
        </p:blipFill>
        <p:spPr bwMode="auto">
          <a:xfrm>
            <a:off x="1219320" y="6327775"/>
            <a:ext cx="2249287" cy="376578"/>
          </a:xfrm>
          <a:prstGeom prst="rect">
            <a:avLst/>
          </a:prstGeom>
          <a:noFill/>
          <a:ln w="9525">
            <a:noFill/>
            <a:miter lim="800000"/>
            <a:headEnd/>
            <a:tailEnd/>
          </a:ln>
        </p:spPr>
      </p:pic>
      <p:sp>
        <p:nvSpPr>
          <p:cNvPr id="61"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grpSp>
        <p:nvGrpSpPr>
          <p:cNvPr id="62" name="Group 61"/>
          <p:cNvGrpSpPr>
            <a:grpSpLocks noChangeAspect="1"/>
          </p:cNvGrpSpPr>
          <p:nvPr/>
        </p:nvGrpSpPr>
        <p:grpSpPr bwMode="auto">
          <a:xfrm>
            <a:off x="8477600" y="4079941"/>
            <a:ext cx="232085" cy="313877"/>
            <a:chOff x="529" y="947"/>
            <a:chExt cx="210" cy="221"/>
          </a:xfrm>
        </p:grpSpPr>
        <p:sp>
          <p:nvSpPr>
            <p:cNvPr id="63"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4"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65" name="Picture 64" descr="Arrow_down_Dk Grey.png"/>
          <p:cNvPicPr>
            <a:picLocks noChangeAspect="1"/>
          </p:cNvPicPr>
          <p:nvPr/>
        </p:nvPicPr>
        <p:blipFill>
          <a:blip r:embed="rId16"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21"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и повышение точности решений</a:t>
            </a:r>
            <a:endParaRPr lang="en-US" sz="1600" b="1" dirty="0">
              <a:solidFill>
                <a:schemeClr val="bg1"/>
              </a:solidFill>
            </a:endParaRPr>
          </a:p>
        </p:txBody>
      </p:sp>
      <p:pic>
        <p:nvPicPr>
          <p:cNvPr id="22" name="Picture 19" descr="Logo_PlantStruxure_OK"/>
          <p:cNvPicPr>
            <a:picLocks noChangeAspect="1" noChangeArrowheads="1"/>
          </p:cNvPicPr>
          <p:nvPr/>
        </p:nvPicPr>
        <p:blipFill>
          <a:blip r:embed="rId3" cstate="email"/>
          <a:srcRect/>
          <a:stretch>
            <a:fillRect/>
          </a:stretch>
        </p:blipFill>
        <p:spPr bwMode="auto">
          <a:xfrm>
            <a:off x="1219320" y="6327775"/>
            <a:ext cx="2249287" cy="376578"/>
          </a:xfrm>
          <a:prstGeom prst="rect">
            <a:avLst/>
          </a:prstGeom>
          <a:noFill/>
          <a:ln w="9525">
            <a:noFill/>
            <a:miter lim="800000"/>
            <a:headEnd/>
            <a:tailEnd/>
          </a:ln>
        </p:spPr>
      </p:pic>
      <p:sp>
        <p:nvSpPr>
          <p:cNvPr id="23"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sp>
        <p:nvSpPr>
          <p:cNvPr id="19458" name="Rectangle 2"/>
          <p:cNvSpPr>
            <a:spLocks noGrp="1" noChangeArrowheads="1"/>
          </p:cNvSpPr>
          <p:nvPr>
            <p:ph type="title"/>
          </p:nvPr>
        </p:nvSpPr>
        <p:spPr/>
        <p:txBody>
          <a:bodyPr/>
          <a:lstStyle/>
          <a:p>
            <a:r>
              <a:rPr lang="ru-RU" sz="3200" dirty="0" smtClean="0"/>
              <a:t>Обеспечьте точность решения до внедрения на объекте</a:t>
            </a:r>
            <a:endParaRPr lang="en-US" sz="3200" dirty="0" smtClean="0"/>
          </a:p>
        </p:txBody>
      </p:sp>
      <p:sp>
        <p:nvSpPr>
          <p:cNvPr id="19459" name="Rectangle 6"/>
          <p:cNvSpPr>
            <a:spLocks noChangeArrowheads="1"/>
          </p:cNvSpPr>
          <p:nvPr/>
        </p:nvSpPr>
        <p:spPr bwMode="auto">
          <a:xfrm>
            <a:off x="236879" y="1362075"/>
            <a:ext cx="11341077" cy="2305050"/>
          </a:xfrm>
          <a:prstGeom prst="rect">
            <a:avLst/>
          </a:prstGeom>
          <a:noFill/>
          <a:ln w="9525">
            <a:noFill/>
            <a:miter lim="800000"/>
            <a:headEnd/>
            <a:tailEnd/>
          </a:ln>
        </p:spPr>
        <p:txBody>
          <a:bodyPr lIns="0" tIns="0" rIns="18000" bIns="10800"/>
          <a:lstStyle/>
          <a:p>
            <a:pPr marL="358775">
              <a:spcBef>
                <a:spcPct val="20000"/>
              </a:spcBef>
              <a:buClr>
                <a:schemeClr val="accent1"/>
              </a:buClr>
            </a:pPr>
            <a:r>
              <a:rPr lang="ru-RU" sz="2400" dirty="0" smtClean="0">
                <a:solidFill>
                  <a:schemeClr val="accent6">
                    <a:lumMod val="75000"/>
                  </a:schemeClr>
                </a:solidFill>
              </a:rPr>
              <a:t>Протестируйте проект посредством </a:t>
            </a:r>
            <a:r>
              <a:rPr lang="ru-RU" sz="2400" b="1" dirty="0" smtClean="0">
                <a:solidFill>
                  <a:srgbClr val="009530"/>
                </a:solidFill>
              </a:rPr>
              <a:t>встроенного симулятора </a:t>
            </a:r>
            <a:r>
              <a:rPr lang="ru-RU" sz="2400" dirty="0" smtClean="0">
                <a:solidFill>
                  <a:schemeClr val="accent6">
                    <a:lumMod val="75000"/>
                  </a:schemeClr>
                </a:solidFill>
              </a:rPr>
              <a:t>перед работой на объекте</a:t>
            </a:r>
            <a:endParaRPr lang="en-US" sz="2400" dirty="0"/>
          </a:p>
          <a:p>
            <a:pPr marL="180975" indent="-180975">
              <a:spcBef>
                <a:spcPct val="20000"/>
              </a:spcBef>
              <a:buClr>
                <a:schemeClr val="accent1"/>
              </a:buClr>
            </a:pPr>
            <a:r>
              <a:rPr lang="ru-RU" dirty="0" smtClean="0">
                <a:solidFill>
                  <a:schemeClr val="accent6">
                    <a:lumMod val="75000"/>
                  </a:schemeClr>
                </a:solidFill>
              </a:rPr>
              <a:t>Контрольные значения </a:t>
            </a:r>
            <a:r>
              <a:rPr lang="fr-FR" dirty="0" smtClean="0">
                <a:solidFill>
                  <a:schemeClr val="accent6">
                    <a:lumMod val="75000"/>
                  </a:schemeClr>
                </a:solidFill>
              </a:rPr>
              <a:t>(</a:t>
            </a:r>
            <a:r>
              <a:rPr lang="ru-RU" dirty="0" smtClean="0">
                <a:solidFill>
                  <a:schemeClr val="accent6">
                    <a:lumMod val="75000"/>
                  </a:schemeClr>
                </a:solidFill>
              </a:rPr>
              <a:t>в режиме работы</a:t>
            </a:r>
            <a:r>
              <a:rPr lang="fr-FR" dirty="0" smtClean="0">
                <a:solidFill>
                  <a:schemeClr val="accent6">
                    <a:lumMod val="75000"/>
                  </a:schemeClr>
                </a:solidFill>
              </a:rPr>
              <a:t>!) </a:t>
            </a:r>
            <a:r>
              <a:rPr lang="fr-FR" dirty="0">
                <a:solidFill>
                  <a:schemeClr val="accent6">
                    <a:lumMod val="75000"/>
                  </a:schemeClr>
                </a:solidFill>
              </a:rPr>
              <a:t>, </a:t>
            </a:r>
            <a:r>
              <a:rPr lang="ru-RU" dirty="0" smtClean="0">
                <a:solidFill>
                  <a:schemeClr val="accent6">
                    <a:lumMod val="75000"/>
                  </a:schemeClr>
                </a:solidFill>
              </a:rPr>
              <a:t>пошагово</a:t>
            </a:r>
            <a:r>
              <a:rPr lang="fr-FR" dirty="0" smtClean="0">
                <a:solidFill>
                  <a:schemeClr val="accent6">
                    <a:lumMod val="75000"/>
                  </a:schemeClr>
                </a:solidFill>
              </a:rPr>
              <a:t>, </a:t>
            </a:r>
            <a:r>
              <a:rPr lang="ru-RU" dirty="0" smtClean="0">
                <a:solidFill>
                  <a:schemeClr val="accent6">
                    <a:lumMod val="75000"/>
                  </a:schemeClr>
                </a:solidFill>
              </a:rPr>
              <a:t>отображение переменных</a:t>
            </a:r>
            <a:r>
              <a:rPr lang="fr-FR" dirty="0" smtClean="0">
                <a:solidFill>
                  <a:schemeClr val="accent6">
                    <a:lumMod val="75000"/>
                  </a:schemeClr>
                </a:solidFill>
              </a:rPr>
              <a:t>…</a:t>
            </a:r>
            <a:endParaRPr lang="fr-FR" dirty="0">
              <a:solidFill>
                <a:schemeClr val="accent6">
                  <a:lumMod val="75000"/>
                </a:schemeClr>
              </a:solidFill>
            </a:endParaRPr>
          </a:p>
          <a:p>
            <a:pPr marL="584200" lvl="1" indent="-165100">
              <a:lnSpc>
                <a:spcPct val="80000"/>
              </a:lnSpc>
            </a:pPr>
            <a:endParaRPr lang="fr-FR" dirty="0"/>
          </a:p>
          <a:p>
            <a:pPr marL="584200" lvl="1" indent="-165100">
              <a:spcBef>
                <a:spcPct val="20000"/>
              </a:spcBef>
              <a:buClr>
                <a:schemeClr val="bg2"/>
              </a:buClr>
              <a:buFont typeface="Arial" pitchFamily="34" charset="0"/>
              <a:buChar char="●"/>
            </a:pPr>
            <a:endParaRPr lang="en-US" sz="1600" dirty="0"/>
          </a:p>
        </p:txBody>
      </p:sp>
      <p:sp>
        <p:nvSpPr>
          <p:cNvPr id="19460" name="Rectangle 8"/>
          <p:cNvSpPr>
            <a:spLocks noChangeArrowheads="1"/>
          </p:cNvSpPr>
          <p:nvPr/>
        </p:nvSpPr>
        <p:spPr bwMode="auto">
          <a:xfrm>
            <a:off x="1310690" y="4581526"/>
            <a:ext cx="6910908" cy="1439863"/>
          </a:xfrm>
          <a:prstGeom prst="rect">
            <a:avLst/>
          </a:prstGeom>
          <a:noFill/>
          <a:ln w="9525">
            <a:noFill/>
            <a:miter lim="800000"/>
            <a:headEnd/>
            <a:tailEnd/>
          </a:ln>
        </p:spPr>
        <p:txBody>
          <a:bodyPr lIns="0" tIns="0" rIns="18000" bIns="10800"/>
          <a:lstStyle/>
          <a:p>
            <a:pPr marL="541338" lvl="1" indent="-180975">
              <a:spcBef>
                <a:spcPct val="20000"/>
              </a:spcBef>
              <a:buClr>
                <a:schemeClr val="bg2"/>
              </a:buClr>
              <a:buFont typeface="Arial" pitchFamily="34" charset="0"/>
              <a:buNone/>
            </a:pPr>
            <a:endParaRPr lang="en-US" sz="1600"/>
          </a:p>
        </p:txBody>
      </p:sp>
      <p:pic>
        <p:nvPicPr>
          <p:cNvPr id="17415" name="Picture 11"/>
          <p:cNvPicPr>
            <a:picLocks noChangeAspect="1" noChangeArrowheads="1"/>
          </p:cNvPicPr>
          <p:nvPr/>
        </p:nvPicPr>
        <p:blipFill>
          <a:blip r:embed="rId4" cstate="email"/>
          <a:srcRect/>
          <a:stretch>
            <a:fillRect/>
          </a:stretch>
        </p:blipFill>
        <p:spPr bwMode="auto">
          <a:xfrm>
            <a:off x="2827274" y="2852936"/>
            <a:ext cx="6946118" cy="254732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7416" name="Picture 13"/>
          <p:cNvPicPr>
            <a:picLocks noChangeAspect="1" noChangeArrowheads="1"/>
          </p:cNvPicPr>
          <p:nvPr/>
        </p:nvPicPr>
        <p:blipFill>
          <a:blip r:embed="rId5" cstate="email"/>
          <a:srcRect/>
          <a:stretch>
            <a:fillRect/>
          </a:stretch>
        </p:blipFill>
        <p:spPr bwMode="auto">
          <a:xfrm>
            <a:off x="511774" y="3213100"/>
            <a:ext cx="1672057" cy="1276350"/>
          </a:xfrm>
          <a:prstGeom prst="rect">
            <a:avLst/>
          </a:prstGeom>
          <a:ln>
            <a:noFill/>
          </a:ln>
          <a:effectLst>
            <a:outerShdw blurRad="292100" dist="139700" dir="2700000" algn="tl" rotWithShape="0">
              <a:srgbClr val="333333">
                <a:alpha val="65000"/>
              </a:srgbClr>
            </a:outerShdw>
          </a:effectLst>
        </p:spPr>
      </p:pic>
      <p:pic>
        <p:nvPicPr>
          <p:cNvPr id="17417" name="Picture 10"/>
          <p:cNvPicPr>
            <a:picLocks noChangeAspect="1" noChangeArrowheads="1"/>
          </p:cNvPicPr>
          <p:nvPr/>
        </p:nvPicPr>
        <p:blipFill>
          <a:blip r:embed="rId6" cstate="email"/>
          <a:srcRect/>
          <a:stretch>
            <a:fillRect/>
          </a:stretch>
        </p:blipFill>
        <p:spPr bwMode="auto">
          <a:xfrm>
            <a:off x="8858386" y="1773239"/>
            <a:ext cx="3260119" cy="1392237"/>
          </a:xfrm>
          <a:prstGeom prst="rect">
            <a:avLst/>
          </a:prstGeom>
          <a:ln>
            <a:noFill/>
          </a:ln>
          <a:effectLst>
            <a:outerShdw blurRad="292100" dist="139700" dir="2700000" algn="tl" rotWithShape="0">
              <a:srgbClr val="333333">
                <a:alpha val="65000"/>
              </a:srgbClr>
            </a:outerShdw>
          </a:effectLst>
        </p:spPr>
      </p:pic>
      <p:sp>
        <p:nvSpPr>
          <p:cNvPr id="19466" name="Rectangle 14"/>
          <p:cNvSpPr>
            <a:spLocks noChangeArrowheads="1"/>
          </p:cNvSpPr>
          <p:nvPr/>
        </p:nvSpPr>
        <p:spPr bwMode="auto">
          <a:xfrm>
            <a:off x="246121" y="4868864"/>
            <a:ext cx="3545308" cy="954107"/>
          </a:xfrm>
          <a:prstGeom prst="rect">
            <a:avLst/>
          </a:prstGeom>
          <a:noFill/>
          <a:ln w="9525">
            <a:noFill/>
            <a:miter lim="800000"/>
            <a:headEnd/>
            <a:tailEnd/>
          </a:ln>
        </p:spPr>
        <p:txBody>
          <a:bodyPr>
            <a:spAutoFit/>
          </a:bodyPr>
          <a:lstStyle/>
          <a:p>
            <a:pPr>
              <a:spcBef>
                <a:spcPct val="20000"/>
              </a:spcBef>
              <a:buClr>
                <a:schemeClr val="accent1"/>
              </a:buClr>
            </a:pPr>
            <a:r>
              <a:rPr lang="ru-RU" dirty="0" smtClean="0">
                <a:solidFill>
                  <a:schemeClr val="accent6">
                    <a:lumMod val="75000"/>
                  </a:schemeClr>
                </a:solidFill>
              </a:rPr>
              <a:t>Проверьте работу </a:t>
            </a:r>
            <a:r>
              <a:rPr lang="ru-RU" sz="2000" b="1" dirty="0" smtClean="0">
                <a:solidFill>
                  <a:srgbClr val="009530"/>
                </a:solidFill>
              </a:rPr>
              <a:t>графической анимации </a:t>
            </a:r>
            <a:r>
              <a:rPr lang="ru-RU" dirty="0" smtClean="0">
                <a:solidFill>
                  <a:schemeClr val="accent6">
                    <a:lumMod val="75000"/>
                  </a:schemeClr>
                </a:solidFill>
              </a:rPr>
              <a:t>и корректность логики системы</a:t>
            </a:r>
            <a:endParaRPr lang="en-US" dirty="0">
              <a:solidFill>
                <a:schemeClr val="accent6">
                  <a:lumMod val="75000"/>
                </a:schemeClr>
              </a:solidFill>
            </a:endParaRPr>
          </a:p>
        </p:txBody>
      </p:sp>
      <p:pic>
        <p:nvPicPr>
          <p:cNvPr id="18443" name="Picture 11"/>
          <p:cNvPicPr>
            <a:picLocks noChangeAspect="1" noChangeArrowheads="1"/>
          </p:cNvPicPr>
          <p:nvPr/>
        </p:nvPicPr>
        <p:blipFill>
          <a:blip r:embed="rId7" cstate="email"/>
          <a:srcRect/>
          <a:stretch>
            <a:fillRect/>
          </a:stretch>
        </p:blipFill>
        <p:spPr bwMode="auto">
          <a:xfrm>
            <a:off x="3613553" y="2852936"/>
            <a:ext cx="1863484" cy="3619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8445" name="Picture 13"/>
          <p:cNvPicPr>
            <a:picLocks noChangeAspect="1" noChangeArrowheads="1"/>
          </p:cNvPicPr>
          <p:nvPr/>
        </p:nvPicPr>
        <p:blipFill>
          <a:blip r:embed="rId8" cstate="email"/>
          <a:srcRect/>
          <a:stretch>
            <a:fillRect/>
          </a:stretch>
        </p:blipFill>
        <p:spPr bwMode="auto">
          <a:xfrm>
            <a:off x="2373122" y="3140969"/>
            <a:ext cx="2648725" cy="6381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8" name="Picture 17" descr="Home Icon.jpg">
            <a:hlinkClick r:id="rId9" action="ppaction://hlinksldjump" tooltip="PES - Single Point Solution"/>
          </p:cNvPr>
          <p:cNvPicPr>
            <a:picLocks noChangeAspect="1"/>
          </p:cNvPicPr>
          <p:nvPr/>
        </p:nvPicPr>
        <p:blipFill>
          <a:blip r:embed="rId10" cstate="email"/>
          <a:stretch>
            <a:fillRect/>
          </a:stretch>
        </p:blipFill>
        <p:spPr>
          <a:xfrm>
            <a:off x="11579225" y="6278563"/>
            <a:ext cx="492722" cy="492722"/>
          </a:xfrm>
          <a:prstGeom prst="rect">
            <a:avLst/>
          </a:prstGeom>
        </p:spPr>
      </p:pic>
      <p:pic>
        <p:nvPicPr>
          <p:cNvPr id="25" name="Picture 6" descr="Higher"/>
          <p:cNvPicPr>
            <a:picLocks noChangeAspect="1" noChangeArrowheads="1"/>
          </p:cNvPicPr>
          <p:nvPr/>
        </p:nvPicPr>
        <p:blipFill>
          <a:blip r:embed="rId11" cstate="email"/>
          <a:srcRect/>
          <a:stretch>
            <a:fillRect/>
          </a:stretch>
        </p:blipFill>
        <p:spPr bwMode="auto">
          <a:xfrm>
            <a:off x="92487" y="1341522"/>
            <a:ext cx="517113" cy="545182"/>
          </a:xfrm>
          <a:prstGeom prst="rect">
            <a:avLst/>
          </a:prstGeom>
          <a:noFill/>
          <a:ln w="9525">
            <a:noFill/>
            <a:miter lim="800000"/>
            <a:headEnd/>
            <a:tailEnd/>
          </a:ln>
        </p:spPr>
      </p:pic>
      <p:pic>
        <p:nvPicPr>
          <p:cNvPr id="24" name="Picture 23" descr="Arrow_down_Dk Grey.png"/>
          <p:cNvPicPr>
            <a:picLocks noChangeAspect="1"/>
          </p:cNvPicPr>
          <p:nvPr/>
        </p:nvPicPr>
        <p:blipFill>
          <a:blip r:embed="rId12"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smtClean="0"/>
              <a:t>Библиотеки </a:t>
            </a:r>
            <a:r>
              <a:rPr lang="en-US" dirty="0" smtClean="0"/>
              <a:t>PES</a:t>
            </a:r>
            <a:endParaRPr lang="en-US" dirty="0"/>
          </a:p>
        </p:txBody>
      </p:sp>
      <p:sp>
        <p:nvSpPr>
          <p:cNvPr id="5" name="Text Placeholder 4"/>
          <p:cNvSpPr>
            <a:spLocks noGrp="1"/>
          </p:cNvSpPr>
          <p:nvPr>
            <p:ph type="body" sz="quarter" idx="10"/>
          </p:nvPr>
        </p:nvSpPr>
        <p:spPr/>
        <p:txBody>
          <a:bodyP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J:\Marcomms\Diagrams\UVP icons\Operational-Intelligence.png"/>
          <p:cNvPicPr>
            <a:picLocks noChangeAspect="1" noChangeArrowheads="1"/>
          </p:cNvPicPr>
          <p:nvPr/>
        </p:nvPicPr>
        <p:blipFill>
          <a:blip r:embed="rId3" cstate="email"/>
          <a:srcRect/>
          <a:stretch>
            <a:fillRect/>
          </a:stretch>
        </p:blipFill>
        <p:spPr bwMode="auto">
          <a:xfrm>
            <a:off x="10135962" y="0"/>
            <a:ext cx="1150229" cy="1157432"/>
          </a:xfrm>
          <a:prstGeom prst="rect">
            <a:avLst/>
          </a:prstGeom>
          <a:noFill/>
          <a:ln w="9525">
            <a:noFill/>
            <a:miter lim="800000"/>
            <a:headEnd/>
            <a:tailEnd/>
          </a:ln>
        </p:spPr>
      </p:pic>
      <p:sp>
        <p:nvSpPr>
          <p:cNvPr id="20" name="Text Placeholder 9"/>
          <p:cNvSpPr>
            <a:spLocks noGrp="1"/>
          </p:cNvSpPr>
          <p:nvPr>
            <p:ph type="body" sz="quarter" idx="14"/>
          </p:nvPr>
        </p:nvSpPr>
        <p:spPr>
          <a:xfrm>
            <a:off x="1127978" y="1159072"/>
            <a:ext cx="10521715" cy="914396"/>
          </a:xfrm>
        </p:spPr>
        <p:txBody>
          <a:bodyPr/>
          <a:lstStyle/>
          <a:p>
            <a:r>
              <a:rPr lang="ru-RU" sz="2400" dirty="0" smtClean="0">
                <a:solidFill>
                  <a:schemeClr val="accent5"/>
                </a:solidFill>
              </a:rPr>
              <a:t>Наработанная годами </a:t>
            </a:r>
            <a:r>
              <a:rPr lang="ru-RU" sz="2400" dirty="0" smtClean="0">
                <a:solidFill>
                  <a:schemeClr val="accent3"/>
                </a:solidFill>
              </a:rPr>
              <a:t>экспертиза решений </a:t>
            </a:r>
            <a:r>
              <a:rPr lang="ru-RU" sz="2400" dirty="0" smtClean="0">
                <a:solidFill>
                  <a:schemeClr val="accent5"/>
                </a:solidFill>
              </a:rPr>
              <a:t>отражена в </a:t>
            </a:r>
            <a:r>
              <a:rPr lang="ru-RU" sz="2400" dirty="0" smtClean="0">
                <a:solidFill>
                  <a:schemeClr val="accent3"/>
                </a:solidFill>
              </a:rPr>
              <a:t>Библиотеках</a:t>
            </a:r>
            <a:r>
              <a:rPr lang="ru-RU" sz="2400" dirty="0" smtClean="0">
                <a:solidFill>
                  <a:schemeClr val="tx2"/>
                </a:solidFill>
              </a:rPr>
              <a:t>, </a:t>
            </a:r>
            <a:r>
              <a:rPr lang="ru-RU" sz="2400" dirty="0" smtClean="0">
                <a:solidFill>
                  <a:schemeClr val="accent5"/>
                </a:solidFill>
              </a:rPr>
              <a:t>представляющих собой</a:t>
            </a:r>
            <a:r>
              <a:rPr lang="ru-RU" sz="2400" dirty="0" smtClean="0">
                <a:solidFill>
                  <a:schemeClr val="tx2"/>
                </a:solidFill>
              </a:rPr>
              <a:t> </a:t>
            </a:r>
            <a:r>
              <a:rPr lang="ru-RU" sz="2400" dirty="0" smtClean="0">
                <a:solidFill>
                  <a:schemeClr val="accent3"/>
                </a:solidFill>
              </a:rPr>
              <a:t>Производственные знания </a:t>
            </a:r>
            <a:r>
              <a:rPr lang="ru-RU" sz="2400" dirty="0" smtClean="0">
                <a:solidFill>
                  <a:schemeClr val="accent5"/>
                </a:solidFill>
              </a:rPr>
              <a:t>дополненные данными </a:t>
            </a:r>
            <a:r>
              <a:rPr lang="ru-RU" sz="2400" dirty="0" smtClean="0">
                <a:solidFill>
                  <a:schemeClr val="accent3"/>
                </a:solidFill>
              </a:rPr>
              <a:t>Энегомониторинга</a:t>
            </a:r>
            <a:endParaRPr lang="en-IN" sz="2400" dirty="0" smtClean="0">
              <a:solidFill>
                <a:schemeClr val="tx2"/>
              </a:solidFill>
            </a:endParaRPr>
          </a:p>
          <a:p>
            <a:endParaRPr lang="en-IN" dirty="0"/>
          </a:p>
          <a:p>
            <a:endParaRPr lang="en-IN" dirty="0" smtClean="0">
              <a:solidFill>
                <a:schemeClr val="accent5"/>
              </a:solidFill>
            </a:endParaRPr>
          </a:p>
          <a:p>
            <a:endParaRPr lang="en-US" dirty="0">
              <a:solidFill>
                <a:schemeClr val="accent5"/>
              </a:solidFill>
            </a:endParaRPr>
          </a:p>
        </p:txBody>
      </p:sp>
      <p:pic>
        <p:nvPicPr>
          <p:cNvPr id="21" name="Picture 6" descr="Higher"/>
          <p:cNvPicPr>
            <a:picLocks noChangeAspect="1" noChangeArrowheads="1"/>
          </p:cNvPicPr>
          <p:nvPr/>
        </p:nvPicPr>
        <p:blipFill>
          <a:blip r:embed="rId4" cstate="email"/>
          <a:srcRect/>
          <a:stretch>
            <a:fillRect/>
          </a:stretch>
        </p:blipFill>
        <p:spPr bwMode="auto">
          <a:xfrm>
            <a:off x="248496" y="1159072"/>
            <a:ext cx="760412" cy="801687"/>
          </a:xfrm>
          <a:prstGeom prst="rect">
            <a:avLst/>
          </a:prstGeom>
          <a:noFill/>
          <a:ln w="9525">
            <a:noFill/>
            <a:miter lim="800000"/>
            <a:headEnd/>
            <a:tailEnd/>
          </a:ln>
        </p:spPr>
      </p:pic>
      <p:pic>
        <p:nvPicPr>
          <p:cNvPr id="44" name="Picture 1"/>
          <p:cNvPicPr>
            <a:picLocks noChangeAspect="1" noChangeArrowheads="1"/>
          </p:cNvPicPr>
          <p:nvPr/>
        </p:nvPicPr>
        <p:blipFill>
          <a:blip r:embed="rId5" cstate="email"/>
          <a:srcRect/>
          <a:stretch>
            <a:fillRect/>
          </a:stretch>
        </p:blipFill>
        <p:spPr bwMode="auto">
          <a:xfrm>
            <a:off x="7024566" y="2102694"/>
            <a:ext cx="4103247" cy="2086324"/>
          </a:xfrm>
          <a:prstGeom prst="rect">
            <a:avLst/>
          </a:prstGeom>
          <a:ln>
            <a:noFill/>
          </a:ln>
          <a:effectLst>
            <a:reflection blurRad="6350" stA="50000" endA="300" endPos="90000" dir="5400000" sy="-100000" algn="bl" rotWithShape="0"/>
          </a:effectLst>
          <a:scene3d>
            <a:camera prst="isometricTopUp"/>
            <a:lightRig rig="threePt" dir="t">
              <a:rot lat="0" lon="0" rev="2700000"/>
            </a:lightRig>
          </a:scene3d>
          <a:sp3d>
            <a:bevelT w="63500" h="50800" prst="softRound"/>
          </a:sp3d>
        </p:spPr>
      </p:pic>
      <p:pic>
        <p:nvPicPr>
          <p:cNvPr id="46" name="Picture 4"/>
          <p:cNvPicPr>
            <a:picLocks noChangeAspect="1" noChangeArrowheads="1"/>
          </p:cNvPicPr>
          <p:nvPr/>
        </p:nvPicPr>
        <p:blipFill>
          <a:blip r:embed="rId6" cstate="email"/>
          <a:srcRect/>
          <a:stretch>
            <a:fillRect/>
          </a:stretch>
        </p:blipFill>
        <p:spPr bwMode="auto">
          <a:xfrm>
            <a:off x="6125816" y="3304195"/>
            <a:ext cx="4010146" cy="2352287"/>
          </a:xfrm>
          <a:prstGeom prst="rect">
            <a:avLst/>
          </a:prstGeom>
          <a:ln>
            <a:noFill/>
          </a:ln>
          <a:effectLst>
            <a:reflection blurRad="6350" stA="50000" endA="300" endPos="90000" dir="5400000" sy="-100000" algn="bl" rotWithShape="0"/>
          </a:effectLst>
          <a:scene3d>
            <a:camera prst="isometricTopUp"/>
            <a:lightRig rig="threePt" dir="t">
              <a:rot lat="0" lon="0" rev="2700000"/>
            </a:lightRig>
          </a:scene3d>
          <a:sp3d>
            <a:bevelT w="63500" h="50800" prst="softRound"/>
          </a:sp3d>
        </p:spPr>
      </p:pic>
      <p:pic>
        <p:nvPicPr>
          <p:cNvPr id="45" name="Picture 44" descr="Untitled.jpg"/>
          <p:cNvPicPr>
            <a:picLocks noChangeAspect="1"/>
          </p:cNvPicPr>
          <p:nvPr/>
        </p:nvPicPr>
        <p:blipFill>
          <a:blip r:embed="rId7" cstate="email"/>
          <a:stretch>
            <a:fillRect/>
          </a:stretch>
        </p:blipFill>
        <p:spPr>
          <a:xfrm>
            <a:off x="7365846" y="4151881"/>
            <a:ext cx="3296016" cy="1930115"/>
          </a:xfrm>
          <a:prstGeom prst="rect">
            <a:avLst/>
          </a:prstGeom>
          <a:ln>
            <a:noFill/>
          </a:ln>
          <a:effectLst>
            <a:reflection blurRad="6350" stA="50000" endA="300" endPos="90000" dir="5400000" sy="-100000" algn="bl" rotWithShape="0"/>
          </a:effectLst>
          <a:scene3d>
            <a:camera prst="isometricTopUp"/>
            <a:lightRig rig="threePt" dir="t">
              <a:rot lat="0" lon="0" rev="2700000"/>
            </a:lightRig>
          </a:scene3d>
          <a:sp3d>
            <a:bevelT w="63500" h="50800" prst="softRound"/>
          </a:sp3d>
        </p:spPr>
      </p:pic>
      <p:sp>
        <p:nvSpPr>
          <p:cNvPr id="48" name="Title 47"/>
          <p:cNvSpPr>
            <a:spLocks noGrp="1"/>
          </p:cNvSpPr>
          <p:nvPr>
            <p:ph type="title"/>
          </p:nvPr>
        </p:nvSpPr>
        <p:spPr>
          <a:xfrm>
            <a:off x="608013" y="47771"/>
            <a:ext cx="10971212" cy="1109661"/>
          </a:xfrm>
        </p:spPr>
        <p:txBody>
          <a:bodyPr/>
          <a:lstStyle/>
          <a:p>
            <a:r>
              <a:rPr lang="ru-RU" dirty="0" smtClean="0"/>
              <a:t>База знаний библиотек</a:t>
            </a:r>
            <a:endParaRPr lang="en-US" dirty="0"/>
          </a:p>
        </p:txBody>
      </p:sp>
      <p:grpSp>
        <p:nvGrpSpPr>
          <p:cNvPr id="81" name="Group 80"/>
          <p:cNvGrpSpPr/>
          <p:nvPr/>
        </p:nvGrpSpPr>
        <p:grpSpPr>
          <a:xfrm>
            <a:off x="182387" y="2256668"/>
            <a:ext cx="6103262" cy="3711575"/>
            <a:chOff x="182387" y="2256668"/>
            <a:chExt cx="6103262" cy="3711575"/>
          </a:xfrm>
          <a:effectLst>
            <a:glow rad="101600">
              <a:schemeClr val="accent4">
                <a:satMod val="175000"/>
                <a:alpha val="40000"/>
              </a:schemeClr>
            </a:glow>
          </a:effectLst>
          <a:scene3d>
            <a:camera prst="perspectiveAbove"/>
            <a:lightRig rig="threePt" dir="t"/>
          </a:scene3d>
        </p:grpSpPr>
        <p:sp>
          <p:nvSpPr>
            <p:cNvPr id="33" name="AutoShape 6"/>
            <p:cNvSpPr>
              <a:spLocks noChangeArrowheads="1"/>
            </p:cNvSpPr>
            <p:nvPr/>
          </p:nvSpPr>
          <p:spPr bwMode="auto">
            <a:xfrm>
              <a:off x="3625399" y="2314027"/>
              <a:ext cx="1392279" cy="542218"/>
            </a:xfrm>
            <a:prstGeom prst="roundRect">
              <a:avLst>
                <a:gd name="adj" fmla="val 16667"/>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none" anchor="ctr"/>
            <a:lstStyle/>
            <a:p>
              <a:pPr>
                <a:defRPr/>
              </a:pPr>
              <a:r>
                <a:rPr lang="en-US" sz="1600" dirty="0">
                  <a:solidFill>
                    <a:schemeClr val="accent6">
                      <a:lumMod val="75000"/>
                    </a:schemeClr>
                  </a:solidFill>
                </a:rPr>
                <a:t>           </a:t>
              </a:r>
              <a:r>
                <a:rPr lang="en-US" sz="1600" dirty="0" smtClean="0">
                  <a:solidFill>
                    <a:schemeClr val="accent6">
                      <a:lumMod val="75000"/>
                    </a:schemeClr>
                  </a:solidFill>
                </a:rPr>
                <a:t> LFL</a:t>
              </a:r>
              <a:endParaRPr lang="en-US" sz="1600" dirty="0">
                <a:solidFill>
                  <a:schemeClr val="accent6">
                    <a:lumMod val="75000"/>
                  </a:schemeClr>
                </a:solidFill>
              </a:endParaRPr>
            </a:p>
          </p:txBody>
        </p:sp>
        <p:sp>
          <p:nvSpPr>
            <p:cNvPr id="36" name="AutoShape 4"/>
            <p:cNvSpPr>
              <a:spLocks noChangeArrowheads="1"/>
            </p:cNvSpPr>
            <p:nvPr/>
          </p:nvSpPr>
          <p:spPr bwMode="auto">
            <a:xfrm>
              <a:off x="5092674" y="2317278"/>
              <a:ext cx="1192975" cy="516317"/>
            </a:xfrm>
            <a:prstGeom prst="roundRect">
              <a:avLst>
                <a:gd name="adj" fmla="val 16667"/>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none" anchor="ctr"/>
            <a:lstStyle/>
            <a:p>
              <a:pPr>
                <a:defRPr/>
              </a:pPr>
              <a:r>
                <a:rPr lang="en-US" sz="1600" dirty="0" smtClean="0">
                  <a:solidFill>
                    <a:schemeClr val="accent6">
                      <a:lumMod val="75000"/>
                    </a:schemeClr>
                  </a:solidFill>
                </a:rPr>
                <a:t>       Water</a:t>
              </a:r>
              <a:endParaRPr lang="en-US" sz="1600" dirty="0">
                <a:solidFill>
                  <a:schemeClr val="accent6">
                    <a:lumMod val="75000"/>
                  </a:schemeClr>
                </a:solidFill>
              </a:endParaRPr>
            </a:p>
          </p:txBody>
        </p:sp>
        <p:sp>
          <p:nvSpPr>
            <p:cNvPr id="39" name="AutoShape 8"/>
            <p:cNvSpPr>
              <a:spLocks noChangeArrowheads="1"/>
            </p:cNvSpPr>
            <p:nvPr/>
          </p:nvSpPr>
          <p:spPr bwMode="auto">
            <a:xfrm>
              <a:off x="1058034" y="2969312"/>
              <a:ext cx="2512013" cy="549464"/>
            </a:xfrm>
            <a:prstGeom prst="roundRect">
              <a:avLst>
                <a:gd name="adj" fmla="val 16829"/>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none" anchor="ctr"/>
            <a:lstStyle/>
            <a:p>
              <a:pPr>
                <a:defRPr/>
              </a:pPr>
              <a:r>
                <a:rPr lang="en-US" sz="1600" dirty="0" smtClean="0">
                  <a:solidFill>
                    <a:schemeClr val="accent6">
                      <a:lumMod val="75000"/>
                    </a:schemeClr>
                  </a:solidFill>
                </a:rPr>
                <a:t>            MMM Lib </a:t>
              </a:r>
              <a:endParaRPr lang="en-US" sz="1600" dirty="0">
                <a:solidFill>
                  <a:schemeClr val="accent6">
                    <a:lumMod val="75000"/>
                  </a:schemeClr>
                </a:solidFill>
              </a:endParaRPr>
            </a:p>
          </p:txBody>
        </p:sp>
        <p:sp>
          <p:nvSpPr>
            <p:cNvPr id="49" name="AutoShape 7"/>
            <p:cNvSpPr>
              <a:spLocks noChangeArrowheads="1"/>
            </p:cNvSpPr>
            <p:nvPr/>
          </p:nvSpPr>
          <p:spPr bwMode="auto">
            <a:xfrm>
              <a:off x="1058034" y="2314036"/>
              <a:ext cx="1231379" cy="569861"/>
            </a:xfrm>
            <a:prstGeom prst="roundRect">
              <a:avLst>
                <a:gd name="adj" fmla="val 16829"/>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none" anchor="ctr"/>
            <a:lstStyle/>
            <a:p>
              <a:pPr>
                <a:defRPr/>
              </a:pPr>
              <a:r>
                <a:rPr lang="en-US" sz="1600" dirty="0">
                  <a:solidFill>
                    <a:schemeClr val="accent6">
                      <a:lumMod val="75000"/>
                    </a:schemeClr>
                  </a:solidFill>
                </a:rPr>
                <a:t>           </a:t>
              </a:r>
              <a:r>
                <a:rPr lang="en-US" sz="1600" dirty="0" smtClean="0">
                  <a:solidFill>
                    <a:schemeClr val="accent6">
                      <a:lumMod val="75000"/>
                    </a:schemeClr>
                  </a:solidFill>
                </a:rPr>
                <a:t>CEM</a:t>
              </a:r>
              <a:endParaRPr lang="en-US" sz="1600" dirty="0">
                <a:solidFill>
                  <a:schemeClr val="accent6">
                    <a:lumMod val="75000"/>
                  </a:schemeClr>
                </a:solidFill>
              </a:endParaRPr>
            </a:p>
          </p:txBody>
        </p:sp>
        <p:sp>
          <p:nvSpPr>
            <p:cNvPr id="50" name="AutoShape 5"/>
            <p:cNvSpPr>
              <a:spLocks noChangeArrowheads="1"/>
            </p:cNvSpPr>
            <p:nvPr/>
          </p:nvSpPr>
          <p:spPr bwMode="auto">
            <a:xfrm>
              <a:off x="2351980" y="2314036"/>
              <a:ext cx="1197448" cy="573685"/>
            </a:xfrm>
            <a:prstGeom prst="roundRect">
              <a:avLst>
                <a:gd name="adj" fmla="val 16829"/>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none" anchor="ctr"/>
            <a:lstStyle/>
            <a:p>
              <a:pPr>
                <a:defRPr/>
              </a:pPr>
              <a:r>
                <a:rPr lang="en-IN" sz="1600" dirty="0" smtClean="0">
                  <a:solidFill>
                    <a:schemeClr val="accent6">
                      <a:lumMod val="75000"/>
                    </a:schemeClr>
                  </a:solidFill>
                </a:rPr>
                <a:t>       MIN</a:t>
              </a:r>
              <a:endParaRPr lang="en-US" sz="1600" dirty="0">
                <a:solidFill>
                  <a:schemeClr val="accent6">
                    <a:lumMod val="75000"/>
                  </a:schemeClr>
                </a:solidFill>
              </a:endParaRPr>
            </a:p>
          </p:txBody>
        </p:sp>
        <p:sp>
          <p:nvSpPr>
            <p:cNvPr id="51" name="AutoShape 8"/>
            <p:cNvSpPr>
              <a:spLocks noChangeArrowheads="1"/>
            </p:cNvSpPr>
            <p:nvPr/>
          </p:nvSpPr>
          <p:spPr bwMode="auto">
            <a:xfrm>
              <a:off x="4350468" y="4338873"/>
              <a:ext cx="1935181" cy="516320"/>
            </a:xfrm>
            <a:prstGeom prst="roundRect">
              <a:avLst>
                <a:gd name="adj" fmla="val 16829"/>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none" anchor="ctr"/>
            <a:lstStyle/>
            <a:p>
              <a:pPr>
                <a:defRPr/>
              </a:pPr>
              <a:r>
                <a:rPr lang="en-US" sz="1600" dirty="0">
                  <a:solidFill>
                    <a:schemeClr val="accent6">
                      <a:lumMod val="75000"/>
                    </a:schemeClr>
                  </a:solidFill>
                </a:rPr>
                <a:t>           </a:t>
              </a:r>
              <a:r>
                <a:rPr lang="en-US" sz="1600" dirty="0" smtClean="0">
                  <a:solidFill>
                    <a:schemeClr val="accent6">
                      <a:lumMod val="75000"/>
                    </a:schemeClr>
                  </a:solidFill>
                </a:rPr>
                <a:t>LVPC</a:t>
              </a:r>
              <a:endParaRPr lang="en-US" sz="1600" dirty="0">
                <a:solidFill>
                  <a:schemeClr val="accent6">
                    <a:lumMod val="75000"/>
                  </a:schemeClr>
                </a:solidFill>
              </a:endParaRPr>
            </a:p>
          </p:txBody>
        </p:sp>
        <p:sp>
          <p:nvSpPr>
            <p:cNvPr id="52" name="AutoShape 8"/>
            <p:cNvSpPr>
              <a:spLocks noChangeArrowheads="1"/>
            </p:cNvSpPr>
            <p:nvPr/>
          </p:nvSpPr>
          <p:spPr bwMode="auto">
            <a:xfrm>
              <a:off x="2833405" y="4351736"/>
              <a:ext cx="1428410" cy="516320"/>
            </a:xfrm>
            <a:prstGeom prst="roundRect">
              <a:avLst>
                <a:gd name="adj" fmla="val 16829"/>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none" anchor="ctr"/>
            <a:lstStyle/>
            <a:p>
              <a:pPr>
                <a:defRPr/>
              </a:pPr>
              <a:r>
                <a:rPr lang="en-US" sz="1600" dirty="0">
                  <a:solidFill>
                    <a:schemeClr val="accent6">
                      <a:lumMod val="75000"/>
                    </a:schemeClr>
                  </a:solidFill>
                </a:rPr>
                <a:t>           </a:t>
              </a:r>
              <a:r>
                <a:rPr lang="en-US" sz="1600" dirty="0" smtClean="0">
                  <a:solidFill>
                    <a:schemeClr val="accent6">
                      <a:lumMod val="75000"/>
                    </a:schemeClr>
                  </a:solidFill>
                </a:rPr>
                <a:t>APC</a:t>
              </a:r>
              <a:endParaRPr lang="en-US" sz="1600" dirty="0">
                <a:solidFill>
                  <a:schemeClr val="accent6">
                    <a:lumMod val="75000"/>
                  </a:schemeClr>
                </a:solidFill>
              </a:endParaRPr>
            </a:p>
          </p:txBody>
        </p:sp>
        <p:sp>
          <p:nvSpPr>
            <p:cNvPr id="53" name="AutoShape 8"/>
            <p:cNvSpPr>
              <a:spLocks noChangeArrowheads="1"/>
            </p:cNvSpPr>
            <p:nvPr/>
          </p:nvSpPr>
          <p:spPr bwMode="auto">
            <a:xfrm>
              <a:off x="4325002" y="3672698"/>
              <a:ext cx="1960647" cy="516320"/>
            </a:xfrm>
            <a:prstGeom prst="roundRect">
              <a:avLst>
                <a:gd name="adj" fmla="val 16829"/>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none" anchor="ctr"/>
            <a:lstStyle/>
            <a:p>
              <a:pPr>
                <a:defRPr/>
              </a:pPr>
              <a:r>
                <a:rPr lang="en-US" sz="1600" dirty="0">
                  <a:solidFill>
                    <a:schemeClr val="accent6">
                      <a:lumMod val="75000"/>
                    </a:schemeClr>
                  </a:solidFill>
                </a:rPr>
                <a:t>           </a:t>
              </a:r>
              <a:r>
                <a:rPr lang="en-US" sz="1600" dirty="0" smtClean="0">
                  <a:solidFill>
                    <a:schemeClr val="accent6">
                      <a:lumMod val="75000"/>
                    </a:schemeClr>
                  </a:solidFill>
                </a:rPr>
                <a:t>EM</a:t>
              </a:r>
              <a:endParaRPr lang="en-US" sz="1600" dirty="0">
                <a:solidFill>
                  <a:schemeClr val="accent6">
                    <a:lumMod val="75000"/>
                  </a:schemeClr>
                </a:solidFill>
              </a:endParaRPr>
            </a:p>
          </p:txBody>
        </p:sp>
        <p:sp>
          <p:nvSpPr>
            <p:cNvPr id="54" name="AutoShape 8"/>
            <p:cNvSpPr>
              <a:spLocks noChangeArrowheads="1"/>
            </p:cNvSpPr>
            <p:nvPr/>
          </p:nvSpPr>
          <p:spPr bwMode="auto">
            <a:xfrm>
              <a:off x="1058034" y="4359271"/>
              <a:ext cx="1704837" cy="516320"/>
            </a:xfrm>
            <a:prstGeom prst="roundRect">
              <a:avLst>
                <a:gd name="adj" fmla="val 16829"/>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none" anchor="ctr"/>
            <a:lstStyle/>
            <a:p>
              <a:pPr>
                <a:defRPr/>
              </a:pPr>
              <a:r>
                <a:rPr lang="en-US" sz="1600" dirty="0">
                  <a:solidFill>
                    <a:schemeClr val="accent6">
                      <a:lumMod val="75000"/>
                    </a:schemeClr>
                  </a:solidFill>
                </a:rPr>
                <a:t>   </a:t>
              </a:r>
              <a:r>
                <a:rPr lang="en-US" sz="1600" dirty="0" smtClean="0">
                  <a:solidFill>
                    <a:schemeClr val="accent6">
                      <a:lumMod val="75000"/>
                    </a:schemeClr>
                  </a:solidFill>
                </a:rPr>
                <a:t>  Instrument</a:t>
              </a:r>
              <a:endParaRPr lang="en-US" sz="1600" dirty="0">
                <a:solidFill>
                  <a:schemeClr val="accent6">
                    <a:lumMod val="75000"/>
                  </a:schemeClr>
                </a:solidFill>
              </a:endParaRPr>
            </a:p>
          </p:txBody>
        </p:sp>
        <p:sp>
          <p:nvSpPr>
            <p:cNvPr id="55" name="AutoShape 76"/>
            <p:cNvSpPr>
              <a:spLocks noChangeAspect="1" noChangeArrowheads="1" noTextEdit="1"/>
            </p:cNvSpPr>
            <p:nvPr/>
          </p:nvSpPr>
          <p:spPr bwMode="auto">
            <a:xfrm>
              <a:off x="2931920" y="4408643"/>
              <a:ext cx="344784" cy="402044"/>
            </a:xfrm>
            <a:prstGeom prst="rect">
              <a:avLst/>
            </a:prstGeom>
            <a:noFill/>
            <a:ln w="9525">
              <a:noFill/>
              <a:miter lim="800000"/>
              <a:headEnd/>
              <a:tailEnd/>
            </a:ln>
          </p:spPr>
          <p:txBody>
            <a:bodyPr/>
            <a:lstStyle/>
            <a:p>
              <a:endParaRPr lang="en-US" sz="1600">
                <a:solidFill>
                  <a:schemeClr val="accent6">
                    <a:lumMod val="75000"/>
                  </a:schemeClr>
                </a:solidFill>
              </a:endParaRPr>
            </a:p>
          </p:txBody>
        </p:sp>
        <p:sp>
          <p:nvSpPr>
            <p:cNvPr id="56" name="Freeform 78"/>
            <p:cNvSpPr>
              <a:spLocks/>
            </p:cNvSpPr>
            <p:nvPr/>
          </p:nvSpPr>
          <p:spPr bwMode="auto">
            <a:xfrm>
              <a:off x="2890144" y="4423705"/>
              <a:ext cx="344789" cy="344214"/>
            </a:xfrm>
            <a:custGeom>
              <a:avLst/>
              <a:gdLst>
                <a:gd name="T0" fmla="*/ 1 w 1273"/>
                <a:gd name="T1" fmla="*/ 0 h 1319"/>
                <a:gd name="T2" fmla="*/ 0 w 1273"/>
                <a:gd name="T3" fmla="*/ 0 h 1319"/>
                <a:gd name="T4" fmla="*/ 0 w 1273"/>
                <a:gd name="T5" fmla="*/ 0 h 1319"/>
                <a:gd name="T6" fmla="*/ 0 w 1273"/>
                <a:gd name="T7" fmla="*/ 0 h 1319"/>
                <a:gd name="T8" fmla="*/ 0 w 1273"/>
                <a:gd name="T9" fmla="*/ 0 h 1319"/>
                <a:gd name="T10" fmla="*/ 0 w 1273"/>
                <a:gd name="T11" fmla="*/ 0 h 1319"/>
                <a:gd name="T12" fmla="*/ 0 w 1273"/>
                <a:gd name="T13" fmla="*/ 0 h 1319"/>
                <a:gd name="T14" fmla="*/ 0 w 1273"/>
                <a:gd name="T15" fmla="*/ 0 h 1319"/>
                <a:gd name="T16" fmla="*/ 0 w 1273"/>
                <a:gd name="T17" fmla="*/ 0 h 1319"/>
                <a:gd name="T18" fmla="*/ 0 w 1273"/>
                <a:gd name="T19" fmla="*/ 0 h 1319"/>
                <a:gd name="T20" fmla="*/ 0 w 1273"/>
                <a:gd name="T21" fmla="*/ 0 h 1319"/>
                <a:gd name="T22" fmla="*/ 0 w 1273"/>
                <a:gd name="T23" fmla="*/ 0 h 1319"/>
                <a:gd name="T24" fmla="*/ 0 w 1273"/>
                <a:gd name="T25" fmla="*/ 0 h 1319"/>
                <a:gd name="T26" fmla="*/ 0 w 1273"/>
                <a:gd name="T27" fmla="*/ 0 h 1319"/>
                <a:gd name="T28" fmla="*/ 0 w 1273"/>
                <a:gd name="T29" fmla="*/ 1 h 1319"/>
                <a:gd name="T30" fmla="*/ 0 w 1273"/>
                <a:gd name="T31" fmla="*/ 1 h 1319"/>
                <a:gd name="T32" fmla="*/ 0 w 1273"/>
                <a:gd name="T33" fmla="*/ 1 h 1319"/>
                <a:gd name="T34" fmla="*/ 0 w 1273"/>
                <a:gd name="T35" fmla="*/ 1 h 1319"/>
                <a:gd name="T36" fmla="*/ 0 w 1273"/>
                <a:gd name="T37" fmla="*/ 1 h 1319"/>
                <a:gd name="T38" fmla="*/ 0 w 1273"/>
                <a:gd name="T39" fmla="*/ 1 h 1319"/>
                <a:gd name="T40" fmla="*/ 0 w 1273"/>
                <a:gd name="T41" fmla="*/ 0 h 1319"/>
                <a:gd name="T42" fmla="*/ 0 w 1273"/>
                <a:gd name="T43" fmla="*/ 0 h 1319"/>
                <a:gd name="T44" fmla="*/ 0 w 1273"/>
                <a:gd name="T45" fmla="*/ 0 h 1319"/>
                <a:gd name="T46" fmla="*/ 0 w 1273"/>
                <a:gd name="T47" fmla="*/ 0 h 1319"/>
                <a:gd name="T48" fmla="*/ 0 w 1273"/>
                <a:gd name="T49" fmla="*/ 0 h 1319"/>
                <a:gd name="T50" fmla="*/ 0 w 1273"/>
                <a:gd name="T51" fmla="*/ 0 h 1319"/>
                <a:gd name="T52" fmla="*/ 0 w 1273"/>
                <a:gd name="T53" fmla="*/ 0 h 1319"/>
                <a:gd name="T54" fmla="*/ 0 w 1273"/>
                <a:gd name="T55" fmla="*/ 0 h 1319"/>
                <a:gd name="T56" fmla="*/ 0 w 1273"/>
                <a:gd name="T57" fmla="*/ 0 h 1319"/>
                <a:gd name="T58" fmla="*/ 0 w 1273"/>
                <a:gd name="T59" fmla="*/ 0 h 1319"/>
                <a:gd name="T60" fmla="*/ 0 w 1273"/>
                <a:gd name="T61" fmla="*/ 0 h 1319"/>
                <a:gd name="T62" fmla="*/ 1 w 1273"/>
                <a:gd name="T63" fmla="*/ 0 h 1319"/>
                <a:gd name="T64" fmla="*/ 1 w 1273"/>
                <a:gd name="T65" fmla="*/ 0 h 1319"/>
                <a:gd name="T66" fmla="*/ 1 w 1273"/>
                <a:gd name="T67" fmla="*/ 0 h 1319"/>
                <a:gd name="T68" fmla="*/ 1 w 1273"/>
                <a:gd name="T69" fmla="*/ 1 h 1319"/>
                <a:gd name="T70" fmla="*/ 1 w 1273"/>
                <a:gd name="T71" fmla="*/ 1 h 1319"/>
                <a:gd name="T72" fmla="*/ 1 w 1273"/>
                <a:gd name="T73" fmla="*/ 1 h 1319"/>
                <a:gd name="T74" fmla="*/ 1 w 1273"/>
                <a:gd name="T75" fmla="*/ 0 h 1319"/>
                <a:gd name="T76" fmla="*/ 1 w 1273"/>
                <a:gd name="T77" fmla="*/ 0 h 1319"/>
                <a:gd name="T78" fmla="*/ 1 w 1273"/>
                <a:gd name="T79" fmla="*/ 0 h 13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73"/>
                <a:gd name="T121" fmla="*/ 0 h 1319"/>
                <a:gd name="T122" fmla="*/ 1273 w 1273"/>
                <a:gd name="T123" fmla="*/ 1319 h 131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73" h="1319">
                  <a:moveTo>
                    <a:pt x="1044" y="0"/>
                  </a:moveTo>
                  <a:cubicBezTo>
                    <a:pt x="1023" y="0"/>
                    <a:pt x="1006" y="16"/>
                    <a:pt x="1004" y="36"/>
                  </a:cubicBezTo>
                  <a:cubicBezTo>
                    <a:pt x="1004" y="36"/>
                    <a:pt x="962" y="484"/>
                    <a:pt x="949" y="613"/>
                  </a:cubicBezTo>
                  <a:cubicBezTo>
                    <a:pt x="871" y="534"/>
                    <a:pt x="698" y="358"/>
                    <a:pt x="698" y="358"/>
                  </a:cubicBezTo>
                  <a:cubicBezTo>
                    <a:pt x="686" y="347"/>
                    <a:pt x="669" y="343"/>
                    <a:pt x="654" y="349"/>
                  </a:cubicBezTo>
                  <a:cubicBezTo>
                    <a:pt x="639" y="356"/>
                    <a:pt x="629" y="370"/>
                    <a:pt x="629" y="386"/>
                  </a:cubicBezTo>
                  <a:cubicBezTo>
                    <a:pt x="629" y="386"/>
                    <a:pt x="629" y="513"/>
                    <a:pt x="629" y="606"/>
                  </a:cubicBezTo>
                  <a:cubicBezTo>
                    <a:pt x="545" y="522"/>
                    <a:pt x="382" y="358"/>
                    <a:pt x="382" y="358"/>
                  </a:cubicBezTo>
                  <a:cubicBezTo>
                    <a:pt x="370" y="347"/>
                    <a:pt x="353" y="343"/>
                    <a:pt x="338" y="349"/>
                  </a:cubicBezTo>
                  <a:cubicBezTo>
                    <a:pt x="323" y="356"/>
                    <a:pt x="314" y="370"/>
                    <a:pt x="314" y="386"/>
                  </a:cubicBezTo>
                  <a:cubicBezTo>
                    <a:pt x="314" y="386"/>
                    <a:pt x="314" y="512"/>
                    <a:pt x="314" y="605"/>
                  </a:cubicBezTo>
                  <a:cubicBezTo>
                    <a:pt x="230" y="521"/>
                    <a:pt x="68" y="358"/>
                    <a:pt x="68" y="358"/>
                  </a:cubicBezTo>
                  <a:cubicBezTo>
                    <a:pt x="57" y="347"/>
                    <a:pt x="40" y="343"/>
                    <a:pt x="25" y="349"/>
                  </a:cubicBezTo>
                  <a:cubicBezTo>
                    <a:pt x="10" y="356"/>
                    <a:pt x="0" y="370"/>
                    <a:pt x="0" y="386"/>
                  </a:cubicBezTo>
                  <a:cubicBezTo>
                    <a:pt x="0" y="1278"/>
                    <a:pt x="0" y="1278"/>
                    <a:pt x="0" y="1278"/>
                  </a:cubicBezTo>
                  <a:cubicBezTo>
                    <a:pt x="0" y="1300"/>
                    <a:pt x="18" y="1318"/>
                    <a:pt x="40" y="1318"/>
                  </a:cubicBezTo>
                  <a:cubicBezTo>
                    <a:pt x="824" y="1318"/>
                    <a:pt x="824" y="1318"/>
                    <a:pt x="824" y="1318"/>
                  </a:cubicBezTo>
                  <a:cubicBezTo>
                    <a:pt x="846" y="1318"/>
                    <a:pt x="864" y="1300"/>
                    <a:pt x="864" y="1278"/>
                  </a:cubicBezTo>
                  <a:cubicBezTo>
                    <a:pt x="864" y="1256"/>
                    <a:pt x="846" y="1238"/>
                    <a:pt x="824" y="1238"/>
                  </a:cubicBezTo>
                  <a:cubicBezTo>
                    <a:pt x="824" y="1238"/>
                    <a:pt x="152" y="1238"/>
                    <a:pt x="80" y="1238"/>
                  </a:cubicBezTo>
                  <a:cubicBezTo>
                    <a:pt x="80" y="1173"/>
                    <a:pt x="80" y="630"/>
                    <a:pt x="80" y="483"/>
                  </a:cubicBezTo>
                  <a:cubicBezTo>
                    <a:pt x="163" y="568"/>
                    <a:pt x="325" y="730"/>
                    <a:pt x="325" y="730"/>
                  </a:cubicBezTo>
                  <a:cubicBezTo>
                    <a:pt x="337" y="742"/>
                    <a:pt x="354" y="745"/>
                    <a:pt x="369" y="739"/>
                  </a:cubicBezTo>
                  <a:cubicBezTo>
                    <a:pt x="384" y="733"/>
                    <a:pt x="394" y="718"/>
                    <a:pt x="394" y="702"/>
                  </a:cubicBezTo>
                  <a:cubicBezTo>
                    <a:pt x="394" y="702"/>
                    <a:pt x="394" y="576"/>
                    <a:pt x="394" y="483"/>
                  </a:cubicBezTo>
                  <a:cubicBezTo>
                    <a:pt x="477" y="567"/>
                    <a:pt x="641" y="730"/>
                    <a:pt x="641" y="730"/>
                  </a:cubicBezTo>
                  <a:cubicBezTo>
                    <a:pt x="652" y="742"/>
                    <a:pt x="670" y="745"/>
                    <a:pt x="685" y="739"/>
                  </a:cubicBezTo>
                  <a:cubicBezTo>
                    <a:pt x="700" y="733"/>
                    <a:pt x="709" y="718"/>
                    <a:pt x="709" y="702"/>
                  </a:cubicBezTo>
                  <a:cubicBezTo>
                    <a:pt x="709" y="702"/>
                    <a:pt x="709" y="577"/>
                    <a:pt x="709" y="484"/>
                  </a:cubicBezTo>
                  <a:cubicBezTo>
                    <a:pt x="793" y="568"/>
                    <a:pt x="953" y="730"/>
                    <a:pt x="953" y="730"/>
                  </a:cubicBezTo>
                  <a:cubicBezTo>
                    <a:pt x="964" y="741"/>
                    <a:pt x="980" y="745"/>
                    <a:pt x="995" y="740"/>
                  </a:cubicBezTo>
                  <a:cubicBezTo>
                    <a:pt x="1009" y="735"/>
                    <a:pt x="1020" y="721"/>
                    <a:pt x="1021" y="706"/>
                  </a:cubicBezTo>
                  <a:cubicBezTo>
                    <a:pt x="1021" y="706"/>
                    <a:pt x="1074" y="145"/>
                    <a:pt x="1080" y="80"/>
                  </a:cubicBezTo>
                  <a:cubicBezTo>
                    <a:pt x="1099" y="80"/>
                    <a:pt x="1105" y="80"/>
                    <a:pt x="1124" y="80"/>
                  </a:cubicBezTo>
                  <a:cubicBezTo>
                    <a:pt x="1128" y="151"/>
                    <a:pt x="1192" y="1280"/>
                    <a:pt x="1192" y="1280"/>
                  </a:cubicBezTo>
                  <a:cubicBezTo>
                    <a:pt x="1194" y="1302"/>
                    <a:pt x="1212" y="1319"/>
                    <a:pt x="1235" y="1318"/>
                  </a:cubicBezTo>
                  <a:cubicBezTo>
                    <a:pt x="1257" y="1317"/>
                    <a:pt x="1273" y="1298"/>
                    <a:pt x="1272" y="1276"/>
                  </a:cubicBezTo>
                  <a:cubicBezTo>
                    <a:pt x="1202" y="38"/>
                    <a:pt x="1202" y="38"/>
                    <a:pt x="1202" y="38"/>
                  </a:cubicBezTo>
                  <a:cubicBezTo>
                    <a:pt x="1200" y="16"/>
                    <a:pt x="1183" y="0"/>
                    <a:pt x="1162" y="0"/>
                  </a:cubicBezTo>
                  <a:lnTo>
                    <a:pt x="1044" y="0"/>
                  </a:lnTo>
                  <a:close/>
                </a:path>
              </a:pathLst>
            </a:custGeom>
            <a:solidFill>
              <a:srgbClr val="FFC000"/>
            </a:solidFill>
            <a:ln w="3175">
              <a:solidFill>
                <a:srgbClr val="FFC000"/>
              </a:solidFill>
              <a:round/>
              <a:headEnd/>
              <a:tailEnd/>
            </a:ln>
          </p:spPr>
          <p:txBody>
            <a:bodyPr/>
            <a:lstStyle/>
            <a:p>
              <a:endParaRPr lang="en-US" sz="1600">
                <a:solidFill>
                  <a:schemeClr val="accent6">
                    <a:lumMod val="75000"/>
                  </a:schemeClr>
                </a:solidFill>
              </a:endParaRPr>
            </a:p>
          </p:txBody>
        </p:sp>
        <p:sp>
          <p:nvSpPr>
            <p:cNvPr id="57" name="AutoShape 6"/>
            <p:cNvSpPr>
              <a:spLocks noChangeArrowheads="1"/>
            </p:cNvSpPr>
            <p:nvPr/>
          </p:nvSpPr>
          <p:spPr bwMode="auto">
            <a:xfrm>
              <a:off x="191143" y="2256668"/>
              <a:ext cx="774031" cy="1262108"/>
            </a:xfrm>
            <a:prstGeom prst="roundRect">
              <a:avLst>
                <a:gd name="adj" fmla="val 16667"/>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square" anchor="ctr">
              <a:noAutofit/>
            </a:bodyPr>
            <a:lstStyle/>
            <a:p>
              <a:pPr>
                <a:defRPr/>
              </a:pPr>
              <a:r>
                <a:rPr lang="en-US" sz="1600" dirty="0" smtClean="0">
                  <a:solidFill>
                    <a:schemeClr val="accent6">
                      <a:lumMod val="75000"/>
                    </a:schemeClr>
                  </a:solidFill>
                </a:rPr>
                <a:t>Segment </a:t>
              </a:r>
              <a:endParaRPr lang="en-US" sz="1600" dirty="0">
                <a:solidFill>
                  <a:schemeClr val="accent6">
                    <a:lumMod val="75000"/>
                  </a:schemeClr>
                </a:solidFill>
              </a:endParaRPr>
            </a:p>
          </p:txBody>
        </p:sp>
        <p:sp>
          <p:nvSpPr>
            <p:cNvPr id="58" name="AutoShape 6"/>
            <p:cNvSpPr>
              <a:spLocks noChangeArrowheads="1"/>
            </p:cNvSpPr>
            <p:nvPr/>
          </p:nvSpPr>
          <p:spPr bwMode="auto">
            <a:xfrm>
              <a:off x="191143" y="3604203"/>
              <a:ext cx="774031" cy="1319486"/>
            </a:xfrm>
            <a:prstGeom prst="roundRect">
              <a:avLst>
                <a:gd name="adj" fmla="val 16667"/>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square" anchor="ctr">
              <a:noAutofit/>
            </a:bodyPr>
            <a:lstStyle/>
            <a:p>
              <a:pPr>
                <a:defRPr/>
              </a:pPr>
              <a:r>
                <a:rPr lang="en-US" sz="1600" dirty="0" smtClean="0">
                  <a:solidFill>
                    <a:schemeClr val="accent6">
                      <a:lumMod val="75000"/>
                    </a:schemeClr>
                  </a:solidFill>
                </a:rPr>
                <a:t>Advance</a:t>
              </a:r>
              <a:endParaRPr lang="en-US" sz="1600" dirty="0">
                <a:solidFill>
                  <a:schemeClr val="accent6">
                    <a:lumMod val="75000"/>
                  </a:schemeClr>
                </a:solidFill>
              </a:endParaRPr>
            </a:p>
          </p:txBody>
        </p:sp>
        <p:grpSp>
          <p:nvGrpSpPr>
            <p:cNvPr id="59" name="Group 4"/>
            <p:cNvGrpSpPr>
              <a:grpSpLocks noChangeAspect="1"/>
            </p:cNvGrpSpPr>
            <p:nvPr/>
          </p:nvGrpSpPr>
          <p:grpSpPr bwMode="auto">
            <a:xfrm>
              <a:off x="1090259" y="4429495"/>
              <a:ext cx="305086" cy="368330"/>
              <a:chOff x="1080" y="3465"/>
              <a:chExt cx="383" cy="397"/>
            </a:xfrm>
          </p:grpSpPr>
          <p:sp>
            <p:nvSpPr>
              <p:cNvPr id="60" name="AutoShape 3"/>
              <p:cNvSpPr>
                <a:spLocks noChangeAspect="1" noChangeArrowheads="1" noTextEdit="1"/>
              </p:cNvSpPr>
              <p:nvPr/>
            </p:nvSpPr>
            <p:spPr bwMode="auto">
              <a:xfrm>
                <a:off x="1080" y="3465"/>
                <a:ext cx="383" cy="397"/>
              </a:xfrm>
              <a:prstGeom prst="rect">
                <a:avLst/>
              </a:prstGeom>
              <a:noFill/>
              <a:ln w="9525">
                <a:noFill/>
                <a:miter lim="800000"/>
                <a:headEnd/>
                <a:tailEnd/>
              </a:ln>
            </p:spPr>
            <p:txBody>
              <a:bodyPr/>
              <a:lstStyle/>
              <a:p>
                <a:endParaRPr lang="en-US" sz="1600">
                  <a:solidFill>
                    <a:schemeClr val="accent6">
                      <a:lumMod val="75000"/>
                    </a:schemeClr>
                  </a:solidFill>
                </a:endParaRPr>
              </a:p>
            </p:txBody>
          </p:sp>
          <p:sp>
            <p:nvSpPr>
              <p:cNvPr id="61" name="Freeform 5"/>
              <p:cNvSpPr>
                <a:spLocks/>
              </p:cNvSpPr>
              <p:nvPr/>
            </p:nvSpPr>
            <p:spPr bwMode="auto">
              <a:xfrm>
                <a:off x="1088" y="3470"/>
                <a:ext cx="368" cy="386"/>
              </a:xfrm>
              <a:custGeom>
                <a:avLst/>
                <a:gdLst>
                  <a:gd name="T0" fmla="*/ 1 w 1296"/>
                  <a:gd name="T1" fmla="*/ 0 h 1362"/>
                  <a:gd name="T2" fmla="*/ 1 w 1296"/>
                  <a:gd name="T3" fmla="*/ 1 h 1362"/>
                  <a:gd name="T4" fmla="*/ 1 w 1296"/>
                  <a:gd name="T5" fmla="*/ 1 h 1362"/>
                  <a:gd name="T6" fmla="*/ 1 w 1296"/>
                  <a:gd name="T7" fmla="*/ 1 h 1362"/>
                  <a:gd name="T8" fmla="*/ 1 w 1296"/>
                  <a:gd name="T9" fmla="*/ 1 h 1362"/>
                  <a:gd name="T10" fmla="*/ 1 w 1296"/>
                  <a:gd name="T11" fmla="*/ 0 h 1362"/>
                  <a:gd name="T12" fmla="*/ 1 w 1296"/>
                  <a:gd name="T13" fmla="*/ 0 h 1362"/>
                  <a:gd name="T14" fmla="*/ 1 w 1296"/>
                  <a:gd name="T15" fmla="*/ 0 h 1362"/>
                  <a:gd name="T16" fmla="*/ 0 w 1296"/>
                  <a:gd name="T17" fmla="*/ 0 h 1362"/>
                  <a:gd name="T18" fmla="*/ 0 w 1296"/>
                  <a:gd name="T19" fmla="*/ 1 h 1362"/>
                  <a:gd name="T20" fmla="*/ 0 w 1296"/>
                  <a:gd name="T21" fmla="*/ 1 h 1362"/>
                  <a:gd name="T22" fmla="*/ 0 w 1296"/>
                  <a:gd name="T23" fmla="*/ 2 h 1362"/>
                  <a:gd name="T24" fmla="*/ 1 w 1296"/>
                  <a:gd name="T25" fmla="*/ 3 h 1362"/>
                  <a:gd name="T26" fmla="*/ 1 w 1296"/>
                  <a:gd name="T27" fmla="*/ 2 h 1362"/>
                  <a:gd name="T28" fmla="*/ 1 w 1296"/>
                  <a:gd name="T29" fmla="*/ 2 h 1362"/>
                  <a:gd name="T30" fmla="*/ 1 w 1296"/>
                  <a:gd name="T31" fmla="*/ 2 h 1362"/>
                  <a:gd name="T32" fmla="*/ 2 w 1296"/>
                  <a:gd name="T33" fmla="*/ 2 h 1362"/>
                  <a:gd name="T34" fmla="*/ 2 w 1296"/>
                  <a:gd name="T35" fmla="*/ 2 h 1362"/>
                  <a:gd name="T36" fmla="*/ 2 w 1296"/>
                  <a:gd name="T37" fmla="*/ 2 h 1362"/>
                  <a:gd name="T38" fmla="*/ 2 w 1296"/>
                  <a:gd name="T39" fmla="*/ 2 h 1362"/>
                  <a:gd name="T40" fmla="*/ 2 w 1296"/>
                  <a:gd name="T41" fmla="*/ 2 h 1362"/>
                  <a:gd name="T42" fmla="*/ 2 w 1296"/>
                  <a:gd name="T43" fmla="*/ 1 h 1362"/>
                  <a:gd name="T44" fmla="*/ 2 w 1296"/>
                  <a:gd name="T45" fmla="*/ 1 h 1362"/>
                  <a:gd name="T46" fmla="*/ 2 w 1296"/>
                  <a:gd name="T47" fmla="*/ 1 h 1362"/>
                  <a:gd name="T48" fmla="*/ 1 w 1296"/>
                  <a:gd name="T49" fmla="*/ 1 h 1362"/>
                  <a:gd name="T50" fmla="*/ 2 w 1296"/>
                  <a:gd name="T51" fmla="*/ 2 h 1362"/>
                  <a:gd name="T52" fmla="*/ 2 w 1296"/>
                  <a:gd name="T53" fmla="*/ 2 h 1362"/>
                  <a:gd name="T54" fmla="*/ 2 w 1296"/>
                  <a:gd name="T55" fmla="*/ 2 h 1362"/>
                  <a:gd name="T56" fmla="*/ 2 w 1296"/>
                  <a:gd name="T57" fmla="*/ 2 h 1362"/>
                  <a:gd name="T58" fmla="*/ 1 w 1296"/>
                  <a:gd name="T59" fmla="*/ 2 h 1362"/>
                  <a:gd name="T60" fmla="*/ 1 w 1296"/>
                  <a:gd name="T61" fmla="*/ 2 h 1362"/>
                  <a:gd name="T62" fmla="*/ 1 w 1296"/>
                  <a:gd name="T63" fmla="*/ 2 h 1362"/>
                  <a:gd name="T64" fmla="*/ 1 w 1296"/>
                  <a:gd name="T65" fmla="*/ 2 h 1362"/>
                  <a:gd name="T66" fmla="*/ 1 w 1296"/>
                  <a:gd name="T67" fmla="*/ 1 h 1362"/>
                  <a:gd name="T68" fmla="*/ 1 w 1296"/>
                  <a:gd name="T69" fmla="*/ 1 h 1362"/>
                  <a:gd name="T70" fmla="*/ 1 w 1296"/>
                  <a:gd name="T71" fmla="*/ 1 h 1362"/>
                  <a:gd name="T72" fmla="*/ 0 w 1296"/>
                  <a:gd name="T73" fmla="*/ 1 h 1362"/>
                  <a:gd name="T74" fmla="*/ 1 w 1296"/>
                  <a:gd name="T75" fmla="*/ 0 h 1362"/>
                  <a:gd name="T76" fmla="*/ 1 w 1296"/>
                  <a:gd name="T77" fmla="*/ 0 h 1362"/>
                  <a:gd name="T78" fmla="*/ 1 w 1296"/>
                  <a:gd name="T79" fmla="*/ 0 h 1362"/>
                  <a:gd name="T80" fmla="*/ 1 w 1296"/>
                  <a:gd name="T81" fmla="*/ 1 h 1362"/>
                  <a:gd name="T82" fmla="*/ 1 w 1296"/>
                  <a:gd name="T83" fmla="*/ 1 h 1362"/>
                  <a:gd name="T84" fmla="*/ 1 w 1296"/>
                  <a:gd name="T85" fmla="*/ 1 h 1362"/>
                  <a:gd name="T86" fmla="*/ 2 w 1296"/>
                  <a:gd name="T87" fmla="*/ 1 h 1362"/>
                  <a:gd name="T88" fmla="*/ 1 w 1296"/>
                  <a:gd name="T89" fmla="*/ 0 h 1362"/>
                  <a:gd name="T90" fmla="*/ 2 w 1296"/>
                  <a:gd name="T91" fmla="*/ 1 h 1362"/>
                  <a:gd name="T92" fmla="*/ 2 w 1296"/>
                  <a:gd name="T93" fmla="*/ 1 h 1362"/>
                  <a:gd name="T94" fmla="*/ 3 w 1296"/>
                  <a:gd name="T95" fmla="*/ 1 h 1362"/>
                  <a:gd name="T96" fmla="*/ 1 w 1296"/>
                  <a:gd name="T97" fmla="*/ 0 h 13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6"/>
                  <a:gd name="T148" fmla="*/ 0 h 1362"/>
                  <a:gd name="T149" fmla="*/ 1296 w 1296"/>
                  <a:gd name="T150" fmla="*/ 1362 h 13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6" h="1362">
                    <a:moveTo>
                      <a:pt x="684" y="50"/>
                    </a:moveTo>
                    <a:cubicBezTo>
                      <a:pt x="667" y="69"/>
                      <a:pt x="647" y="95"/>
                      <a:pt x="632" y="119"/>
                    </a:cubicBezTo>
                    <a:cubicBezTo>
                      <a:pt x="616" y="144"/>
                      <a:pt x="600" y="171"/>
                      <a:pt x="600" y="195"/>
                    </a:cubicBezTo>
                    <a:cubicBezTo>
                      <a:pt x="600" y="206"/>
                      <a:pt x="604" y="217"/>
                      <a:pt x="612" y="226"/>
                    </a:cubicBezTo>
                    <a:cubicBezTo>
                      <a:pt x="614" y="228"/>
                      <a:pt x="615" y="229"/>
                      <a:pt x="616" y="230"/>
                    </a:cubicBezTo>
                    <a:cubicBezTo>
                      <a:pt x="652" y="260"/>
                      <a:pt x="686" y="277"/>
                      <a:pt x="717" y="280"/>
                    </a:cubicBezTo>
                    <a:cubicBezTo>
                      <a:pt x="717" y="280"/>
                      <a:pt x="717" y="280"/>
                      <a:pt x="717" y="280"/>
                    </a:cubicBezTo>
                    <a:cubicBezTo>
                      <a:pt x="717" y="280"/>
                      <a:pt x="742" y="282"/>
                      <a:pt x="742" y="282"/>
                    </a:cubicBezTo>
                    <a:cubicBezTo>
                      <a:pt x="755" y="282"/>
                      <a:pt x="781" y="284"/>
                      <a:pt x="795" y="286"/>
                    </a:cubicBezTo>
                    <a:cubicBezTo>
                      <a:pt x="801" y="294"/>
                      <a:pt x="803" y="299"/>
                      <a:pt x="804" y="301"/>
                    </a:cubicBezTo>
                    <a:cubicBezTo>
                      <a:pt x="803" y="302"/>
                      <a:pt x="802" y="304"/>
                      <a:pt x="801" y="305"/>
                    </a:cubicBezTo>
                    <a:cubicBezTo>
                      <a:pt x="795" y="311"/>
                      <a:pt x="795" y="311"/>
                      <a:pt x="795" y="311"/>
                    </a:cubicBezTo>
                    <a:cubicBezTo>
                      <a:pt x="795" y="311"/>
                      <a:pt x="709" y="417"/>
                      <a:pt x="709" y="417"/>
                    </a:cubicBezTo>
                    <a:cubicBezTo>
                      <a:pt x="678" y="455"/>
                      <a:pt x="643" y="499"/>
                      <a:pt x="619" y="528"/>
                    </a:cubicBezTo>
                    <a:cubicBezTo>
                      <a:pt x="555" y="453"/>
                      <a:pt x="503" y="388"/>
                      <a:pt x="471" y="348"/>
                    </a:cubicBezTo>
                    <a:cubicBezTo>
                      <a:pt x="461" y="336"/>
                      <a:pt x="454" y="326"/>
                      <a:pt x="448" y="319"/>
                    </a:cubicBezTo>
                    <a:cubicBezTo>
                      <a:pt x="450" y="315"/>
                      <a:pt x="452" y="309"/>
                      <a:pt x="455" y="305"/>
                    </a:cubicBezTo>
                    <a:cubicBezTo>
                      <a:pt x="469" y="274"/>
                      <a:pt x="488" y="233"/>
                      <a:pt x="488" y="192"/>
                    </a:cubicBezTo>
                    <a:cubicBezTo>
                      <a:pt x="488" y="186"/>
                      <a:pt x="488" y="181"/>
                      <a:pt x="487" y="175"/>
                    </a:cubicBezTo>
                    <a:cubicBezTo>
                      <a:pt x="478" y="117"/>
                      <a:pt x="406" y="67"/>
                      <a:pt x="364" y="43"/>
                    </a:cubicBezTo>
                    <a:cubicBezTo>
                      <a:pt x="302" y="6"/>
                      <a:pt x="286" y="13"/>
                      <a:pt x="275" y="17"/>
                    </a:cubicBezTo>
                    <a:cubicBezTo>
                      <a:pt x="250" y="26"/>
                      <a:pt x="243" y="51"/>
                      <a:pt x="243" y="92"/>
                    </a:cubicBezTo>
                    <a:cubicBezTo>
                      <a:pt x="243" y="110"/>
                      <a:pt x="245" y="131"/>
                      <a:pt x="246" y="156"/>
                    </a:cubicBezTo>
                    <a:cubicBezTo>
                      <a:pt x="246" y="156"/>
                      <a:pt x="246" y="160"/>
                      <a:pt x="246" y="165"/>
                    </a:cubicBezTo>
                    <a:cubicBezTo>
                      <a:pt x="231" y="179"/>
                      <a:pt x="195" y="201"/>
                      <a:pt x="180" y="201"/>
                    </a:cubicBezTo>
                    <a:cubicBezTo>
                      <a:pt x="167" y="193"/>
                      <a:pt x="145" y="148"/>
                      <a:pt x="137" y="133"/>
                    </a:cubicBezTo>
                    <a:cubicBezTo>
                      <a:pt x="121" y="100"/>
                      <a:pt x="109" y="76"/>
                      <a:pt x="80" y="76"/>
                    </a:cubicBezTo>
                    <a:cubicBezTo>
                      <a:pt x="69" y="76"/>
                      <a:pt x="54" y="80"/>
                      <a:pt x="40" y="98"/>
                    </a:cubicBezTo>
                    <a:cubicBezTo>
                      <a:pt x="18" y="125"/>
                      <a:pt x="0" y="188"/>
                      <a:pt x="0" y="247"/>
                    </a:cubicBezTo>
                    <a:cubicBezTo>
                      <a:pt x="0" y="265"/>
                      <a:pt x="2" y="283"/>
                      <a:pt x="6" y="299"/>
                    </a:cubicBezTo>
                    <a:cubicBezTo>
                      <a:pt x="6" y="301"/>
                      <a:pt x="6" y="302"/>
                      <a:pt x="7" y="304"/>
                    </a:cubicBezTo>
                    <a:cubicBezTo>
                      <a:pt x="45" y="420"/>
                      <a:pt x="159" y="423"/>
                      <a:pt x="213" y="424"/>
                    </a:cubicBezTo>
                    <a:cubicBezTo>
                      <a:pt x="218" y="424"/>
                      <a:pt x="224" y="424"/>
                      <a:pt x="229" y="425"/>
                    </a:cubicBezTo>
                    <a:cubicBezTo>
                      <a:pt x="259" y="460"/>
                      <a:pt x="375" y="597"/>
                      <a:pt x="465" y="703"/>
                    </a:cubicBezTo>
                    <a:cubicBezTo>
                      <a:pt x="316" y="871"/>
                      <a:pt x="90" y="1128"/>
                      <a:pt x="76" y="1151"/>
                    </a:cubicBezTo>
                    <a:cubicBezTo>
                      <a:pt x="72" y="1157"/>
                      <a:pt x="70" y="1165"/>
                      <a:pt x="70" y="1173"/>
                    </a:cubicBezTo>
                    <a:cubicBezTo>
                      <a:pt x="70" y="1181"/>
                      <a:pt x="73" y="1190"/>
                      <a:pt x="77" y="1198"/>
                    </a:cubicBezTo>
                    <a:cubicBezTo>
                      <a:pt x="82" y="1206"/>
                      <a:pt x="95" y="1227"/>
                      <a:pt x="187" y="1276"/>
                    </a:cubicBezTo>
                    <a:cubicBezTo>
                      <a:pt x="277" y="1324"/>
                      <a:pt x="296" y="1323"/>
                      <a:pt x="303" y="1323"/>
                    </a:cubicBezTo>
                    <a:cubicBezTo>
                      <a:pt x="324" y="1322"/>
                      <a:pt x="336" y="1311"/>
                      <a:pt x="392" y="1239"/>
                    </a:cubicBezTo>
                    <a:cubicBezTo>
                      <a:pt x="421" y="1202"/>
                      <a:pt x="459" y="1151"/>
                      <a:pt x="506" y="1087"/>
                    </a:cubicBezTo>
                    <a:cubicBezTo>
                      <a:pt x="556" y="1020"/>
                      <a:pt x="605" y="952"/>
                      <a:pt x="635" y="910"/>
                    </a:cubicBezTo>
                    <a:cubicBezTo>
                      <a:pt x="678" y="963"/>
                      <a:pt x="727" y="1025"/>
                      <a:pt x="748" y="1051"/>
                    </a:cubicBezTo>
                    <a:cubicBezTo>
                      <a:pt x="747" y="1056"/>
                      <a:pt x="745" y="1061"/>
                      <a:pt x="744" y="1065"/>
                    </a:cubicBezTo>
                    <a:cubicBezTo>
                      <a:pt x="739" y="1083"/>
                      <a:pt x="738" y="1089"/>
                      <a:pt x="737" y="1094"/>
                    </a:cubicBezTo>
                    <a:cubicBezTo>
                      <a:pt x="737" y="1094"/>
                      <a:pt x="736" y="1097"/>
                      <a:pt x="736" y="1097"/>
                    </a:cubicBezTo>
                    <a:cubicBezTo>
                      <a:pt x="733" y="1109"/>
                      <a:pt x="728" y="1134"/>
                      <a:pt x="728" y="1161"/>
                    </a:cubicBezTo>
                    <a:cubicBezTo>
                      <a:pt x="728" y="1168"/>
                      <a:pt x="728" y="1175"/>
                      <a:pt x="729" y="1182"/>
                    </a:cubicBezTo>
                    <a:cubicBezTo>
                      <a:pt x="735" y="1239"/>
                      <a:pt x="796" y="1289"/>
                      <a:pt x="832" y="1314"/>
                    </a:cubicBezTo>
                    <a:cubicBezTo>
                      <a:pt x="903" y="1362"/>
                      <a:pt x="928" y="1355"/>
                      <a:pt x="937" y="1352"/>
                    </a:cubicBezTo>
                    <a:cubicBezTo>
                      <a:pt x="953" y="1347"/>
                      <a:pt x="973" y="1333"/>
                      <a:pt x="973" y="1290"/>
                    </a:cubicBezTo>
                    <a:cubicBezTo>
                      <a:pt x="973" y="1290"/>
                      <a:pt x="973" y="1289"/>
                      <a:pt x="973" y="1289"/>
                    </a:cubicBezTo>
                    <a:cubicBezTo>
                      <a:pt x="973" y="1274"/>
                      <a:pt x="971" y="1256"/>
                      <a:pt x="969" y="1238"/>
                    </a:cubicBezTo>
                    <a:cubicBezTo>
                      <a:pt x="968" y="1227"/>
                      <a:pt x="966" y="1209"/>
                      <a:pt x="966" y="1198"/>
                    </a:cubicBezTo>
                    <a:cubicBezTo>
                      <a:pt x="982" y="1187"/>
                      <a:pt x="1021" y="1166"/>
                      <a:pt x="1045" y="1157"/>
                    </a:cubicBezTo>
                    <a:cubicBezTo>
                      <a:pt x="1055" y="1172"/>
                      <a:pt x="1069" y="1197"/>
                      <a:pt x="1078" y="1212"/>
                    </a:cubicBezTo>
                    <a:cubicBezTo>
                      <a:pt x="1100" y="1249"/>
                      <a:pt x="1100" y="1249"/>
                      <a:pt x="1100" y="1249"/>
                    </a:cubicBezTo>
                    <a:cubicBezTo>
                      <a:pt x="1108" y="1262"/>
                      <a:pt x="1126" y="1290"/>
                      <a:pt x="1157" y="1281"/>
                    </a:cubicBezTo>
                    <a:cubicBezTo>
                      <a:pt x="1175" y="1275"/>
                      <a:pt x="1188" y="1262"/>
                      <a:pt x="1205" y="1208"/>
                    </a:cubicBezTo>
                    <a:cubicBezTo>
                      <a:pt x="1209" y="1192"/>
                      <a:pt x="1221" y="1151"/>
                      <a:pt x="1223" y="1113"/>
                    </a:cubicBezTo>
                    <a:cubicBezTo>
                      <a:pt x="1226" y="1048"/>
                      <a:pt x="1185" y="976"/>
                      <a:pt x="1130" y="949"/>
                    </a:cubicBezTo>
                    <a:cubicBezTo>
                      <a:pt x="1095" y="931"/>
                      <a:pt x="1057" y="933"/>
                      <a:pt x="1024" y="935"/>
                    </a:cubicBezTo>
                    <a:cubicBezTo>
                      <a:pt x="999" y="936"/>
                      <a:pt x="973" y="937"/>
                      <a:pt x="963" y="928"/>
                    </a:cubicBezTo>
                    <a:cubicBezTo>
                      <a:pt x="950" y="917"/>
                      <a:pt x="861" y="817"/>
                      <a:pt x="776" y="720"/>
                    </a:cubicBezTo>
                    <a:cubicBezTo>
                      <a:pt x="821" y="655"/>
                      <a:pt x="939" y="488"/>
                      <a:pt x="983" y="430"/>
                    </a:cubicBezTo>
                    <a:cubicBezTo>
                      <a:pt x="987" y="428"/>
                      <a:pt x="997" y="422"/>
                      <a:pt x="1017" y="420"/>
                    </a:cubicBezTo>
                    <a:cubicBezTo>
                      <a:pt x="1017" y="420"/>
                      <a:pt x="1018" y="420"/>
                      <a:pt x="1018" y="420"/>
                    </a:cubicBezTo>
                    <a:cubicBezTo>
                      <a:pt x="1032" y="418"/>
                      <a:pt x="1038" y="418"/>
                      <a:pt x="1042" y="418"/>
                    </a:cubicBezTo>
                    <a:cubicBezTo>
                      <a:pt x="1056" y="427"/>
                      <a:pt x="1075" y="426"/>
                      <a:pt x="1088" y="414"/>
                    </a:cubicBezTo>
                    <a:cubicBezTo>
                      <a:pt x="1105" y="399"/>
                      <a:pt x="1106" y="374"/>
                      <a:pt x="1092" y="358"/>
                    </a:cubicBezTo>
                    <a:cubicBezTo>
                      <a:pt x="1073" y="336"/>
                      <a:pt x="1041" y="336"/>
                      <a:pt x="1009" y="340"/>
                    </a:cubicBezTo>
                    <a:cubicBezTo>
                      <a:pt x="1008" y="340"/>
                      <a:pt x="1008" y="340"/>
                      <a:pt x="1008" y="340"/>
                    </a:cubicBezTo>
                    <a:cubicBezTo>
                      <a:pt x="962" y="345"/>
                      <a:pt x="934" y="365"/>
                      <a:pt x="924" y="376"/>
                    </a:cubicBezTo>
                    <a:cubicBezTo>
                      <a:pt x="924" y="376"/>
                      <a:pt x="923" y="377"/>
                      <a:pt x="923" y="378"/>
                    </a:cubicBezTo>
                    <a:cubicBezTo>
                      <a:pt x="869" y="446"/>
                      <a:pt x="699" y="690"/>
                      <a:pt x="692" y="700"/>
                    </a:cubicBezTo>
                    <a:cubicBezTo>
                      <a:pt x="682" y="715"/>
                      <a:pt x="683" y="735"/>
                      <a:pt x="695" y="749"/>
                    </a:cubicBezTo>
                    <a:cubicBezTo>
                      <a:pt x="727" y="785"/>
                      <a:pt x="888" y="968"/>
                      <a:pt x="910" y="988"/>
                    </a:cubicBezTo>
                    <a:cubicBezTo>
                      <a:pt x="944" y="1018"/>
                      <a:pt x="989" y="1016"/>
                      <a:pt x="1028" y="1015"/>
                    </a:cubicBezTo>
                    <a:cubicBezTo>
                      <a:pt x="1054" y="1013"/>
                      <a:pt x="1078" y="1012"/>
                      <a:pt x="1094" y="1020"/>
                    </a:cubicBezTo>
                    <a:cubicBezTo>
                      <a:pt x="1118" y="1032"/>
                      <a:pt x="1143" y="1071"/>
                      <a:pt x="1143" y="1106"/>
                    </a:cubicBezTo>
                    <a:cubicBezTo>
                      <a:pt x="1143" y="1107"/>
                      <a:pt x="1143" y="1109"/>
                      <a:pt x="1143" y="1110"/>
                    </a:cubicBezTo>
                    <a:cubicBezTo>
                      <a:pt x="1142" y="1123"/>
                      <a:pt x="1140" y="1139"/>
                      <a:pt x="1136" y="1153"/>
                    </a:cubicBezTo>
                    <a:cubicBezTo>
                      <a:pt x="1104" y="1098"/>
                      <a:pt x="1092" y="1082"/>
                      <a:pt x="1073" y="1076"/>
                    </a:cubicBezTo>
                    <a:cubicBezTo>
                      <a:pt x="1063" y="1072"/>
                      <a:pt x="1045" y="1066"/>
                      <a:pt x="972" y="1102"/>
                    </a:cubicBezTo>
                    <a:cubicBezTo>
                      <a:pt x="901" y="1138"/>
                      <a:pt x="894" y="1158"/>
                      <a:pt x="890" y="1167"/>
                    </a:cubicBezTo>
                    <a:cubicBezTo>
                      <a:pt x="887" y="1176"/>
                      <a:pt x="886" y="1186"/>
                      <a:pt x="886" y="1197"/>
                    </a:cubicBezTo>
                    <a:cubicBezTo>
                      <a:pt x="886" y="1211"/>
                      <a:pt x="888" y="1227"/>
                      <a:pt x="890" y="1247"/>
                    </a:cubicBezTo>
                    <a:cubicBezTo>
                      <a:pt x="890" y="1250"/>
                      <a:pt x="890" y="1253"/>
                      <a:pt x="891" y="1256"/>
                    </a:cubicBezTo>
                    <a:cubicBezTo>
                      <a:pt x="855" y="1234"/>
                      <a:pt x="811" y="1197"/>
                      <a:pt x="808" y="1173"/>
                    </a:cubicBezTo>
                    <a:cubicBezTo>
                      <a:pt x="808" y="1173"/>
                      <a:pt x="808" y="1172"/>
                      <a:pt x="808" y="1171"/>
                    </a:cubicBezTo>
                    <a:cubicBezTo>
                      <a:pt x="808" y="1168"/>
                      <a:pt x="808" y="1164"/>
                      <a:pt x="808" y="1161"/>
                    </a:cubicBezTo>
                    <a:cubicBezTo>
                      <a:pt x="808" y="1143"/>
                      <a:pt x="812" y="1123"/>
                      <a:pt x="814" y="1115"/>
                    </a:cubicBezTo>
                    <a:cubicBezTo>
                      <a:pt x="814" y="1115"/>
                      <a:pt x="816" y="1105"/>
                      <a:pt x="816" y="1105"/>
                    </a:cubicBezTo>
                    <a:cubicBezTo>
                      <a:pt x="816" y="1105"/>
                      <a:pt x="816" y="1107"/>
                      <a:pt x="816" y="1107"/>
                    </a:cubicBezTo>
                    <a:cubicBezTo>
                      <a:pt x="821" y="1087"/>
                      <a:pt x="821" y="1087"/>
                      <a:pt x="821" y="1087"/>
                    </a:cubicBezTo>
                    <a:cubicBezTo>
                      <a:pt x="830" y="1057"/>
                      <a:pt x="831" y="1050"/>
                      <a:pt x="831" y="1043"/>
                    </a:cubicBezTo>
                    <a:cubicBezTo>
                      <a:pt x="831" y="1042"/>
                      <a:pt x="831" y="1042"/>
                      <a:pt x="831" y="1041"/>
                    </a:cubicBezTo>
                    <a:cubicBezTo>
                      <a:pt x="831" y="1027"/>
                      <a:pt x="830" y="1025"/>
                      <a:pt x="798" y="985"/>
                    </a:cubicBezTo>
                    <a:cubicBezTo>
                      <a:pt x="743" y="917"/>
                      <a:pt x="743" y="917"/>
                      <a:pt x="743" y="917"/>
                    </a:cubicBezTo>
                    <a:cubicBezTo>
                      <a:pt x="664" y="819"/>
                      <a:pt x="664" y="819"/>
                      <a:pt x="664" y="819"/>
                    </a:cubicBezTo>
                    <a:cubicBezTo>
                      <a:pt x="656" y="809"/>
                      <a:pt x="645" y="803"/>
                      <a:pt x="632" y="804"/>
                    </a:cubicBezTo>
                    <a:cubicBezTo>
                      <a:pt x="619" y="804"/>
                      <a:pt x="608" y="810"/>
                      <a:pt x="601" y="820"/>
                    </a:cubicBezTo>
                    <a:cubicBezTo>
                      <a:pt x="477" y="993"/>
                      <a:pt x="336" y="1185"/>
                      <a:pt x="290" y="1238"/>
                    </a:cubicBezTo>
                    <a:cubicBezTo>
                      <a:pt x="258" y="1224"/>
                      <a:pt x="195" y="1191"/>
                      <a:pt x="163" y="1169"/>
                    </a:cubicBezTo>
                    <a:cubicBezTo>
                      <a:pt x="225" y="1095"/>
                      <a:pt x="421" y="873"/>
                      <a:pt x="548" y="730"/>
                    </a:cubicBezTo>
                    <a:cubicBezTo>
                      <a:pt x="555" y="722"/>
                      <a:pt x="558" y="713"/>
                      <a:pt x="558" y="703"/>
                    </a:cubicBezTo>
                    <a:cubicBezTo>
                      <a:pt x="558" y="694"/>
                      <a:pt x="555" y="685"/>
                      <a:pt x="549" y="677"/>
                    </a:cubicBezTo>
                    <a:cubicBezTo>
                      <a:pt x="522" y="646"/>
                      <a:pt x="290" y="373"/>
                      <a:pt x="281" y="363"/>
                    </a:cubicBezTo>
                    <a:cubicBezTo>
                      <a:pt x="265" y="345"/>
                      <a:pt x="243" y="345"/>
                      <a:pt x="216" y="344"/>
                    </a:cubicBezTo>
                    <a:cubicBezTo>
                      <a:pt x="155" y="342"/>
                      <a:pt x="103" y="336"/>
                      <a:pt x="83" y="281"/>
                    </a:cubicBezTo>
                    <a:cubicBezTo>
                      <a:pt x="81" y="270"/>
                      <a:pt x="80" y="259"/>
                      <a:pt x="80" y="248"/>
                    </a:cubicBezTo>
                    <a:cubicBezTo>
                      <a:pt x="80" y="233"/>
                      <a:pt x="82" y="218"/>
                      <a:pt x="84" y="204"/>
                    </a:cubicBezTo>
                    <a:cubicBezTo>
                      <a:pt x="104" y="241"/>
                      <a:pt x="130" y="275"/>
                      <a:pt x="166" y="280"/>
                    </a:cubicBezTo>
                    <a:cubicBezTo>
                      <a:pt x="218" y="288"/>
                      <a:pt x="275" y="245"/>
                      <a:pt x="291" y="232"/>
                    </a:cubicBezTo>
                    <a:cubicBezTo>
                      <a:pt x="315" y="212"/>
                      <a:pt x="326" y="196"/>
                      <a:pt x="327" y="178"/>
                    </a:cubicBezTo>
                    <a:cubicBezTo>
                      <a:pt x="327" y="177"/>
                      <a:pt x="327" y="176"/>
                      <a:pt x="327" y="175"/>
                    </a:cubicBezTo>
                    <a:cubicBezTo>
                      <a:pt x="327" y="170"/>
                      <a:pt x="327" y="163"/>
                      <a:pt x="326" y="151"/>
                    </a:cubicBezTo>
                    <a:cubicBezTo>
                      <a:pt x="325" y="142"/>
                      <a:pt x="324" y="127"/>
                      <a:pt x="324" y="112"/>
                    </a:cubicBezTo>
                    <a:cubicBezTo>
                      <a:pt x="360" y="133"/>
                      <a:pt x="405" y="168"/>
                      <a:pt x="408" y="187"/>
                    </a:cubicBezTo>
                    <a:cubicBezTo>
                      <a:pt x="408" y="189"/>
                      <a:pt x="408" y="191"/>
                      <a:pt x="408" y="193"/>
                    </a:cubicBezTo>
                    <a:cubicBezTo>
                      <a:pt x="408" y="215"/>
                      <a:pt x="393" y="248"/>
                      <a:pt x="382" y="271"/>
                    </a:cubicBezTo>
                    <a:cubicBezTo>
                      <a:pt x="372" y="293"/>
                      <a:pt x="363" y="310"/>
                      <a:pt x="363" y="327"/>
                    </a:cubicBezTo>
                    <a:cubicBezTo>
                      <a:pt x="363" y="333"/>
                      <a:pt x="365" y="339"/>
                      <a:pt x="367" y="345"/>
                    </a:cubicBezTo>
                    <a:cubicBezTo>
                      <a:pt x="370" y="352"/>
                      <a:pt x="374" y="358"/>
                      <a:pt x="379" y="362"/>
                    </a:cubicBezTo>
                    <a:cubicBezTo>
                      <a:pt x="385" y="369"/>
                      <a:pt x="395" y="382"/>
                      <a:pt x="408" y="398"/>
                    </a:cubicBezTo>
                    <a:cubicBezTo>
                      <a:pt x="446" y="445"/>
                      <a:pt x="510" y="524"/>
                      <a:pt x="588" y="615"/>
                    </a:cubicBezTo>
                    <a:cubicBezTo>
                      <a:pt x="596" y="624"/>
                      <a:pt x="607" y="629"/>
                      <a:pt x="619" y="629"/>
                    </a:cubicBezTo>
                    <a:cubicBezTo>
                      <a:pt x="638" y="629"/>
                      <a:pt x="648" y="617"/>
                      <a:pt x="661" y="603"/>
                    </a:cubicBezTo>
                    <a:cubicBezTo>
                      <a:pt x="689" y="569"/>
                      <a:pt x="689" y="569"/>
                      <a:pt x="689" y="569"/>
                    </a:cubicBezTo>
                    <a:cubicBezTo>
                      <a:pt x="856" y="362"/>
                      <a:pt x="856" y="362"/>
                      <a:pt x="856" y="362"/>
                    </a:cubicBezTo>
                    <a:cubicBezTo>
                      <a:pt x="856" y="362"/>
                      <a:pt x="859" y="359"/>
                      <a:pt x="859" y="359"/>
                    </a:cubicBezTo>
                    <a:cubicBezTo>
                      <a:pt x="876" y="342"/>
                      <a:pt x="884" y="323"/>
                      <a:pt x="884" y="302"/>
                    </a:cubicBezTo>
                    <a:cubicBezTo>
                      <a:pt x="884" y="278"/>
                      <a:pt x="873" y="253"/>
                      <a:pt x="849" y="225"/>
                    </a:cubicBezTo>
                    <a:cubicBezTo>
                      <a:pt x="835" y="208"/>
                      <a:pt x="817" y="206"/>
                      <a:pt x="746" y="202"/>
                    </a:cubicBezTo>
                    <a:cubicBezTo>
                      <a:pt x="726" y="200"/>
                      <a:pt x="726" y="200"/>
                      <a:pt x="726" y="200"/>
                    </a:cubicBezTo>
                    <a:cubicBezTo>
                      <a:pt x="720" y="200"/>
                      <a:pt x="707" y="197"/>
                      <a:pt x="687" y="183"/>
                    </a:cubicBezTo>
                    <a:cubicBezTo>
                      <a:pt x="701" y="156"/>
                      <a:pt x="735" y="111"/>
                      <a:pt x="754" y="92"/>
                    </a:cubicBezTo>
                    <a:cubicBezTo>
                      <a:pt x="821" y="122"/>
                      <a:pt x="1067" y="243"/>
                      <a:pt x="1118" y="285"/>
                    </a:cubicBezTo>
                    <a:cubicBezTo>
                      <a:pt x="1165" y="324"/>
                      <a:pt x="1216" y="441"/>
                      <a:pt x="1216" y="473"/>
                    </a:cubicBezTo>
                    <a:cubicBezTo>
                      <a:pt x="1216" y="474"/>
                      <a:pt x="1216" y="474"/>
                      <a:pt x="1216" y="474"/>
                    </a:cubicBezTo>
                    <a:cubicBezTo>
                      <a:pt x="1211" y="481"/>
                      <a:pt x="1208" y="489"/>
                      <a:pt x="1208" y="497"/>
                    </a:cubicBezTo>
                    <a:cubicBezTo>
                      <a:pt x="1208" y="506"/>
                      <a:pt x="1211" y="515"/>
                      <a:pt x="1217" y="522"/>
                    </a:cubicBezTo>
                    <a:cubicBezTo>
                      <a:pt x="1231" y="539"/>
                      <a:pt x="1256" y="542"/>
                      <a:pt x="1273" y="528"/>
                    </a:cubicBezTo>
                    <a:cubicBezTo>
                      <a:pt x="1283" y="520"/>
                      <a:pt x="1295" y="504"/>
                      <a:pt x="1296" y="475"/>
                    </a:cubicBezTo>
                    <a:cubicBezTo>
                      <a:pt x="1296" y="407"/>
                      <a:pt x="1228" y="272"/>
                      <a:pt x="1169" y="223"/>
                    </a:cubicBezTo>
                    <a:cubicBezTo>
                      <a:pt x="1103" y="168"/>
                      <a:pt x="792" y="19"/>
                      <a:pt x="764" y="10"/>
                    </a:cubicBezTo>
                    <a:cubicBezTo>
                      <a:pt x="734" y="0"/>
                      <a:pt x="708" y="23"/>
                      <a:pt x="684" y="50"/>
                    </a:cubicBezTo>
                    <a:close/>
                  </a:path>
                </a:pathLst>
              </a:custGeom>
              <a:solidFill>
                <a:srgbClr val="006600"/>
              </a:solidFill>
              <a:ln w="9525">
                <a:noFill/>
                <a:round/>
                <a:headEnd/>
                <a:tailEnd/>
              </a:ln>
            </p:spPr>
            <p:txBody>
              <a:bodyPr/>
              <a:lstStyle/>
              <a:p>
                <a:endParaRPr lang="en-US" sz="1600">
                  <a:solidFill>
                    <a:schemeClr val="accent6">
                      <a:lumMod val="75000"/>
                    </a:schemeClr>
                  </a:solidFill>
                </a:endParaRPr>
              </a:p>
            </p:txBody>
          </p:sp>
        </p:grpSp>
        <p:sp>
          <p:nvSpPr>
            <p:cNvPr id="62" name="AutoShape 11"/>
            <p:cNvSpPr>
              <a:spLocks noChangeAspect="1" noChangeArrowheads="1" noTextEdit="1"/>
            </p:cNvSpPr>
            <p:nvPr/>
          </p:nvSpPr>
          <p:spPr bwMode="auto">
            <a:xfrm>
              <a:off x="1031748" y="2356570"/>
              <a:ext cx="614038" cy="449766"/>
            </a:xfrm>
            <a:prstGeom prst="rect">
              <a:avLst/>
            </a:prstGeom>
            <a:noFill/>
            <a:ln w="9525" cap="flat" cmpd="sng" algn="ctr">
              <a:noFill/>
              <a:prstDash val="solid"/>
              <a:miter lim="800000"/>
              <a:headEnd type="none" w="med" len="med"/>
              <a:tailEnd type="none" w="med" len="med"/>
            </a:ln>
          </p:spPr>
          <p:txBody>
            <a:bodyPr vert="horz" wrap="square" lIns="91440" tIns="45720" rIns="91440" bIns="45720" numCol="1" anchor="t" anchorCtr="0" compatLnSpc="1">
              <a:prstTxWarp prst="textNoShape">
                <a:avLst/>
              </a:prstTxWarp>
            </a:bodyPr>
            <a:lstStyle/>
            <a:p>
              <a:endParaRPr lang="en-US" sz="1600">
                <a:solidFill>
                  <a:schemeClr val="accent6">
                    <a:lumMod val="75000"/>
                  </a:schemeClr>
                </a:solidFill>
              </a:endParaRPr>
            </a:p>
          </p:txBody>
        </p:sp>
        <p:sp>
          <p:nvSpPr>
            <p:cNvPr id="63" name="Freeform 13"/>
            <p:cNvSpPr>
              <a:spLocks noEditPoints="1"/>
            </p:cNvSpPr>
            <p:nvPr/>
          </p:nvSpPr>
          <p:spPr bwMode="auto">
            <a:xfrm>
              <a:off x="1090259" y="2349153"/>
              <a:ext cx="502409" cy="442363"/>
            </a:xfrm>
            <a:custGeom>
              <a:avLst/>
              <a:gdLst/>
              <a:ahLst/>
              <a:cxnLst>
                <a:cxn ang="0">
                  <a:pos x="75" y="98"/>
                </a:cxn>
                <a:cxn ang="0">
                  <a:pos x="0" y="261"/>
                </a:cxn>
                <a:cxn ang="0">
                  <a:pos x="155" y="497"/>
                </a:cxn>
                <a:cxn ang="0">
                  <a:pos x="37" y="533"/>
                </a:cxn>
                <a:cxn ang="0">
                  <a:pos x="73" y="692"/>
                </a:cxn>
                <a:cxn ang="0">
                  <a:pos x="97" y="722"/>
                </a:cxn>
                <a:cxn ang="0">
                  <a:pos x="393" y="722"/>
                </a:cxn>
                <a:cxn ang="0">
                  <a:pos x="421" y="691"/>
                </a:cxn>
                <a:cxn ang="0">
                  <a:pos x="565" y="870"/>
                </a:cxn>
                <a:cxn ang="0">
                  <a:pos x="615" y="582"/>
                </a:cxn>
                <a:cxn ang="0">
                  <a:pos x="568" y="604"/>
                </a:cxn>
                <a:cxn ang="0">
                  <a:pos x="640" y="722"/>
                </a:cxn>
                <a:cxn ang="0">
                  <a:pos x="489" y="722"/>
                </a:cxn>
                <a:cxn ang="0">
                  <a:pos x="508" y="639"/>
                </a:cxn>
                <a:cxn ang="0">
                  <a:pos x="334" y="619"/>
                </a:cxn>
                <a:cxn ang="0">
                  <a:pos x="305" y="677"/>
                </a:cxn>
                <a:cxn ang="0">
                  <a:pos x="245" y="797"/>
                </a:cxn>
                <a:cxn ang="0">
                  <a:pos x="185" y="676"/>
                </a:cxn>
                <a:cxn ang="0">
                  <a:pos x="154" y="618"/>
                </a:cxn>
                <a:cxn ang="0">
                  <a:pos x="109" y="620"/>
                </a:cxn>
                <a:cxn ang="0">
                  <a:pos x="236" y="569"/>
                </a:cxn>
                <a:cxn ang="0">
                  <a:pos x="269" y="549"/>
                </a:cxn>
                <a:cxn ang="0">
                  <a:pos x="262" y="503"/>
                </a:cxn>
                <a:cxn ang="0">
                  <a:pos x="132" y="147"/>
                </a:cxn>
                <a:cxn ang="0">
                  <a:pos x="692" y="263"/>
                </a:cxn>
                <a:cxn ang="0">
                  <a:pos x="689" y="412"/>
                </a:cxn>
                <a:cxn ang="0">
                  <a:pos x="635" y="509"/>
                </a:cxn>
                <a:cxn ang="0">
                  <a:pos x="662" y="569"/>
                </a:cxn>
                <a:cxn ang="0">
                  <a:pos x="907" y="533"/>
                </a:cxn>
                <a:cxn ang="0">
                  <a:pos x="1019" y="315"/>
                </a:cxn>
                <a:cxn ang="0">
                  <a:pos x="1094" y="459"/>
                </a:cxn>
                <a:cxn ang="0">
                  <a:pos x="1275" y="620"/>
                </a:cxn>
                <a:cxn ang="0">
                  <a:pos x="1174" y="620"/>
                </a:cxn>
                <a:cxn ang="0">
                  <a:pos x="1135" y="639"/>
                </a:cxn>
                <a:cxn ang="0">
                  <a:pos x="1153" y="722"/>
                </a:cxn>
                <a:cxn ang="0">
                  <a:pos x="1002" y="722"/>
                </a:cxn>
                <a:cxn ang="0">
                  <a:pos x="1071" y="632"/>
                </a:cxn>
                <a:cxn ang="0">
                  <a:pos x="1054" y="584"/>
                </a:cxn>
                <a:cxn ang="0">
                  <a:pos x="929" y="722"/>
                </a:cxn>
                <a:cxn ang="0">
                  <a:pos x="1225" y="722"/>
                </a:cxn>
                <a:cxn ang="0">
                  <a:pos x="1312" y="692"/>
                </a:cxn>
                <a:cxn ang="0">
                  <a:pos x="1348" y="471"/>
                </a:cxn>
                <a:cxn ang="0">
                  <a:pos x="1128" y="392"/>
                </a:cxn>
                <a:cxn ang="0">
                  <a:pos x="1044" y="243"/>
                </a:cxn>
                <a:cxn ang="0">
                  <a:pos x="835" y="279"/>
                </a:cxn>
                <a:cxn ang="0">
                  <a:pos x="730" y="497"/>
                </a:cxn>
                <a:cxn ang="0">
                  <a:pos x="756" y="440"/>
                </a:cxn>
                <a:cxn ang="0">
                  <a:pos x="780" y="315"/>
                </a:cxn>
                <a:cxn ang="0">
                  <a:pos x="743" y="212"/>
                </a:cxn>
                <a:cxn ang="0">
                  <a:pos x="101" y="78"/>
                </a:cxn>
                <a:cxn ang="0">
                  <a:pos x="101" y="78"/>
                </a:cxn>
              </a:cxnLst>
              <a:rect l="0" t="0" r="r" b="b"/>
              <a:pathLst>
                <a:path w="1348" h="870">
                  <a:moveTo>
                    <a:pt x="101" y="78"/>
                  </a:moveTo>
                  <a:cubicBezTo>
                    <a:pt x="90" y="80"/>
                    <a:pt x="80" y="88"/>
                    <a:pt x="75" y="98"/>
                  </a:cubicBezTo>
                  <a:cubicBezTo>
                    <a:pt x="4" y="245"/>
                    <a:pt x="4" y="245"/>
                    <a:pt x="4" y="245"/>
                  </a:cubicBezTo>
                  <a:cubicBezTo>
                    <a:pt x="1" y="250"/>
                    <a:pt x="0" y="255"/>
                    <a:pt x="0" y="261"/>
                  </a:cubicBezTo>
                  <a:cubicBezTo>
                    <a:pt x="0" y="267"/>
                    <a:pt x="1" y="273"/>
                    <a:pt x="4" y="278"/>
                  </a:cubicBezTo>
                  <a:cubicBezTo>
                    <a:pt x="7" y="283"/>
                    <a:pt x="69" y="399"/>
                    <a:pt x="155" y="497"/>
                  </a:cubicBezTo>
                  <a:cubicBezTo>
                    <a:pt x="135" y="497"/>
                    <a:pt x="73" y="497"/>
                    <a:pt x="73" y="497"/>
                  </a:cubicBezTo>
                  <a:cubicBezTo>
                    <a:pt x="53" y="497"/>
                    <a:pt x="37" y="513"/>
                    <a:pt x="37" y="533"/>
                  </a:cubicBezTo>
                  <a:cubicBezTo>
                    <a:pt x="37" y="656"/>
                    <a:pt x="37" y="656"/>
                    <a:pt x="37" y="656"/>
                  </a:cubicBezTo>
                  <a:cubicBezTo>
                    <a:pt x="37" y="676"/>
                    <a:pt x="53" y="692"/>
                    <a:pt x="73" y="692"/>
                  </a:cubicBezTo>
                  <a:cubicBezTo>
                    <a:pt x="73" y="692"/>
                    <a:pt x="91" y="692"/>
                    <a:pt x="101" y="692"/>
                  </a:cubicBezTo>
                  <a:cubicBezTo>
                    <a:pt x="98" y="702"/>
                    <a:pt x="97" y="712"/>
                    <a:pt x="97" y="722"/>
                  </a:cubicBezTo>
                  <a:cubicBezTo>
                    <a:pt x="97" y="803"/>
                    <a:pt x="163" y="870"/>
                    <a:pt x="245" y="870"/>
                  </a:cubicBezTo>
                  <a:cubicBezTo>
                    <a:pt x="326" y="870"/>
                    <a:pt x="393" y="803"/>
                    <a:pt x="393" y="722"/>
                  </a:cubicBezTo>
                  <a:cubicBezTo>
                    <a:pt x="393" y="712"/>
                    <a:pt x="391" y="702"/>
                    <a:pt x="389" y="691"/>
                  </a:cubicBezTo>
                  <a:cubicBezTo>
                    <a:pt x="395" y="691"/>
                    <a:pt x="413" y="691"/>
                    <a:pt x="421" y="691"/>
                  </a:cubicBezTo>
                  <a:cubicBezTo>
                    <a:pt x="418" y="702"/>
                    <a:pt x="417" y="712"/>
                    <a:pt x="417" y="722"/>
                  </a:cubicBezTo>
                  <a:cubicBezTo>
                    <a:pt x="417" y="803"/>
                    <a:pt x="483" y="870"/>
                    <a:pt x="565" y="870"/>
                  </a:cubicBezTo>
                  <a:cubicBezTo>
                    <a:pt x="646" y="870"/>
                    <a:pt x="713" y="803"/>
                    <a:pt x="713" y="722"/>
                  </a:cubicBezTo>
                  <a:cubicBezTo>
                    <a:pt x="713" y="659"/>
                    <a:pt x="673" y="603"/>
                    <a:pt x="615" y="582"/>
                  </a:cubicBezTo>
                  <a:cubicBezTo>
                    <a:pt x="605" y="579"/>
                    <a:pt x="596" y="580"/>
                    <a:pt x="587" y="584"/>
                  </a:cubicBezTo>
                  <a:cubicBezTo>
                    <a:pt x="578" y="588"/>
                    <a:pt x="571" y="595"/>
                    <a:pt x="568" y="604"/>
                  </a:cubicBezTo>
                  <a:cubicBezTo>
                    <a:pt x="561" y="623"/>
                    <a:pt x="571" y="644"/>
                    <a:pt x="590" y="651"/>
                  </a:cubicBezTo>
                  <a:cubicBezTo>
                    <a:pt x="620" y="661"/>
                    <a:pt x="640" y="690"/>
                    <a:pt x="640" y="722"/>
                  </a:cubicBezTo>
                  <a:cubicBezTo>
                    <a:pt x="640" y="763"/>
                    <a:pt x="606" y="797"/>
                    <a:pt x="565" y="797"/>
                  </a:cubicBezTo>
                  <a:cubicBezTo>
                    <a:pt x="523" y="797"/>
                    <a:pt x="489" y="763"/>
                    <a:pt x="489" y="722"/>
                  </a:cubicBezTo>
                  <a:cubicBezTo>
                    <a:pt x="489" y="705"/>
                    <a:pt x="495" y="690"/>
                    <a:pt x="504" y="677"/>
                  </a:cubicBezTo>
                  <a:cubicBezTo>
                    <a:pt x="512" y="666"/>
                    <a:pt x="514" y="651"/>
                    <a:pt x="508" y="639"/>
                  </a:cubicBezTo>
                  <a:cubicBezTo>
                    <a:pt x="501" y="627"/>
                    <a:pt x="489" y="619"/>
                    <a:pt x="475" y="619"/>
                  </a:cubicBezTo>
                  <a:cubicBezTo>
                    <a:pt x="334" y="619"/>
                    <a:pt x="334" y="619"/>
                    <a:pt x="334" y="619"/>
                  </a:cubicBezTo>
                  <a:cubicBezTo>
                    <a:pt x="321" y="619"/>
                    <a:pt x="308" y="626"/>
                    <a:pt x="302" y="639"/>
                  </a:cubicBezTo>
                  <a:cubicBezTo>
                    <a:pt x="296" y="651"/>
                    <a:pt x="297" y="665"/>
                    <a:pt x="305" y="677"/>
                  </a:cubicBezTo>
                  <a:cubicBezTo>
                    <a:pt x="315" y="690"/>
                    <a:pt x="320" y="705"/>
                    <a:pt x="320" y="722"/>
                  </a:cubicBezTo>
                  <a:cubicBezTo>
                    <a:pt x="320" y="763"/>
                    <a:pt x="286" y="797"/>
                    <a:pt x="245" y="797"/>
                  </a:cubicBezTo>
                  <a:cubicBezTo>
                    <a:pt x="203" y="797"/>
                    <a:pt x="170" y="763"/>
                    <a:pt x="170" y="722"/>
                  </a:cubicBezTo>
                  <a:cubicBezTo>
                    <a:pt x="170" y="705"/>
                    <a:pt x="175" y="690"/>
                    <a:pt x="185" y="676"/>
                  </a:cubicBezTo>
                  <a:cubicBezTo>
                    <a:pt x="193" y="665"/>
                    <a:pt x="194" y="650"/>
                    <a:pt x="188" y="638"/>
                  </a:cubicBezTo>
                  <a:cubicBezTo>
                    <a:pt x="181" y="625"/>
                    <a:pt x="168" y="618"/>
                    <a:pt x="154" y="618"/>
                  </a:cubicBezTo>
                  <a:cubicBezTo>
                    <a:pt x="129" y="620"/>
                    <a:pt x="129" y="620"/>
                    <a:pt x="129" y="620"/>
                  </a:cubicBezTo>
                  <a:cubicBezTo>
                    <a:pt x="129" y="620"/>
                    <a:pt x="116" y="620"/>
                    <a:pt x="109" y="620"/>
                  </a:cubicBezTo>
                  <a:cubicBezTo>
                    <a:pt x="109" y="611"/>
                    <a:pt x="109" y="578"/>
                    <a:pt x="109" y="569"/>
                  </a:cubicBezTo>
                  <a:cubicBezTo>
                    <a:pt x="120" y="569"/>
                    <a:pt x="236" y="569"/>
                    <a:pt x="236" y="569"/>
                  </a:cubicBezTo>
                  <a:cubicBezTo>
                    <a:pt x="249" y="569"/>
                    <a:pt x="260" y="563"/>
                    <a:pt x="267" y="552"/>
                  </a:cubicBezTo>
                  <a:cubicBezTo>
                    <a:pt x="267" y="552"/>
                    <a:pt x="269" y="549"/>
                    <a:pt x="269" y="549"/>
                  </a:cubicBezTo>
                  <a:cubicBezTo>
                    <a:pt x="272" y="543"/>
                    <a:pt x="274" y="537"/>
                    <a:pt x="274" y="530"/>
                  </a:cubicBezTo>
                  <a:cubicBezTo>
                    <a:pt x="274" y="520"/>
                    <a:pt x="270" y="510"/>
                    <a:pt x="262" y="503"/>
                  </a:cubicBezTo>
                  <a:cubicBezTo>
                    <a:pt x="177" y="427"/>
                    <a:pt x="101" y="301"/>
                    <a:pt x="77" y="260"/>
                  </a:cubicBezTo>
                  <a:cubicBezTo>
                    <a:pt x="80" y="254"/>
                    <a:pt x="129" y="152"/>
                    <a:pt x="132" y="147"/>
                  </a:cubicBezTo>
                  <a:cubicBezTo>
                    <a:pt x="328" y="115"/>
                    <a:pt x="468" y="147"/>
                    <a:pt x="551" y="180"/>
                  </a:cubicBezTo>
                  <a:cubicBezTo>
                    <a:pt x="644" y="216"/>
                    <a:pt x="691" y="263"/>
                    <a:pt x="692" y="263"/>
                  </a:cubicBezTo>
                  <a:cubicBezTo>
                    <a:pt x="692" y="263"/>
                    <a:pt x="693" y="265"/>
                    <a:pt x="693" y="265"/>
                  </a:cubicBezTo>
                  <a:cubicBezTo>
                    <a:pt x="719" y="287"/>
                    <a:pt x="706" y="366"/>
                    <a:pt x="689" y="412"/>
                  </a:cubicBezTo>
                  <a:cubicBezTo>
                    <a:pt x="689" y="411"/>
                    <a:pt x="688" y="416"/>
                    <a:pt x="688" y="416"/>
                  </a:cubicBezTo>
                  <a:cubicBezTo>
                    <a:pt x="687" y="418"/>
                    <a:pt x="666" y="474"/>
                    <a:pt x="635" y="509"/>
                  </a:cubicBezTo>
                  <a:cubicBezTo>
                    <a:pt x="626" y="520"/>
                    <a:pt x="623" y="535"/>
                    <a:pt x="629" y="548"/>
                  </a:cubicBezTo>
                  <a:cubicBezTo>
                    <a:pt x="635" y="561"/>
                    <a:pt x="648" y="569"/>
                    <a:pt x="662" y="569"/>
                  </a:cubicBezTo>
                  <a:cubicBezTo>
                    <a:pt x="871" y="569"/>
                    <a:pt x="871" y="569"/>
                    <a:pt x="871" y="569"/>
                  </a:cubicBezTo>
                  <a:cubicBezTo>
                    <a:pt x="891" y="569"/>
                    <a:pt x="907" y="553"/>
                    <a:pt x="907" y="533"/>
                  </a:cubicBezTo>
                  <a:cubicBezTo>
                    <a:pt x="907" y="533"/>
                    <a:pt x="907" y="327"/>
                    <a:pt x="907" y="315"/>
                  </a:cubicBezTo>
                  <a:cubicBezTo>
                    <a:pt x="918" y="315"/>
                    <a:pt x="1012" y="315"/>
                    <a:pt x="1019" y="315"/>
                  </a:cubicBezTo>
                  <a:cubicBezTo>
                    <a:pt x="1022" y="322"/>
                    <a:pt x="1068" y="437"/>
                    <a:pt x="1068" y="437"/>
                  </a:cubicBezTo>
                  <a:cubicBezTo>
                    <a:pt x="1073" y="448"/>
                    <a:pt x="1082" y="456"/>
                    <a:pt x="1094" y="459"/>
                  </a:cubicBezTo>
                  <a:cubicBezTo>
                    <a:pt x="1094" y="459"/>
                    <a:pt x="1247" y="493"/>
                    <a:pt x="1275" y="500"/>
                  </a:cubicBezTo>
                  <a:cubicBezTo>
                    <a:pt x="1275" y="508"/>
                    <a:pt x="1275" y="609"/>
                    <a:pt x="1275" y="620"/>
                  </a:cubicBezTo>
                  <a:cubicBezTo>
                    <a:pt x="1265" y="620"/>
                    <a:pt x="1174" y="620"/>
                    <a:pt x="1174" y="620"/>
                  </a:cubicBezTo>
                  <a:cubicBezTo>
                    <a:pt x="1174" y="620"/>
                    <a:pt x="1174" y="620"/>
                    <a:pt x="1174" y="620"/>
                  </a:cubicBezTo>
                  <a:cubicBezTo>
                    <a:pt x="1173" y="620"/>
                    <a:pt x="1171" y="619"/>
                    <a:pt x="1168" y="619"/>
                  </a:cubicBezTo>
                  <a:cubicBezTo>
                    <a:pt x="1154" y="619"/>
                    <a:pt x="1141" y="627"/>
                    <a:pt x="1135" y="639"/>
                  </a:cubicBezTo>
                  <a:cubicBezTo>
                    <a:pt x="1129" y="651"/>
                    <a:pt x="1130" y="666"/>
                    <a:pt x="1138" y="677"/>
                  </a:cubicBezTo>
                  <a:cubicBezTo>
                    <a:pt x="1148" y="690"/>
                    <a:pt x="1153" y="706"/>
                    <a:pt x="1153" y="722"/>
                  </a:cubicBezTo>
                  <a:cubicBezTo>
                    <a:pt x="1153" y="763"/>
                    <a:pt x="1119" y="797"/>
                    <a:pt x="1077" y="797"/>
                  </a:cubicBezTo>
                  <a:cubicBezTo>
                    <a:pt x="1036" y="797"/>
                    <a:pt x="1002" y="763"/>
                    <a:pt x="1002" y="722"/>
                  </a:cubicBezTo>
                  <a:cubicBezTo>
                    <a:pt x="1002" y="690"/>
                    <a:pt x="1022" y="662"/>
                    <a:pt x="1051" y="651"/>
                  </a:cubicBezTo>
                  <a:cubicBezTo>
                    <a:pt x="1060" y="648"/>
                    <a:pt x="1067" y="641"/>
                    <a:pt x="1071" y="632"/>
                  </a:cubicBezTo>
                  <a:cubicBezTo>
                    <a:pt x="1075" y="623"/>
                    <a:pt x="1076" y="613"/>
                    <a:pt x="1072" y="604"/>
                  </a:cubicBezTo>
                  <a:cubicBezTo>
                    <a:pt x="1069" y="595"/>
                    <a:pt x="1062" y="588"/>
                    <a:pt x="1054" y="584"/>
                  </a:cubicBezTo>
                  <a:cubicBezTo>
                    <a:pt x="1045" y="580"/>
                    <a:pt x="1035" y="580"/>
                    <a:pt x="1026" y="583"/>
                  </a:cubicBezTo>
                  <a:cubicBezTo>
                    <a:pt x="968" y="604"/>
                    <a:pt x="929" y="660"/>
                    <a:pt x="929" y="722"/>
                  </a:cubicBezTo>
                  <a:cubicBezTo>
                    <a:pt x="929" y="803"/>
                    <a:pt x="996" y="870"/>
                    <a:pt x="1077" y="870"/>
                  </a:cubicBezTo>
                  <a:cubicBezTo>
                    <a:pt x="1159" y="870"/>
                    <a:pt x="1225" y="803"/>
                    <a:pt x="1225" y="722"/>
                  </a:cubicBezTo>
                  <a:cubicBezTo>
                    <a:pt x="1225" y="712"/>
                    <a:pt x="1224" y="702"/>
                    <a:pt x="1222" y="692"/>
                  </a:cubicBezTo>
                  <a:cubicBezTo>
                    <a:pt x="1234" y="692"/>
                    <a:pt x="1312" y="692"/>
                    <a:pt x="1312" y="692"/>
                  </a:cubicBezTo>
                  <a:cubicBezTo>
                    <a:pt x="1332" y="692"/>
                    <a:pt x="1348" y="676"/>
                    <a:pt x="1348" y="656"/>
                  </a:cubicBezTo>
                  <a:cubicBezTo>
                    <a:pt x="1348" y="471"/>
                    <a:pt x="1348" y="471"/>
                    <a:pt x="1348" y="471"/>
                  </a:cubicBezTo>
                  <a:cubicBezTo>
                    <a:pt x="1348" y="454"/>
                    <a:pt x="1336" y="439"/>
                    <a:pt x="1320" y="436"/>
                  </a:cubicBezTo>
                  <a:cubicBezTo>
                    <a:pt x="1320" y="436"/>
                    <a:pt x="1134" y="394"/>
                    <a:pt x="1128" y="392"/>
                  </a:cubicBezTo>
                  <a:cubicBezTo>
                    <a:pt x="1126" y="387"/>
                    <a:pt x="1077" y="266"/>
                    <a:pt x="1077" y="266"/>
                  </a:cubicBezTo>
                  <a:cubicBezTo>
                    <a:pt x="1072" y="252"/>
                    <a:pt x="1059" y="243"/>
                    <a:pt x="1044" y="243"/>
                  </a:cubicBezTo>
                  <a:cubicBezTo>
                    <a:pt x="871" y="243"/>
                    <a:pt x="871" y="243"/>
                    <a:pt x="871" y="243"/>
                  </a:cubicBezTo>
                  <a:cubicBezTo>
                    <a:pt x="851" y="243"/>
                    <a:pt x="835" y="259"/>
                    <a:pt x="835" y="279"/>
                  </a:cubicBezTo>
                  <a:cubicBezTo>
                    <a:pt x="835" y="279"/>
                    <a:pt x="835" y="486"/>
                    <a:pt x="835" y="497"/>
                  </a:cubicBezTo>
                  <a:cubicBezTo>
                    <a:pt x="825" y="497"/>
                    <a:pt x="746" y="497"/>
                    <a:pt x="730" y="497"/>
                  </a:cubicBezTo>
                  <a:cubicBezTo>
                    <a:pt x="747" y="466"/>
                    <a:pt x="756" y="440"/>
                    <a:pt x="756" y="440"/>
                  </a:cubicBezTo>
                  <a:cubicBezTo>
                    <a:pt x="756" y="440"/>
                    <a:pt x="756" y="440"/>
                    <a:pt x="756" y="440"/>
                  </a:cubicBezTo>
                  <a:cubicBezTo>
                    <a:pt x="756" y="439"/>
                    <a:pt x="757" y="438"/>
                    <a:pt x="757" y="436"/>
                  </a:cubicBezTo>
                  <a:cubicBezTo>
                    <a:pt x="761" y="426"/>
                    <a:pt x="780" y="371"/>
                    <a:pt x="780" y="315"/>
                  </a:cubicBezTo>
                  <a:cubicBezTo>
                    <a:pt x="780" y="277"/>
                    <a:pt x="771" y="238"/>
                    <a:pt x="743" y="212"/>
                  </a:cubicBezTo>
                  <a:cubicBezTo>
                    <a:pt x="743" y="212"/>
                    <a:pt x="743" y="212"/>
                    <a:pt x="743" y="212"/>
                  </a:cubicBezTo>
                  <a:cubicBezTo>
                    <a:pt x="743" y="212"/>
                    <a:pt x="743" y="212"/>
                    <a:pt x="743" y="212"/>
                  </a:cubicBezTo>
                  <a:cubicBezTo>
                    <a:pt x="734" y="203"/>
                    <a:pt x="530" y="0"/>
                    <a:pt x="101" y="78"/>
                  </a:cubicBezTo>
                  <a:moveTo>
                    <a:pt x="101" y="78"/>
                  </a:moveTo>
                  <a:cubicBezTo>
                    <a:pt x="101" y="78"/>
                    <a:pt x="101" y="78"/>
                    <a:pt x="101" y="78"/>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accent6">
                    <a:lumMod val="75000"/>
                  </a:schemeClr>
                </a:solidFill>
              </a:endParaRPr>
            </a:p>
          </p:txBody>
        </p:sp>
        <p:sp>
          <p:nvSpPr>
            <p:cNvPr id="64" name="AutoShape 15"/>
            <p:cNvSpPr>
              <a:spLocks noChangeAspect="1" noChangeArrowheads="1" noTextEdit="1"/>
            </p:cNvSpPr>
            <p:nvPr/>
          </p:nvSpPr>
          <p:spPr bwMode="auto">
            <a:xfrm>
              <a:off x="2405929" y="2311950"/>
              <a:ext cx="415544" cy="485258"/>
            </a:xfrm>
            <a:prstGeom prst="rect">
              <a:avLst/>
            </a:prstGeom>
            <a:noFill/>
            <a:ln w="9525" cap="flat" cmpd="sng" algn="ctr">
              <a:noFill/>
              <a:prstDash val="solid"/>
              <a:miter lim="800000"/>
              <a:headEnd type="none" w="med" len="med"/>
              <a:tailEnd type="none" w="med" len="med"/>
            </a:ln>
          </p:spPr>
          <p:txBody>
            <a:bodyPr vert="horz" wrap="square" lIns="91440" tIns="45720" rIns="91440" bIns="45720" numCol="1" anchor="t" anchorCtr="0" compatLnSpc="1">
              <a:prstTxWarp prst="textNoShape">
                <a:avLst/>
              </a:prstTxWarp>
            </a:bodyPr>
            <a:lstStyle/>
            <a:p>
              <a:endParaRPr lang="en-US" sz="1600">
                <a:solidFill>
                  <a:schemeClr val="accent6">
                    <a:lumMod val="75000"/>
                  </a:schemeClr>
                </a:solidFill>
              </a:endParaRPr>
            </a:p>
          </p:txBody>
        </p:sp>
        <p:sp>
          <p:nvSpPr>
            <p:cNvPr id="65" name="Freeform 17"/>
            <p:cNvSpPr>
              <a:spLocks/>
            </p:cNvSpPr>
            <p:nvPr/>
          </p:nvSpPr>
          <p:spPr bwMode="auto">
            <a:xfrm>
              <a:off x="2420158" y="2430512"/>
              <a:ext cx="379823" cy="340377"/>
            </a:xfrm>
            <a:custGeom>
              <a:avLst/>
              <a:gdLst/>
              <a:ahLst/>
              <a:cxnLst>
                <a:cxn ang="0">
                  <a:pos x="1195" y="400"/>
                </a:cxn>
                <a:cxn ang="0">
                  <a:pos x="1225" y="277"/>
                </a:cxn>
                <a:cxn ang="0">
                  <a:pos x="1185" y="237"/>
                </a:cxn>
                <a:cxn ang="0">
                  <a:pos x="910" y="277"/>
                </a:cxn>
                <a:cxn ang="0">
                  <a:pos x="1132" y="318"/>
                </a:cxn>
                <a:cxn ang="0">
                  <a:pos x="1102" y="440"/>
                </a:cxn>
                <a:cxn ang="0">
                  <a:pos x="1142" y="481"/>
                </a:cxn>
                <a:cxn ang="0">
                  <a:pos x="1279" y="722"/>
                </a:cxn>
                <a:cxn ang="0">
                  <a:pos x="1047" y="640"/>
                </a:cxn>
                <a:cxn ang="0">
                  <a:pos x="988" y="696"/>
                </a:cxn>
                <a:cxn ang="0">
                  <a:pos x="899" y="902"/>
                </a:cxn>
                <a:cxn ang="0">
                  <a:pos x="779" y="752"/>
                </a:cxn>
                <a:cxn ang="0">
                  <a:pos x="739" y="702"/>
                </a:cxn>
                <a:cxn ang="0">
                  <a:pos x="461" y="702"/>
                </a:cxn>
                <a:cxn ang="0">
                  <a:pos x="362" y="637"/>
                </a:cxn>
                <a:cxn ang="0">
                  <a:pos x="395" y="780"/>
                </a:cxn>
                <a:cxn ang="0">
                  <a:pos x="150" y="780"/>
                </a:cxn>
                <a:cxn ang="0">
                  <a:pos x="186" y="691"/>
                </a:cxn>
                <a:cxn ang="0">
                  <a:pos x="192" y="668"/>
                </a:cxn>
                <a:cxn ang="0">
                  <a:pos x="166" y="524"/>
                </a:cxn>
                <a:cxn ang="0">
                  <a:pos x="83" y="490"/>
                </a:cxn>
                <a:cxn ang="0">
                  <a:pos x="883" y="243"/>
                </a:cxn>
                <a:cxn ang="0">
                  <a:pos x="1035" y="147"/>
                </a:cxn>
                <a:cxn ang="0">
                  <a:pos x="1347" y="45"/>
                </a:cxn>
                <a:cxn ang="0">
                  <a:pos x="1298" y="5"/>
                </a:cxn>
                <a:cxn ang="0">
                  <a:pos x="997" y="75"/>
                </a:cxn>
                <a:cxn ang="0">
                  <a:pos x="56" y="295"/>
                </a:cxn>
                <a:cxn ang="0">
                  <a:pos x="1" y="491"/>
                </a:cxn>
                <a:cxn ang="0">
                  <a:pos x="4" y="513"/>
                </a:cxn>
                <a:cxn ang="0">
                  <a:pos x="41" y="565"/>
                </a:cxn>
                <a:cxn ang="0">
                  <a:pos x="111" y="656"/>
                </a:cxn>
                <a:cxn ang="0">
                  <a:pos x="272" y="983"/>
                </a:cxn>
                <a:cxn ang="0">
                  <a:pos x="696" y="783"/>
                </a:cxn>
                <a:cxn ang="0">
                  <a:pos x="1096" y="830"/>
                </a:cxn>
                <a:cxn ang="0">
                  <a:pos x="1360" y="757"/>
                </a:cxn>
                <a:cxn ang="0">
                  <a:pos x="1319" y="400"/>
                </a:cxn>
              </a:cxnLst>
              <a:rect l="0" t="0" r="r" b="b"/>
              <a:pathLst>
                <a:path w="1360" h="983">
                  <a:moveTo>
                    <a:pt x="1319" y="400"/>
                  </a:moveTo>
                  <a:cubicBezTo>
                    <a:pt x="1319" y="400"/>
                    <a:pt x="1247" y="400"/>
                    <a:pt x="1195" y="400"/>
                  </a:cubicBezTo>
                  <a:cubicBezTo>
                    <a:pt x="1207" y="352"/>
                    <a:pt x="1224" y="287"/>
                    <a:pt x="1224" y="287"/>
                  </a:cubicBezTo>
                  <a:cubicBezTo>
                    <a:pt x="1225" y="284"/>
                    <a:pt x="1225" y="281"/>
                    <a:pt x="1225" y="277"/>
                  </a:cubicBezTo>
                  <a:cubicBezTo>
                    <a:pt x="1225" y="268"/>
                    <a:pt x="1222" y="260"/>
                    <a:pt x="1217" y="252"/>
                  </a:cubicBezTo>
                  <a:cubicBezTo>
                    <a:pt x="1209" y="243"/>
                    <a:pt x="1197" y="237"/>
                    <a:pt x="1185" y="237"/>
                  </a:cubicBezTo>
                  <a:cubicBezTo>
                    <a:pt x="951" y="237"/>
                    <a:pt x="951" y="237"/>
                    <a:pt x="951" y="237"/>
                  </a:cubicBezTo>
                  <a:cubicBezTo>
                    <a:pt x="928" y="237"/>
                    <a:pt x="910" y="255"/>
                    <a:pt x="910" y="277"/>
                  </a:cubicBezTo>
                  <a:cubicBezTo>
                    <a:pt x="910" y="300"/>
                    <a:pt x="928" y="318"/>
                    <a:pt x="951" y="318"/>
                  </a:cubicBezTo>
                  <a:cubicBezTo>
                    <a:pt x="951" y="318"/>
                    <a:pt x="1069" y="318"/>
                    <a:pt x="1132" y="318"/>
                  </a:cubicBezTo>
                  <a:cubicBezTo>
                    <a:pt x="1120" y="366"/>
                    <a:pt x="1103" y="430"/>
                    <a:pt x="1103" y="430"/>
                  </a:cubicBezTo>
                  <a:cubicBezTo>
                    <a:pt x="1102" y="433"/>
                    <a:pt x="1102" y="437"/>
                    <a:pt x="1102" y="440"/>
                  </a:cubicBezTo>
                  <a:cubicBezTo>
                    <a:pt x="1102" y="449"/>
                    <a:pt x="1105" y="458"/>
                    <a:pt x="1110" y="465"/>
                  </a:cubicBezTo>
                  <a:cubicBezTo>
                    <a:pt x="1118" y="475"/>
                    <a:pt x="1130" y="481"/>
                    <a:pt x="1142" y="481"/>
                  </a:cubicBezTo>
                  <a:cubicBezTo>
                    <a:pt x="1142" y="481"/>
                    <a:pt x="1231" y="481"/>
                    <a:pt x="1279" y="481"/>
                  </a:cubicBezTo>
                  <a:cubicBezTo>
                    <a:pt x="1279" y="722"/>
                    <a:pt x="1279" y="722"/>
                    <a:pt x="1279" y="722"/>
                  </a:cubicBezTo>
                  <a:cubicBezTo>
                    <a:pt x="1243" y="727"/>
                    <a:pt x="1152" y="740"/>
                    <a:pt x="1100" y="747"/>
                  </a:cubicBezTo>
                  <a:cubicBezTo>
                    <a:pt x="1093" y="707"/>
                    <a:pt x="1075" y="670"/>
                    <a:pt x="1047" y="640"/>
                  </a:cubicBezTo>
                  <a:cubicBezTo>
                    <a:pt x="1032" y="624"/>
                    <a:pt x="1006" y="623"/>
                    <a:pt x="990" y="638"/>
                  </a:cubicBezTo>
                  <a:cubicBezTo>
                    <a:pt x="973" y="654"/>
                    <a:pt x="973" y="679"/>
                    <a:pt x="988" y="696"/>
                  </a:cubicBezTo>
                  <a:cubicBezTo>
                    <a:pt x="1009" y="718"/>
                    <a:pt x="1021" y="748"/>
                    <a:pt x="1021" y="780"/>
                  </a:cubicBezTo>
                  <a:cubicBezTo>
                    <a:pt x="1021" y="847"/>
                    <a:pt x="966" y="902"/>
                    <a:pt x="899" y="902"/>
                  </a:cubicBezTo>
                  <a:cubicBezTo>
                    <a:pt x="831" y="902"/>
                    <a:pt x="776" y="847"/>
                    <a:pt x="776" y="780"/>
                  </a:cubicBezTo>
                  <a:cubicBezTo>
                    <a:pt x="776" y="770"/>
                    <a:pt x="777" y="761"/>
                    <a:pt x="779" y="752"/>
                  </a:cubicBezTo>
                  <a:cubicBezTo>
                    <a:pt x="782" y="740"/>
                    <a:pt x="779" y="727"/>
                    <a:pt x="771" y="717"/>
                  </a:cubicBezTo>
                  <a:cubicBezTo>
                    <a:pt x="764" y="708"/>
                    <a:pt x="752" y="702"/>
                    <a:pt x="739" y="702"/>
                  </a:cubicBezTo>
                  <a:cubicBezTo>
                    <a:pt x="736" y="702"/>
                    <a:pt x="736" y="702"/>
                    <a:pt x="736" y="702"/>
                  </a:cubicBezTo>
                  <a:cubicBezTo>
                    <a:pt x="461" y="702"/>
                    <a:pt x="461" y="702"/>
                    <a:pt x="461" y="702"/>
                  </a:cubicBezTo>
                  <a:cubicBezTo>
                    <a:pt x="451" y="679"/>
                    <a:pt x="437" y="657"/>
                    <a:pt x="419" y="638"/>
                  </a:cubicBezTo>
                  <a:cubicBezTo>
                    <a:pt x="403" y="622"/>
                    <a:pt x="378" y="622"/>
                    <a:pt x="362" y="637"/>
                  </a:cubicBezTo>
                  <a:cubicBezTo>
                    <a:pt x="345" y="653"/>
                    <a:pt x="345" y="678"/>
                    <a:pt x="361" y="695"/>
                  </a:cubicBezTo>
                  <a:cubicBezTo>
                    <a:pt x="383" y="717"/>
                    <a:pt x="395" y="748"/>
                    <a:pt x="395" y="780"/>
                  </a:cubicBezTo>
                  <a:cubicBezTo>
                    <a:pt x="395" y="847"/>
                    <a:pt x="340" y="902"/>
                    <a:pt x="272" y="902"/>
                  </a:cubicBezTo>
                  <a:cubicBezTo>
                    <a:pt x="205" y="902"/>
                    <a:pt x="150" y="847"/>
                    <a:pt x="150" y="780"/>
                  </a:cubicBezTo>
                  <a:cubicBezTo>
                    <a:pt x="150" y="750"/>
                    <a:pt x="161" y="721"/>
                    <a:pt x="180" y="699"/>
                  </a:cubicBezTo>
                  <a:cubicBezTo>
                    <a:pt x="183" y="696"/>
                    <a:pt x="184" y="693"/>
                    <a:pt x="186" y="691"/>
                  </a:cubicBezTo>
                  <a:cubicBezTo>
                    <a:pt x="188" y="687"/>
                    <a:pt x="188" y="687"/>
                    <a:pt x="188" y="687"/>
                  </a:cubicBezTo>
                  <a:cubicBezTo>
                    <a:pt x="191" y="681"/>
                    <a:pt x="192" y="675"/>
                    <a:pt x="192" y="668"/>
                  </a:cubicBezTo>
                  <a:cubicBezTo>
                    <a:pt x="192" y="562"/>
                    <a:pt x="192" y="562"/>
                    <a:pt x="192" y="562"/>
                  </a:cubicBezTo>
                  <a:cubicBezTo>
                    <a:pt x="192" y="545"/>
                    <a:pt x="182" y="530"/>
                    <a:pt x="166" y="524"/>
                  </a:cubicBezTo>
                  <a:cubicBezTo>
                    <a:pt x="166" y="524"/>
                    <a:pt x="107" y="503"/>
                    <a:pt x="85" y="494"/>
                  </a:cubicBezTo>
                  <a:cubicBezTo>
                    <a:pt x="84" y="492"/>
                    <a:pt x="84" y="492"/>
                    <a:pt x="83" y="490"/>
                  </a:cubicBezTo>
                  <a:cubicBezTo>
                    <a:pt x="85" y="474"/>
                    <a:pt x="94" y="406"/>
                    <a:pt x="99" y="370"/>
                  </a:cubicBezTo>
                  <a:cubicBezTo>
                    <a:pt x="154" y="361"/>
                    <a:pt x="883" y="243"/>
                    <a:pt x="883" y="243"/>
                  </a:cubicBezTo>
                  <a:cubicBezTo>
                    <a:pt x="888" y="242"/>
                    <a:pt x="894" y="240"/>
                    <a:pt x="898" y="237"/>
                  </a:cubicBezTo>
                  <a:cubicBezTo>
                    <a:pt x="898" y="237"/>
                    <a:pt x="1024" y="155"/>
                    <a:pt x="1035" y="147"/>
                  </a:cubicBezTo>
                  <a:cubicBezTo>
                    <a:pt x="1049" y="144"/>
                    <a:pt x="1316" y="85"/>
                    <a:pt x="1316" y="85"/>
                  </a:cubicBezTo>
                  <a:cubicBezTo>
                    <a:pt x="1334" y="80"/>
                    <a:pt x="1347" y="64"/>
                    <a:pt x="1347" y="45"/>
                  </a:cubicBezTo>
                  <a:cubicBezTo>
                    <a:pt x="1347" y="42"/>
                    <a:pt x="1347" y="39"/>
                    <a:pt x="1346" y="36"/>
                  </a:cubicBezTo>
                  <a:cubicBezTo>
                    <a:pt x="1341" y="14"/>
                    <a:pt x="1320" y="0"/>
                    <a:pt x="1298" y="5"/>
                  </a:cubicBezTo>
                  <a:cubicBezTo>
                    <a:pt x="1010" y="70"/>
                    <a:pt x="1010" y="70"/>
                    <a:pt x="1010" y="70"/>
                  </a:cubicBezTo>
                  <a:cubicBezTo>
                    <a:pt x="1006" y="71"/>
                    <a:pt x="1001" y="73"/>
                    <a:pt x="997" y="75"/>
                  </a:cubicBezTo>
                  <a:cubicBezTo>
                    <a:pt x="997" y="75"/>
                    <a:pt x="874" y="156"/>
                    <a:pt x="861" y="164"/>
                  </a:cubicBezTo>
                  <a:cubicBezTo>
                    <a:pt x="844" y="167"/>
                    <a:pt x="56" y="295"/>
                    <a:pt x="56" y="295"/>
                  </a:cubicBezTo>
                  <a:cubicBezTo>
                    <a:pt x="38" y="298"/>
                    <a:pt x="25" y="312"/>
                    <a:pt x="22" y="329"/>
                  </a:cubicBezTo>
                  <a:cubicBezTo>
                    <a:pt x="1" y="491"/>
                    <a:pt x="1" y="491"/>
                    <a:pt x="1" y="491"/>
                  </a:cubicBezTo>
                  <a:cubicBezTo>
                    <a:pt x="0" y="492"/>
                    <a:pt x="0" y="494"/>
                    <a:pt x="0" y="496"/>
                  </a:cubicBezTo>
                  <a:cubicBezTo>
                    <a:pt x="0" y="502"/>
                    <a:pt x="2" y="508"/>
                    <a:pt x="4" y="513"/>
                  </a:cubicBezTo>
                  <a:cubicBezTo>
                    <a:pt x="18" y="544"/>
                    <a:pt x="18" y="544"/>
                    <a:pt x="18" y="544"/>
                  </a:cubicBezTo>
                  <a:cubicBezTo>
                    <a:pt x="23" y="554"/>
                    <a:pt x="31" y="561"/>
                    <a:pt x="41" y="565"/>
                  </a:cubicBezTo>
                  <a:cubicBezTo>
                    <a:pt x="41" y="565"/>
                    <a:pt x="83" y="580"/>
                    <a:pt x="111" y="591"/>
                  </a:cubicBezTo>
                  <a:cubicBezTo>
                    <a:pt x="111" y="656"/>
                    <a:pt x="111" y="656"/>
                    <a:pt x="111" y="656"/>
                  </a:cubicBezTo>
                  <a:cubicBezTo>
                    <a:pt x="84" y="692"/>
                    <a:pt x="69" y="735"/>
                    <a:pt x="69" y="780"/>
                  </a:cubicBezTo>
                  <a:cubicBezTo>
                    <a:pt x="69" y="892"/>
                    <a:pt x="160" y="983"/>
                    <a:pt x="272" y="983"/>
                  </a:cubicBezTo>
                  <a:cubicBezTo>
                    <a:pt x="383" y="983"/>
                    <a:pt x="474" y="894"/>
                    <a:pt x="476" y="783"/>
                  </a:cubicBezTo>
                  <a:cubicBezTo>
                    <a:pt x="696" y="783"/>
                    <a:pt x="696" y="783"/>
                    <a:pt x="696" y="783"/>
                  </a:cubicBezTo>
                  <a:cubicBezTo>
                    <a:pt x="698" y="894"/>
                    <a:pt x="788" y="983"/>
                    <a:pt x="899" y="983"/>
                  </a:cubicBezTo>
                  <a:cubicBezTo>
                    <a:pt x="994" y="983"/>
                    <a:pt x="1074" y="918"/>
                    <a:pt x="1096" y="830"/>
                  </a:cubicBezTo>
                  <a:cubicBezTo>
                    <a:pt x="1325" y="798"/>
                    <a:pt x="1325" y="798"/>
                    <a:pt x="1325" y="798"/>
                  </a:cubicBezTo>
                  <a:cubicBezTo>
                    <a:pt x="1345" y="795"/>
                    <a:pt x="1360" y="778"/>
                    <a:pt x="1360" y="757"/>
                  </a:cubicBezTo>
                  <a:cubicBezTo>
                    <a:pt x="1360" y="440"/>
                    <a:pt x="1360" y="440"/>
                    <a:pt x="1360" y="440"/>
                  </a:cubicBezTo>
                  <a:cubicBezTo>
                    <a:pt x="1360" y="418"/>
                    <a:pt x="1342" y="400"/>
                    <a:pt x="1319" y="400"/>
                  </a:cubicBezTo>
                  <a:close/>
                </a:path>
              </a:pathLst>
            </a:custGeom>
            <a:solidFill>
              <a:schemeClr val="bg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sz="1600">
                <a:solidFill>
                  <a:schemeClr val="accent6">
                    <a:lumMod val="75000"/>
                  </a:schemeClr>
                </a:solidFill>
              </a:endParaRPr>
            </a:p>
          </p:txBody>
        </p:sp>
        <p:sp>
          <p:nvSpPr>
            <p:cNvPr id="66" name="Freeform 21"/>
            <p:cNvSpPr>
              <a:spLocks/>
            </p:cNvSpPr>
            <p:nvPr/>
          </p:nvSpPr>
          <p:spPr bwMode="auto">
            <a:xfrm>
              <a:off x="1090259" y="3036077"/>
              <a:ext cx="394044" cy="369707"/>
            </a:xfrm>
            <a:custGeom>
              <a:avLst/>
              <a:gdLst/>
              <a:ahLst/>
              <a:cxnLst>
                <a:cxn ang="0">
                  <a:pos x="1034" y="31"/>
                </a:cxn>
                <a:cxn ang="0">
                  <a:pos x="1002" y="81"/>
                </a:cxn>
                <a:cxn ang="0">
                  <a:pos x="481" y="355"/>
                </a:cxn>
                <a:cxn ang="0">
                  <a:pos x="165" y="385"/>
                </a:cxn>
                <a:cxn ang="0">
                  <a:pos x="105" y="712"/>
                </a:cxn>
                <a:cxn ang="0">
                  <a:pos x="291" y="778"/>
                </a:cxn>
                <a:cxn ang="0">
                  <a:pos x="104" y="791"/>
                </a:cxn>
                <a:cxn ang="0">
                  <a:pos x="104" y="1000"/>
                </a:cxn>
                <a:cxn ang="0">
                  <a:pos x="877" y="896"/>
                </a:cxn>
                <a:cxn ang="0">
                  <a:pos x="605" y="791"/>
                </a:cxn>
                <a:cxn ang="0">
                  <a:pos x="614" y="778"/>
                </a:cxn>
                <a:cxn ang="0">
                  <a:pos x="651" y="501"/>
                </a:cxn>
                <a:cxn ang="0">
                  <a:pos x="807" y="318"/>
                </a:cxn>
                <a:cxn ang="0">
                  <a:pos x="1052" y="219"/>
                </a:cxn>
                <a:cxn ang="0">
                  <a:pos x="1001" y="180"/>
                </a:cxn>
                <a:cxn ang="0">
                  <a:pos x="779" y="243"/>
                </a:cxn>
                <a:cxn ang="0">
                  <a:pos x="594" y="427"/>
                </a:cxn>
                <a:cxn ang="0">
                  <a:pos x="569" y="500"/>
                </a:cxn>
                <a:cxn ang="0">
                  <a:pos x="595" y="698"/>
                </a:cxn>
                <a:cxn ang="0">
                  <a:pos x="525" y="738"/>
                </a:cxn>
                <a:cxn ang="0">
                  <a:pos x="565" y="872"/>
                </a:cxn>
                <a:cxn ang="0">
                  <a:pos x="797" y="896"/>
                </a:cxn>
                <a:cxn ang="0">
                  <a:pos x="104" y="920"/>
                </a:cxn>
                <a:cxn ang="0">
                  <a:pos x="104" y="872"/>
                </a:cxn>
                <a:cxn ang="0">
                  <a:pos x="371" y="831"/>
                </a:cxn>
                <a:cxn ang="0">
                  <a:pos x="331" y="698"/>
                </a:cxn>
                <a:cxn ang="0">
                  <a:pos x="185" y="465"/>
                </a:cxn>
                <a:cxn ang="0">
                  <a:pos x="543" y="435"/>
                </a:cxn>
                <a:cxn ang="0">
                  <a:pos x="701" y="233"/>
                </a:cxn>
                <a:cxn ang="0">
                  <a:pos x="1046" y="151"/>
                </a:cxn>
                <a:cxn ang="0">
                  <a:pos x="1062" y="136"/>
                </a:cxn>
                <a:cxn ang="0">
                  <a:pos x="1115" y="123"/>
                </a:cxn>
                <a:cxn ang="0">
                  <a:pos x="1166" y="527"/>
                </a:cxn>
                <a:cxn ang="0">
                  <a:pos x="1217" y="571"/>
                </a:cxn>
                <a:cxn ang="0">
                  <a:pos x="1214" y="603"/>
                </a:cxn>
                <a:cxn ang="0">
                  <a:pos x="1183" y="628"/>
                </a:cxn>
                <a:cxn ang="0">
                  <a:pos x="990" y="735"/>
                </a:cxn>
                <a:cxn ang="0">
                  <a:pos x="1046" y="772"/>
                </a:cxn>
                <a:cxn ang="0">
                  <a:pos x="1211" y="703"/>
                </a:cxn>
                <a:cxn ang="0">
                  <a:pos x="1299" y="583"/>
                </a:cxn>
                <a:cxn ang="0">
                  <a:pos x="1235" y="470"/>
                </a:cxn>
                <a:cxn ang="0">
                  <a:pos x="1220" y="463"/>
                </a:cxn>
                <a:cxn ang="0">
                  <a:pos x="1181" y="75"/>
                </a:cxn>
                <a:cxn ang="0">
                  <a:pos x="1123" y="19"/>
                </a:cxn>
              </a:cxnLst>
              <a:rect l="0" t="0" r="r" b="b"/>
              <a:pathLst>
                <a:path w="1299" h="1000">
                  <a:moveTo>
                    <a:pt x="1075" y="1"/>
                  </a:moveTo>
                  <a:cubicBezTo>
                    <a:pt x="1055" y="4"/>
                    <a:pt x="1040" y="18"/>
                    <a:pt x="1034" y="31"/>
                  </a:cubicBezTo>
                  <a:cubicBezTo>
                    <a:pt x="1034" y="30"/>
                    <a:pt x="1035" y="29"/>
                    <a:pt x="1035" y="29"/>
                  </a:cubicBezTo>
                  <a:cubicBezTo>
                    <a:pt x="1035" y="29"/>
                    <a:pt x="1013" y="64"/>
                    <a:pt x="1002" y="81"/>
                  </a:cubicBezTo>
                  <a:cubicBezTo>
                    <a:pt x="976" y="87"/>
                    <a:pt x="683" y="155"/>
                    <a:pt x="683" y="155"/>
                  </a:cubicBezTo>
                  <a:cubicBezTo>
                    <a:pt x="577" y="180"/>
                    <a:pt x="509" y="247"/>
                    <a:pt x="481" y="355"/>
                  </a:cubicBezTo>
                  <a:cubicBezTo>
                    <a:pt x="481" y="355"/>
                    <a:pt x="477" y="370"/>
                    <a:pt x="473" y="385"/>
                  </a:cubicBezTo>
                  <a:cubicBezTo>
                    <a:pt x="422" y="385"/>
                    <a:pt x="165" y="385"/>
                    <a:pt x="165" y="385"/>
                  </a:cubicBezTo>
                  <a:cubicBezTo>
                    <a:pt x="132" y="385"/>
                    <a:pt x="105" y="413"/>
                    <a:pt x="105" y="446"/>
                  </a:cubicBezTo>
                  <a:cubicBezTo>
                    <a:pt x="105" y="446"/>
                    <a:pt x="105" y="712"/>
                    <a:pt x="105" y="712"/>
                  </a:cubicBezTo>
                  <a:cubicBezTo>
                    <a:pt x="105" y="749"/>
                    <a:pt x="134" y="778"/>
                    <a:pt x="170" y="778"/>
                  </a:cubicBezTo>
                  <a:cubicBezTo>
                    <a:pt x="170" y="778"/>
                    <a:pt x="246" y="778"/>
                    <a:pt x="291" y="778"/>
                  </a:cubicBezTo>
                  <a:cubicBezTo>
                    <a:pt x="291" y="785"/>
                    <a:pt x="291" y="785"/>
                    <a:pt x="291" y="791"/>
                  </a:cubicBezTo>
                  <a:cubicBezTo>
                    <a:pt x="236" y="791"/>
                    <a:pt x="104" y="791"/>
                    <a:pt x="104" y="791"/>
                  </a:cubicBezTo>
                  <a:cubicBezTo>
                    <a:pt x="46" y="791"/>
                    <a:pt x="0" y="838"/>
                    <a:pt x="0" y="896"/>
                  </a:cubicBezTo>
                  <a:cubicBezTo>
                    <a:pt x="0" y="953"/>
                    <a:pt x="46" y="1000"/>
                    <a:pt x="104" y="1000"/>
                  </a:cubicBezTo>
                  <a:cubicBezTo>
                    <a:pt x="773" y="1000"/>
                    <a:pt x="773" y="1000"/>
                    <a:pt x="773" y="1000"/>
                  </a:cubicBezTo>
                  <a:cubicBezTo>
                    <a:pt x="831" y="1000"/>
                    <a:pt x="877" y="953"/>
                    <a:pt x="877" y="896"/>
                  </a:cubicBezTo>
                  <a:cubicBezTo>
                    <a:pt x="877" y="838"/>
                    <a:pt x="831" y="791"/>
                    <a:pt x="773" y="791"/>
                  </a:cubicBezTo>
                  <a:cubicBezTo>
                    <a:pt x="773" y="791"/>
                    <a:pt x="658" y="791"/>
                    <a:pt x="605" y="791"/>
                  </a:cubicBezTo>
                  <a:cubicBezTo>
                    <a:pt x="605" y="785"/>
                    <a:pt x="605" y="785"/>
                    <a:pt x="605" y="778"/>
                  </a:cubicBezTo>
                  <a:cubicBezTo>
                    <a:pt x="608" y="778"/>
                    <a:pt x="614" y="778"/>
                    <a:pt x="614" y="778"/>
                  </a:cubicBezTo>
                  <a:cubicBezTo>
                    <a:pt x="648" y="778"/>
                    <a:pt x="675" y="751"/>
                    <a:pt x="675" y="717"/>
                  </a:cubicBezTo>
                  <a:cubicBezTo>
                    <a:pt x="675" y="627"/>
                    <a:pt x="667" y="555"/>
                    <a:pt x="651" y="501"/>
                  </a:cubicBezTo>
                  <a:cubicBezTo>
                    <a:pt x="657" y="486"/>
                    <a:pt x="669" y="455"/>
                    <a:pt x="669" y="455"/>
                  </a:cubicBezTo>
                  <a:cubicBezTo>
                    <a:pt x="692" y="391"/>
                    <a:pt x="739" y="346"/>
                    <a:pt x="807" y="318"/>
                  </a:cubicBezTo>
                  <a:cubicBezTo>
                    <a:pt x="812" y="317"/>
                    <a:pt x="1023" y="257"/>
                    <a:pt x="1023" y="257"/>
                  </a:cubicBezTo>
                  <a:cubicBezTo>
                    <a:pt x="1041" y="252"/>
                    <a:pt x="1052" y="236"/>
                    <a:pt x="1052" y="219"/>
                  </a:cubicBezTo>
                  <a:cubicBezTo>
                    <a:pt x="1052" y="215"/>
                    <a:pt x="1052" y="212"/>
                    <a:pt x="1051" y="208"/>
                  </a:cubicBezTo>
                  <a:cubicBezTo>
                    <a:pt x="1045" y="187"/>
                    <a:pt x="1023" y="174"/>
                    <a:pt x="1001" y="180"/>
                  </a:cubicBezTo>
                  <a:cubicBezTo>
                    <a:pt x="782" y="242"/>
                    <a:pt x="782" y="242"/>
                    <a:pt x="782" y="242"/>
                  </a:cubicBezTo>
                  <a:cubicBezTo>
                    <a:pt x="781" y="242"/>
                    <a:pt x="780" y="243"/>
                    <a:pt x="779" y="243"/>
                  </a:cubicBezTo>
                  <a:cubicBezTo>
                    <a:pt x="689" y="279"/>
                    <a:pt x="625" y="342"/>
                    <a:pt x="594" y="427"/>
                  </a:cubicBezTo>
                  <a:cubicBezTo>
                    <a:pt x="594" y="427"/>
                    <a:pt x="594" y="427"/>
                    <a:pt x="594" y="427"/>
                  </a:cubicBezTo>
                  <a:cubicBezTo>
                    <a:pt x="572" y="486"/>
                    <a:pt x="572" y="486"/>
                    <a:pt x="572" y="486"/>
                  </a:cubicBezTo>
                  <a:cubicBezTo>
                    <a:pt x="570" y="490"/>
                    <a:pt x="569" y="495"/>
                    <a:pt x="569" y="500"/>
                  </a:cubicBezTo>
                  <a:cubicBezTo>
                    <a:pt x="569" y="504"/>
                    <a:pt x="570" y="509"/>
                    <a:pt x="571" y="513"/>
                  </a:cubicBezTo>
                  <a:cubicBezTo>
                    <a:pt x="586" y="556"/>
                    <a:pt x="593" y="618"/>
                    <a:pt x="595" y="698"/>
                  </a:cubicBezTo>
                  <a:cubicBezTo>
                    <a:pt x="581" y="698"/>
                    <a:pt x="565" y="698"/>
                    <a:pt x="565" y="698"/>
                  </a:cubicBezTo>
                  <a:cubicBezTo>
                    <a:pt x="543" y="698"/>
                    <a:pt x="525" y="716"/>
                    <a:pt x="525" y="738"/>
                  </a:cubicBezTo>
                  <a:cubicBezTo>
                    <a:pt x="525" y="831"/>
                    <a:pt x="525" y="831"/>
                    <a:pt x="525" y="831"/>
                  </a:cubicBezTo>
                  <a:cubicBezTo>
                    <a:pt x="525" y="854"/>
                    <a:pt x="543" y="872"/>
                    <a:pt x="565" y="872"/>
                  </a:cubicBezTo>
                  <a:cubicBezTo>
                    <a:pt x="773" y="872"/>
                    <a:pt x="773" y="872"/>
                    <a:pt x="773" y="872"/>
                  </a:cubicBezTo>
                  <a:cubicBezTo>
                    <a:pt x="786" y="872"/>
                    <a:pt x="797" y="882"/>
                    <a:pt x="797" y="896"/>
                  </a:cubicBezTo>
                  <a:cubicBezTo>
                    <a:pt x="797" y="909"/>
                    <a:pt x="786" y="920"/>
                    <a:pt x="773" y="920"/>
                  </a:cubicBezTo>
                  <a:cubicBezTo>
                    <a:pt x="104" y="920"/>
                    <a:pt x="104" y="920"/>
                    <a:pt x="104" y="920"/>
                  </a:cubicBezTo>
                  <a:cubicBezTo>
                    <a:pt x="91" y="920"/>
                    <a:pt x="80" y="909"/>
                    <a:pt x="80" y="896"/>
                  </a:cubicBezTo>
                  <a:cubicBezTo>
                    <a:pt x="80" y="882"/>
                    <a:pt x="91" y="872"/>
                    <a:pt x="104" y="872"/>
                  </a:cubicBezTo>
                  <a:cubicBezTo>
                    <a:pt x="331" y="872"/>
                    <a:pt x="331" y="872"/>
                    <a:pt x="331" y="872"/>
                  </a:cubicBezTo>
                  <a:cubicBezTo>
                    <a:pt x="353" y="872"/>
                    <a:pt x="371" y="854"/>
                    <a:pt x="371" y="831"/>
                  </a:cubicBezTo>
                  <a:cubicBezTo>
                    <a:pt x="371" y="738"/>
                    <a:pt x="371" y="738"/>
                    <a:pt x="371" y="738"/>
                  </a:cubicBezTo>
                  <a:cubicBezTo>
                    <a:pt x="371" y="716"/>
                    <a:pt x="353" y="698"/>
                    <a:pt x="331" y="698"/>
                  </a:cubicBezTo>
                  <a:cubicBezTo>
                    <a:pt x="331" y="698"/>
                    <a:pt x="208" y="698"/>
                    <a:pt x="185" y="698"/>
                  </a:cubicBezTo>
                  <a:cubicBezTo>
                    <a:pt x="185" y="654"/>
                    <a:pt x="185" y="516"/>
                    <a:pt x="185" y="465"/>
                  </a:cubicBezTo>
                  <a:cubicBezTo>
                    <a:pt x="219" y="465"/>
                    <a:pt x="504" y="465"/>
                    <a:pt x="504" y="465"/>
                  </a:cubicBezTo>
                  <a:cubicBezTo>
                    <a:pt x="523" y="465"/>
                    <a:pt x="539" y="453"/>
                    <a:pt x="543" y="435"/>
                  </a:cubicBezTo>
                  <a:cubicBezTo>
                    <a:pt x="559" y="375"/>
                    <a:pt x="559" y="375"/>
                    <a:pt x="559" y="375"/>
                  </a:cubicBezTo>
                  <a:cubicBezTo>
                    <a:pt x="579" y="296"/>
                    <a:pt x="624" y="251"/>
                    <a:pt x="701" y="233"/>
                  </a:cubicBezTo>
                  <a:cubicBezTo>
                    <a:pt x="701" y="233"/>
                    <a:pt x="1035" y="155"/>
                    <a:pt x="1035" y="155"/>
                  </a:cubicBezTo>
                  <a:cubicBezTo>
                    <a:pt x="1039" y="155"/>
                    <a:pt x="1043" y="153"/>
                    <a:pt x="1046" y="151"/>
                  </a:cubicBezTo>
                  <a:cubicBezTo>
                    <a:pt x="1048" y="149"/>
                    <a:pt x="1048" y="149"/>
                    <a:pt x="1048" y="149"/>
                  </a:cubicBezTo>
                  <a:cubicBezTo>
                    <a:pt x="1054" y="146"/>
                    <a:pt x="1058" y="142"/>
                    <a:pt x="1062" y="136"/>
                  </a:cubicBezTo>
                  <a:cubicBezTo>
                    <a:pt x="1062" y="136"/>
                    <a:pt x="1075" y="115"/>
                    <a:pt x="1087" y="96"/>
                  </a:cubicBezTo>
                  <a:cubicBezTo>
                    <a:pt x="1100" y="108"/>
                    <a:pt x="1106" y="114"/>
                    <a:pt x="1115" y="123"/>
                  </a:cubicBezTo>
                  <a:cubicBezTo>
                    <a:pt x="1117" y="151"/>
                    <a:pt x="1142" y="493"/>
                    <a:pt x="1142" y="493"/>
                  </a:cubicBezTo>
                  <a:cubicBezTo>
                    <a:pt x="1143" y="508"/>
                    <a:pt x="1152" y="521"/>
                    <a:pt x="1166" y="527"/>
                  </a:cubicBezTo>
                  <a:cubicBezTo>
                    <a:pt x="1166" y="527"/>
                    <a:pt x="1198" y="541"/>
                    <a:pt x="1200" y="542"/>
                  </a:cubicBezTo>
                  <a:cubicBezTo>
                    <a:pt x="1206" y="545"/>
                    <a:pt x="1211" y="554"/>
                    <a:pt x="1217" y="571"/>
                  </a:cubicBezTo>
                  <a:cubicBezTo>
                    <a:pt x="1218" y="575"/>
                    <a:pt x="1219" y="579"/>
                    <a:pt x="1219" y="583"/>
                  </a:cubicBezTo>
                  <a:cubicBezTo>
                    <a:pt x="1219" y="590"/>
                    <a:pt x="1217" y="597"/>
                    <a:pt x="1214" y="603"/>
                  </a:cubicBezTo>
                  <a:cubicBezTo>
                    <a:pt x="1208" y="615"/>
                    <a:pt x="1198" y="624"/>
                    <a:pt x="1186" y="627"/>
                  </a:cubicBezTo>
                  <a:cubicBezTo>
                    <a:pt x="1185" y="628"/>
                    <a:pt x="1184" y="628"/>
                    <a:pt x="1183" y="628"/>
                  </a:cubicBezTo>
                  <a:cubicBezTo>
                    <a:pt x="1015" y="698"/>
                    <a:pt x="1015" y="698"/>
                    <a:pt x="1015" y="698"/>
                  </a:cubicBezTo>
                  <a:cubicBezTo>
                    <a:pt x="1000" y="704"/>
                    <a:pt x="990" y="719"/>
                    <a:pt x="990" y="735"/>
                  </a:cubicBezTo>
                  <a:cubicBezTo>
                    <a:pt x="990" y="740"/>
                    <a:pt x="991" y="745"/>
                    <a:pt x="993" y="750"/>
                  </a:cubicBezTo>
                  <a:cubicBezTo>
                    <a:pt x="1002" y="770"/>
                    <a:pt x="1025" y="780"/>
                    <a:pt x="1046" y="772"/>
                  </a:cubicBezTo>
                  <a:cubicBezTo>
                    <a:pt x="1214" y="702"/>
                    <a:pt x="1214" y="702"/>
                    <a:pt x="1214" y="702"/>
                  </a:cubicBezTo>
                  <a:cubicBezTo>
                    <a:pt x="1213" y="703"/>
                    <a:pt x="1212" y="703"/>
                    <a:pt x="1211" y="703"/>
                  </a:cubicBezTo>
                  <a:cubicBezTo>
                    <a:pt x="1243" y="693"/>
                    <a:pt x="1270" y="670"/>
                    <a:pt x="1285" y="640"/>
                  </a:cubicBezTo>
                  <a:cubicBezTo>
                    <a:pt x="1294" y="622"/>
                    <a:pt x="1299" y="602"/>
                    <a:pt x="1299" y="583"/>
                  </a:cubicBezTo>
                  <a:cubicBezTo>
                    <a:pt x="1299" y="571"/>
                    <a:pt x="1297" y="558"/>
                    <a:pt x="1293" y="546"/>
                  </a:cubicBezTo>
                  <a:cubicBezTo>
                    <a:pt x="1284" y="519"/>
                    <a:pt x="1270" y="487"/>
                    <a:pt x="1235" y="470"/>
                  </a:cubicBezTo>
                  <a:cubicBezTo>
                    <a:pt x="1234" y="470"/>
                    <a:pt x="1234" y="469"/>
                    <a:pt x="1233" y="469"/>
                  </a:cubicBezTo>
                  <a:cubicBezTo>
                    <a:pt x="1233" y="469"/>
                    <a:pt x="1226" y="466"/>
                    <a:pt x="1220" y="463"/>
                  </a:cubicBezTo>
                  <a:cubicBezTo>
                    <a:pt x="1217" y="421"/>
                    <a:pt x="1194" y="101"/>
                    <a:pt x="1194" y="101"/>
                  </a:cubicBezTo>
                  <a:cubicBezTo>
                    <a:pt x="1193" y="91"/>
                    <a:pt x="1189" y="82"/>
                    <a:pt x="1181" y="75"/>
                  </a:cubicBezTo>
                  <a:cubicBezTo>
                    <a:pt x="1122" y="18"/>
                    <a:pt x="1122" y="18"/>
                    <a:pt x="1122" y="18"/>
                  </a:cubicBezTo>
                  <a:cubicBezTo>
                    <a:pt x="1122" y="19"/>
                    <a:pt x="1122" y="19"/>
                    <a:pt x="1123" y="19"/>
                  </a:cubicBezTo>
                  <a:cubicBezTo>
                    <a:pt x="1104" y="0"/>
                    <a:pt x="1085" y="0"/>
                    <a:pt x="1075" y="1"/>
                  </a:cubicBezTo>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accent6">
                    <a:lumMod val="75000"/>
                  </a:schemeClr>
                </a:solidFill>
              </a:endParaRPr>
            </a:p>
          </p:txBody>
        </p:sp>
        <p:grpSp>
          <p:nvGrpSpPr>
            <p:cNvPr id="67" name="Group 24"/>
            <p:cNvGrpSpPr>
              <a:grpSpLocks noChangeAspect="1"/>
            </p:cNvGrpSpPr>
            <p:nvPr/>
          </p:nvGrpSpPr>
          <p:grpSpPr bwMode="auto">
            <a:xfrm>
              <a:off x="3639004" y="2371873"/>
              <a:ext cx="467377" cy="414328"/>
              <a:chOff x="3246" y="1619"/>
              <a:chExt cx="427" cy="325"/>
            </a:xfrm>
          </p:grpSpPr>
          <p:sp>
            <p:nvSpPr>
              <p:cNvPr id="68" name="AutoShape 23"/>
              <p:cNvSpPr>
                <a:spLocks noChangeAspect="1" noChangeArrowheads="1" noTextEdit="1"/>
              </p:cNvSpPr>
              <p:nvPr/>
            </p:nvSpPr>
            <p:spPr bwMode="auto">
              <a:xfrm>
                <a:off x="3246" y="1619"/>
                <a:ext cx="405" cy="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sz="1600">
                  <a:solidFill>
                    <a:schemeClr val="accent6">
                      <a:lumMod val="75000"/>
                    </a:schemeClr>
                  </a:solidFill>
                </a:endParaRPr>
              </a:p>
            </p:txBody>
          </p:sp>
          <p:sp>
            <p:nvSpPr>
              <p:cNvPr id="69" name="Freeform 25"/>
              <p:cNvSpPr>
                <a:spLocks/>
              </p:cNvSpPr>
              <p:nvPr/>
            </p:nvSpPr>
            <p:spPr bwMode="auto">
              <a:xfrm>
                <a:off x="3285" y="1630"/>
                <a:ext cx="388" cy="304"/>
              </a:xfrm>
              <a:custGeom>
                <a:avLst/>
                <a:gdLst/>
                <a:ahLst/>
                <a:cxnLst>
                  <a:cxn ang="0">
                    <a:pos x="148" y="16"/>
                  </a:cxn>
                  <a:cxn ang="0">
                    <a:pos x="98" y="294"/>
                  </a:cxn>
                  <a:cxn ang="0">
                    <a:pos x="0" y="1006"/>
                  </a:cxn>
                  <a:cxn ang="0">
                    <a:pos x="80" y="1006"/>
                  </a:cxn>
                  <a:cxn ang="0">
                    <a:pos x="174" y="321"/>
                  </a:cxn>
                  <a:cxn ang="0">
                    <a:pos x="178" y="102"/>
                  </a:cxn>
                  <a:cxn ang="0">
                    <a:pos x="234" y="80"/>
                  </a:cxn>
                  <a:cxn ang="0">
                    <a:pos x="287" y="87"/>
                  </a:cxn>
                  <a:cxn ang="0">
                    <a:pos x="293" y="303"/>
                  </a:cxn>
                  <a:cxn ang="0">
                    <a:pos x="391" y="550"/>
                  </a:cxn>
                  <a:cxn ang="0">
                    <a:pos x="431" y="1046"/>
                  </a:cxn>
                  <a:cxn ang="0">
                    <a:pos x="850" y="1013"/>
                  </a:cxn>
                  <a:cxn ang="0">
                    <a:pos x="825" y="969"/>
                  </a:cxn>
                  <a:cxn ang="0">
                    <a:pos x="705" y="768"/>
                  </a:cxn>
                  <a:cxn ang="0">
                    <a:pos x="907" y="520"/>
                  </a:cxn>
                  <a:cxn ang="0">
                    <a:pos x="908" y="489"/>
                  </a:cxn>
                  <a:cxn ang="0">
                    <a:pos x="897" y="349"/>
                  </a:cxn>
                  <a:cxn ang="0">
                    <a:pos x="967" y="463"/>
                  </a:cxn>
                  <a:cxn ang="0">
                    <a:pos x="1100" y="388"/>
                  </a:cxn>
                  <a:cxn ang="0">
                    <a:pos x="1134" y="452"/>
                  </a:cxn>
                  <a:cxn ang="0">
                    <a:pos x="1049" y="515"/>
                  </a:cxn>
                  <a:cxn ang="0">
                    <a:pos x="1073" y="552"/>
                  </a:cxn>
                  <a:cxn ang="0">
                    <a:pos x="1171" y="908"/>
                  </a:cxn>
                  <a:cxn ang="0">
                    <a:pos x="1076" y="1006"/>
                  </a:cxn>
                  <a:cxn ang="0">
                    <a:pos x="1136" y="1041"/>
                  </a:cxn>
                  <a:cxn ang="0">
                    <a:pos x="1300" y="768"/>
                  </a:cxn>
                  <a:cxn ang="0">
                    <a:pos x="1339" y="340"/>
                  </a:cxn>
                  <a:cxn ang="0">
                    <a:pos x="1337" y="305"/>
                  </a:cxn>
                  <a:cxn ang="0">
                    <a:pos x="1063" y="317"/>
                  </a:cxn>
                  <a:cxn ang="0">
                    <a:pos x="944" y="277"/>
                  </a:cxn>
                  <a:cxn ang="0">
                    <a:pos x="754" y="307"/>
                  </a:cxn>
                  <a:cxn ang="0">
                    <a:pos x="726" y="345"/>
                  </a:cxn>
                  <a:cxn ang="0">
                    <a:pos x="818" y="480"/>
                  </a:cxn>
                  <a:cxn ang="0">
                    <a:pos x="625" y="768"/>
                  </a:cxn>
                  <a:cxn ang="0">
                    <a:pos x="697" y="966"/>
                  </a:cxn>
                  <a:cxn ang="0">
                    <a:pos x="471" y="550"/>
                  </a:cxn>
                  <a:cxn ang="0">
                    <a:pos x="373" y="102"/>
                  </a:cxn>
                  <a:cxn ang="0">
                    <a:pos x="237" y="0"/>
                  </a:cxn>
                </a:cxnLst>
                <a:rect l="0" t="0" r="r" b="b"/>
                <a:pathLst>
                  <a:path w="1342" h="1052">
                    <a:moveTo>
                      <a:pt x="234" y="0"/>
                    </a:moveTo>
                    <a:cubicBezTo>
                      <a:pt x="208" y="0"/>
                      <a:pt x="175" y="2"/>
                      <a:pt x="148" y="16"/>
                    </a:cubicBezTo>
                    <a:cubicBezTo>
                      <a:pt x="116" y="32"/>
                      <a:pt x="98" y="63"/>
                      <a:pt x="98" y="102"/>
                    </a:cubicBezTo>
                    <a:cubicBezTo>
                      <a:pt x="98" y="102"/>
                      <a:pt x="98" y="277"/>
                      <a:pt x="98" y="294"/>
                    </a:cubicBezTo>
                    <a:cubicBezTo>
                      <a:pt x="70" y="349"/>
                      <a:pt x="0" y="495"/>
                      <a:pt x="0" y="550"/>
                    </a:cubicBezTo>
                    <a:cubicBezTo>
                      <a:pt x="0" y="1006"/>
                      <a:pt x="0" y="1006"/>
                      <a:pt x="0" y="1006"/>
                    </a:cubicBezTo>
                    <a:cubicBezTo>
                      <a:pt x="0" y="1028"/>
                      <a:pt x="18" y="1046"/>
                      <a:pt x="40" y="1046"/>
                    </a:cubicBezTo>
                    <a:cubicBezTo>
                      <a:pt x="62" y="1046"/>
                      <a:pt x="80" y="1028"/>
                      <a:pt x="80" y="1006"/>
                    </a:cubicBezTo>
                    <a:cubicBezTo>
                      <a:pt x="80" y="550"/>
                      <a:pt x="80" y="550"/>
                      <a:pt x="80" y="550"/>
                    </a:cubicBezTo>
                    <a:cubicBezTo>
                      <a:pt x="80" y="524"/>
                      <a:pt x="128" y="411"/>
                      <a:pt x="174" y="321"/>
                    </a:cubicBezTo>
                    <a:cubicBezTo>
                      <a:pt x="176" y="316"/>
                      <a:pt x="178" y="310"/>
                      <a:pt x="178" y="303"/>
                    </a:cubicBezTo>
                    <a:cubicBezTo>
                      <a:pt x="178" y="102"/>
                      <a:pt x="178" y="102"/>
                      <a:pt x="178" y="102"/>
                    </a:cubicBezTo>
                    <a:cubicBezTo>
                      <a:pt x="178" y="90"/>
                      <a:pt x="181" y="88"/>
                      <a:pt x="184" y="87"/>
                    </a:cubicBezTo>
                    <a:cubicBezTo>
                      <a:pt x="193" y="82"/>
                      <a:pt x="210" y="80"/>
                      <a:pt x="234" y="80"/>
                    </a:cubicBezTo>
                    <a:cubicBezTo>
                      <a:pt x="237" y="80"/>
                      <a:pt x="237" y="80"/>
                      <a:pt x="237" y="80"/>
                    </a:cubicBezTo>
                    <a:cubicBezTo>
                      <a:pt x="261" y="80"/>
                      <a:pt x="278" y="82"/>
                      <a:pt x="287" y="87"/>
                    </a:cubicBezTo>
                    <a:cubicBezTo>
                      <a:pt x="290" y="88"/>
                      <a:pt x="293" y="90"/>
                      <a:pt x="293" y="102"/>
                    </a:cubicBezTo>
                    <a:cubicBezTo>
                      <a:pt x="293" y="303"/>
                      <a:pt x="293" y="303"/>
                      <a:pt x="293" y="303"/>
                    </a:cubicBezTo>
                    <a:cubicBezTo>
                      <a:pt x="293" y="310"/>
                      <a:pt x="295" y="316"/>
                      <a:pt x="298" y="321"/>
                    </a:cubicBezTo>
                    <a:cubicBezTo>
                      <a:pt x="343" y="411"/>
                      <a:pt x="391" y="524"/>
                      <a:pt x="391" y="550"/>
                    </a:cubicBezTo>
                    <a:cubicBezTo>
                      <a:pt x="391" y="1006"/>
                      <a:pt x="391" y="1006"/>
                      <a:pt x="391" y="1006"/>
                    </a:cubicBezTo>
                    <a:cubicBezTo>
                      <a:pt x="391" y="1028"/>
                      <a:pt x="409" y="1046"/>
                      <a:pt x="431" y="1046"/>
                    </a:cubicBezTo>
                    <a:cubicBezTo>
                      <a:pt x="811" y="1046"/>
                      <a:pt x="811" y="1046"/>
                      <a:pt x="811" y="1046"/>
                    </a:cubicBezTo>
                    <a:cubicBezTo>
                      <a:pt x="830" y="1046"/>
                      <a:pt x="847" y="1032"/>
                      <a:pt x="850" y="1013"/>
                    </a:cubicBezTo>
                    <a:cubicBezTo>
                      <a:pt x="851" y="1011"/>
                      <a:pt x="851" y="1008"/>
                      <a:pt x="851" y="1006"/>
                    </a:cubicBezTo>
                    <a:cubicBezTo>
                      <a:pt x="851" y="990"/>
                      <a:pt x="841" y="975"/>
                      <a:pt x="825" y="969"/>
                    </a:cubicBezTo>
                    <a:cubicBezTo>
                      <a:pt x="823" y="968"/>
                      <a:pt x="760" y="942"/>
                      <a:pt x="724" y="857"/>
                    </a:cubicBezTo>
                    <a:cubicBezTo>
                      <a:pt x="712" y="827"/>
                      <a:pt x="705" y="797"/>
                      <a:pt x="705" y="768"/>
                    </a:cubicBezTo>
                    <a:cubicBezTo>
                      <a:pt x="705" y="664"/>
                      <a:pt x="777" y="573"/>
                      <a:pt x="883" y="541"/>
                    </a:cubicBezTo>
                    <a:cubicBezTo>
                      <a:pt x="893" y="538"/>
                      <a:pt x="902" y="530"/>
                      <a:pt x="907" y="520"/>
                    </a:cubicBezTo>
                    <a:cubicBezTo>
                      <a:pt x="910" y="515"/>
                      <a:pt x="911" y="509"/>
                      <a:pt x="911" y="503"/>
                    </a:cubicBezTo>
                    <a:cubicBezTo>
                      <a:pt x="911" y="498"/>
                      <a:pt x="910" y="493"/>
                      <a:pt x="908" y="489"/>
                    </a:cubicBezTo>
                    <a:cubicBezTo>
                      <a:pt x="886" y="431"/>
                      <a:pt x="866" y="399"/>
                      <a:pt x="838" y="366"/>
                    </a:cubicBezTo>
                    <a:cubicBezTo>
                      <a:pt x="867" y="357"/>
                      <a:pt x="879" y="354"/>
                      <a:pt x="897" y="349"/>
                    </a:cubicBezTo>
                    <a:cubicBezTo>
                      <a:pt x="910" y="368"/>
                      <a:pt x="929" y="400"/>
                      <a:pt x="939" y="436"/>
                    </a:cubicBezTo>
                    <a:cubicBezTo>
                      <a:pt x="943" y="449"/>
                      <a:pt x="953" y="460"/>
                      <a:pt x="967" y="463"/>
                    </a:cubicBezTo>
                    <a:cubicBezTo>
                      <a:pt x="980" y="467"/>
                      <a:pt x="995" y="464"/>
                      <a:pt x="1005" y="454"/>
                    </a:cubicBezTo>
                    <a:cubicBezTo>
                      <a:pt x="1029" y="431"/>
                      <a:pt x="1063" y="407"/>
                      <a:pt x="1100" y="388"/>
                    </a:cubicBezTo>
                    <a:cubicBezTo>
                      <a:pt x="1147" y="364"/>
                      <a:pt x="1198" y="358"/>
                      <a:pt x="1236" y="358"/>
                    </a:cubicBezTo>
                    <a:cubicBezTo>
                      <a:pt x="1214" y="390"/>
                      <a:pt x="1180" y="428"/>
                      <a:pt x="1134" y="452"/>
                    </a:cubicBezTo>
                    <a:cubicBezTo>
                      <a:pt x="1115" y="462"/>
                      <a:pt x="1095" y="471"/>
                      <a:pt x="1075" y="478"/>
                    </a:cubicBezTo>
                    <a:cubicBezTo>
                      <a:pt x="1060" y="484"/>
                      <a:pt x="1050" y="498"/>
                      <a:pt x="1049" y="515"/>
                    </a:cubicBezTo>
                    <a:cubicBezTo>
                      <a:pt x="1049" y="515"/>
                      <a:pt x="1049" y="515"/>
                      <a:pt x="1049" y="516"/>
                    </a:cubicBezTo>
                    <a:cubicBezTo>
                      <a:pt x="1049" y="532"/>
                      <a:pt x="1059" y="546"/>
                      <a:pt x="1073" y="552"/>
                    </a:cubicBezTo>
                    <a:cubicBezTo>
                      <a:pt x="1163" y="592"/>
                      <a:pt x="1220" y="676"/>
                      <a:pt x="1220" y="768"/>
                    </a:cubicBezTo>
                    <a:cubicBezTo>
                      <a:pt x="1220" y="818"/>
                      <a:pt x="1203" y="867"/>
                      <a:pt x="1171" y="908"/>
                    </a:cubicBezTo>
                    <a:cubicBezTo>
                      <a:pt x="1151" y="933"/>
                      <a:pt x="1126" y="955"/>
                      <a:pt x="1097" y="971"/>
                    </a:cubicBezTo>
                    <a:cubicBezTo>
                      <a:pt x="1084" y="979"/>
                      <a:pt x="1076" y="992"/>
                      <a:pt x="1076" y="1006"/>
                    </a:cubicBezTo>
                    <a:cubicBezTo>
                      <a:pt x="1076" y="1013"/>
                      <a:pt x="1078" y="1020"/>
                      <a:pt x="1082" y="1026"/>
                    </a:cubicBezTo>
                    <a:cubicBezTo>
                      <a:pt x="1092" y="1045"/>
                      <a:pt x="1117" y="1052"/>
                      <a:pt x="1136" y="1041"/>
                    </a:cubicBezTo>
                    <a:cubicBezTo>
                      <a:pt x="1174" y="1019"/>
                      <a:pt x="1207" y="991"/>
                      <a:pt x="1234" y="957"/>
                    </a:cubicBezTo>
                    <a:cubicBezTo>
                      <a:pt x="1277" y="902"/>
                      <a:pt x="1300" y="836"/>
                      <a:pt x="1300" y="768"/>
                    </a:cubicBezTo>
                    <a:cubicBezTo>
                      <a:pt x="1300" y="671"/>
                      <a:pt x="1253" y="581"/>
                      <a:pt x="1175" y="521"/>
                    </a:cubicBezTo>
                    <a:cubicBezTo>
                      <a:pt x="1286" y="461"/>
                      <a:pt x="1336" y="345"/>
                      <a:pt x="1339" y="340"/>
                    </a:cubicBezTo>
                    <a:cubicBezTo>
                      <a:pt x="1341" y="335"/>
                      <a:pt x="1342" y="329"/>
                      <a:pt x="1342" y="324"/>
                    </a:cubicBezTo>
                    <a:cubicBezTo>
                      <a:pt x="1342" y="318"/>
                      <a:pt x="1340" y="311"/>
                      <a:pt x="1337" y="305"/>
                    </a:cubicBezTo>
                    <a:cubicBezTo>
                      <a:pt x="1332" y="295"/>
                      <a:pt x="1322" y="287"/>
                      <a:pt x="1310" y="285"/>
                    </a:cubicBezTo>
                    <a:cubicBezTo>
                      <a:pt x="1305" y="284"/>
                      <a:pt x="1177" y="258"/>
                      <a:pt x="1063" y="317"/>
                    </a:cubicBezTo>
                    <a:cubicBezTo>
                      <a:pt x="1039" y="330"/>
                      <a:pt x="1016" y="344"/>
                      <a:pt x="995" y="359"/>
                    </a:cubicBezTo>
                    <a:cubicBezTo>
                      <a:pt x="972" y="312"/>
                      <a:pt x="945" y="279"/>
                      <a:pt x="944" y="277"/>
                    </a:cubicBezTo>
                    <a:cubicBezTo>
                      <a:pt x="934" y="264"/>
                      <a:pt x="917" y="259"/>
                      <a:pt x="902" y="264"/>
                    </a:cubicBezTo>
                    <a:cubicBezTo>
                      <a:pt x="754" y="307"/>
                      <a:pt x="754" y="307"/>
                      <a:pt x="754" y="307"/>
                    </a:cubicBezTo>
                    <a:cubicBezTo>
                      <a:pt x="741" y="311"/>
                      <a:pt x="731" y="322"/>
                      <a:pt x="727" y="335"/>
                    </a:cubicBezTo>
                    <a:cubicBezTo>
                      <a:pt x="726" y="339"/>
                      <a:pt x="726" y="342"/>
                      <a:pt x="726" y="345"/>
                    </a:cubicBezTo>
                    <a:cubicBezTo>
                      <a:pt x="726" y="356"/>
                      <a:pt x="730" y="366"/>
                      <a:pt x="737" y="373"/>
                    </a:cubicBezTo>
                    <a:cubicBezTo>
                      <a:pt x="775" y="413"/>
                      <a:pt x="796" y="436"/>
                      <a:pt x="818" y="480"/>
                    </a:cubicBezTo>
                    <a:cubicBezTo>
                      <a:pt x="701" y="533"/>
                      <a:pt x="625" y="643"/>
                      <a:pt x="625" y="768"/>
                    </a:cubicBezTo>
                    <a:cubicBezTo>
                      <a:pt x="625" y="768"/>
                      <a:pt x="625" y="768"/>
                      <a:pt x="625" y="768"/>
                    </a:cubicBezTo>
                    <a:cubicBezTo>
                      <a:pt x="625" y="808"/>
                      <a:pt x="634" y="848"/>
                      <a:pt x="650" y="888"/>
                    </a:cubicBezTo>
                    <a:cubicBezTo>
                      <a:pt x="663" y="920"/>
                      <a:pt x="680" y="945"/>
                      <a:pt x="697" y="966"/>
                    </a:cubicBezTo>
                    <a:cubicBezTo>
                      <a:pt x="620" y="966"/>
                      <a:pt x="518" y="966"/>
                      <a:pt x="471" y="966"/>
                    </a:cubicBezTo>
                    <a:cubicBezTo>
                      <a:pt x="471" y="900"/>
                      <a:pt x="471" y="550"/>
                      <a:pt x="471" y="550"/>
                    </a:cubicBezTo>
                    <a:cubicBezTo>
                      <a:pt x="471" y="495"/>
                      <a:pt x="401" y="349"/>
                      <a:pt x="373" y="294"/>
                    </a:cubicBezTo>
                    <a:cubicBezTo>
                      <a:pt x="373" y="277"/>
                      <a:pt x="373" y="102"/>
                      <a:pt x="373" y="102"/>
                    </a:cubicBezTo>
                    <a:cubicBezTo>
                      <a:pt x="373" y="63"/>
                      <a:pt x="356" y="32"/>
                      <a:pt x="323" y="16"/>
                    </a:cubicBezTo>
                    <a:cubicBezTo>
                      <a:pt x="296" y="2"/>
                      <a:pt x="263" y="0"/>
                      <a:pt x="237" y="0"/>
                    </a:cubicBezTo>
                    <a:lnTo>
                      <a:pt x="234" y="0"/>
                    </a:lnTo>
                    <a:close/>
                  </a:path>
                </a:pathLst>
              </a:custGeom>
              <a:solidFill>
                <a:srgbClr val="009900"/>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accent6">
                      <a:lumMod val="75000"/>
                    </a:schemeClr>
                  </a:solidFill>
                </a:endParaRPr>
              </a:p>
            </p:txBody>
          </p:sp>
        </p:grpSp>
        <p:sp>
          <p:nvSpPr>
            <p:cNvPr id="70" name="AutoShape 27"/>
            <p:cNvSpPr>
              <a:spLocks noChangeAspect="1" noChangeArrowheads="1" noTextEdit="1"/>
            </p:cNvSpPr>
            <p:nvPr/>
          </p:nvSpPr>
          <p:spPr bwMode="auto">
            <a:xfrm>
              <a:off x="5130889" y="2350200"/>
              <a:ext cx="394041" cy="421978"/>
            </a:xfrm>
            <a:prstGeom prst="rect">
              <a:avLst/>
            </a:prstGeom>
            <a:noFill/>
            <a:ln w="9525" cap="flat" cmpd="sng" algn="ctr">
              <a:noFill/>
              <a:prstDash val="solid"/>
              <a:miter lim="800000"/>
              <a:headEnd type="none" w="med" len="med"/>
              <a:tailEnd type="none" w="med" len="med"/>
            </a:ln>
          </p:spPr>
          <p:txBody>
            <a:bodyPr vert="horz" wrap="square" lIns="91440" tIns="45720" rIns="91440" bIns="45720" numCol="1" anchor="t" anchorCtr="0" compatLnSpc="1">
              <a:prstTxWarp prst="textNoShape">
                <a:avLst/>
              </a:prstTxWarp>
            </a:bodyPr>
            <a:lstStyle/>
            <a:p>
              <a:endParaRPr lang="en-US" sz="1600">
                <a:solidFill>
                  <a:schemeClr val="accent6">
                    <a:lumMod val="75000"/>
                  </a:schemeClr>
                </a:solidFill>
              </a:endParaRPr>
            </a:p>
          </p:txBody>
        </p:sp>
        <p:sp>
          <p:nvSpPr>
            <p:cNvPr id="71" name="Freeform 29"/>
            <p:cNvSpPr>
              <a:spLocks/>
            </p:cNvSpPr>
            <p:nvPr/>
          </p:nvSpPr>
          <p:spPr bwMode="auto">
            <a:xfrm>
              <a:off x="5149497" y="2407802"/>
              <a:ext cx="352448" cy="377358"/>
            </a:xfrm>
            <a:custGeom>
              <a:avLst/>
              <a:gdLst/>
              <a:ahLst/>
              <a:cxnLst>
                <a:cxn ang="0">
                  <a:pos x="102" y="120"/>
                </a:cxn>
                <a:cxn ang="0">
                  <a:pos x="222" y="240"/>
                </a:cxn>
                <a:cxn ang="0">
                  <a:pos x="302" y="239"/>
                </a:cxn>
                <a:cxn ang="0">
                  <a:pos x="302" y="386"/>
                </a:cxn>
                <a:cxn ang="0">
                  <a:pos x="36" y="386"/>
                </a:cxn>
                <a:cxn ang="0">
                  <a:pos x="0" y="423"/>
                </a:cxn>
                <a:cxn ang="0">
                  <a:pos x="36" y="460"/>
                </a:cxn>
                <a:cxn ang="0">
                  <a:pos x="338" y="460"/>
                </a:cxn>
                <a:cxn ang="0">
                  <a:pos x="375" y="423"/>
                </a:cxn>
                <a:cxn ang="0">
                  <a:pos x="375" y="202"/>
                </a:cxn>
                <a:cxn ang="0">
                  <a:pos x="364" y="176"/>
                </a:cxn>
                <a:cxn ang="0">
                  <a:pos x="338" y="165"/>
                </a:cxn>
                <a:cxn ang="0">
                  <a:pos x="222" y="166"/>
                </a:cxn>
                <a:cxn ang="0">
                  <a:pos x="176" y="120"/>
                </a:cxn>
                <a:cxn ang="0">
                  <a:pos x="222" y="74"/>
                </a:cxn>
                <a:cxn ang="0">
                  <a:pos x="576" y="74"/>
                </a:cxn>
                <a:cxn ang="0">
                  <a:pos x="622" y="120"/>
                </a:cxn>
                <a:cxn ang="0">
                  <a:pos x="576" y="167"/>
                </a:cxn>
                <a:cxn ang="0">
                  <a:pos x="459" y="167"/>
                </a:cxn>
                <a:cxn ang="0">
                  <a:pos x="433" y="177"/>
                </a:cxn>
                <a:cxn ang="0">
                  <a:pos x="422" y="203"/>
                </a:cxn>
                <a:cxn ang="0">
                  <a:pos x="422" y="420"/>
                </a:cxn>
                <a:cxn ang="0">
                  <a:pos x="459" y="457"/>
                </a:cxn>
                <a:cxn ang="0">
                  <a:pos x="595" y="457"/>
                </a:cxn>
                <a:cxn ang="0">
                  <a:pos x="865" y="727"/>
                </a:cxn>
                <a:cxn ang="0">
                  <a:pos x="865" y="791"/>
                </a:cxn>
                <a:cxn ang="0">
                  <a:pos x="701" y="791"/>
                </a:cxn>
                <a:cxn ang="0">
                  <a:pos x="701" y="727"/>
                </a:cxn>
                <a:cxn ang="0">
                  <a:pos x="595" y="621"/>
                </a:cxn>
                <a:cxn ang="0">
                  <a:pos x="36" y="621"/>
                </a:cxn>
                <a:cxn ang="0">
                  <a:pos x="0" y="658"/>
                </a:cxn>
                <a:cxn ang="0">
                  <a:pos x="36" y="695"/>
                </a:cxn>
                <a:cxn ang="0">
                  <a:pos x="595" y="695"/>
                </a:cxn>
                <a:cxn ang="0">
                  <a:pos x="627" y="727"/>
                </a:cxn>
                <a:cxn ang="0">
                  <a:pos x="627" y="827"/>
                </a:cxn>
                <a:cxn ang="0">
                  <a:pos x="664" y="864"/>
                </a:cxn>
                <a:cxn ang="0">
                  <a:pos x="902" y="864"/>
                </a:cxn>
                <a:cxn ang="0">
                  <a:pos x="938" y="827"/>
                </a:cxn>
                <a:cxn ang="0">
                  <a:pos x="938" y="727"/>
                </a:cxn>
                <a:cxn ang="0">
                  <a:pos x="595" y="384"/>
                </a:cxn>
                <a:cxn ang="0">
                  <a:pos x="496" y="384"/>
                </a:cxn>
                <a:cxn ang="0">
                  <a:pos x="496" y="240"/>
                </a:cxn>
                <a:cxn ang="0">
                  <a:pos x="576" y="240"/>
                </a:cxn>
                <a:cxn ang="0">
                  <a:pos x="696" y="120"/>
                </a:cxn>
                <a:cxn ang="0">
                  <a:pos x="576" y="0"/>
                </a:cxn>
                <a:cxn ang="0">
                  <a:pos x="222" y="0"/>
                </a:cxn>
                <a:cxn ang="0">
                  <a:pos x="102" y="120"/>
                </a:cxn>
              </a:cxnLst>
              <a:rect l="0" t="0" r="r" b="b"/>
              <a:pathLst>
                <a:path w="938" h="864">
                  <a:moveTo>
                    <a:pt x="102" y="120"/>
                  </a:moveTo>
                  <a:cubicBezTo>
                    <a:pt x="102" y="186"/>
                    <a:pt x="156" y="240"/>
                    <a:pt x="222" y="240"/>
                  </a:cubicBezTo>
                  <a:cubicBezTo>
                    <a:pt x="222" y="240"/>
                    <a:pt x="268" y="239"/>
                    <a:pt x="302" y="239"/>
                  </a:cubicBezTo>
                  <a:cubicBezTo>
                    <a:pt x="302" y="280"/>
                    <a:pt x="302" y="345"/>
                    <a:pt x="302" y="386"/>
                  </a:cubicBezTo>
                  <a:cubicBezTo>
                    <a:pt x="245" y="386"/>
                    <a:pt x="36" y="386"/>
                    <a:pt x="36" y="386"/>
                  </a:cubicBezTo>
                  <a:cubicBezTo>
                    <a:pt x="16" y="386"/>
                    <a:pt x="0" y="403"/>
                    <a:pt x="0" y="423"/>
                  </a:cubicBezTo>
                  <a:cubicBezTo>
                    <a:pt x="0" y="443"/>
                    <a:pt x="16" y="460"/>
                    <a:pt x="36" y="460"/>
                  </a:cubicBezTo>
                  <a:cubicBezTo>
                    <a:pt x="338" y="460"/>
                    <a:pt x="338" y="460"/>
                    <a:pt x="338" y="460"/>
                  </a:cubicBezTo>
                  <a:cubicBezTo>
                    <a:pt x="359" y="460"/>
                    <a:pt x="375" y="443"/>
                    <a:pt x="375" y="423"/>
                  </a:cubicBezTo>
                  <a:cubicBezTo>
                    <a:pt x="375" y="202"/>
                    <a:pt x="375" y="202"/>
                    <a:pt x="375" y="202"/>
                  </a:cubicBezTo>
                  <a:cubicBezTo>
                    <a:pt x="375" y="192"/>
                    <a:pt x="371" y="183"/>
                    <a:pt x="364" y="176"/>
                  </a:cubicBezTo>
                  <a:cubicBezTo>
                    <a:pt x="357" y="169"/>
                    <a:pt x="348" y="165"/>
                    <a:pt x="338" y="165"/>
                  </a:cubicBezTo>
                  <a:cubicBezTo>
                    <a:pt x="222" y="166"/>
                    <a:pt x="222" y="166"/>
                    <a:pt x="222" y="166"/>
                  </a:cubicBezTo>
                  <a:cubicBezTo>
                    <a:pt x="197" y="166"/>
                    <a:pt x="176" y="145"/>
                    <a:pt x="176" y="120"/>
                  </a:cubicBezTo>
                  <a:cubicBezTo>
                    <a:pt x="176" y="94"/>
                    <a:pt x="197" y="74"/>
                    <a:pt x="222" y="74"/>
                  </a:cubicBezTo>
                  <a:cubicBezTo>
                    <a:pt x="576" y="74"/>
                    <a:pt x="576" y="74"/>
                    <a:pt x="576" y="74"/>
                  </a:cubicBezTo>
                  <a:cubicBezTo>
                    <a:pt x="601" y="74"/>
                    <a:pt x="622" y="95"/>
                    <a:pt x="622" y="120"/>
                  </a:cubicBezTo>
                  <a:cubicBezTo>
                    <a:pt x="622" y="146"/>
                    <a:pt x="601" y="167"/>
                    <a:pt x="576" y="167"/>
                  </a:cubicBezTo>
                  <a:cubicBezTo>
                    <a:pt x="576" y="167"/>
                    <a:pt x="459" y="167"/>
                    <a:pt x="459" y="167"/>
                  </a:cubicBezTo>
                  <a:cubicBezTo>
                    <a:pt x="449" y="167"/>
                    <a:pt x="440" y="170"/>
                    <a:pt x="433" y="177"/>
                  </a:cubicBezTo>
                  <a:cubicBezTo>
                    <a:pt x="426" y="184"/>
                    <a:pt x="422" y="194"/>
                    <a:pt x="422" y="203"/>
                  </a:cubicBezTo>
                  <a:cubicBezTo>
                    <a:pt x="422" y="420"/>
                    <a:pt x="422" y="420"/>
                    <a:pt x="422" y="420"/>
                  </a:cubicBezTo>
                  <a:cubicBezTo>
                    <a:pt x="422" y="441"/>
                    <a:pt x="439" y="457"/>
                    <a:pt x="459" y="457"/>
                  </a:cubicBezTo>
                  <a:cubicBezTo>
                    <a:pt x="595" y="457"/>
                    <a:pt x="595" y="457"/>
                    <a:pt x="595" y="457"/>
                  </a:cubicBezTo>
                  <a:cubicBezTo>
                    <a:pt x="744" y="457"/>
                    <a:pt x="865" y="578"/>
                    <a:pt x="865" y="727"/>
                  </a:cubicBezTo>
                  <a:cubicBezTo>
                    <a:pt x="865" y="727"/>
                    <a:pt x="865" y="761"/>
                    <a:pt x="865" y="791"/>
                  </a:cubicBezTo>
                  <a:cubicBezTo>
                    <a:pt x="822" y="791"/>
                    <a:pt x="744" y="791"/>
                    <a:pt x="701" y="791"/>
                  </a:cubicBezTo>
                  <a:cubicBezTo>
                    <a:pt x="701" y="761"/>
                    <a:pt x="701" y="727"/>
                    <a:pt x="701" y="727"/>
                  </a:cubicBezTo>
                  <a:cubicBezTo>
                    <a:pt x="701" y="669"/>
                    <a:pt x="653" y="621"/>
                    <a:pt x="595" y="621"/>
                  </a:cubicBezTo>
                  <a:cubicBezTo>
                    <a:pt x="36" y="621"/>
                    <a:pt x="36" y="621"/>
                    <a:pt x="36" y="621"/>
                  </a:cubicBezTo>
                  <a:cubicBezTo>
                    <a:pt x="16" y="621"/>
                    <a:pt x="0" y="638"/>
                    <a:pt x="0" y="658"/>
                  </a:cubicBezTo>
                  <a:cubicBezTo>
                    <a:pt x="0" y="679"/>
                    <a:pt x="16" y="695"/>
                    <a:pt x="36" y="695"/>
                  </a:cubicBezTo>
                  <a:cubicBezTo>
                    <a:pt x="595" y="695"/>
                    <a:pt x="595" y="695"/>
                    <a:pt x="595" y="695"/>
                  </a:cubicBezTo>
                  <a:cubicBezTo>
                    <a:pt x="613" y="695"/>
                    <a:pt x="627" y="709"/>
                    <a:pt x="627" y="727"/>
                  </a:cubicBezTo>
                  <a:cubicBezTo>
                    <a:pt x="627" y="727"/>
                    <a:pt x="627" y="827"/>
                    <a:pt x="627" y="827"/>
                  </a:cubicBezTo>
                  <a:cubicBezTo>
                    <a:pt x="627" y="848"/>
                    <a:pt x="644" y="864"/>
                    <a:pt x="664" y="864"/>
                  </a:cubicBezTo>
                  <a:cubicBezTo>
                    <a:pt x="902" y="864"/>
                    <a:pt x="902" y="864"/>
                    <a:pt x="902" y="864"/>
                  </a:cubicBezTo>
                  <a:cubicBezTo>
                    <a:pt x="922" y="864"/>
                    <a:pt x="938" y="848"/>
                    <a:pt x="938" y="827"/>
                  </a:cubicBezTo>
                  <a:cubicBezTo>
                    <a:pt x="938" y="727"/>
                    <a:pt x="938" y="727"/>
                    <a:pt x="938" y="727"/>
                  </a:cubicBezTo>
                  <a:cubicBezTo>
                    <a:pt x="938" y="538"/>
                    <a:pt x="784" y="384"/>
                    <a:pt x="595" y="384"/>
                  </a:cubicBezTo>
                  <a:cubicBezTo>
                    <a:pt x="595" y="384"/>
                    <a:pt x="536" y="384"/>
                    <a:pt x="496" y="384"/>
                  </a:cubicBezTo>
                  <a:cubicBezTo>
                    <a:pt x="496" y="343"/>
                    <a:pt x="496" y="281"/>
                    <a:pt x="496" y="240"/>
                  </a:cubicBezTo>
                  <a:cubicBezTo>
                    <a:pt x="530" y="240"/>
                    <a:pt x="576" y="240"/>
                    <a:pt x="576" y="240"/>
                  </a:cubicBezTo>
                  <a:cubicBezTo>
                    <a:pt x="642" y="240"/>
                    <a:pt x="696" y="187"/>
                    <a:pt x="696" y="120"/>
                  </a:cubicBezTo>
                  <a:cubicBezTo>
                    <a:pt x="696" y="54"/>
                    <a:pt x="642" y="0"/>
                    <a:pt x="576" y="0"/>
                  </a:cubicBezTo>
                  <a:cubicBezTo>
                    <a:pt x="576" y="0"/>
                    <a:pt x="222" y="0"/>
                    <a:pt x="222" y="0"/>
                  </a:cubicBezTo>
                  <a:cubicBezTo>
                    <a:pt x="156" y="0"/>
                    <a:pt x="102" y="54"/>
                    <a:pt x="102" y="120"/>
                  </a:cubicBezTo>
                  <a:close/>
                </a:path>
              </a:pathLst>
            </a:cu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accent6">
                    <a:lumMod val="75000"/>
                  </a:schemeClr>
                </a:solidFill>
              </a:endParaRPr>
            </a:p>
          </p:txBody>
        </p:sp>
        <p:sp>
          <p:nvSpPr>
            <p:cNvPr id="72" name="AutoShape 31"/>
            <p:cNvSpPr>
              <a:spLocks noChangeAspect="1" noChangeArrowheads="1" noTextEdit="1"/>
            </p:cNvSpPr>
            <p:nvPr/>
          </p:nvSpPr>
          <p:spPr bwMode="auto">
            <a:xfrm>
              <a:off x="4323729" y="3644553"/>
              <a:ext cx="458623" cy="471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sz="1600">
                <a:solidFill>
                  <a:schemeClr val="accent6">
                    <a:lumMod val="75000"/>
                  </a:schemeClr>
                </a:solidFill>
              </a:endParaRPr>
            </a:p>
          </p:txBody>
        </p:sp>
        <p:sp>
          <p:nvSpPr>
            <p:cNvPr id="73" name="Freeform 33"/>
            <p:cNvSpPr>
              <a:spLocks/>
            </p:cNvSpPr>
            <p:nvPr/>
          </p:nvSpPr>
          <p:spPr bwMode="auto">
            <a:xfrm>
              <a:off x="4392091" y="3731804"/>
              <a:ext cx="394044" cy="401583"/>
            </a:xfrm>
            <a:custGeom>
              <a:avLst/>
              <a:gdLst/>
              <a:ahLst/>
              <a:cxnLst>
                <a:cxn ang="0">
                  <a:pos x="252" y="0"/>
                </a:cxn>
                <a:cxn ang="0">
                  <a:pos x="0" y="275"/>
                </a:cxn>
                <a:cxn ang="0">
                  <a:pos x="36" y="311"/>
                </a:cxn>
                <a:cxn ang="0">
                  <a:pos x="108" y="383"/>
                </a:cxn>
                <a:cxn ang="0">
                  <a:pos x="36" y="455"/>
                </a:cxn>
                <a:cxn ang="0">
                  <a:pos x="0" y="491"/>
                </a:cxn>
                <a:cxn ang="0">
                  <a:pos x="252" y="766"/>
                </a:cxn>
                <a:cxn ang="0">
                  <a:pos x="540" y="766"/>
                </a:cxn>
                <a:cxn ang="0">
                  <a:pos x="577" y="729"/>
                </a:cxn>
                <a:cxn ang="0">
                  <a:pos x="577" y="627"/>
                </a:cxn>
                <a:cxn ang="0">
                  <a:pos x="901" y="627"/>
                </a:cxn>
                <a:cxn ang="0">
                  <a:pos x="905" y="627"/>
                </a:cxn>
                <a:cxn ang="0">
                  <a:pos x="1006" y="527"/>
                </a:cxn>
                <a:cxn ang="0">
                  <a:pos x="906" y="426"/>
                </a:cxn>
                <a:cxn ang="0">
                  <a:pos x="902" y="426"/>
                </a:cxn>
                <a:cxn ang="0">
                  <a:pos x="553" y="426"/>
                </a:cxn>
                <a:cxn ang="0">
                  <a:pos x="516" y="463"/>
                </a:cxn>
                <a:cxn ang="0">
                  <a:pos x="553" y="500"/>
                </a:cxn>
                <a:cxn ang="0">
                  <a:pos x="901" y="500"/>
                </a:cxn>
                <a:cxn ang="0">
                  <a:pos x="905" y="500"/>
                </a:cxn>
                <a:cxn ang="0">
                  <a:pos x="933" y="527"/>
                </a:cxn>
                <a:cxn ang="0">
                  <a:pos x="906" y="553"/>
                </a:cxn>
                <a:cxn ang="0">
                  <a:pos x="902" y="553"/>
                </a:cxn>
                <a:cxn ang="0">
                  <a:pos x="540" y="553"/>
                </a:cxn>
                <a:cxn ang="0">
                  <a:pos x="503" y="590"/>
                </a:cxn>
                <a:cxn ang="0">
                  <a:pos x="503" y="692"/>
                </a:cxn>
                <a:cxn ang="0">
                  <a:pos x="252" y="692"/>
                </a:cxn>
                <a:cxn ang="0">
                  <a:pos x="75" y="523"/>
                </a:cxn>
                <a:cxn ang="0">
                  <a:pos x="182" y="383"/>
                </a:cxn>
                <a:cxn ang="0">
                  <a:pos x="75" y="243"/>
                </a:cxn>
                <a:cxn ang="0">
                  <a:pos x="252" y="74"/>
                </a:cxn>
                <a:cxn ang="0">
                  <a:pos x="503" y="74"/>
                </a:cxn>
                <a:cxn ang="0">
                  <a:pos x="503" y="176"/>
                </a:cxn>
                <a:cxn ang="0">
                  <a:pos x="540" y="213"/>
                </a:cxn>
                <a:cxn ang="0">
                  <a:pos x="901" y="213"/>
                </a:cxn>
                <a:cxn ang="0">
                  <a:pos x="907" y="213"/>
                </a:cxn>
                <a:cxn ang="0">
                  <a:pos x="933" y="239"/>
                </a:cxn>
                <a:cxn ang="0">
                  <a:pos x="906" y="266"/>
                </a:cxn>
                <a:cxn ang="0">
                  <a:pos x="900" y="266"/>
                </a:cxn>
                <a:cxn ang="0">
                  <a:pos x="553" y="266"/>
                </a:cxn>
                <a:cxn ang="0">
                  <a:pos x="516" y="303"/>
                </a:cxn>
                <a:cxn ang="0">
                  <a:pos x="553" y="340"/>
                </a:cxn>
                <a:cxn ang="0">
                  <a:pos x="901" y="340"/>
                </a:cxn>
                <a:cxn ang="0">
                  <a:pos x="907" y="339"/>
                </a:cxn>
                <a:cxn ang="0">
                  <a:pos x="1006" y="239"/>
                </a:cxn>
                <a:cxn ang="0">
                  <a:pos x="906" y="139"/>
                </a:cxn>
                <a:cxn ang="0">
                  <a:pos x="900" y="139"/>
                </a:cxn>
                <a:cxn ang="0">
                  <a:pos x="577" y="139"/>
                </a:cxn>
                <a:cxn ang="0">
                  <a:pos x="577" y="37"/>
                </a:cxn>
                <a:cxn ang="0">
                  <a:pos x="540" y="0"/>
                </a:cxn>
                <a:cxn ang="0">
                  <a:pos x="252" y="0"/>
                </a:cxn>
              </a:cxnLst>
              <a:rect l="0" t="0" r="r" b="b"/>
              <a:pathLst>
                <a:path w="1006" h="766">
                  <a:moveTo>
                    <a:pt x="252" y="0"/>
                  </a:moveTo>
                  <a:cubicBezTo>
                    <a:pt x="94" y="0"/>
                    <a:pt x="0" y="103"/>
                    <a:pt x="0" y="275"/>
                  </a:cubicBezTo>
                  <a:cubicBezTo>
                    <a:pt x="0" y="295"/>
                    <a:pt x="16" y="311"/>
                    <a:pt x="36" y="311"/>
                  </a:cubicBezTo>
                  <a:cubicBezTo>
                    <a:pt x="76" y="311"/>
                    <a:pt x="108" y="344"/>
                    <a:pt x="108" y="383"/>
                  </a:cubicBezTo>
                  <a:cubicBezTo>
                    <a:pt x="108" y="422"/>
                    <a:pt x="76" y="455"/>
                    <a:pt x="36" y="455"/>
                  </a:cubicBezTo>
                  <a:cubicBezTo>
                    <a:pt x="16" y="455"/>
                    <a:pt x="0" y="471"/>
                    <a:pt x="0" y="491"/>
                  </a:cubicBezTo>
                  <a:cubicBezTo>
                    <a:pt x="0" y="663"/>
                    <a:pt x="94" y="766"/>
                    <a:pt x="252" y="766"/>
                  </a:cubicBezTo>
                  <a:cubicBezTo>
                    <a:pt x="540" y="766"/>
                    <a:pt x="540" y="766"/>
                    <a:pt x="540" y="766"/>
                  </a:cubicBezTo>
                  <a:cubicBezTo>
                    <a:pt x="560" y="766"/>
                    <a:pt x="577" y="749"/>
                    <a:pt x="577" y="729"/>
                  </a:cubicBezTo>
                  <a:cubicBezTo>
                    <a:pt x="577" y="729"/>
                    <a:pt x="577" y="667"/>
                    <a:pt x="577" y="627"/>
                  </a:cubicBezTo>
                  <a:cubicBezTo>
                    <a:pt x="636" y="627"/>
                    <a:pt x="901" y="627"/>
                    <a:pt x="901" y="627"/>
                  </a:cubicBezTo>
                  <a:cubicBezTo>
                    <a:pt x="901" y="627"/>
                    <a:pt x="905" y="627"/>
                    <a:pt x="905" y="627"/>
                  </a:cubicBezTo>
                  <a:cubicBezTo>
                    <a:pt x="962" y="627"/>
                    <a:pt x="1006" y="582"/>
                    <a:pt x="1006" y="527"/>
                  </a:cubicBezTo>
                  <a:cubicBezTo>
                    <a:pt x="1006" y="471"/>
                    <a:pt x="962" y="426"/>
                    <a:pt x="906" y="426"/>
                  </a:cubicBezTo>
                  <a:cubicBezTo>
                    <a:pt x="907" y="426"/>
                    <a:pt x="902" y="426"/>
                    <a:pt x="902" y="426"/>
                  </a:cubicBezTo>
                  <a:cubicBezTo>
                    <a:pt x="553" y="426"/>
                    <a:pt x="553" y="426"/>
                    <a:pt x="553" y="426"/>
                  </a:cubicBezTo>
                  <a:cubicBezTo>
                    <a:pt x="533" y="426"/>
                    <a:pt x="516" y="443"/>
                    <a:pt x="516" y="463"/>
                  </a:cubicBezTo>
                  <a:cubicBezTo>
                    <a:pt x="516" y="484"/>
                    <a:pt x="533" y="500"/>
                    <a:pt x="553" y="500"/>
                  </a:cubicBezTo>
                  <a:cubicBezTo>
                    <a:pt x="553" y="500"/>
                    <a:pt x="901" y="500"/>
                    <a:pt x="901" y="500"/>
                  </a:cubicBezTo>
                  <a:cubicBezTo>
                    <a:pt x="905" y="500"/>
                    <a:pt x="905" y="500"/>
                    <a:pt x="905" y="500"/>
                  </a:cubicBezTo>
                  <a:cubicBezTo>
                    <a:pt x="921" y="500"/>
                    <a:pt x="933" y="512"/>
                    <a:pt x="933" y="527"/>
                  </a:cubicBezTo>
                  <a:cubicBezTo>
                    <a:pt x="933" y="541"/>
                    <a:pt x="921" y="553"/>
                    <a:pt x="906" y="553"/>
                  </a:cubicBezTo>
                  <a:cubicBezTo>
                    <a:pt x="906" y="553"/>
                    <a:pt x="902" y="553"/>
                    <a:pt x="902" y="553"/>
                  </a:cubicBezTo>
                  <a:cubicBezTo>
                    <a:pt x="540" y="553"/>
                    <a:pt x="540" y="553"/>
                    <a:pt x="540" y="553"/>
                  </a:cubicBezTo>
                  <a:cubicBezTo>
                    <a:pt x="519" y="553"/>
                    <a:pt x="503" y="570"/>
                    <a:pt x="503" y="590"/>
                  </a:cubicBezTo>
                  <a:cubicBezTo>
                    <a:pt x="503" y="590"/>
                    <a:pt x="503" y="652"/>
                    <a:pt x="503" y="692"/>
                  </a:cubicBezTo>
                  <a:cubicBezTo>
                    <a:pt x="447" y="692"/>
                    <a:pt x="252" y="692"/>
                    <a:pt x="252" y="692"/>
                  </a:cubicBezTo>
                  <a:cubicBezTo>
                    <a:pt x="121" y="692"/>
                    <a:pt x="82" y="606"/>
                    <a:pt x="75" y="523"/>
                  </a:cubicBezTo>
                  <a:cubicBezTo>
                    <a:pt x="136" y="506"/>
                    <a:pt x="182" y="450"/>
                    <a:pt x="182" y="383"/>
                  </a:cubicBezTo>
                  <a:cubicBezTo>
                    <a:pt x="182" y="316"/>
                    <a:pt x="136" y="260"/>
                    <a:pt x="75" y="243"/>
                  </a:cubicBezTo>
                  <a:cubicBezTo>
                    <a:pt x="82" y="160"/>
                    <a:pt x="121" y="74"/>
                    <a:pt x="252" y="74"/>
                  </a:cubicBezTo>
                  <a:cubicBezTo>
                    <a:pt x="252" y="74"/>
                    <a:pt x="447" y="74"/>
                    <a:pt x="503" y="74"/>
                  </a:cubicBezTo>
                  <a:cubicBezTo>
                    <a:pt x="503" y="114"/>
                    <a:pt x="503" y="176"/>
                    <a:pt x="503" y="176"/>
                  </a:cubicBezTo>
                  <a:cubicBezTo>
                    <a:pt x="503" y="196"/>
                    <a:pt x="519" y="213"/>
                    <a:pt x="540" y="213"/>
                  </a:cubicBezTo>
                  <a:cubicBezTo>
                    <a:pt x="901" y="213"/>
                    <a:pt x="901" y="213"/>
                    <a:pt x="901" y="213"/>
                  </a:cubicBezTo>
                  <a:cubicBezTo>
                    <a:pt x="902" y="213"/>
                    <a:pt x="907" y="213"/>
                    <a:pt x="907" y="213"/>
                  </a:cubicBezTo>
                  <a:cubicBezTo>
                    <a:pt x="921" y="213"/>
                    <a:pt x="933" y="225"/>
                    <a:pt x="933" y="239"/>
                  </a:cubicBezTo>
                  <a:cubicBezTo>
                    <a:pt x="933" y="254"/>
                    <a:pt x="921" y="266"/>
                    <a:pt x="906" y="266"/>
                  </a:cubicBezTo>
                  <a:cubicBezTo>
                    <a:pt x="905" y="266"/>
                    <a:pt x="900" y="266"/>
                    <a:pt x="900" y="266"/>
                  </a:cubicBezTo>
                  <a:cubicBezTo>
                    <a:pt x="553" y="266"/>
                    <a:pt x="553" y="266"/>
                    <a:pt x="553" y="266"/>
                  </a:cubicBezTo>
                  <a:cubicBezTo>
                    <a:pt x="533" y="266"/>
                    <a:pt x="516" y="282"/>
                    <a:pt x="516" y="303"/>
                  </a:cubicBezTo>
                  <a:cubicBezTo>
                    <a:pt x="516" y="323"/>
                    <a:pt x="533" y="340"/>
                    <a:pt x="553" y="340"/>
                  </a:cubicBezTo>
                  <a:cubicBezTo>
                    <a:pt x="901" y="340"/>
                    <a:pt x="901" y="340"/>
                    <a:pt x="901" y="340"/>
                  </a:cubicBezTo>
                  <a:cubicBezTo>
                    <a:pt x="902" y="340"/>
                    <a:pt x="907" y="339"/>
                    <a:pt x="907" y="339"/>
                  </a:cubicBezTo>
                  <a:cubicBezTo>
                    <a:pt x="962" y="340"/>
                    <a:pt x="1006" y="295"/>
                    <a:pt x="1006" y="239"/>
                  </a:cubicBezTo>
                  <a:cubicBezTo>
                    <a:pt x="1006" y="184"/>
                    <a:pt x="962" y="139"/>
                    <a:pt x="906" y="139"/>
                  </a:cubicBezTo>
                  <a:cubicBezTo>
                    <a:pt x="905" y="139"/>
                    <a:pt x="900" y="139"/>
                    <a:pt x="900" y="139"/>
                  </a:cubicBezTo>
                  <a:cubicBezTo>
                    <a:pt x="900" y="139"/>
                    <a:pt x="636" y="139"/>
                    <a:pt x="577" y="139"/>
                  </a:cubicBezTo>
                  <a:cubicBezTo>
                    <a:pt x="577" y="99"/>
                    <a:pt x="577" y="37"/>
                    <a:pt x="577" y="37"/>
                  </a:cubicBezTo>
                  <a:cubicBezTo>
                    <a:pt x="577" y="17"/>
                    <a:pt x="560" y="0"/>
                    <a:pt x="540" y="0"/>
                  </a:cubicBezTo>
                  <a:lnTo>
                    <a:pt x="252" y="0"/>
                  </a:lnTo>
                  <a:close/>
                </a:path>
              </a:pathLst>
            </a:custGeom>
            <a:solidFill>
              <a:srgbClr val="B10043"/>
            </a:solidFill>
            <a:ln w="6350">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accent6">
                    <a:lumMod val="75000"/>
                  </a:schemeClr>
                </a:solidFill>
              </a:endParaRPr>
            </a:p>
          </p:txBody>
        </p:sp>
        <p:sp>
          <p:nvSpPr>
            <p:cNvPr id="74" name="Freeform 33"/>
            <p:cNvSpPr>
              <a:spLocks/>
            </p:cNvSpPr>
            <p:nvPr/>
          </p:nvSpPr>
          <p:spPr bwMode="auto">
            <a:xfrm>
              <a:off x="4390501" y="4386852"/>
              <a:ext cx="394044" cy="401583"/>
            </a:xfrm>
            <a:custGeom>
              <a:avLst/>
              <a:gdLst/>
              <a:ahLst/>
              <a:cxnLst>
                <a:cxn ang="0">
                  <a:pos x="252" y="0"/>
                </a:cxn>
                <a:cxn ang="0">
                  <a:pos x="0" y="275"/>
                </a:cxn>
                <a:cxn ang="0">
                  <a:pos x="36" y="311"/>
                </a:cxn>
                <a:cxn ang="0">
                  <a:pos x="108" y="383"/>
                </a:cxn>
                <a:cxn ang="0">
                  <a:pos x="36" y="455"/>
                </a:cxn>
                <a:cxn ang="0">
                  <a:pos x="0" y="491"/>
                </a:cxn>
                <a:cxn ang="0">
                  <a:pos x="252" y="766"/>
                </a:cxn>
                <a:cxn ang="0">
                  <a:pos x="540" y="766"/>
                </a:cxn>
                <a:cxn ang="0">
                  <a:pos x="577" y="729"/>
                </a:cxn>
                <a:cxn ang="0">
                  <a:pos x="577" y="627"/>
                </a:cxn>
                <a:cxn ang="0">
                  <a:pos x="901" y="627"/>
                </a:cxn>
                <a:cxn ang="0">
                  <a:pos x="905" y="627"/>
                </a:cxn>
                <a:cxn ang="0">
                  <a:pos x="1006" y="527"/>
                </a:cxn>
                <a:cxn ang="0">
                  <a:pos x="906" y="426"/>
                </a:cxn>
                <a:cxn ang="0">
                  <a:pos x="902" y="426"/>
                </a:cxn>
                <a:cxn ang="0">
                  <a:pos x="553" y="426"/>
                </a:cxn>
                <a:cxn ang="0">
                  <a:pos x="516" y="463"/>
                </a:cxn>
                <a:cxn ang="0">
                  <a:pos x="553" y="500"/>
                </a:cxn>
                <a:cxn ang="0">
                  <a:pos x="901" y="500"/>
                </a:cxn>
                <a:cxn ang="0">
                  <a:pos x="905" y="500"/>
                </a:cxn>
                <a:cxn ang="0">
                  <a:pos x="933" y="527"/>
                </a:cxn>
                <a:cxn ang="0">
                  <a:pos x="906" y="553"/>
                </a:cxn>
                <a:cxn ang="0">
                  <a:pos x="902" y="553"/>
                </a:cxn>
                <a:cxn ang="0">
                  <a:pos x="540" y="553"/>
                </a:cxn>
                <a:cxn ang="0">
                  <a:pos x="503" y="590"/>
                </a:cxn>
                <a:cxn ang="0">
                  <a:pos x="503" y="692"/>
                </a:cxn>
                <a:cxn ang="0">
                  <a:pos x="252" y="692"/>
                </a:cxn>
                <a:cxn ang="0">
                  <a:pos x="75" y="523"/>
                </a:cxn>
                <a:cxn ang="0">
                  <a:pos x="182" y="383"/>
                </a:cxn>
                <a:cxn ang="0">
                  <a:pos x="75" y="243"/>
                </a:cxn>
                <a:cxn ang="0">
                  <a:pos x="252" y="74"/>
                </a:cxn>
                <a:cxn ang="0">
                  <a:pos x="503" y="74"/>
                </a:cxn>
                <a:cxn ang="0">
                  <a:pos x="503" y="176"/>
                </a:cxn>
                <a:cxn ang="0">
                  <a:pos x="540" y="213"/>
                </a:cxn>
                <a:cxn ang="0">
                  <a:pos x="901" y="213"/>
                </a:cxn>
                <a:cxn ang="0">
                  <a:pos x="907" y="213"/>
                </a:cxn>
                <a:cxn ang="0">
                  <a:pos x="933" y="239"/>
                </a:cxn>
                <a:cxn ang="0">
                  <a:pos x="906" y="266"/>
                </a:cxn>
                <a:cxn ang="0">
                  <a:pos x="900" y="266"/>
                </a:cxn>
                <a:cxn ang="0">
                  <a:pos x="553" y="266"/>
                </a:cxn>
                <a:cxn ang="0">
                  <a:pos x="516" y="303"/>
                </a:cxn>
                <a:cxn ang="0">
                  <a:pos x="553" y="340"/>
                </a:cxn>
                <a:cxn ang="0">
                  <a:pos x="901" y="340"/>
                </a:cxn>
                <a:cxn ang="0">
                  <a:pos x="907" y="339"/>
                </a:cxn>
                <a:cxn ang="0">
                  <a:pos x="1006" y="239"/>
                </a:cxn>
                <a:cxn ang="0">
                  <a:pos x="906" y="139"/>
                </a:cxn>
                <a:cxn ang="0">
                  <a:pos x="900" y="139"/>
                </a:cxn>
                <a:cxn ang="0">
                  <a:pos x="577" y="139"/>
                </a:cxn>
                <a:cxn ang="0">
                  <a:pos x="577" y="37"/>
                </a:cxn>
                <a:cxn ang="0">
                  <a:pos x="540" y="0"/>
                </a:cxn>
                <a:cxn ang="0">
                  <a:pos x="252" y="0"/>
                </a:cxn>
              </a:cxnLst>
              <a:rect l="0" t="0" r="r" b="b"/>
              <a:pathLst>
                <a:path w="1006" h="766">
                  <a:moveTo>
                    <a:pt x="252" y="0"/>
                  </a:moveTo>
                  <a:cubicBezTo>
                    <a:pt x="94" y="0"/>
                    <a:pt x="0" y="103"/>
                    <a:pt x="0" y="275"/>
                  </a:cubicBezTo>
                  <a:cubicBezTo>
                    <a:pt x="0" y="295"/>
                    <a:pt x="16" y="311"/>
                    <a:pt x="36" y="311"/>
                  </a:cubicBezTo>
                  <a:cubicBezTo>
                    <a:pt x="76" y="311"/>
                    <a:pt x="108" y="344"/>
                    <a:pt x="108" y="383"/>
                  </a:cubicBezTo>
                  <a:cubicBezTo>
                    <a:pt x="108" y="422"/>
                    <a:pt x="76" y="455"/>
                    <a:pt x="36" y="455"/>
                  </a:cubicBezTo>
                  <a:cubicBezTo>
                    <a:pt x="16" y="455"/>
                    <a:pt x="0" y="471"/>
                    <a:pt x="0" y="491"/>
                  </a:cubicBezTo>
                  <a:cubicBezTo>
                    <a:pt x="0" y="663"/>
                    <a:pt x="94" y="766"/>
                    <a:pt x="252" y="766"/>
                  </a:cubicBezTo>
                  <a:cubicBezTo>
                    <a:pt x="540" y="766"/>
                    <a:pt x="540" y="766"/>
                    <a:pt x="540" y="766"/>
                  </a:cubicBezTo>
                  <a:cubicBezTo>
                    <a:pt x="560" y="766"/>
                    <a:pt x="577" y="749"/>
                    <a:pt x="577" y="729"/>
                  </a:cubicBezTo>
                  <a:cubicBezTo>
                    <a:pt x="577" y="729"/>
                    <a:pt x="577" y="667"/>
                    <a:pt x="577" y="627"/>
                  </a:cubicBezTo>
                  <a:cubicBezTo>
                    <a:pt x="636" y="627"/>
                    <a:pt x="901" y="627"/>
                    <a:pt x="901" y="627"/>
                  </a:cubicBezTo>
                  <a:cubicBezTo>
                    <a:pt x="901" y="627"/>
                    <a:pt x="905" y="627"/>
                    <a:pt x="905" y="627"/>
                  </a:cubicBezTo>
                  <a:cubicBezTo>
                    <a:pt x="962" y="627"/>
                    <a:pt x="1006" y="582"/>
                    <a:pt x="1006" y="527"/>
                  </a:cubicBezTo>
                  <a:cubicBezTo>
                    <a:pt x="1006" y="471"/>
                    <a:pt x="962" y="426"/>
                    <a:pt x="906" y="426"/>
                  </a:cubicBezTo>
                  <a:cubicBezTo>
                    <a:pt x="907" y="426"/>
                    <a:pt x="902" y="426"/>
                    <a:pt x="902" y="426"/>
                  </a:cubicBezTo>
                  <a:cubicBezTo>
                    <a:pt x="553" y="426"/>
                    <a:pt x="553" y="426"/>
                    <a:pt x="553" y="426"/>
                  </a:cubicBezTo>
                  <a:cubicBezTo>
                    <a:pt x="533" y="426"/>
                    <a:pt x="516" y="443"/>
                    <a:pt x="516" y="463"/>
                  </a:cubicBezTo>
                  <a:cubicBezTo>
                    <a:pt x="516" y="484"/>
                    <a:pt x="533" y="500"/>
                    <a:pt x="553" y="500"/>
                  </a:cubicBezTo>
                  <a:cubicBezTo>
                    <a:pt x="553" y="500"/>
                    <a:pt x="901" y="500"/>
                    <a:pt x="901" y="500"/>
                  </a:cubicBezTo>
                  <a:cubicBezTo>
                    <a:pt x="905" y="500"/>
                    <a:pt x="905" y="500"/>
                    <a:pt x="905" y="500"/>
                  </a:cubicBezTo>
                  <a:cubicBezTo>
                    <a:pt x="921" y="500"/>
                    <a:pt x="933" y="512"/>
                    <a:pt x="933" y="527"/>
                  </a:cubicBezTo>
                  <a:cubicBezTo>
                    <a:pt x="933" y="541"/>
                    <a:pt x="921" y="553"/>
                    <a:pt x="906" y="553"/>
                  </a:cubicBezTo>
                  <a:cubicBezTo>
                    <a:pt x="906" y="553"/>
                    <a:pt x="902" y="553"/>
                    <a:pt x="902" y="553"/>
                  </a:cubicBezTo>
                  <a:cubicBezTo>
                    <a:pt x="540" y="553"/>
                    <a:pt x="540" y="553"/>
                    <a:pt x="540" y="553"/>
                  </a:cubicBezTo>
                  <a:cubicBezTo>
                    <a:pt x="519" y="553"/>
                    <a:pt x="503" y="570"/>
                    <a:pt x="503" y="590"/>
                  </a:cubicBezTo>
                  <a:cubicBezTo>
                    <a:pt x="503" y="590"/>
                    <a:pt x="503" y="652"/>
                    <a:pt x="503" y="692"/>
                  </a:cubicBezTo>
                  <a:cubicBezTo>
                    <a:pt x="447" y="692"/>
                    <a:pt x="252" y="692"/>
                    <a:pt x="252" y="692"/>
                  </a:cubicBezTo>
                  <a:cubicBezTo>
                    <a:pt x="121" y="692"/>
                    <a:pt x="82" y="606"/>
                    <a:pt x="75" y="523"/>
                  </a:cubicBezTo>
                  <a:cubicBezTo>
                    <a:pt x="136" y="506"/>
                    <a:pt x="182" y="450"/>
                    <a:pt x="182" y="383"/>
                  </a:cubicBezTo>
                  <a:cubicBezTo>
                    <a:pt x="182" y="316"/>
                    <a:pt x="136" y="260"/>
                    <a:pt x="75" y="243"/>
                  </a:cubicBezTo>
                  <a:cubicBezTo>
                    <a:pt x="82" y="160"/>
                    <a:pt x="121" y="74"/>
                    <a:pt x="252" y="74"/>
                  </a:cubicBezTo>
                  <a:cubicBezTo>
                    <a:pt x="252" y="74"/>
                    <a:pt x="447" y="74"/>
                    <a:pt x="503" y="74"/>
                  </a:cubicBezTo>
                  <a:cubicBezTo>
                    <a:pt x="503" y="114"/>
                    <a:pt x="503" y="176"/>
                    <a:pt x="503" y="176"/>
                  </a:cubicBezTo>
                  <a:cubicBezTo>
                    <a:pt x="503" y="196"/>
                    <a:pt x="519" y="213"/>
                    <a:pt x="540" y="213"/>
                  </a:cubicBezTo>
                  <a:cubicBezTo>
                    <a:pt x="901" y="213"/>
                    <a:pt x="901" y="213"/>
                    <a:pt x="901" y="213"/>
                  </a:cubicBezTo>
                  <a:cubicBezTo>
                    <a:pt x="902" y="213"/>
                    <a:pt x="907" y="213"/>
                    <a:pt x="907" y="213"/>
                  </a:cubicBezTo>
                  <a:cubicBezTo>
                    <a:pt x="921" y="213"/>
                    <a:pt x="933" y="225"/>
                    <a:pt x="933" y="239"/>
                  </a:cubicBezTo>
                  <a:cubicBezTo>
                    <a:pt x="933" y="254"/>
                    <a:pt x="921" y="266"/>
                    <a:pt x="906" y="266"/>
                  </a:cubicBezTo>
                  <a:cubicBezTo>
                    <a:pt x="905" y="266"/>
                    <a:pt x="900" y="266"/>
                    <a:pt x="900" y="266"/>
                  </a:cubicBezTo>
                  <a:cubicBezTo>
                    <a:pt x="553" y="266"/>
                    <a:pt x="553" y="266"/>
                    <a:pt x="553" y="266"/>
                  </a:cubicBezTo>
                  <a:cubicBezTo>
                    <a:pt x="533" y="266"/>
                    <a:pt x="516" y="282"/>
                    <a:pt x="516" y="303"/>
                  </a:cubicBezTo>
                  <a:cubicBezTo>
                    <a:pt x="516" y="323"/>
                    <a:pt x="533" y="340"/>
                    <a:pt x="553" y="340"/>
                  </a:cubicBezTo>
                  <a:cubicBezTo>
                    <a:pt x="901" y="340"/>
                    <a:pt x="901" y="340"/>
                    <a:pt x="901" y="340"/>
                  </a:cubicBezTo>
                  <a:cubicBezTo>
                    <a:pt x="902" y="340"/>
                    <a:pt x="907" y="339"/>
                    <a:pt x="907" y="339"/>
                  </a:cubicBezTo>
                  <a:cubicBezTo>
                    <a:pt x="962" y="340"/>
                    <a:pt x="1006" y="295"/>
                    <a:pt x="1006" y="239"/>
                  </a:cubicBezTo>
                  <a:cubicBezTo>
                    <a:pt x="1006" y="184"/>
                    <a:pt x="962" y="139"/>
                    <a:pt x="906" y="139"/>
                  </a:cubicBezTo>
                  <a:cubicBezTo>
                    <a:pt x="905" y="139"/>
                    <a:pt x="900" y="139"/>
                    <a:pt x="900" y="139"/>
                  </a:cubicBezTo>
                  <a:cubicBezTo>
                    <a:pt x="900" y="139"/>
                    <a:pt x="636" y="139"/>
                    <a:pt x="577" y="139"/>
                  </a:cubicBezTo>
                  <a:cubicBezTo>
                    <a:pt x="577" y="99"/>
                    <a:pt x="577" y="37"/>
                    <a:pt x="577" y="37"/>
                  </a:cubicBezTo>
                  <a:cubicBezTo>
                    <a:pt x="577" y="17"/>
                    <a:pt x="560" y="0"/>
                    <a:pt x="540" y="0"/>
                  </a:cubicBezTo>
                  <a:lnTo>
                    <a:pt x="252" y="0"/>
                  </a:lnTo>
                  <a:close/>
                </a:path>
              </a:pathLst>
            </a:custGeom>
            <a:solidFill>
              <a:srgbClr val="B10043"/>
            </a:solidFill>
            <a:ln w="6350">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accent6">
                    <a:lumMod val="75000"/>
                  </a:schemeClr>
                </a:solidFill>
              </a:endParaRPr>
            </a:p>
          </p:txBody>
        </p:sp>
        <p:sp>
          <p:nvSpPr>
            <p:cNvPr id="75" name="AutoShape 6"/>
            <p:cNvSpPr>
              <a:spLocks noChangeArrowheads="1"/>
            </p:cNvSpPr>
            <p:nvPr/>
          </p:nvSpPr>
          <p:spPr bwMode="auto">
            <a:xfrm>
              <a:off x="182387" y="5001446"/>
              <a:ext cx="774031" cy="966797"/>
            </a:xfrm>
            <a:prstGeom prst="roundRect">
              <a:avLst>
                <a:gd name="adj" fmla="val 16667"/>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square" anchor="ctr">
              <a:noAutofit/>
            </a:bodyPr>
            <a:lstStyle/>
            <a:p>
              <a:pPr>
                <a:defRPr/>
              </a:pPr>
              <a:r>
                <a:rPr lang="en-US" sz="1600" dirty="0" smtClean="0">
                  <a:solidFill>
                    <a:schemeClr val="accent6">
                      <a:lumMod val="75000"/>
                    </a:schemeClr>
                  </a:solidFill>
                </a:rPr>
                <a:t>Generic</a:t>
              </a:r>
              <a:endParaRPr lang="en-US" sz="1600" dirty="0">
                <a:solidFill>
                  <a:schemeClr val="accent6">
                    <a:lumMod val="75000"/>
                  </a:schemeClr>
                </a:solidFill>
              </a:endParaRPr>
            </a:p>
          </p:txBody>
        </p:sp>
        <p:sp>
          <p:nvSpPr>
            <p:cNvPr id="76" name="AutoShape 8"/>
            <p:cNvSpPr>
              <a:spLocks noChangeArrowheads="1"/>
            </p:cNvSpPr>
            <p:nvPr/>
          </p:nvSpPr>
          <p:spPr bwMode="auto">
            <a:xfrm>
              <a:off x="1058034" y="5430150"/>
              <a:ext cx="5227615" cy="516320"/>
            </a:xfrm>
            <a:prstGeom prst="roundRect">
              <a:avLst>
                <a:gd name="adj" fmla="val 16829"/>
              </a:avLst>
            </a:prstGeom>
            <a:solidFill>
              <a:schemeClr val="bg1"/>
            </a:solidFill>
            <a:ln w="25400">
              <a:solidFill>
                <a:schemeClr val="bg1">
                  <a:lumMod val="50000"/>
                </a:schemeClr>
              </a:solidFill>
              <a:round/>
              <a:headEnd type="none" w="sm" len="sm"/>
              <a:tailEnd type="none" w="sm" len="sm"/>
            </a:ln>
            <a:effectLst>
              <a:outerShdw blurRad="50800" dist="38100" dir="18900000" algn="bl" rotWithShape="0">
                <a:prstClr val="black">
                  <a:alpha val="40000"/>
                </a:prstClr>
              </a:outerShdw>
            </a:effectLst>
          </p:spPr>
          <p:txBody>
            <a:bodyPr wrap="none" anchor="ctr"/>
            <a:lstStyle/>
            <a:p>
              <a:pPr>
                <a:defRPr/>
              </a:pPr>
              <a:r>
                <a:rPr lang="en-US" sz="1600" dirty="0">
                  <a:solidFill>
                    <a:schemeClr val="accent6">
                      <a:lumMod val="75000"/>
                    </a:schemeClr>
                  </a:solidFill>
                </a:rPr>
                <a:t>         </a:t>
              </a:r>
              <a:r>
                <a:rPr lang="en-US" sz="1600" dirty="0" smtClean="0">
                  <a:solidFill>
                    <a:schemeClr val="accent6">
                      <a:lumMod val="75000"/>
                    </a:schemeClr>
                  </a:solidFill>
                </a:rPr>
                <a:t>General Purpose Library (GPL) Lib</a:t>
              </a:r>
              <a:endParaRPr lang="en-US" sz="1600" dirty="0">
                <a:solidFill>
                  <a:schemeClr val="accent6">
                    <a:lumMod val="75000"/>
                  </a:schemeClr>
                </a:solidFill>
              </a:endParaRPr>
            </a:p>
          </p:txBody>
        </p:sp>
        <p:grpSp>
          <p:nvGrpSpPr>
            <p:cNvPr id="77" name="Group 4"/>
            <p:cNvGrpSpPr>
              <a:grpSpLocks noChangeAspect="1"/>
            </p:cNvGrpSpPr>
            <p:nvPr/>
          </p:nvGrpSpPr>
          <p:grpSpPr bwMode="auto">
            <a:xfrm>
              <a:off x="1090259" y="5500374"/>
              <a:ext cx="305086" cy="368330"/>
              <a:chOff x="1080" y="3465"/>
              <a:chExt cx="383" cy="397"/>
            </a:xfrm>
          </p:grpSpPr>
          <p:sp>
            <p:nvSpPr>
              <p:cNvPr id="78" name="AutoShape 3"/>
              <p:cNvSpPr>
                <a:spLocks noChangeAspect="1" noChangeArrowheads="1" noTextEdit="1"/>
              </p:cNvSpPr>
              <p:nvPr/>
            </p:nvSpPr>
            <p:spPr bwMode="auto">
              <a:xfrm>
                <a:off x="1080" y="3465"/>
                <a:ext cx="383" cy="397"/>
              </a:xfrm>
              <a:prstGeom prst="rect">
                <a:avLst/>
              </a:prstGeom>
              <a:noFill/>
              <a:ln w="9525">
                <a:noFill/>
                <a:miter lim="800000"/>
                <a:headEnd/>
                <a:tailEnd/>
              </a:ln>
            </p:spPr>
            <p:txBody>
              <a:bodyPr/>
              <a:lstStyle/>
              <a:p>
                <a:endParaRPr lang="en-US" sz="1600">
                  <a:solidFill>
                    <a:schemeClr val="accent6">
                      <a:lumMod val="75000"/>
                    </a:schemeClr>
                  </a:solidFill>
                </a:endParaRPr>
              </a:p>
            </p:txBody>
          </p:sp>
          <p:sp>
            <p:nvSpPr>
              <p:cNvPr id="79" name="Freeform 5"/>
              <p:cNvSpPr>
                <a:spLocks/>
              </p:cNvSpPr>
              <p:nvPr/>
            </p:nvSpPr>
            <p:spPr bwMode="auto">
              <a:xfrm>
                <a:off x="1088" y="3470"/>
                <a:ext cx="368" cy="386"/>
              </a:xfrm>
              <a:custGeom>
                <a:avLst/>
                <a:gdLst>
                  <a:gd name="T0" fmla="*/ 1 w 1296"/>
                  <a:gd name="T1" fmla="*/ 0 h 1362"/>
                  <a:gd name="T2" fmla="*/ 1 w 1296"/>
                  <a:gd name="T3" fmla="*/ 1 h 1362"/>
                  <a:gd name="T4" fmla="*/ 1 w 1296"/>
                  <a:gd name="T5" fmla="*/ 1 h 1362"/>
                  <a:gd name="T6" fmla="*/ 1 w 1296"/>
                  <a:gd name="T7" fmla="*/ 1 h 1362"/>
                  <a:gd name="T8" fmla="*/ 1 w 1296"/>
                  <a:gd name="T9" fmla="*/ 1 h 1362"/>
                  <a:gd name="T10" fmla="*/ 1 w 1296"/>
                  <a:gd name="T11" fmla="*/ 0 h 1362"/>
                  <a:gd name="T12" fmla="*/ 1 w 1296"/>
                  <a:gd name="T13" fmla="*/ 0 h 1362"/>
                  <a:gd name="T14" fmla="*/ 1 w 1296"/>
                  <a:gd name="T15" fmla="*/ 0 h 1362"/>
                  <a:gd name="T16" fmla="*/ 0 w 1296"/>
                  <a:gd name="T17" fmla="*/ 0 h 1362"/>
                  <a:gd name="T18" fmla="*/ 0 w 1296"/>
                  <a:gd name="T19" fmla="*/ 1 h 1362"/>
                  <a:gd name="T20" fmla="*/ 0 w 1296"/>
                  <a:gd name="T21" fmla="*/ 1 h 1362"/>
                  <a:gd name="T22" fmla="*/ 0 w 1296"/>
                  <a:gd name="T23" fmla="*/ 2 h 1362"/>
                  <a:gd name="T24" fmla="*/ 1 w 1296"/>
                  <a:gd name="T25" fmla="*/ 3 h 1362"/>
                  <a:gd name="T26" fmla="*/ 1 w 1296"/>
                  <a:gd name="T27" fmla="*/ 2 h 1362"/>
                  <a:gd name="T28" fmla="*/ 1 w 1296"/>
                  <a:gd name="T29" fmla="*/ 2 h 1362"/>
                  <a:gd name="T30" fmla="*/ 1 w 1296"/>
                  <a:gd name="T31" fmla="*/ 2 h 1362"/>
                  <a:gd name="T32" fmla="*/ 2 w 1296"/>
                  <a:gd name="T33" fmla="*/ 2 h 1362"/>
                  <a:gd name="T34" fmla="*/ 2 w 1296"/>
                  <a:gd name="T35" fmla="*/ 2 h 1362"/>
                  <a:gd name="T36" fmla="*/ 2 w 1296"/>
                  <a:gd name="T37" fmla="*/ 2 h 1362"/>
                  <a:gd name="T38" fmla="*/ 2 w 1296"/>
                  <a:gd name="T39" fmla="*/ 2 h 1362"/>
                  <a:gd name="T40" fmla="*/ 2 w 1296"/>
                  <a:gd name="T41" fmla="*/ 2 h 1362"/>
                  <a:gd name="T42" fmla="*/ 2 w 1296"/>
                  <a:gd name="T43" fmla="*/ 1 h 1362"/>
                  <a:gd name="T44" fmla="*/ 2 w 1296"/>
                  <a:gd name="T45" fmla="*/ 1 h 1362"/>
                  <a:gd name="T46" fmla="*/ 2 w 1296"/>
                  <a:gd name="T47" fmla="*/ 1 h 1362"/>
                  <a:gd name="T48" fmla="*/ 1 w 1296"/>
                  <a:gd name="T49" fmla="*/ 1 h 1362"/>
                  <a:gd name="T50" fmla="*/ 2 w 1296"/>
                  <a:gd name="T51" fmla="*/ 2 h 1362"/>
                  <a:gd name="T52" fmla="*/ 2 w 1296"/>
                  <a:gd name="T53" fmla="*/ 2 h 1362"/>
                  <a:gd name="T54" fmla="*/ 2 w 1296"/>
                  <a:gd name="T55" fmla="*/ 2 h 1362"/>
                  <a:gd name="T56" fmla="*/ 2 w 1296"/>
                  <a:gd name="T57" fmla="*/ 2 h 1362"/>
                  <a:gd name="T58" fmla="*/ 1 w 1296"/>
                  <a:gd name="T59" fmla="*/ 2 h 1362"/>
                  <a:gd name="T60" fmla="*/ 1 w 1296"/>
                  <a:gd name="T61" fmla="*/ 2 h 1362"/>
                  <a:gd name="T62" fmla="*/ 1 w 1296"/>
                  <a:gd name="T63" fmla="*/ 2 h 1362"/>
                  <a:gd name="T64" fmla="*/ 1 w 1296"/>
                  <a:gd name="T65" fmla="*/ 2 h 1362"/>
                  <a:gd name="T66" fmla="*/ 1 w 1296"/>
                  <a:gd name="T67" fmla="*/ 1 h 1362"/>
                  <a:gd name="T68" fmla="*/ 1 w 1296"/>
                  <a:gd name="T69" fmla="*/ 1 h 1362"/>
                  <a:gd name="T70" fmla="*/ 1 w 1296"/>
                  <a:gd name="T71" fmla="*/ 1 h 1362"/>
                  <a:gd name="T72" fmla="*/ 0 w 1296"/>
                  <a:gd name="T73" fmla="*/ 1 h 1362"/>
                  <a:gd name="T74" fmla="*/ 1 w 1296"/>
                  <a:gd name="T75" fmla="*/ 0 h 1362"/>
                  <a:gd name="T76" fmla="*/ 1 w 1296"/>
                  <a:gd name="T77" fmla="*/ 0 h 1362"/>
                  <a:gd name="T78" fmla="*/ 1 w 1296"/>
                  <a:gd name="T79" fmla="*/ 0 h 1362"/>
                  <a:gd name="T80" fmla="*/ 1 w 1296"/>
                  <a:gd name="T81" fmla="*/ 1 h 1362"/>
                  <a:gd name="T82" fmla="*/ 1 w 1296"/>
                  <a:gd name="T83" fmla="*/ 1 h 1362"/>
                  <a:gd name="T84" fmla="*/ 1 w 1296"/>
                  <a:gd name="T85" fmla="*/ 1 h 1362"/>
                  <a:gd name="T86" fmla="*/ 2 w 1296"/>
                  <a:gd name="T87" fmla="*/ 1 h 1362"/>
                  <a:gd name="T88" fmla="*/ 1 w 1296"/>
                  <a:gd name="T89" fmla="*/ 0 h 1362"/>
                  <a:gd name="T90" fmla="*/ 2 w 1296"/>
                  <a:gd name="T91" fmla="*/ 1 h 1362"/>
                  <a:gd name="T92" fmla="*/ 2 w 1296"/>
                  <a:gd name="T93" fmla="*/ 1 h 1362"/>
                  <a:gd name="T94" fmla="*/ 3 w 1296"/>
                  <a:gd name="T95" fmla="*/ 1 h 1362"/>
                  <a:gd name="T96" fmla="*/ 1 w 1296"/>
                  <a:gd name="T97" fmla="*/ 0 h 13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6"/>
                  <a:gd name="T148" fmla="*/ 0 h 1362"/>
                  <a:gd name="T149" fmla="*/ 1296 w 1296"/>
                  <a:gd name="T150" fmla="*/ 1362 h 13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6" h="1362">
                    <a:moveTo>
                      <a:pt x="684" y="50"/>
                    </a:moveTo>
                    <a:cubicBezTo>
                      <a:pt x="667" y="69"/>
                      <a:pt x="647" y="95"/>
                      <a:pt x="632" y="119"/>
                    </a:cubicBezTo>
                    <a:cubicBezTo>
                      <a:pt x="616" y="144"/>
                      <a:pt x="600" y="171"/>
                      <a:pt x="600" y="195"/>
                    </a:cubicBezTo>
                    <a:cubicBezTo>
                      <a:pt x="600" y="206"/>
                      <a:pt x="604" y="217"/>
                      <a:pt x="612" y="226"/>
                    </a:cubicBezTo>
                    <a:cubicBezTo>
                      <a:pt x="614" y="228"/>
                      <a:pt x="615" y="229"/>
                      <a:pt x="616" y="230"/>
                    </a:cubicBezTo>
                    <a:cubicBezTo>
                      <a:pt x="652" y="260"/>
                      <a:pt x="686" y="277"/>
                      <a:pt x="717" y="280"/>
                    </a:cubicBezTo>
                    <a:cubicBezTo>
                      <a:pt x="717" y="280"/>
                      <a:pt x="717" y="280"/>
                      <a:pt x="717" y="280"/>
                    </a:cubicBezTo>
                    <a:cubicBezTo>
                      <a:pt x="717" y="280"/>
                      <a:pt x="742" y="282"/>
                      <a:pt x="742" y="282"/>
                    </a:cubicBezTo>
                    <a:cubicBezTo>
                      <a:pt x="755" y="282"/>
                      <a:pt x="781" y="284"/>
                      <a:pt x="795" y="286"/>
                    </a:cubicBezTo>
                    <a:cubicBezTo>
                      <a:pt x="801" y="294"/>
                      <a:pt x="803" y="299"/>
                      <a:pt x="804" y="301"/>
                    </a:cubicBezTo>
                    <a:cubicBezTo>
                      <a:pt x="803" y="302"/>
                      <a:pt x="802" y="304"/>
                      <a:pt x="801" y="305"/>
                    </a:cubicBezTo>
                    <a:cubicBezTo>
                      <a:pt x="795" y="311"/>
                      <a:pt x="795" y="311"/>
                      <a:pt x="795" y="311"/>
                    </a:cubicBezTo>
                    <a:cubicBezTo>
                      <a:pt x="795" y="311"/>
                      <a:pt x="709" y="417"/>
                      <a:pt x="709" y="417"/>
                    </a:cubicBezTo>
                    <a:cubicBezTo>
                      <a:pt x="678" y="455"/>
                      <a:pt x="643" y="499"/>
                      <a:pt x="619" y="528"/>
                    </a:cubicBezTo>
                    <a:cubicBezTo>
                      <a:pt x="555" y="453"/>
                      <a:pt x="503" y="388"/>
                      <a:pt x="471" y="348"/>
                    </a:cubicBezTo>
                    <a:cubicBezTo>
                      <a:pt x="461" y="336"/>
                      <a:pt x="454" y="326"/>
                      <a:pt x="448" y="319"/>
                    </a:cubicBezTo>
                    <a:cubicBezTo>
                      <a:pt x="450" y="315"/>
                      <a:pt x="452" y="309"/>
                      <a:pt x="455" y="305"/>
                    </a:cubicBezTo>
                    <a:cubicBezTo>
                      <a:pt x="469" y="274"/>
                      <a:pt x="488" y="233"/>
                      <a:pt x="488" y="192"/>
                    </a:cubicBezTo>
                    <a:cubicBezTo>
                      <a:pt x="488" y="186"/>
                      <a:pt x="488" y="181"/>
                      <a:pt x="487" y="175"/>
                    </a:cubicBezTo>
                    <a:cubicBezTo>
                      <a:pt x="478" y="117"/>
                      <a:pt x="406" y="67"/>
                      <a:pt x="364" y="43"/>
                    </a:cubicBezTo>
                    <a:cubicBezTo>
                      <a:pt x="302" y="6"/>
                      <a:pt x="286" y="13"/>
                      <a:pt x="275" y="17"/>
                    </a:cubicBezTo>
                    <a:cubicBezTo>
                      <a:pt x="250" y="26"/>
                      <a:pt x="243" y="51"/>
                      <a:pt x="243" y="92"/>
                    </a:cubicBezTo>
                    <a:cubicBezTo>
                      <a:pt x="243" y="110"/>
                      <a:pt x="245" y="131"/>
                      <a:pt x="246" y="156"/>
                    </a:cubicBezTo>
                    <a:cubicBezTo>
                      <a:pt x="246" y="156"/>
                      <a:pt x="246" y="160"/>
                      <a:pt x="246" y="165"/>
                    </a:cubicBezTo>
                    <a:cubicBezTo>
                      <a:pt x="231" y="179"/>
                      <a:pt x="195" y="201"/>
                      <a:pt x="180" y="201"/>
                    </a:cubicBezTo>
                    <a:cubicBezTo>
                      <a:pt x="167" y="193"/>
                      <a:pt x="145" y="148"/>
                      <a:pt x="137" y="133"/>
                    </a:cubicBezTo>
                    <a:cubicBezTo>
                      <a:pt x="121" y="100"/>
                      <a:pt x="109" y="76"/>
                      <a:pt x="80" y="76"/>
                    </a:cubicBezTo>
                    <a:cubicBezTo>
                      <a:pt x="69" y="76"/>
                      <a:pt x="54" y="80"/>
                      <a:pt x="40" y="98"/>
                    </a:cubicBezTo>
                    <a:cubicBezTo>
                      <a:pt x="18" y="125"/>
                      <a:pt x="0" y="188"/>
                      <a:pt x="0" y="247"/>
                    </a:cubicBezTo>
                    <a:cubicBezTo>
                      <a:pt x="0" y="265"/>
                      <a:pt x="2" y="283"/>
                      <a:pt x="6" y="299"/>
                    </a:cubicBezTo>
                    <a:cubicBezTo>
                      <a:pt x="6" y="301"/>
                      <a:pt x="6" y="302"/>
                      <a:pt x="7" y="304"/>
                    </a:cubicBezTo>
                    <a:cubicBezTo>
                      <a:pt x="45" y="420"/>
                      <a:pt x="159" y="423"/>
                      <a:pt x="213" y="424"/>
                    </a:cubicBezTo>
                    <a:cubicBezTo>
                      <a:pt x="218" y="424"/>
                      <a:pt x="224" y="424"/>
                      <a:pt x="229" y="425"/>
                    </a:cubicBezTo>
                    <a:cubicBezTo>
                      <a:pt x="259" y="460"/>
                      <a:pt x="375" y="597"/>
                      <a:pt x="465" y="703"/>
                    </a:cubicBezTo>
                    <a:cubicBezTo>
                      <a:pt x="316" y="871"/>
                      <a:pt x="90" y="1128"/>
                      <a:pt x="76" y="1151"/>
                    </a:cubicBezTo>
                    <a:cubicBezTo>
                      <a:pt x="72" y="1157"/>
                      <a:pt x="70" y="1165"/>
                      <a:pt x="70" y="1173"/>
                    </a:cubicBezTo>
                    <a:cubicBezTo>
                      <a:pt x="70" y="1181"/>
                      <a:pt x="73" y="1190"/>
                      <a:pt x="77" y="1198"/>
                    </a:cubicBezTo>
                    <a:cubicBezTo>
                      <a:pt x="82" y="1206"/>
                      <a:pt x="95" y="1227"/>
                      <a:pt x="187" y="1276"/>
                    </a:cubicBezTo>
                    <a:cubicBezTo>
                      <a:pt x="277" y="1324"/>
                      <a:pt x="296" y="1323"/>
                      <a:pt x="303" y="1323"/>
                    </a:cubicBezTo>
                    <a:cubicBezTo>
                      <a:pt x="324" y="1322"/>
                      <a:pt x="336" y="1311"/>
                      <a:pt x="392" y="1239"/>
                    </a:cubicBezTo>
                    <a:cubicBezTo>
                      <a:pt x="421" y="1202"/>
                      <a:pt x="459" y="1151"/>
                      <a:pt x="506" y="1087"/>
                    </a:cubicBezTo>
                    <a:cubicBezTo>
                      <a:pt x="556" y="1020"/>
                      <a:pt x="605" y="952"/>
                      <a:pt x="635" y="910"/>
                    </a:cubicBezTo>
                    <a:cubicBezTo>
                      <a:pt x="678" y="963"/>
                      <a:pt x="727" y="1025"/>
                      <a:pt x="748" y="1051"/>
                    </a:cubicBezTo>
                    <a:cubicBezTo>
                      <a:pt x="747" y="1056"/>
                      <a:pt x="745" y="1061"/>
                      <a:pt x="744" y="1065"/>
                    </a:cubicBezTo>
                    <a:cubicBezTo>
                      <a:pt x="739" y="1083"/>
                      <a:pt x="738" y="1089"/>
                      <a:pt x="737" y="1094"/>
                    </a:cubicBezTo>
                    <a:cubicBezTo>
                      <a:pt x="737" y="1094"/>
                      <a:pt x="736" y="1097"/>
                      <a:pt x="736" y="1097"/>
                    </a:cubicBezTo>
                    <a:cubicBezTo>
                      <a:pt x="733" y="1109"/>
                      <a:pt x="728" y="1134"/>
                      <a:pt x="728" y="1161"/>
                    </a:cubicBezTo>
                    <a:cubicBezTo>
                      <a:pt x="728" y="1168"/>
                      <a:pt x="728" y="1175"/>
                      <a:pt x="729" y="1182"/>
                    </a:cubicBezTo>
                    <a:cubicBezTo>
                      <a:pt x="735" y="1239"/>
                      <a:pt x="796" y="1289"/>
                      <a:pt x="832" y="1314"/>
                    </a:cubicBezTo>
                    <a:cubicBezTo>
                      <a:pt x="903" y="1362"/>
                      <a:pt x="928" y="1355"/>
                      <a:pt x="937" y="1352"/>
                    </a:cubicBezTo>
                    <a:cubicBezTo>
                      <a:pt x="953" y="1347"/>
                      <a:pt x="973" y="1333"/>
                      <a:pt x="973" y="1290"/>
                    </a:cubicBezTo>
                    <a:cubicBezTo>
                      <a:pt x="973" y="1290"/>
                      <a:pt x="973" y="1289"/>
                      <a:pt x="973" y="1289"/>
                    </a:cubicBezTo>
                    <a:cubicBezTo>
                      <a:pt x="973" y="1274"/>
                      <a:pt x="971" y="1256"/>
                      <a:pt x="969" y="1238"/>
                    </a:cubicBezTo>
                    <a:cubicBezTo>
                      <a:pt x="968" y="1227"/>
                      <a:pt x="966" y="1209"/>
                      <a:pt x="966" y="1198"/>
                    </a:cubicBezTo>
                    <a:cubicBezTo>
                      <a:pt x="982" y="1187"/>
                      <a:pt x="1021" y="1166"/>
                      <a:pt x="1045" y="1157"/>
                    </a:cubicBezTo>
                    <a:cubicBezTo>
                      <a:pt x="1055" y="1172"/>
                      <a:pt x="1069" y="1197"/>
                      <a:pt x="1078" y="1212"/>
                    </a:cubicBezTo>
                    <a:cubicBezTo>
                      <a:pt x="1100" y="1249"/>
                      <a:pt x="1100" y="1249"/>
                      <a:pt x="1100" y="1249"/>
                    </a:cubicBezTo>
                    <a:cubicBezTo>
                      <a:pt x="1108" y="1262"/>
                      <a:pt x="1126" y="1290"/>
                      <a:pt x="1157" y="1281"/>
                    </a:cubicBezTo>
                    <a:cubicBezTo>
                      <a:pt x="1175" y="1275"/>
                      <a:pt x="1188" y="1262"/>
                      <a:pt x="1205" y="1208"/>
                    </a:cubicBezTo>
                    <a:cubicBezTo>
                      <a:pt x="1209" y="1192"/>
                      <a:pt x="1221" y="1151"/>
                      <a:pt x="1223" y="1113"/>
                    </a:cubicBezTo>
                    <a:cubicBezTo>
                      <a:pt x="1226" y="1048"/>
                      <a:pt x="1185" y="976"/>
                      <a:pt x="1130" y="949"/>
                    </a:cubicBezTo>
                    <a:cubicBezTo>
                      <a:pt x="1095" y="931"/>
                      <a:pt x="1057" y="933"/>
                      <a:pt x="1024" y="935"/>
                    </a:cubicBezTo>
                    <a:cubicBezTo>
                      <a:pt x="999" y="936"/>
                      <a:pt x="973" y="937"/>
                      <a:pt x="963" y="928"/>
                    </a:cubicBezTo>
                    <a:cubicBezTo>
                      <a:pt x="950" y="917"/>
                      <a:pt x="861" y="817"/>
                      <a:pt x="776" y="720"/>
                    </a:cubicBezTo>
                    <a:cubicBezTo>
                      <a:pt x="821" y="655"/>
                      <a:pt x="939" y="488"/>
                      <a:pt x="983" y="430"/>
                    </a:cubicBezTo>
                    <a:cubicBezTo>
                      <a:pt x="987" y="428"/>
                      <a:pt x="997" y="422"/>
                      <a:pt x="1017" y="420"/>
                    </a:cubicBezTo>
                    <a:cubicBezTo>
                      <a:pt x="1017" y="420"/>
                      <a:pt x="1018" y="420"/>
                      <a:pt x="1018" y="420"/>
                    </a:cubicBezTo>
                    <a:cubicBezTo>
                      <a:pt x="1032" y="418"/>
                      <a:pt x="1038" y="418"/>
                      <a:pt x="1042" y="418"/>
                    </a:cubicBezTo>
                    <a:cubicBezTo>
                      <a:pt x="1056" y="427"/>
                      <a:pt x="1075" y="426"/>
                      <a:pt x="1088" y="414"/>
                    </a:cubicBezTo>
                    <a:cubicBezTo>
                      <a:pt x="1105" y="399"/>
                      <a:pt x="1106" y="374"/>
                      <a:pt x="1092" y="358"/>
                    </a:cubicBezTo>
                    <a:cubicBezTo>
                      <a:pt x="1073" y="336"/>
                      <a:pt x="1041" y="336"/>
                      <a:pt x="1009" y="340"/>
                    </a:cubicBezTo>
                    <a:cubicBezTo>
                      <a:pt x="1008" y="340"/>
                      <a:pt x="1008" y="340"/>
                      <a:pt x="1008" y="340"/>
                    </a:cubicBezTo>
                    <a:cubicBezTo>
                      <a:pt x="962" y="345"/>
                      <a:pt x="934" y="365"/>
                      <a:pt x="924" y="376"/>
                    </a:cubicBezTo>
                    <a:cubicBezTo>
                      <a:pt x="924" y="376"/>
                      <a:pt x="923" y="377"/>
                      <a:pt x="923" y="378"/>
                    </a:cubicBezTo>
                    <a:cubicBezTo>
                      <a:pt x="869" y="446"/>
                      <a:pt x="699" y="690"/>
                      <a:pt x="692" y="700"/>
                    </a:cubicBezTo>
                    <a:cubicBezTo>
                      <a:pt x="682" y="715"/>
                      <a:pt x="683" y="735"/>
                      <a:pt x="695" y="749"/>
                    </a:cubicBezTo>
                    <a:cubicBezTo>
                      <a:pt x="727" y="785"/>
                      <a:pt x="888" y="968"/>
                      <a:pt x="910" y="988"/>
                    </a:cubicBezTo>
                    <a:cubicBezTo>
                      <a:pt x="944" y="1018"/>
                      <a:pt x="989" y="1016"/>
                      <a:pt x="1028" y="1015"/>
                    </a:cubicBezTo>
                    <a:cubicBezTo>
                      <a:pt x="1054" y="1013"/>
                      <a:pt x="1078" y="1012"/>
                      <a:pt x="1094" y="1020"/>
                    </a:cubicBezTo>
                    <a:cubicBezTo>
                      <a:pt x="1118" y="1032"/>
                      <a:pt x="1143" y="1071"/>
                      <a:pt x="1143" y="1106"/>
                    </a:cubicBezTo>
                    <a:cubicBezTo>
                      <a:pt x="1143" y="1107"/>
                      <a:pt x="1143" y="1109"/>
                      <a:pt x="1143" y="1110"/>
                    </a:cubicBezTo>
                    <a:cubicBezTo>
                      <a:pt x="1142" y="1123"/>
                      <a:pt x="1140" y="1139"/>
                      <a:pt x="1136" y="1153"/>
                    </a:cubicBezTo>
                    <a:cubicBezTo>
                      <a:pt x="1104" y="1098"/>
                      <a:pt x="1092" y="1082"/>
                      <a:pt x="1073" y="1076"/>
                    </a:cubicBezTo>
                    <a:cubicBezTo>
                      <a:pt x="1063" y="1072"/>
                      <a:pt x="1045" y="1066"/>
                      <a:pt x="972" y="1102"/>
                    </a:cubicBezTo>
                    <a:cubicBezTo>
                      <a:pt x="901" y="1138"/>
                      <a:pt x="894" y="1158"/>
                      <a:pt x="890" y="1167"/>
                    </a:cubicBezTo>
                    <a:cubicBezTo>
                      <a:pt x="887" y="1176"/>
                      <a:pt x="886" y="1186"/>
                      <a:pt x="886" y="1197"/>
                    </a:cubicBezTo>
                    <a:cubicBezTo>
                      <a:pt x="886" y="1211"/>
                      <a:pt x="888" y="1227"/>
                      <a:pt x="890" y="1247"/>
                    </a:cubicBezTo>
                    <a:cubicBezTo>
                      <a:pt x="890" y="1250"/>
                      <a:pt x="890" y="1253"/>
                      <a:pt x="891" y="1256"/>
                    </a:cubicBezTo>
                    <a:cubicBezTo>
                      <a:pt x="855" y="1234"/>
                      <a:pt x="811" y="1197"/>
                      <a:pt x="808" y="1173"/>
                    </a:cubicBezTo>
                    <a:cubicBezTo>
                      <a:pt x="808" y="1173"/>
                      <a:pt x="808" y="1172"/>
                      <a:pt x="808" y="1171"/>
                    </a:cubicBezTo>
                    <a:cubicBezTo>
                      <a:pt x="808" y="1168"/>
                      <a:pt x="808" y="1164"/>
                      <a:pt x="808" y="1161"/>
                    </a:cubicBezTo>
                    <a:cubicBezTo>
                      <a:pt x="808" y="1143"/>
                      <a:pt x="812" y="1123"/>
                      <a:pt x="814" y="1115"/>
                    </a:cubicBezTo>
                    <a:cubicBezTo>
                      <a:pt x="814" y="1115"/>
                      <a:pt x="816" y="1105"/>
                      <a:pt x="816" y="1105"/>
                    </a:cubicBezTo>
                    <a:cubicBezTo>
                      <a:pt x="816" y="1105"/>
                      <a:pt x="816" y="1107"/>
                      <a:pt x="816" y="1107"/>
                    </a:cubicBezTo>
                    <a:cubicBezTo>
                      <a:pt x="821" y="1087"/>
                      <a:pt x="821" y="1087"/>
                      <a:pt x="821" y="1087"/>
                    </a:cubicBezTo>
                    <a:cubicBezTo>
                      <a:pt x="830" y="1057"/>
                      <a:pt x="831" y="1050"/>
                      <a:pt x="831" y="1043"/>
                    </a:cubicBezTo>
                    <a:cubicBezTo>
                      <a:pt x="831" y="1042"/>
                      <a:pt x="831" y="1042"/>
                      <a:pt x="831" y="1041"/>
                    </a:cubicBezTo>
                    <a:cubicBezTo>
                      <a:pt x="831" y="1027"/>
                      <a:pt x="830" y="1025"/>
                      <a:pt x="798" y="985"/>
                    </a:cubicBezTo>
                    <a:cubicBezTo>
                      <a:pt x="743" y="917"/>
                      <a:pt x="743" y="917"/>
                      <a:pt x="743" y="917"/>
                    </a:cubicBezTo>
                    <a:cubicBezTo>
                      <a:pt x="664" y="819"/>
                      <a:pt x="664" y="819"/>
                      <a:pt x="664" y="819"/>
                    </a:cubicBezTo>
                    <a:cubicBezTo>
                      <a:pt x="656" y="809"/>
                      <a:pt x="645" y="803"/>
                      <a:pt x="632" y="804"/>
                    </a:cubicBezTo>
                    <a:cubicBezTo>
                      <a:pt x="619" y="804"/>
                      <a:pt x="608" y="810"/>
                      <a:pt x="601" y="820"/>
                    </a:cubicBezTo>
                    <a:cubicBezTo>
                      <a:pt x="477" y="993"/>
                      <a:pt x="336" y="1185"/>
                      <a:pt x="290" y="1238"/>
                    </a:cubicBezTo>
                    <a:cubicBezTo>
                      <a:pt x="258" y="1224"/>
                      <a:pt x="195" y="1191"/>
                      <a:pt x="163" y="1169"/>
                    </a:cubicBezTo>
                    <a:cubicBezTo>
                      <a:pt x="225" y="1095"/>
                      <a:pt x="421" y="873"/>
                      <a:pt x="548" y="730"/>
                    </a:cubicBezTo>
                    <a:cubicBezTo>
                      <a:pt x="555" y="722"/>
                      <a:pt x="558" y="713"/>
                      <a:pt x="558" y="703"/>
                    </a:cubicBezTo>
                    <a:cubicBezTo>
                      <a:pt x="558" y="694"/>
                      <a:pt x="555" y="685"/>
                      <a:pt x="549" y="677"/>
                    </a:cubicBezTo>
                    <a:cubicBezTo>
                      <a:pt x="522" y="646"/>
                      <a:pt x="290" y="373"/>
                      <a:pt x="281" y="363"/>
                    </a:cubicBezTo>
                    <a:cubicBezTo>
                      <a:pt x="265" y="345"/>
                      <a:pt x="243" y="345"/>
                      <a:pt x="216" y="344"/>
                    </a:cubicBezTo>
                    <a:cubicBezTo>
                      <a:pt x="155" y="342"/>
                      <a:pt x="103" y="336"/>
                      <a:pt x="83" y="281"/>
                    </a:cubicBezTo>
                    <a:cubicBezTo>
                      <a:pt x="81" y="270"/>
                      <a:pt x="80" y="259"/>
                      <a:pt x="80" y="248"/>
                    </a:cubicBezTo>
                    <a:cubicBezTo>
                      <a:pt x="80" y="233"/>
                      <a:pt x="82" y="218"/>
                      <a:pt x="84" y="204"/>
                    </a:cubicBezTo>
                    <a:cubicBezTo>
                      <a:pt x="104" y="241"/>
                      <a:pt x="130" y="275"/>
                      <a:pt x="166" y="280"/>
                    </a:cubicBezTo>
                    <a:cubicBezTo>
                      <a:pt x="218" y="288"/>
                      <a:pt x="275" y="245"/>
                      <a:pt x="291" y="232"/>
                    </a:cubicBezTo>
                    <a:cubicBezTo>
                      <a:pt x="315" y="212"/>
                      <a:pt x="326" y="196"/>
                      <a:pt x="327" y="178"/>
                    </a:cubicBezTo>
                    <a:cubicBezTo>
                      <a:pt x="327" y="177"/>
                      <a:pt x="327" y="176"/>
                      <a:pt x="327" y="175"/>
                    </a:cubicBezTo>
                    <a:cubicBezTo>
                      <a:pt x="327" y="170"/>
                      <a:pt x="327" y="163"/>
                      <a:pt x="326" y="151"/>
                    </a:cubicBezTo>
                    <a:cubicBezTo>
                      <a:pt x="325" y="142"/>
                      <a:pt x="324" y="127"/>
                      <a:pt x="324" y="112"/>
                    </a:cubicBezTo>
                    <a:cubicBezTo>
                      <a:pt x="360" y="133"/>
                      <a:pt x="405" y="168"/>
                      <a:pt x="408" y="187"/>
                    </a:cubicBezTo>
                    <a:cubicBezTo>
                      <a:pt x="408" y="189"/>
                      <a:pt x="408" y="191"/>
                      <a:pt x="408" y="193"/>
                    </a:cubicBezTo>
                    <a:cubicBezTo>
                      <a:pt x="408" y="215"/>
                      <a:pt x="393" y="248"/>
                      <a:pt x="382" y="271"/>
                    </a:cubicBezTo>
                    <a:cubicBezTo>
                      <a:pt x="372" y="293"/>
                      <a:pt x="363" y="310"/>
                      <a:pt x="363" y="327"/>
                    </a:cubicBezTo>
                    <a:cubicBezTo>
                      <a:pt x="363" y="333"/>
                      <a:pt x="365" y="339"/>
                      <a:pt x="367" y="345"/>
                    </a:cubicBezTo>
                    <a:cubicBezTo>
                      <a:pt x="370" y="352"/>
                      <a:pt x="374" y="358"/>
                      <a:pt x="379" y="362"/>
                    </a:cubicBezTo>
                    <a:cubicBezTo>
                      <a:pt x="385" y="369"/>
                      <a:pt x="395" y="382"/>
                      <a:pt x="408" y="398"/>
                    </a:cubicBezTo>
                    <a:cubicBezTo>
                      <a:pt x="446" y="445"/>
                      <a:pt x="510" y="524"/>
                      <a:pt x="588" y="615"/>
                    </a:cubicBezTo>
                    <a:cubicBezTo>
                      <a:pt x="596" y="624"/>
                      <a:pt x="607" y="629"/>
                      <a:pt x="619" y="629"/>
                    </a:cubicBezTo>
                    <a:cubicBezTo>
                      <a:pt x="638" y="629"/>
                      <a:pt x="648" y="617"/>
                      <a:pt x="661" y="603"/>
                    </a:cubicBezTo>
                    <a:cubicBezTo>
                      <a:pt x="689" y="569"/>
                      <a:pt x="689" y="569"/>
                      <a:pt x="689" y="569"/>
                    </a:cubicBezTo>
                    <a:cubicBezTo>
                      <a:pt x="856" y="362"/>
                      <a:pt x="856" y="362"/>
                      <a:pt x="856" y="362"/>
                    </a:cubicBezTo>
                    <a:cubicBezTo>
                      <a:pt x="856" y="362"/>
                      <a:pt x="859" y="359"/>
                      <a:pt x="859" y="359"/>
                    </a:cubicBezTo>
                    <a:cubicBezTo>
                      <a:pt x="876" y="342"/>
                      <a:pt x="884" y="323"/>
                      <a:pt x="884" y="302"/>
                    </a:cubicBezTo>
                    <a:cubicBezTo>
                      <a:pt x="884" y="278"/>
                      <a:pt x="873" y="253"/>
                      <a:pt x="849" y="225"/>
                    </a:cubicBezTo>
                    <a:cubicBezTo>
                      <a:pt x="835" y="208"/>
                      <a:pt x="817" y="206"/>
                      <a:pt x="746" y="202"/>
                    </a:cubicBezTo>
                    <a:cubicBezTo>
                      <a:pt x="726" y="200"/>
                      <a:pt x="726" y="200"/>
                      <a:pt x="726" y="200"/>
                    </a:cubicBezTo>
                    <a:cubicBezTo>
                      <a:pt x="720" y="200"/>
                      <a:pt x="707" y="197"/>
                      <a:pt x="687" y="183"/>
                    </a:cubicBezTo>
                    <a:cubicBezTo>
                      <a:pt x="701" y="156"/>
                      <a:pt x="735" y="111"/>
                      <a:pt x="754" y="92"/>
                    </a:cubicBezTo>
                    <a:cubicBezTo>
                      <a:pt x="821" y="122"/>
                      <a:pt x="1067" y="243"/>
                      <a:pt x="1118" y="285"/>
                    </a:cubicBezTo>
                    <a:cubicBezTo>
                      <a:pt x="1165" y="324"/>
                      <a:pt x="1216" y="441"/>
                      <a:pt x="1216" y="473"/>
                    </a:cubicBezTo>
                    <a:cubicBezTo>
                      <a:pt x="1216" y="474"/>
                      <a:pt x="1216" y="474"/>
                      <a:pt x="1216" y="474"/>
                    </a:cubicBezTo>
                    <a:cubicBezTo>
                      <a:pt x="1211" y="481"/>
                      <a:pt x="1208" y="489"/>
                      <a:pt x="1208" y="497"/>
                    </a:cubicBezTo>
                    <a:cubicBezTo>
                      <a:pt x="1208" y="506"/>
                      <a:pt x="1211" y="515"/>
                      <a:pt x="1217" y="522"/>
                    </a:cubicBezTo>
                    <a:cubicBezTo>
                      <a:pt x="1231" y="539"/>
                      <a:pt x="1256" y="542"/>
                      <a:pt x="1273" y="528"/>
                    </a:cubicBezTo>
                    <a:cubicBezTo>
                      <a:pt x="1283" y="520"/>
                      <a:pt x="1295" y="504"/>
                      <a:pt x="1296" y="475"/>
                    </a:cubicBezTo>
                    <a:cubicBezTo>
                      <a:pt x="1296" y="407"/>
                      <a:pt x="1228" y="272"/>
                      <a:pt x="1169" y="223"/>
                    </a:cubicBezTo>
                    <a:cubicBezTo>
                      <a:pt x="1103" y="168"/>
                      <a:pt x="792" y="19"/>
                      <a:pt x="764" y="10"/>
                    </a:cubicBezTo>
                    <a:cubicBezTo>
                      <a:pt x="734" y="0"/>
                      <a:pt x="708" y="23"/>
                      <a:pt x="684" y="50"/>
                    </a:cubicBezTo>
                    <a:close/>
                  </a:path>
                </a:pathLst>
              </a:custGeom>
              <a:solidFill>
                <a:srgbClr val="006600"/>
              </a:solidFill>
              <a:ln w="9525">
                <a:noFill/>
                <a:round/>
                <a:headEnd/>
                <a:tailEnd/>
              </a:ln>
            </p:spPr>
            <p:txBody>
              <a:bodyPr/>
              <a:lstStyle/>
              <a:p>
                <a:endParaRPr lang="en-US" sz="1600">
                  <a:solidFill>
                    <a:schemeClr val="accent6">
                      <a:lumMod val="75000"/>
                    </a:schemeClr>
                  </a:solidFill>
                </a:endParaRPr>
              </a:p>
            </p:txBody>
          </p:sp>
        </p:grpSp>
      </p:grpSp>
      <p:pic>
        <p:nvPicPr>
          <p:cNvPr id="83" name="Picture 82" descr="Home Icon.jpg">
            <a:hlinkClick r:id="rId8" action="ppaction://hlinksldjump" tooltip="PES - Single Point Solution"/>
          </p:cNvPr>
          <p:cNvPicPr>
            <a:picLocks noChangeAspect="1"/>
          </p:cNvPicPr>
          <p:nvPr/>
        </p:nvPicPr>
        <p:blipFill>
          <a:blip r:embed="rId9" cstate="email"/>
          <a:stretch>
            <a:fillRect/>
          </a:stretch>
        </p:blipFill>
        <p:spPr>
          <a:xfrm>
            <a:off x="11649693" y="6238278"/>
            <a:ext cx="492722" cy="492722"/>
          </a:xfrm>
          <a:prstGeom prst="rect">
            <a:avLst/>
          </a:prstGeom>
        </p:spPr>
      </p:pic>
      <p:sp>
        <p:nvSpPr>
          <p:cNvPr id="85"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86"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Стабильная энергоэффективность производственного процесса </a:t>
            </a:r>
            <a:endParaRPr lang="en-US" sz="1600" b="1" dirty="0">
              <a:solidFill>
                <a:schemeClr val="bg1"/>
              </a:solidFill>
            </a:endParaRPr>
          </a:p>
        </p:txBody>
      </p:sp>
      <p:pic>
        <p:nvPicPr>
          <p:cNvPr id="87" name="Picture 19" descr="Logo_PlantStruxure_OK"/>
          <p:cNvPicPr>
            <a:picLocks noChangeAspect="1" noChangeArrowheads="1"/>
          </p:cNvPicPr>
          <p:nvPr/>
        </p:nvPicPr>
        <p:blipFill>
          <a:blip r:embed="rId10" cstate="email"/>
          <a:srcRect/>
          <a:stretch>
            <a:fillRect/>
          </a:stretch>
        </p:blipFill>
        <p:spPr bwMode="auto">
          <a:xfrm>
            <a:off x="1219320" y="6327775"/>
            <a:ext cx="2249287" cy="376578"/>
          </a:xfrm>
          <a:prstGeom prst="rect">
            <a:avLst/>
          </a:prstGeom>
          <a:noFill/>
          <a:ln w="9525">
            <a:noFill/>
            <a:miter lim="800000"/>
            <a:headEnd/>
            <a:tailEnd/>
          </a:ln>
        </p:spPr>
      </p:pic>
      <p:sp>
        <p:nvSpPr>
          <p:cNvPr id="88"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80" name="Picture 10">
            <a:hlinkClick r:id="rId11" action="ppaction://hlinksldjump" tooltip="More Information"/>
          </p:cNvPr>
          <p:cNvPicPr>
            <a:picLocks noChangeAspect="1" noChangeArrowheads="1"/>
          </p:cNvPicPr>
          <p:nvPr/>
        </p:nvPicPr>
        <p:blipFill>
          <a:blip r:embed="rId12" cstate="email"/>
          <a:stretch>
            <a:fillRect/>
          </a:stretch>
        </p:blipFill>
        <p:spPr bwMode="auto">
          <a:xfrm rot="5126115">
            <a:off x="11067528" y="3721527"/>
            <a:ext cx="1020858" cy="766766"/>
          </a:xfrm>
          <a:prstGeom prst="rect">
            <a:avLst/>
          </a:prstGeom>
          <a:noFill/>
          <a:ln>
            <a:noFill/>
          </a:ln>
        </p:spPr>
      </p:pic>
      <p:pic>
        <p:nvPicPr>
          <p:cNvPr id="82" name="Picture 81" descr="Arrow_down_Dk Grey.png"/>
          <p:cNvPicPr>
            <a:picLocks noChangeAspect="1"/>
          </p:cNvPicPr>
          <p:nvPr/>
        </p:nvPicPr>
        <p:blipFill>
          <a:blip r:embed="rId13"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a:xfrm>
            <a:off x="354841" y="1473545"/>
            <a:ext cx="6346210" cy="2892526"/>
            <a:chOff x="-2819796" y="1916575"/>
            <a:chExt cx="6402318" cy="2892526"/>
          </a:xfrm>
        </p:grpSpPr>
        <p:sp>
          <p:nvSpPr>
            <p:cNvPr id="8" name="TextBox 7"/>
            <p:cNvSpPr txBox="1"/>
            <p:nvPr/>
          </p:nvSpPr>
          <p:spPr>
            <a:xfrm>
              <a:off x="-2819796" y="2366831"/>
              <a:ext cx="6402318" cy="2442270"/>
            </a:xfrm>
            <a:prstGeom prst="roundRect">
              <a:avLst>
                <a:gd name="adj" fmla="val 9692"/>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ü"/>
              </a:pPr>
              <a:r>
                <a:rPr lang="ru-RU" dirty="0" smtClean="0">
                  <a:solidFill>
                    <a:schemeClr val="accent5"/>
                  </a:solidFill>
                  <a:cs typeface="Arial" pitchFamily="34" charset="0"/>
                </a:rPr>
                <a:t>Широкий выбор объектов и их свойств</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Оборудование </a:t>
              </a:r>
              <a:r>
                <a:rPr lang="en-IN" dirty="0" smtClean="0">
                  <a:solidFill>
                    <a:schemeClr val="accent5"/>
                  </a:solidFill>
                  <a:cs typeface="Arial" pitchFamily="34" charset="0"/>
                </a:rPr>
                <a:t>Schneider </a:t>
              </a:r>
              <a:r>
                <a:rPr lang="ru-RU" dirty="0" smtClean="0">
                  <a:solidFill>
                    <a:schemeClr val="accent5"/>
                  </a:solidFill>
                  <a:cs typeface="Arial" pitchFamily="34" charset="0"/>
                </a:rPr>
                <a:t>и коммуникация с ним</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Блоки диагностики для </a:t>
              </a:r>
              <a:r>
                <a:rPr lang="en-IN" dirty="0" smtClean="0">
                  <a:solidFill>
                    <a:schemeClr val="accent5"/>
                  </a:solidFill>
                  <a:cs typeface="Arial" pitchFamily="34" charset="0"/>
                </a:rPr>
                <a:t>PLC/Supervision</a:t>
              </a:r>
            </a:p>
            <a:p>
              <a:pPr marL="355600" indent="-355600" algn="just">
                <a:buFont typeface="Wingdings" pitchFamily="2" charset="2"/>
                <a:buChar char="ü"/>
              </a:pPr>
              <a:r>
                <a:rPr lang="ru-RU" dirty="0" smtClean="0">
                  <a:solidFill>
                    <a:schemeClr val="accent5"/>
                  </a:solidFill>
                  <a:cs typeface="Arial" pitchFamily="34" charset="0"/>
                </a:rPr>
                <a:t>Возможности симуляции</a:t>
              </a:r>
              <a:endParaRPr lang="en-US" dirty="0" smtClean="0">
                <a:solidFill>
                  <a:schemeClr val="accent5"/>
                </a:solidFill>
                <a:cs typeface="Arial" pitchFamily="34" charset="0"/>
              </a:endParaRPr>
            </a:p>
            <a:p>
              <a:pPr marL="355600" indent="-355600" algn="just">
                <a:buFont typeface="Wingdings" pitchFamily="2" charset="2"/>
                <a:buChar char="ü"/>
              </a:pPr>
              <a:r>
                <a:rPr lang="ru-RU" dirty="0" smtClean="0">
                  <a:solidFill>
                    <a:schemeClr val="accent5"/>
                  </a:solidFill>
                  <a:cs typeface="Arial" pitchFamily="34" charset="0"/>
                </a:rPr>
                <a:t>Поддержка элементов 3их сторон посредством платформ </a:t>
              </a:r>
              <a:r>
                <a:rPr lang="en-US" dirty="0" smtClean="0">
                  <a:solidFill>
                    <a:schemeClr val="accent5"/>
                  </a:solidFill>
                  <a:cs typeface="Arial" pitchFamily="34" charset="0"/>
                </a:rPr>
                <a:t>Ethernet </a:t>
              </a:r>
              <a:r>
                <a:rPr lang="ru-RU" dirty="0" smtClean="0">
                  <a:solidFill>
                    <a:schemeClr val="accent5"/>
                  </a:solidFill>
                  <a:cs typeface="Arial" pitchFamily="34" charset="0"/>
                </a:rPr>
                <a:t>и </a:t>
              </a:r>
              <a:r>
                <a:rPr lang="en-US" dirty="0" err="1" smtClean="0">
                  <a:solidFill>
                    <a:schemeClr val="accent5"/>
                  </a:solidFill>
                  <a:cs typeface="Arial" pitchFamily="34" charset="0"/>
                </a:rPr>
                <a:t>Modbus</a:t>
              </a:r>
              <a:endParaRPr lang="en-US" dirty="0" smtClean="0">
                <a:solidFill>
                  <a:schemeClr val="accent5"/>
                </a:solidFill>
                <a:cs typeface="Arial" pitchFamily="34" charset="0"/>
              </a:endParaRPr>
            </a:p>
            <a:p>
              <a:pPr marL="355600" indent="-355600" algn="just">
                <a:buFont typeface="Wingdings" pitchFamily="2" charset="2"/>
                <a:buChar char="ü"/>
              </a:pPr>
              <a:r>
                <a:rPr lang="ru-RU" dirty="0" smtClean="0">
                  <a:solidFill>
                    <a:schemeClr val="accent5"/>
                  </a:solidFill>
                  <a:cs typeface="Arial" pitchFamily="34" charset="0"/>
                </a:rPr>
                <a:t>Унификация отображения элементов и специализированный дизайн</a:t>
              </a:r>
              <a:endParaRPr lang="en-US" dirty="0" err="1" smtClean="0">
                <a:solidFill>
                  <a:srgbClr val="626469"/>
                </a:solidFill>
                <a:cs typeface="Arial" pitchFamily="34" charset="0"/>
              </a:endParaRPr>
            </a:p>
          </p:txBody>
        </p:sp>
        <p:sp>
          <p:nvSpPr>
            <p:cNvPr id="9" name="Rectangle 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1330036" y="1671108"/>
            <a:ext cx="4037611" cy="4026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ru-RU" sz="3600" b="1" dirty="0" smtClean="0">
                <a:solidFill>
                  <a:srgbClr val="009530"/>
                </a:solidFill>
                <a:latin typeface="Arial" pitchFamily="34" charset="0"/>
                <a:cs typeface="Arial" pitchFamily="34" charset="0"/>
              </a:rPr>
              <a:t>Общая библиотека элементов</a:t>
            </a:r>
            <a:endParaRPr lang="en-US" sz="3600" b="1" dirty="0">
              <a:solidFill>
                <a:srgbClr val="009530"/>
              </a:solidFill>
              <a:latin typeface="Arial" pitchFamily="34" charset="0"/>
              <a:cs typeface="Arial" pitchFamily="34" charset="0"/>
            </a:endParaRPr>
          </a:p>
        </p:txBody>
      </p:sp>
      <p:pic>
        <p:nvPicPr>
          <p:cNvPr id="22" name="Picture 21" descr="logo lib.gif"/>
          <p:cNvPicPr>
            <a:picLocks noChangeAspect="1"/>
          </p:cNvPicPr>
          <p:nvPr/>
        </p:nvPicPr>
        <p:blipFill>
          <a:blip r:embed="rId2" cstate="email"/>
          <a:stretch>
            <a:fillRect/>
          </a:stretch>
        </p:blipFill>
        <p:spPr>
          <a:xfrm>
            <a:off x="6766116" y="2609600"/>
            <a:ext cx="4977104" cy="313358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4" name="Picture 5"/>
          <p:cNvPicPr>
            <a:picLocks noChangeAspect="1" noChangeArrowheads="1"/>
          </p:cNvPicPr>
          <p:nvPr/>
        </p:nvPicPr>
        <p:blipFill>
          <a:blip r:embed="rId3" cstate="email"/>
          <a:srcRect/>
          <a:stretch>
            <a:fillRect/>
          </a:stretch>
        </p:blipFill>
        <p:spPr bwMode="auto">
          <a:xfrm>
            <a:off x="9254668" y="1198936"/>
            <a:ext cx="1438959" cy="9493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5" name="Picture 6"/>
          <p:cNvPicPr>
            <a:picLocks noChangeAspect="1" noChangeArrowheads="1"/>
          </p:cNvPicPr>
          <p:nvPr/>
        </p:nvPicPr>
        <p:blipFill>
          <a:blip r:embed="rId4" cstate="email"/>
          <a:srcRect/>
          <a:stretch>
            <a:fillRect/>
          </a:stretch>
        </p:blipFill>
        <p:spPr bwMode="auto">
          <a:xfrm>
            <a:off x="7986074" y="2073709"/>
            <a:ext cx="2287520" cy="68738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nvGrpSpPr>
          <p:cNvPr id="4" name="Group 9"/>
          <p:cNvGrpSpPr/>
          <p:nvPr/>
        </p:nvGrpSpPr>
        <p:grpSpPr>
          <a:xfrm>
            <a:off x="354841" y="4712447"/>
            <a:ext cx="6346210" cy="1373742"/>
            <a:chOff x="-2819796" y="1916575"/>
            <a:chExt cx="6402318" cy="1373742"/>
          </a:xfrm>
        </p:grpSpPr>
        <p:sp>
          <p:nvSpPr>
            <p:cNvPr id="11" name="TextBox 10"/>
            <p:cNvSpPr txBox="1"/>
            <p:nvPr/>
          </p:nvSpPr>
          <p:spPr>
            <a:xfrm>
              <a:off x="-2819796" y="1962294"/>
              <a:ext cx="6402318" cy="1328023"/>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v"/>
              </a:pPr>
              <a:r>
                <a:rPr lang="ru-RU" dirty="0" smtClean="0">
                  <a:solidFill>
                    <a:schemeClr val="accent5"/>
                  </a:solidFill>
                  <a:cs typeface="Arial" pitchFamily="34" charset="0"/>
                </a:rPr>
                <a:t>Снижение времени проектирования</a:t>
              </a:r>
              <a:r>
                <a:rPr lang="en-IN" dirty="0" smtClean="0">
                  <a:solidFill>
                    <a:schemeClr val="accent5"/>
                  </a:solidFill>
                  <a:cs typeface="Arial" pitchFamily="34" charset="0"/>
                  <a:sym typeface="Wingdings" pitchFamily="2" charset="2"/>
                </a:rPr>
                <a:t> </a:t>
              </a:r>
              <a:r>
                <a:rPr lang="ru-RU" dirty="0" smtClean="0">
                  <a:solidFill>
                    <a:schemeClr val="accent5"/>
                  </a:solidFill>
                  <a:cs typeface="Arial" pitchFamily="34" charset="0"/>
                  <a:sym typeface="Wingdings" pitchFamily="2" charset="2"/>
                </a:rPr>
                <a:t>применение стандартных блоков элементов</a:t>
              </a: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Простота эксплуатации </a:t>
              </a: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Сокращение затрат на разработку</a:t>
              </a:r>
              <a:endParaRPr lang="en-US" dirty="0" err="1" smtClean="0">
                <a:solidFill>
                  <a:srgbClr val="626469"/>
                </a:solidFill>
                <a:cs typeface="Arial" pitchFamily="34" charset="0"/>
              </a:endParaRPr>
            </a:p>
          </p:txBody>
        </p:sp>
        <p:sp>
          <p:nvSpPr>
            <p:cNvPr id="12" name="Rectangle 11"/>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p:cNvSpPr txBox="1"/>
          <p:nvPr/>
        </p:nvSpPr>
        <p:spPr>
          <a:xfrm>
            <a:off x="1624951" y="1673599"/>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Возможности</a:t>
            </a:r>
            <a:endParaRPr lang="en-US" sz="2000" b="1" dirty="0" err="1" smtClean="0">
              <a:solidFill>
                <a:srgbClr val="626469"/>
              </a:solidFill>
              <a:latin typeface="Arial" pitchFamily="34" charset="0"/>
              <a:cs typeface="Arial" pitchFamily="34" charset="0"/>
            </a:endParaRPr>
          </a:p>
        </p:txBody>
      </p:sp>
      <p:sp>
        <p:nvSpPr>
          <p:cNvPr id="14" name="TextBox 13"/>
          <p:cNvSpPr txBox="1"/>
          <p:nvPr/>
        </p:nvSpPr>
        <p:spPr>
          <a:xfrm>
            <a:off x="1584007" y="4512392"/>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Преимущества</a:t>
            </a:r>
            <a:endParaRPr lang="en-US" sz="2000" b="1" dirty="0" err="1" smtClean="0">
              <a:solidFill>
                <a:srgbClr val="626469"/>
              </a:solidFill>
              <a:latin typeface="Arial" pitchFamily="34" charset="0"/>
              <a:cs typeface="Arial" pitchFamily="34" charset="0"/>
            </a:endParaRPr>
          </a:p>
        </p:txBody>
      </p:sp>
      <p:pic>
        <p:nvPicPr>
          <p:cNvPr id="15" name="Picture 2" descr="C:\Users\SESA95455\Desktop\Promotion, Community &amp; Launch\Business Reviews\Plant Solutions Marketing\September 2013\time-to-market.png"/>
          <p:cNvPicPr>
            <a:picLocks noChangeAspect="1" noChangeArrowheads="1"/>
          </p:cNvPicPr>
          <p:nvPr/>
        </p:nvPicPr>
        <p:blipFill>
          <a:blip r:embed="rId5" cstate="email"/>
          <a:srcRect/>
          <a:stretch>
            <a:fillRect/>
          </a:stretch>
        </p:blipFill>
        <p:spPr bwMode="auto">
          <a:xfrm>
            <a:off x="5826358" y="4396798"/>
            <a:ext cx="598075" cy="598075"/>
          </a:xfrm>
          <a:prstGeom prst="rect">
            <a:avLst/>
          </a:prstGeom>
          <a:noFill/>
          <a:effectLst>
            <a:outerShdw blurRad="50800" dist="38100" dir="18900000" algn="bl" rotWithShape="0">
              <a:prstClr val="black">
                <a:alpha val="40000"/>
              </a:prstClr>
            </a:outerShdw>
          </a:effectLst>
        </p:spPr>
      </p:pic>
      <p:pic>
        <p:nvPicPr>
          <p:cNvPr id="16" name="Picture 3" descr="J:\Marcomms\Diagrams\UVP icons\Maintenance-excellence.png"/>
          <p:cNvPicPr>
            <a:picLocks noChangeAspect="1" noChangeArrowheads="1"/>
          </p:cNvPicPr>
          <p:nvPr/>
        </p:nvPicPr>
        <p:blipFill>
          <a:blip r:embed="rId6" cstate="email"/>
          <a:srcRect/>
          <a:stretch>
            <a:fillRect/>
          </a:stretch>
        </p:blipFill>
        <p:spPr bwMode="auto">
          <a:xfrm>
            <a:off x="5289910" y="4396798"/>
            <a:ext cx="536448" cy="540639"/>
          </a:xfrm>
          <a:prstGeom prst="rect">
            <a:avLst/>
          </a:prstGeom>
          <a:noFill/>
          <a:ln w="9525">
            <a:noFill/>
            <a:miter lim="800000"/>
            <a:headEnd/>
            <a:tailEnd/>
          </a:ln>
          <a:effectLst>
            <a:outerShdw blurRad="50800" dist="38100" dir="18900000" algn="bl" rotWithShape="0">
              <a:prstClr val="black">
                <a:alpha val="40000"/>
              </a:prstClr>
            </a:outerShdw>
          </a:effectLst>
        </p:spPr>
      </p:pic>
      <p:pic>
        <p:nvPicPr>
          <p:cNvPr id="17" name="Picture 2" descr="J:\Marcomms\Diagrams\UVP icons\Operational-Intelligence.png"/>
          <p:cNvPicPr>
            <a:picLocks noChangeAspect="1" noChangeArrowheads="1"/>
          </p:cNvPicPr>
          <p:nvPr/>
        </p:nvPicPr>
        <p:blipFill>
          <a:blip r:embed="rId7" cstate="email"/>
          <a:srcRect/>
          <a:stretch>
            <a:fillRect/>
          </a:stretch>
        </p:blipFill>
        <p:spPr bwMode="auto">
          <a:xfrm>
            <a:off x="4701514" y="4425336"/>
            <a:ext cx="548640" cy="552926"/>
          </a:xfrm>
          <a:prstGeom prst="rect">
            <a:avLst/>
          </a:prstGeom>
          <a:noFill/>
          <a:ln w="9525">
            <a:noFill/>
            <a:miter lim="800000"/>
            <a:headEnd/>
            <a:tailEnd/>
          </a:ln>
          <a:effectLst>
            <a:outerShdw blurRad="50800" dist="38100" dir="18900000" algn="bl" rotWithShape="0">
              <a:prstClr val="black">
                <a:alpha val="40000"/>
              </a:prstClr>
            </a:outerShdw>
          </a:effectLst>
        </p:spPr>
      </p:pic>
      <p:sp>
        <p:nvSpPr>
          <p:cNvPr id="18" name="TextBox 17"/>
          <p:cNvSpPr txBox="1"/>
          <p:nvPr/>
        </p:nvSpPr>
        <p:spPr>
          <a:xfrm>
            <a:off x="608013" y="974476"/>
            <a:ext cx="8646655" cy="646331"/>
          </a:xfrm>
          <a:prstGeom prst="rect">
            <a:avLst/>
          </a:prstGeom>
          <a:noFill/>
        </p:spPr>
        <p:txBody>
          <a:bodyPr wrap="square" rtlCol="0">
            <a:spAutoFit/>
          </a:bodyPr>
          <a:lstStyle/>
          <a:p>
            <a:r>
              <a:rPr lang="ru-RU" dirty="0" smtClean="0">
                <a:solidFill>
                  <a:schemeClr val="accent6">
                    <a:lumMod val="75000"/>
                  </a:schemeClr>
                </a:solidFill>
              </a:rPr>
              <a:t>Общая библиотека элементов представляет собой набор базовых объектов системы, применяемых при проектировании системы</a:t>
            </a:r>
            <a:endParaRPr lang="en-US" dirty="0" err="1" smtClean="0">
              <a:solidFill>
                <a:srgbClr val="626469"/>
              </a:solidFill>
              <a:latin typeface="Arial" pitchFamily="34" charset="0"/>
              <a:cs typeface="Arial" pitchFamily="34" charset="0"/>
            </a:endParaRPr>
          </a:p>
        </p:txBody>
      </p:sp>
      <p:pic>
        <p:nvPicPr>
          <p:cNvPr id="21" name="Picture 6" descr="Higher"/>
          <p:cNvPicPr>
            <a:picLocks noChangeAspect="1" noChangeArrowheads="1"/>
          </p:cNvPicPr>
          <p:nvPr/>
        </p:nvPicPr>
        <p:blipFill>
          <a:blip r:embed="rId8" cstate="email"/>
          <a:srcRect/>
          <a:stretch>
            <a:fillRect/>
          </a:stretch>
        </p:blipFill>
        <p:spPr bwMode="auto">
          <a:xfrm>
            <a:off x="33506" y="925404"/>
            <a:ext cx="517113" cy="545182"/>
          </a:xfrm>
          <a:prstGeom prst="rect">
            <a:avLst/>
          </a:prstGeom>
          <a:noFill/>
          <a:ln w="9525">
            <a:noFill/>
            <a:miter lim="800000"/>
            <a:headEnd/>
            <a:tailEnd/>
          </a:ln>
        </p:spPr>
      </p:pic>
      <p:sp>
        <p:nvSpPr>
          <p:cNvPr id="26" name="AutoShape 15"/>
          <p:cNvSpPr>
            <a:spLocks noChangeArrowheads="1"/>
          </p:cNvSpPr>
          <p:nvPr/>
        </p:nvSpPr>
        <p:spPr bwMode="auto">
          <a:xfrm>
            <a:off x="896014" y="6315075"/>
            <a:ext cx="11132502"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27" name="AutoShape 16"/>
          <p:cNvSpPr>
            <a:spLocks noChangeArrowheads="1"/>
          </p:cNvSpPr>
          <p:nvPr/>
        </p:nvSpPr>
        <p:spPr bwMode="auto">
          <a:xfrm>
            <a:off x="4026521" y="6344400"/>
            <a:ext cx="8020988" cy="380596"/>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повышение эффективности производства</a:t>
            </a:r>
            <a:endParaRPr lang="en-US" sz="1600" b="1" dirty="0">
              <a:solidFill>
                <a:schemeClr val="bg1"/>
              </a:solidFill>
            </a:endParaRPr>
          </a:p>
        </p:txBody>
      </p:sp>
      <p:pic>
        <p:nvPicPr>
          <p:cNvPr id="28" name="Picture 19" descr="Logo_PlantStruxure_OK"/>
          <p:cNvPicPr>
            <a:picLocks noChangeAspect="1" noChangeArrowheads="1"/>
          </p:cNvPicPr>
          <p:nvPr/>
        </p:nvPicPr>
        <p:blipFill>
          <a:blip r:embed="rId9" cstate="email"/>
          <a:srcRect/>
          <a:stretch>
            <a:fillRect/>
          </a:stretch>
        </p:blipFill>
        <p:spPr bwMode="auto">
          <a:xfrm>
            <a:off x="1069691" y="6344401"/>
            <a:ext cx="2249287" cy="376578"/>
          </a:xfrm>
          <a:prstGeom prst="rect">
            <a:avLst/>
          </a:prstGeom>
          <a:noFill/>
          <a:ln w="9525">
            <a:noFill/>
            <a:miter lim="800000"/>
            <a:headEnd/>
            <a:tailEnd/>
          </a:ln>
        </p:spPr>
      </p:pic>
      <p:sp>
        <p:nvSpPr>
          <p:cNvPr id="29" name="Text Box 21"/>
          <p:cNvSpPr txBox="1">
            <a:spLocks noChangeArrowheads="1"/>
          </p:cNvSpPr>
          <p:nvPr/>
        </p:nvSpPr>
        <p:spPr bwMode="auto">
          <a:xfrm>
            <a:off x="3277415" y="6322588"/>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30" name="Picture 29" descr="Arrow_down_Dk Grey.png"/>
          <p:cNvPicPr>
            <a:picLocks noChangeAspect="1"/>
          </p:cNvPicPr>
          <p:nvPr/>
        </p:nvPicPr>
        <p:blipFill>
          <a:blip r:embed="rId10"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a:xfrm>
            <a:off x="395785" y="1142987"/>
            <a:ext cx="6664936" cy="2387940"/>
            <a:chOff x="-2819796" y="1916575"/>
            <a:chExt cx="6402318" cy="2387940"/>
          </a:xfrm>
        </p:grpSpPr>
        <p:sp>
          <p:nvSpPr>
            <p:cNvPr id="8" name="TextBox 7"/>
            <p:cNvSpPr txBox="1"/>
            <p:nvPr/>
          </p:nvSpPr>
          <p:spPr>
            <a:xfrm>
              <a:off x="-2819796" y="2414457"/>
              <a:ext cx="6402318" cy="1890058"/>
            </a:xfrm>
            <a:prstGeom prst="roundRect">
              <a:avLst>
                <a:gd name="adj" fmla="val 12968"/>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ü"/>
              </a:pPr>
              <a:r>
                <a:rPr lang="ru-RU" dirty="0" smtClean="0">
                  <a:solidFill>
                    <a:schemeClr val="accent5"/>
                  </a:solidFill>
                  <a:cs typeface="Arial" pitchFamily="34" charset="0"/>
                </a:rPr>
                <a:t>Поддержка конфигурации инструментов</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Применение </a:t>
              </a:r>
              <a:r>
                <a:rPr lang="en-IN" dirty="0" smtClean="0">
                  <a:solidFill>
                    <a:schemeClr val="accent5"/>
                  </a:solidFill>
                  <a:cs typeface="Arial" pitchFamily="34" charset="0"/>
                </a:rPr>
                <a:t>FDT/DTM </a:t>
              </a:r>
              <a:r>
                <a:rPr lang="ru-RU" dirty="0" smtClean="0">
                  <a:solidFill>
                    <a:schemeClr val="accent5"/>
                  </a:solidFill>
                  <a:cs typeface="Arial" pitchFamily="34" charset="0"/>
                </a:rPr>
                <a:t>технологии для формирования сигналов диагностики</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Пре-конфигурация инструментов </a:t>
              </a:r>
              <a:r>
                <a:rPr lang="en-IN" dirty="0" err="1" smtClean="0">
                  <a:solidFill>
                    <a:schemeClr val="accent5"/>
                  </a:solidFill>
                  <a:cs typeface="Arial" pitchFamily="34" charset="0"/>
                </a:rPr>
                <a:t>Krohne</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Поддержка </a:t>
              </a:r>
              <a:r>
                <a:rPr lang="en-IN" dirty="0" err="1" smtClean="0">
                  <a:solidFill>
                    <a:schemeClr val="accent5"/>
                  </a:solidFill>
                  <a:cs typeface="Arial" pitchFamily="34" charset="0"/>
                </a:rPr>
                <a:t>Modbus</a:t>
              </a:r>
              <a:r>
                <a:rPr lang="en-IN" dirty="0" smtClean="0">
                  <a:solidFill>
                    <a:schemeClr val="accent5"/>
                  </a:solidFill>
                  <a:cs typeface="Arial" pitchFamily="34" charset="0"/>
                </a:rPr>
                <a:t>/</a:t>
              </a:r>
              <a:r>
                <a:rPr lang="en-IN" dirty="0" err="1" smtClean="0">
                  <a:solidFill>
                    <a:schemeClr val="accent5"/>
                  </a:solidFill>
                  <a:cs typeface="Arial" pitchFamily="34" charset="0"/>
                </a:rPr>
                <a:t>Profibus</a:t>
              </a:r>
              <a:r>
                <a:rPr lang="ru-RU" dirty="0" smtClean="0">
                  <a:solidFill>
                    <a:schemeClr val="accent5"/>
                  </a:solidFill>
                  <a:cs typeface="Arial" pitchFamily="34" charset="0"/>
                </a:rPr>
                <a:t> интерфейсов</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Поддержка </a:t>
              </a:r>
              <a:r>
                <a:rPr lang="en-IN" dirty="0" smtClean="0">
                  <a:solidFill>
                    <a:schemeClr val="accent5"/>
                  </a:solidFill>
                  <a:cs typeface="Arial" pitchFamily="34" charset="0"/>
                </a:rPr>
                <a:t>HART </a:t>
              </a:r>
              <a:r>
                <a:rPr lang="ru-RU" dirty="0" smtClean="0">
                  <a:solidFill>
                    <a:schemeClr val="accent5"/>
                  </a:solidFill>
                  <a:cs typeface="Arial" pitchFamily="34" charset="0"/>
                </a:rPr>
                <a:t>- устройств</a:t>
              </a:r>
              <a:endParaRPr lang="en-IN" dirty="0" smtClean="0">
                <a:solidFill>
                  <a:schemeClr val="accent5"/>
                </a:solidFill>
                <a:cs typeface="Arial" pitchFamily="34" charset="0"/>
              </a:endParaRPr>
            </a:p>
          </p:txBody>
        </p:sp>
        <p:sp>
          <p:nvSpPr>
            <p:cNvPr id="9" name="Rectangle 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2069102" y="1391943"/>
            <a:ext cx="3430556" cy="4026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6113" y="265113"/>
            <a:ext cx="10969943" cy="1096962"/>
          </a:xfrm>
        </p:spPr>
        <p:txBody>
          <a:bodyPr>
            <a:normAutofit/>
          </a:bodyPr>
          <a:lstStyle/>
          <a:p>
            <a:r>
              <a:rPr lang="ru-RU" sz="3600" b="1" dirty="0" smtClean="0">
                <a:solidFill>
                  <a:srgbClr val="009530"/>
                </a:solidFill>
                <a:latin typeface="Arial" pitchFamily="34" charset="0"/>
                <a:cs typeface="Arial" pitchFamily="34" charset="0"/>
              </a:rPr>
              <a:t>Библиотека инструментов</a:t>
            </a:r>
            <a:endParaRPr lang="en-US" sz="3600" b="1" dirty="0">
              <a:solidFill>
                <a:srgbClr val="009530"/>
              </a:solidFill>
              <a:latin typeface="Arial" pitchFamily="34" charset="0"/>
              <a:cs typeface="Arial" pitchFamily="34" charset="0"/>
            </a:endParaRPr>
          </a:p>
        </p:txBody>
      </p:sp>
      <p:sp>
        <p:nvSpPr>
          <p:cNvPr id="13" name="TextBox 12"/>
          <p:cNvSpPr txBox="1"/>
          <p:nvPr/>
        </p:nvSpPr>
        <p:spPr>
          <a:xfrm>
            <a:off x="2069102" y="1398945"/>
            <a:ext cx="3076563" cy="400110"/>
          </a:xfrm>
          <a:prstGeom prst="rect">
            <a:avLst/>
          </a:prstGeom>
          <a:noFill/>
        </p:spPr>
        <p:txBody>
          <a:bodyPr wrap="square" rtlCol="0">
            <a:spAutoFit/>
          </a:bodyPr>
          <a:lstStyle/>
          <a:p>
            <a:pPr algn="ctr"/>
            <a:r>
              <a:rPr lang="en-IN" sz="2000" b="1" dirty="0" smtClean="0">
                <a:solidFill>
                  <a:srgbClr val="626469"/>
                </a:solidFill>
                <a:latin typeface="Arial" pitchFamily="34" charset="0"/>
                <a:cs typeface="Arial" pitchFamily="34" charset="0"/>
              </a:rPr>
              <a:t> </a:t>
            </a:r>
            <a:r>
              <a:rPr lang="ru-RU" sz="2000" b="1" dirty="0" smtClean="0">
                <a:solidFill>
                  <a:srgbClr val="626469"/>
                </a:solidFill>
                <a:latin typeface="Arial" pitchFamily="34" charset="0"/>
                <a:cs typeface="Arial" pitchFamily="34" charset="0"/>
              </a:rPr>
              <a:t>Свойства</a:t>
            </a:r>
            <a:endParaRPr lang="en-US" sz="2000" b="1" dirty="0" err="1" smtClean="0">
              <a:solidFill>
                <a:srgbClr val="626469"/>
              </a:solidFill>
              <a:latin typeface="Arial" pitchFamily="34" charset="0"/>
              <a:cs typeface="Arial" pitchFamily="34" charset="0"/>
            </a:endParaRPr>
          </a:p>
        </p:txBody>
      </p:sp>
      <p:grpSp>
        <p:nvGrpSpPr>
          <p:cNvPr id="4" name="Group 11"/>
          <p:cNvGrpSpPr/>
          <p:nvPr/>
        </p:nvGrpSpPr>
        <p:grpSpPr>
          <a:xfrm>
            <a:off x="395785" y="4261006"/>
            <a:ext cx="6664936" cy="1673630"/>
            <a:chOff x="-2819796" y="1916575"/>
            <a:chExt cx="6402318" cy="1954694"/>
          </a:xfrm>
        </p:grpSpPr>
        <p:sp>
          <p:nvSpPr>
            <p:cNvPr id="28" name="TextBox 27"/>
            <p:cNvSpPr txBox="1"/>
            <p:nvPr/>
          </p:nvSpPr>
          <p:spPr>
            <a:xfrm>
              <a:off x="-2819796" y="1962288"/>
              <a:ext cx="6402318" cy="1908981"/>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v"/>
              </a:pP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Повышение эффективности производства </a:t>
              </a:r>
              <a:r>
                <a:rPr lang="en-IN" dirty="0" smtClean="0">
                  <a:solidFill>
                    <a:schemeClr val="accent5"/>
                  </a:solidFill>
                  <a:cs typeface="Arial" pitchFamily="34" charset="0"/>
                </a:rPr>
                <a:t>&amp; </a:t>
              </a:r>
              <a:r>
                <a:rPr lang="ru-RU" dirty="0" smtClean="0">
                  <a:solidFill>
                    <a:schemeClr val="accent5"/>
                  </a:solidFill>
                  <a:cs typeface="Arial" pitchFamily="34" charset="0"/>
                </a:rPr>
                <a:t>эксплуатации благодаря информации о конфигурации объектов и возможностям диагностики устройств полевого уровня</a:t>
              </a:r>
              <a:endParaRPr lang="en-IN" dirty="0" smtClean="0">
                <a:solidFill>
                  <a:schemeClr val="accent5"/>
                </a:solidFill>
                <a:cs typeface="Arial" pitchFamily="34" charset="0"/>
              </a:endParaRPr>
            </a:p>
          </p:txBody>
        </p:sp>
        <p:sp>
          <p:nvSpPr>
            <p:cNvPr id="29" name="Rectangle 2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2069102" y="4100090"/>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Преимущества</a:t>
            </a:r>
            <a:endParaRPr lang="en-US" sz="2000" b="1" dirty="0" err="1" smtClean="0">
              <a:solidFill>
                <a:srgbClr val="626469"/>
              </a:solidFill>
              <a:latin typeface="Arial" pitchFamily="34" charset="0"/>
              <a:cs typeface="Arial" pitchFamily="34" charset="0"/>
            </a:endParaRPr>
          </a:p>
        </p:txBody>
      </p:sp>
      <p:sp>
        <p:nvSpPr>
          <p:cNvPr id="34" name="Freeform 259"/>
          <p:cNvSpPr>
            <a:spLocks noEditPoints="1"/>
          </p:cNvSpPr>
          <p:nvPr/>
        </p:nvSpPr>
        <p:spPr bwMode="auto">
          <a:xfrm>
            <a:off x="9303967" y="681479"/>
            <a:ext cx="1128487" cy="660316"/>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1" name="Picture 2"/>
          <p:cNvPicPr>
            <a:picLocks noChangeAspect="1" noChangeArrowheads="1"/>
          </p:cNvPicPr>
          <p:nvPr/>
        </p:nvPicPr>
        <p:blipFill>
          <a:blip r:embed="rId2" cstate="email"/>
          <a:srcRect/>
          <a:stretch>
            <a:fillRect/>
          </a:stretch>
        </p:blipFill>
        <p:spPr bwMode="auto">
          <a:xfrm>
            <a:off x="8578413" y="1741905"/>
            <a:ext cx="1015735" cy="832884"/>
          </a:xfrm>
          <a:prstGeom prst="rect">
            <a:avLst/>
          </a:prstGeom>
          <a:ln>
            <a:noFill/>
          </a:ln>
          <a:effectLst>
            <a:outerShdw blurRad="190500" algn="tl" rotWithShape="0">
              <a:srgbClr val="000000">
                <a:alpha val="70000"/>
              </a:srgbClr>
            </a:outerShdw>
          </a:effectLst>
        </p:spPr>
      </p:pic>
      <p:pic>
        <p:nvPicPr>
          <p:cNvPr id="23" name="Picture 3"/>
          <p:cNvPicPr>
            <a:picLocks noChangeAspect="1" noChangeArrowheads="1"/>
          </p:cNvPicPr>
          <p:nvPr/>
        </p:nvPicPr>
        <p:blipFill>
          <a:blip r:embed="rId3" cstate="email"/>
          <a:srcRect/>
          <a:stretch>
            <a:fillRect/>
          </a:stretch>
        </p:blipFill>
        <p:spPr bwMode="auto">
          <a:xfrm>
            <a:off x="9924586" y="2824162"/>
            <a:ext cx="1015735" cy="739254"/>
          </a:xfrm>
          <a:prstGeom prst="rect">
            <a:avLst/>
          </a:prstGeom>
          <a:ln>
            <a:noFill/>
          </a:ln>
          <a:effectLst>
            <a:outerShdw blurRad="190500" algn="tl" rotWithShape="0">
              <a:srgbClr val="000000">
                <a:alpha val="70000"/>
              </a:srgbClr>
            </a:outerShdw>
          </a:effectLst>
        </p:spPr>
      </p:pic>
      <p:pic>
        <p:nvPicPr>
          <p:cNvPr id="24" name="Picture 4"/>
          <p:cNvPicPr>
            <a:picLocks noChangeAspect="1" noChangeArrowheads="1"/>
          </p:cNvPicPr>
          <p:nvPr/>
        </p:nvPicPr>
        <p:blipFill>
          <a:blip r:embed="rId4" cstate="email"/>
          <a:srcRect/>
          <a:stretch>
            <a:fillRect/>
          </a:stretch>
        </p:blipFill>
        <p:spPr bwMode="auto">
          <a:xfrm>
            <a:off x="7516442" y="2988947"/>
            <a:ext cx="914162" cy="771525"/>
          </a:xfrm>
          <a:prstGeom prst="rect">
            <a:avLst/>
          </a:prstGeom>
          <a:ln>
            <a:noFill/>
          </a:ln>
          <a:effectLst>
            <a:outerShdw blurRad="190500" algn="tl" rotWithShape="0">
              <a:srgbClr val="000000">
                <a:alpha val="70000"/>
              </a:srgbClr>
            </a:outerShdw>
          </a:effectLst>
        </p:spPr>
      </p:pic>
      <p:pic>
        <p:nvPicPr>
          <p:cNvPr id="25" name="Picture 5"/>
          <p:cNvPicPr>
            <a:picLocks noChangeAspect="1" noChangeArrowheads="1"/>
          </p:cNvPicPr>
          <p:nvPr/>
        </p:nvPicPr>
        <p:blipFill>
          <a:blip r:embed="rId5" cstate="email"/>
          <a:srcRect/>
          <a:stretch>
            <a:fillRect/>
          </a:stretch>
        </p:blipFill>
        <p:spPr bwMode="auto">
          <a:xfrm>
            <a:off x="8846886" y="3996545"/>
            <a:ext cx="914162" cy="828675"/>
          </a:xfrm>
          <a:prstGeom prst="rect">
            <a:avLst/>
          </a:prstGeom>
          <a:ln>
            <a:noFill/>
          </a:ln>
          <a:effectLst>
            <a:outerShdw blurRad="190500" algn="tl" rotWithShape="0">
              <a:srgbClr val="000000">
                <a:alpha val="70000"/>
              </a:srgbClr>
            </a:outerShdw>
          </a:effectLst>
        </p:spPr>
      </p:pic>
      <p:pic>
        <p:nvPicPr>
          <p:cNvPr id="26" name="Picture 3" descr="J:\Marcomms\Diagrams\UVP icons\Maintenance-excellence.png"/>
          <p:cNvPicPr>
            <a:picLocks noChangeAspect="1" noChangeArrowheads="1"/>
          </p:cNvPicPr>
          <p:nvPr/>
        </p:nvPicPr>
        <p:blipFill>
          <a:blip r:embed="rId6" cstate="email"/>
          <a:srcRect/>
          <a:stretch>
            <a:fillRect/>
          </a:stretch>
        </p:blipFill>
        <p:spPr bwMode="auto">
          <a:xfrm>
            <a:off x="6048298" y="3959561"/>
            <a:ext cx="536448" cy="540639"/>
          </a:xfrm>
          <a:prstGeom prst="rect">
            <a:avLst/>
          </a:prstGeom>
          <a:noFill/>
          <a:ln w="9525">
            <a:noFill/>
            <a:miter lim="800000"/>
            <a:headEnd/>
            <a:tailEnd/>
          </a:ln>
          <a:effectLst>
            <a:outerShdw blurRad="50800" dist="38100" dir="18900000" algn="bl" rotWithShape="0">
              <a:prstClr val="black">
                <a:alpha val="40000"/>
              </a:prstClr>
            </a:outerShdw>
          </a:effectLst>
        </p:spPr>
      </p:pic>
      <p:pic>
        <p:nvPicPr>
          <p:cNvPr id="31" name="Picture 2" descr="J:\Marcomms\Diagrams\UVP icons\Operational-Intelligence.png"/>
          <p:cNvPicPr>
            <a:picLocks noChangeAspect="1" noChangeArrowheads="1"/>
          </p:cNvPicPr>
          <p:nvPr/>
        </p:nvPicPr>
        <p:blipFill>
          <a:blip r:embed="rId7" cstate="email"/>
          <a:srcRect/>
          <a:stretch>
            <a:fillRect/>
          </a:stretch>
        </p:blipFill>
        <p:spPr bwMode="auto">
          <a:xfrm>
            <a:off x="5499658" y="3959561"/>
            <a:ext cx="548640" cy="552926"/>
          </a:xfrm>
          <a:prstGeom prst="rect">
            <a:avLst/>
          </a:prstGeom>
          <a:noFill/>
          <a:ln w="9525">
            <a:noFill/>
            <a:miter lim="800000"/>
            <a:headEnd/>
            <a:tailEnd/>
          </a:ln>
          <a:effectLst>
            <a:outerShdw blurRad="50800" dist="38100" dir="18900000" algn="bl" rotWithShape="0">
              <a:prstClr val="black">
                <a:alpha val="40000"/>
              </a:prstClr>
            </a:outerShdw>
          </a:effectLst>
        </p:spPr>
      </p:pic>
      <p:sp>
        <p:nvSpPr>
          <p:cNvPr id="40"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41"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a:t>
            </a:r>
            <a:endParaRPr lang="en-US" sz="1600" b="1" dirty="0">
              <a:solidFill>
                <a:schemeClr val="bg1"/>
              </a:solidFill>
            </a:endParaRPr>
          </a:p>
        </p:txBody>
      </p:sp>
      <p:pic>
        <p:nvPicPr>
          <p:cNvPr id="42" name="Picture 19" descr="Logo_PlantStruxure_OK"/>
          <p:cNvPicPr>
            <a:picLocks noChangeAspect="1" noChangeArrowheads="1"/>
          </p:cNvPicPr>
          <p:nvPr/>
        </p:nvPicPr>
        <p:blipFill>
          <a:blip r:embed="rId8" cstate="email"/>
          <a:srcRect/>
          <a:stretch>
            <a:fillRect/>
          </a:stretch>
        </p:blipFill>
        <p:spPr bwMode="auto">
          <a:xfrm>
            <a:off x="1219320" y="6327775"/>
            <a:ext cx="2249287" cy="376578"/>
          </a:xfrm>
          <a:prstGeom prst="rect">
            <a:avLst/>
          </a:prstGeom>
          <a:noFill/>
          <a:ln w="9525">
            <a:noFill/>
            <a:miter lim="800000"/>
            <a:headEnd/>
            <a:tailEnd/>
          </a:ln>
        </p:spPr>
      </p:pic>
      <p:sp>
        <p:nvSpPr>
          <p:cNvPr id="43"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27" name="Picture 26" descr="Arrow_down_Dk Grey.png"/>
          <p:cNvPicPr>
            <a:picLocks noChangeAspect="1"/>
          </p:cNvPicPr>
          <p:nvPr/>
        </p:nvPicPr>
        <p:blipFill>
          <a:blip r:embed="rId9"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a:xfrm>
            <a:off x="371467" y="582290"/>
            <a:ext cx="7150364" cy="3939914"/>
            <a:chOff x="-2819796" y="1916575"/>
            <a:chExt cx="6402318" cy="3939914"/>
          </a:xfrm>
        </p:grpSpPr>
        <p:sp>
          <p:nvSpPr>
            <p:cNvPr id="8" name="TextBox 7"/>
            <p:cNvSpPr txBox="1"/>
            <p:nvPr/>
          </p:nvSpPr>
          <p:spPr>
            <a:xfrm>
              <a:off x="-2819796" y="2208890"/>
              <a:ext cx="6402318" cy="3647599"/>
            </a:xfrm>
            <a:prstGeom prst="roundRect">
              <a:avLst>
                <a:gd name="adj" fmla="val 12222"/>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ü"/>
              </a:pPr>
              <a:r>
                <a:rPr lang="ru-RU" dirty="0" smtClean="0">
                  <a:solidFill>
                    <a:schemeClr val="accent5"/>
                  </a:solidFill>
                  <a:cs typeface="Arial" pitchFamily="34" charset="0"/>
                </a:rPr>
                <a:t>Соответствующие готовые блоки системы для двухступенчатых фильтров</a:t>
              </a:r>
              <a:r>
                <a:rPr lang="en-IN" dirty="0" smtClean="0">
                  <a:solidFill>
                    <a:schemeClr val="accent5"/>
                  </a:solidFill>
                  <a:cs typeface="Arial" pitchFamily="34" charset="0"/>
                </a:rPr>
                <a:t>, </a:t>
              </a:r>
              <a:r>
                <a:rPr lang="ru-RU" dirty="0" smtClean="0">
                  <a:solidFill>
                    <a:schemeClr val="accent5"/>
                  </a:solidFill>
                  <a:cs typeface="Arial" pitchFamily="34" charset="0"/>
                </a:rPr>
                <a:t>биоочистки , первичной и вторичной очистки</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Конфигурируемый блок дозировки реагентов</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Блок выбора насоса по требуемым параметрам</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Выбор насосов по режиму работы</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Технологические режимы рабты оборудования для упрощения управления удаленными процессами</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Сообщения сигналов тревог и блокировок по </a:t>
              </a:r>
              <a:r>
                <a:rPr lang="en-IN" dirty="0" smtClean="0">
                  <a:solidFill>
                    <a:schemeClr val="accent5"/>
                  </a:solidFill>
                  <a:cs typeface="Arial" pitchFamily="34" charset="0"/>
                </a:rPr>
                <a:t>SMS (</a:t>
              </a:r>
              <a:r>
                <a:rPr lang="ru-RU" dirty="0" smtClean="0">
                  <a:solidFill>
                    <a:schemeClr val="accent5"/>
                  </a:solidFill>
                  <a:cs typeface="Arial" pitchFamily="34" charset="0"/>
                </a:rPr>
                <a:t>внешняя система</a:t>
              </a:r>
              <a:r>
                <a:rPr lang="en-IN" dirty="0" smtClean="0">
                  <a:solidFill>
                    <a:schemeClr val="accent5"/>
                  </a:solidFill>
                  <a:cs typeface="Arial" pitchFamily="34" charset="0"/>
                </a:rPr>
                <a:t>).</a:t>
              </a:r>
            </a:p>
            <a:p>
              <a:pPr marL="352425" indent="-352425">
                <a:buClr>
                  <a:schemeClr val="accent5"/>
                </a:buClr>
                <a:buFont typeface="Wingdings" pitchFamily="2" charset="2"/>
                <a:buChar char="ü"/>
              </a:pPr>
              <a:r>
                <a:rPr lang="ru-RU" dirty="0" smtClean="0">
                  <a:solidFill>
                    <a:schemeClr val="accent5"/>
                  </a:solidFill>
                  <a:cs typeface="Arial" pitchFamily="34" charset="0"/>
                </a:rPr>
                <a:t>Энергоменеджмент с функциями детализации энергопотребления разными процессами и оборудованием</a:t>
              </a:r>
              <a:endParaRPr lang="en-US" dirty="0" err="1" smtClean="0">
                <a:solidFill>
                  <a:srgbClr val="626469"/>
                </a:solidFill>
                <a:cs typeface="Arial" pitchFamily="34" charset="0"/>
              </a:endParaRPr>
            </a:p>
          </p:txBody>
        </p:sp>
        <p:sp>
          <p:nvSpPr>
            <p:cNvPr id="9" name="Rectangle 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2053244" y="631740"/>
            <a:ext cx="4037611" cy="4026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ru-RU" sz="2800" dirty="0" smtClean="0"/>
              <a:t>Библиотека для водоснабжения и водоотведения </a:t>
            </a:r>
            <a:r>
              <a:rPr lang="en-US" sz="2800" b="1" dirty="0" smtClean="0">
                <a:solidFill>
                  <a:srgbClr val="009530"/>
                </a:solidFill>
                <a:latin typeface="Arial" pitchFamily="34" charset="0"/>
                <a:cs typeface="Arial" pitchFamily="34" charset="0"/>
              </a:rPr>
              <a:t>(WWW)</a:t>
            </a:r>
            <a:endParaRPr lang="en-US" sz="2800" b="1" dirty="0">
              <a:solidFill>
                <a:srgbClr val="009530"/>
              </a:solidFill>
              <a:latin typeface="Arial" pitchFamily="34" charset="0"/>
              <a:cs typeface="Arial" pitchFamily="34" charset="0"/>
            </a:endParaRPr>
          </a:p>
        </p:txBody>
      </p:sp>
      <p:sp>
        <p:nvSpPr>
          <p:cNvPr id="13" name="TextBox 12"/>
          <p:cNvSpPr txBox="1"/>
          <p:nvPr/>
        </p:nvSpPr>
        <p:spPr>
          <a:xfrm>
            <a:off x="2170023" y="758922"/>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Свойства</a:t>
            </a:r>
            <a:endParaRPr lang="en-US" sz="2000" b="1" dirty="0" err="1" smtClean="0">
              <a:solidFill>
                <a:srgbClr val="626469"/>
              </a:solidFill>
              <a:latin typeface="Arial" pitchFamily="34" charset="0"/>
              <a:cs typeface="Arial" pitchFamily="34" charset="0"/>
            </a:endParaRPr>
          </a:p>
        </p:txBody>
      </p:sp>
      <p:pic>
        <p:nvPicPr>
          <p:cNvPr id="23" name="Picture 22" descr="Untitled.jpg"/>
          <p:cNvPicPr>
            <a:picLocks noChangeAspect="1"/>
          </p:cNvPicPr>
          <p:nvPr/>
        </p:nvPicPr>
        <p:blipFill>
          <a:blip r:embed="rId2" cstate="email"/>
          <a:stretch>
            <a:fillRect/>
          </a:stretch>
        </p:blipFill>
        <p:spPr>
          <a:xfrm>
            <a:off x="7736446" y="2068024"/>
            <a:ext cx="3445721" cy="2148779"/>
          </a:xfrm>
          <a:prstGeom prst="rect">
            <a:avLst/>
          </a:prstGeom>
        </p:spPr>
      </p:pic>
      <p:pic>
        <p:nvPicPr>
          <p:cNvPr id="26" name="Picture 25" descr="Untitled2.jpg"/>
          <p:cNvPicPr>
            <a:picLocks noChangeAspect="1"/>
          </p:cNvPicPr>
          <p:nvPr/>
        </p:nvPicPr>
        <p:blipFill>
          <a:blip r:embed="rId3" cstate="email"/>
          <a:stretch>
            <a:fillRect/>
          </a:stretch>
        </p:blipFill>
        <p:spPr>
          <a:xfrm>
            <a:off x="7970615" y="3527295"/>
            <a:ext cx="3607341" cy="2418558"/>
          </a:xfrm>
          <a:prstGeom prst="rect">
            <a:avLst/>
          </a:prstGeom>
        </p:spPr>
      </p:pic>
      <p:grpSp>
        <p:nvGrpSpPr>
          <p:cNvPr id="4" name="Group 11"/>
          <p:cNvGrpSpPr/>
          <p:nvPr/>
        </p:nvGrpSpPr>
        <p:grpSpPr>
          <a:xfrm>
            <a:off x="395785" y="4811977"/>
            <a:ext cx="7109420" cy="1367164"/>
            <a:chOff x="-2819796" y="1916575"/>
            <a:chExt cx="6402318" cy="1596763"/>
          </a:xfrm>
        </p:grpSpPr>
        <p:sp>
          <p:nvSpPr>
            <p:cNvPr id="28" name="TextBox 27"/>
            <p:cNvSpPr txBox="1"/>
            <p:nvPr/>
          </p:nvSpPr>
          <p:spPr>
            <a:xfrm>
              <a:off x="-2819796" y="1962289"/>
              <a:ext cx="6402318" cy="1551049"/>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v"/>
              </a:pPr>
              <a:r>
                <a:rPr lang="ru-RU" dirty="0" smtClean="0">
                  <a:solidFill>
                    <a:schemeClr val="accent5"/>
                  </a:solidFill>
                  <a:cs typeface="Arial" pitchFamily="34" charset="0"/>
                </a:rPr>
                <a:t>Повышение эффективности инженерных работ</a:t>
              </a: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Повышение эффективности технологических процессов</a:t>
              </a: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Снижение энергопотребления</a:t>
              </a: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Долговечность активов</a:t>
              </a:r>
              <a:endParaRPr lang="en-IN" dirty="0" smtClean="0">
                <a:solidFill>
                  <a:schemeClr val="accent5"/>
                </a:solidFill>
                <a:cs typeface="Arial" pitchFamily="34" charset="0"/>
              </a:endParaRPr>
            </a:p>
          </p:txBody>
        </p:sp>
        <p:sp>
          <p:nvSpPr>
            <p:cNvPr id="29" name="Rectangle 2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2153398" y="4639188"/>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Преимущества</a:t>
            </a:r>
            <a:endParaRPr lang="en-US" sz="2000" b="1" dirty="0" err="1" smtClean="0">
              <a:solidFill>
                <a:srgbClr val="626469"/>
              </a:solidFill>
              <a:latin typeface="Arial" pitchFamily="34" charset="0"/>
              <a:cs typeface="Arial" pitchFamily="34" charset="0"/>
            </a:endParaRPr>
          </a:p>
        </p:txBody>
      </p:sp>
      <p:pic>
        <p:nvPicPr>
          <p:cNvPr id="31" name="Picture 3" descr="J:\Marcomms\Diagrams\UVP icons\Maintenance-excellence.png"/>
          <p:cNvPicPr>
            <a:picLocks noChangeAspect="1" noChangeArrowheads="1"/>
          </p:cNvPicPr>
          <p:nvPr/>
        </p:nvPicPr>
        <p:blipFill>
          <a:blip r:embed="rId4" cstate="email"/>
          <a:srcRect/>
          <a:stretch>
            <a:fillRect/>
          </a:stretch>
        </p:blipFill>
        <p:spPr bwMode="auto">
          <a:xfrm>
            <a:off x="5658550" y="4510534"/>
            <a:ext cx="536448" cy="540639"/>
          </a:xfrm>
          <a:prstGeom prst="rect">
            <a:avLst/>
          </a:prstGeom>
          <a:noFill/>
          <a:ln w="9525">
            <a:noFill/>
            <a:miter lim="800000"/>
            <a:headEnd/>
            <a:tailEnd/>
          </a:ln>
          <a:effectLst>
            <a:outerShdw blurRad="50800" dist="38100" dir="18900000" algn="bl" rotWithShape="0">
              <a:prstClr val="black">
                <a:alpha val="40000"/>
              </a:prstClr>
            </a:outerShdw>
          </a:effectLst>
        </p:spPr>
      </p:pic>
      <p:pic>
        <p:nvPicPr>
          <p:cNvPr id="32" name="Picture 2" descr="J:\Marcomms\Diagrams\UVP icons\Operational-Intelligence.png"/>
          <p:cNvPicPr>
            <a:picLocks noChangeAspect="1" noChangeArrowheads="1"/>
          </p:cNvPicPr>
          <p:nvPr/>
        </p:nvPicPr>
        <p:blipFill>
          <a:blip r:embed="rId5" cstate="email"/>
          <a:srcRect/>
          <a:stretch>
            <a:fillRect/>
          </a:stretch>
        </p:blipFill>
        <p:spPr bwMode="auto">
          <a:xfrm>
            <a:off x="5109910" y="4510534"/>
            <a:ext cx="548640" cy="552926"/>
          </a:xfrm>
          <a:prstGeom prst="rect">
            <a:avLst/>
          </a:prstGeom>
          <a:noFill/>
          <a:ln w="9525">
            <a:noFill/>
            <a:miter lim="800000"/>
            <a:headEnd/>
            <a:tailEnd/>
          </a:ln>
          <a:effectLst>
            <a:outerShdw blurRad="50800" dist="38100" dir="18900000" algn="bl" rotWithShape="0">
              <a:prstClr val="black">
                <a:alpha val="40000"/>
              </a:prstClr>
            </a:outerShdw>
          </a:effectLst>
        </p:spPr>
      </p:pic>
      <p:pic>
        <p:nvPicPr>
          <p:cNvPr id="33" name="Picture 32" descr="Environmental Sustainability.png"/>
          <p:cNvPicPr>
            <a:picLocks noChangeAspect="1"/>
          </p:cNvPicPr>
          <p:nvPr/>
        </p:nvPicPr>
        <p:blipFill>
          <a:blip r:embed="rId6" cstate="email"/>
          <a:stretch>
            <a:fillRect/>
          </a:stretch>
        </p:blipFill>
        <p:spPr>
          <a:xfrm>
            <a:off x="6125918" y="4451574"/>
            <a:ext cx="616077" cy="611886"/>
          </a:xfrm>
          <a:prstGeom prst="rect">
            <a:avLst/>
          </a:prstGeom>
          <a:effectLst>
            <a:outerShdw blurRad="50800" dist="38100" dir="18900000" algn="bl" rotWithShape="0">
              <a:prstClr val="black">
                <a:alpha val="40000"/>
              </a:prstClr>
            </a:outerShdw>
          </a:effectLst>
        </p:spPr>
      </p:pic>
      <p:sp>
        <p:nvSpPr>
          <p:cNvPr id="34" name="Freeform 259"/>
          <p:cNvSpPr>
            <a:spLocks noEditPoints="1"/>
          </p:cNvSpPr>
          <p:nvPr/>
        </p:nvSpPr>
        <p:spPr bwMode="auto">
          <a:xfrm>
            <a:off x="8739724" y="1362075"/>
            <a:ext cx="1128487" cy="660316"/>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38" name="AutoShape 16"/>
          <p:cNvSpPr>
            <a:spLocks noChangeArrowheads="1"/>
          </p:cNvSpPr>
          <p:nvPr/>
        </p:nvSpPr>
        <p:spPr bwMode="auto">
          <a:xfrm>
            <a:off x="4167837" y="6327775"/>
            <a:ext cx="8020988"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повышение эффективности производства</a:t>
            </a:r>
            <a:endParaRPr lang="en-US" sz="1600" b="1" dirty="0">
              <a:solidFill>
                <a:schemeClr val="bg1"/>
              </a:solidFill>
            </a:endParaRPr>
          </a:p>
        </p:txBody>
      </p:sp>
      <p:pic>
        <p:nvPicPr>
          <p:cNvPr id="39" name="Picture 19" descr="Logo_PlantStruxure_OK"/>
          <p:cNvPicPr>
            <a:picLocks noChangeAspect="1" noChangeArrowheads="1"/>
          </p:cNvPicPr>
          <p:nvPr/>
        </p:nvPicPr>
        <p:blipFill>
          <a:blip r:embed="rId7" cstate="email"/>
          <a:srcRect/>
          <a:stretch>
            <a:fillRect/>
          </a:stretch>
        </p:blipFill>
        <p:spPr bwMode="auto">
          <a:xfrm>
            <a:off x="1219320" y="6327775"/>
            <a:ext cx="2249287" cy="376578"/>
          </a:xfrm>
          <a:prstGeom prst="rect">
            <a:avLst/>
          </a:prstGeom>
          <a:noFill/>
          <a:ln w="9525">
            <a:noFill/>
            <a:miter lim="800000"/>
            <a:headEnd/>
            <a:tailEnd/>
          </a:ln>
        </p:spPr>
      </p:pic>
      <p:sp>
        <p:nvSpPr>
          <p:cNvPr id="40"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25" name="Picture 24" descr="Arrow_down_Dk Grey.png"/>
          <p:cNvPicPr>
            <a:picLocks noChangeAspect="1"/>
          </p:cNvPicPr>
          <p:nvPr/>
        </p:nvPicPr>
        <p:blipFill>
          <a:blip r:embed="rId8"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a:xfrm>
            <a:off x="354841" y="894605"/>
            <a:ext cx="7150364" cy="3534035"/>
            <a:chOff x="-2819796" y="1916575"/>
            <a:chExt cx="6402318" cy="3534035"/>
          </a:xfrm>
        </p:grpSpPr>
        <p:sp>
          <p:nvSpPr>
            <p:cNvPr id="8" name="TextBox 7"/>
            <p:cNvSpPr txBox="1"/>
            <p:nvPr/>
          </p:nvSpPr>
          <p:spPr>
            <a:xfrm>
              <a:off x="-2819796" y="2366832"/>
              <a:ext cx="6402318" cy="3083778"/>
            </a:xfrm>
            <a:prstGeom prst="roundRect">
              <a:avLst>
                <a:gd name="adj" fmla="val 13761"/>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ü"/>
              </a:pPr>
              <a:r>
                <a:rPr lang="ru-RU" dirty="0" smtClean="0">
                  <a:solidFill>
                    <a:schemeClr val="accent5"/>
                  </a:solidFill>
                  <a:cs typeface="Arial" pitchFamily="34" charset="0"/>
                </a:rPr>
                <a:t>Управление группами объектов</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Управление рутинными процессами</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Управление функциями «старт» и «стоп» для группы объектов</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Управление объектами из одной точки</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Изменение свойств группы объектов одним кликом</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Присвоение сигналов тревог для группы объектов</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Сигнал тревоги в случае сбоя устройства</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Расширенные функции сигналов тревоги</a:t>
              </a:r>
              <a:r>
                <a:rPr lang="en-IN" dirty="0" smtClean="0">
                  <a:solidFill>
                    <a:schemeClr val="accent5"/>
                  </a:solidFill>
                  <a:cs typeface="Arial" pitchFamily="34" charset="0"/>
                </a:rPr>
                <a:t>: </a:t>
              </a:r>
              <a:r>
                <a:rPr lang="ru-RU" dirty="0" smtClean="0">
                  <a:solidFill>
                    <a:schemeClr val="accent5"/>
                  </a:solidFill>
                  <a:cs typeface="Arial" pitchFamily="34" charset="0"/>
                </a:rPr>
                <a:t>определение групп критичных объектов/сигналов</a:t>
              </a:r>
              <a:endParaRPr lang="en-IN" dirty="0" smtClean="0">
                <a:solidFill>
                  <a:schemeClr val="accent5"/>
                </a:solidFill>
                <a:cs typeface="Arial" pitchFamily="34" charset="0"/>
              </a:endParaRPr>
            </a:p>
          </p:txBody>
        </p:sp>
        <p:sp>
          <p:nvSpPr>
            <p:cNvPr id="9" name="Rectangle 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1995055" y="1143560"/>
            <a:ext cx="4037611" cy="4026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ru-RU" sz="3600" b="1" dirty="0" smtClean="0">
                <a:solidFill>
                  <a:srgbClr val="009530"/>
                </a:solidFill>
                <a:latin typeface="Arial" pitchFamily="34" charset="0"/>
                <a:cs typeface="Arial" pitchFamily="34" charset="0"/>
              </a:rPr>
              <a:t>Библиотека металлургии и горнодобывающей промышленности </a:t>
            </a:r>
            <a:r>
              <a:rPr lang="en-US" sz="3600" b="1" dirty="0" smtClean="0">
                <a:solidFill>
                  <a:srgbClr val="009530"/>
                </a:solidFill>
                <a:latin typeface="Arial" pitchFamily="34" charset="0"/>
                <a:cs typeface="Arial" pitchFamily="34" charset="0"/>
              </a:rPr>
              <a:t> (MMM)</a:t>
            </a:r>
            <a:endParaRPr lang="en-US" sz="3600" b="1" dirty="0">
              <a:solidFill>
                <a:srgbClr val="009530"/>
              </a:solidFill>
              <a:latin typeface="Arial" pitchFamily="34" charset="0"/>
              <a:cs typeface="Arial" pitchFamily="34" charset="0"/>
            </a:endParaRPr>
          </a:p>
        </p:txBody>
      </p:sp>
      <p:sp>
        <p:nvSpPr>
          <p:cNvPr id="13" name="TextBox 12"/>
          <p:cNvSpPr txBox="1"/>
          <p:nvPr/>
        </p:nvSpPr>
        <p:spPr>
          <a:xfrm>
            <a:off x="2153398" y="1146051"/>
            <a:ext cx="3076563" cy="400110"/>
          </a:xfrm>
          <a:prstGeom prst="rect">
            <a:avLst/>
          </a:prstGeom>
          <a:noFill/>
        </p:spPr>
        <p:txBody>
          <a:bodyPr wrap="square" rtlCol="0">
            <a:spAutoFit/>
          </a:bodyPr>
          <a:lstStyle/>
          <a:p>
            <a:pPr algn="ctr"/>
            <a:r>
              <a:rPr lang="en-IN" sz="2000" b="1" dirty="0" smtClean="0">
                <a:solidFill>
                  <a:srgbClr val="626469"/>
                </a:solidFill>
                <a:latin typeface="Arial" pitchFamily="34" charset="0"/>
                <a:cs typeface="Arial" pitchFamily="34" charset="0"/>
              </a:rPr>
              <a:t> </a:t>
            </a:r>
            <a:r>
              <a:rPr lang="ru-RU" sz="2000" b="1" dirty="0" smtClean="0">
                <a:solidFill>
                  <a:srgbClr val="626469"/>
                </a:solidFill>
                <a:latin typeface="Arial" pitchFamily="34" charset="0"/>
                <a:cs typeface="Arial" pitchFamily="34" charset="0"/>
              </a:rPr>
              <a:t>Свойства</a:t>
            </a:r>
            <a:endParaRPr lang="en-US" sz="2000" b="1" dirty="0" err="1" smtClean="0">
              <a:solidFill>
                <a:srgbClr val="626469"/>
              </a:solidFill>
              <a:latin typeface="Arial" pitchFamily="34" charset="0"/>
              <a:cs typeface="Arial" pitchFamily="34" charset="0"/>
            </a:endParaRPr>
          </a:p>
        </p:txBody>
      </p:sp>
      <p:grpSp>
        <p:nvGrpSpPr>
          <p:cNvPr id="4" name="Group 11"/>
          <p:cNvGrpSpPr/>
          <p:nvPr/>
        </p:nvGrpSpPr>
        <p:grpSpPr>
          <a:xfrm>
            <a:off x="395785" y="4719827"/>
            <a:ext cx="7109420" cy="1060697"/>
            <a:chOff x="-2819796" y="1916575"/>
            <a:chExt cx="6402318" cy="1238828"/>
          </a:xfrm>
        </p:grpSpPr>
        <p:sp>
          <p:nvSpPr>
            <p:cNvPr id="28" name="TextBox 27"/>
            <p:cNvSpPr txBox="1"/>
            <p:nvPr/>
          </p:nvSpPr>
          <p:spPr>
            <a:xfrm>
              <a:off x="-2819796" y="1962289"/>
              <a:ext cx="6402318" cy="1193114"/>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v"/>
              </a:pPr>
              <a:r>
                <a:rPr lang="ru-RU" dirty="0" smtClean="0">
                  <a:solidFill>
                    <a:schemeClr val="accent5"/>
                  </a:solidFill>
                  <a:cs typeface="Arial" pitchFamily="34" charset="0"/>
                </a:rPr>
                <a:t>Повышение эффективности инженерных работ</a:t>
              </a: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Оптимизация эксплуатации</a:t>
              </a: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Оптимизация производственного процесса</a:t>
              </a:r>
              <a:endParaRPr lang="en-IN" dirty="0" smtClean="0">
                <a:solidFill>
                  <a:schemeClr val="accent5"/>
                </a:solidFill>
                <a:cs typeface="Arial" pitchFamily="34" charset="0"/>
              </a:endParaRPr>
            </a:p>
          </p:txBody>
        </p:sp>
        <p:sp>
          <p:nvSpPr>
            <p:cNvPr id="29" name="Rectangle 2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2033347" y="4519772"/>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Преимущества</a:t>
            </a:r>
            <a:endParaRPr lang="en-US" sz="2000" b="1" dirty="0" err="1" smtClean="0">
              <a:solidFill>
                <a:srgbClr val="626469"/>
              </a:solidFill>
              <a:latin typeface="Arial" pitchFamily="34" charset="0"/>
              <a:cs typeface="Arial" pitchFamily="34" charset="0"/>
            </a:endParaRPr>
          </a:p>
        </p:txBody>
      </p:sp>
      <p:pic>
        <p:nvPicPr>
          <p:cNvPr id="31" name="Picture 3" descr="J:\Marcomms\Diagrams\UVP icons\Maintenance-excellence.png"/>
          <p:cNvPicPr>
            <a:picLocks noChangeAspect="1" noChangeArrowheads="1"/>
          </p:cNvPicPr>
          <p:nvPr/>
        </p:nvPicPr>
        <p:blipFill>
          <a:blip r:embed="rId2" cstate="email"/>
          <a:srcRect/>
          <a:stretch>
            <a:fillRect/>
          </a:stretch>
        </p:blipFill>
        <p:spPr bwMode="auto">
          <a:xfrm>
            <a:off x="5658550" y="4418383"/>
            <a:ext cx="536448" cy="540639"/>
          </a:xfrm>
          <a:prstGeom prst="rect">
            <a:avLst/>
          </a:prstGeom>
          <a:noFill/>
          <a:ln w="9525">
            <a:noFill/>
            <a:miter lim="800000"/>
            <a:headEnd/>
            <a:tailEnd/>
          </a:ln>
          <a:effectLst>
            <a:outerShdw blurRad="50800" dist="38100" dir="18900000" algn="bl" rotWithShape="0">
              <a:prstClr val="black">
                <a:alpha val="40000"/>
              </a:prstClr>
            </a:outerShdw>
          </a:effectLst>
        </p:spPr>
      </p:pic>
      <p:pic>
        <p:nvPicPr>
          <p:cNvPr id="32" name="Picture 2" descr="J:\Marcomms\Diagrams\UVP icons\Operational-Intelligence.png"/>
          <p:cNvPicPr>
            <a:picLocks noChangeAspect="1" noChangeArrowheads="1"/>
          </p:cNvPicPr>
          <p:nvPr/>
        </p:nvPicPr>
        <p:blipFill>
          <a:blip r:embed="rId3" cstate="email"/>
          <a:srcRect/>
          <a:stretch>
            <a:fillRect/>
          </a:stretch>
        </p:blipFill>
        <p:spPr bwMode="auto">
          <a:xfrm>
            <a:off x="5109910" y="4418383"/>
            <a:ext cx="548640" cy="552926"/>
          </a:xfrm>
          <a:prstGeom prst="rect">
            <a:avLst/>
          </a:prstGeom>
          <a:noFill/>
          <a:ln w="9525">
            <a:noFill/>
            <a:miter lim="800000"/>
            <a:headEnd/>
            <a:tailEnd/>
          </a:ln>
          <a:effectLst>
            <a:outerShdw blurRad="50800" dist="38100" dir="18900000" algn="bl" rotWithShape="0">
              <a:prstClr val="black">
                <a:alpha val="40000"/>
              </a:prstClr>
            </a:outerShdw>
          </a:effectLst>
        </p:spPr>
      </p:pic>
      <p:sp>
        <p:nvSpPr>
          <p:cNvPr id="34" name="Freeform 259"/>
          <p:cNvSpPr>
            <a:spLocks noEditPoints="1"/>
          </p:cNvSpPr>
          <p:nvPr/>
        </p:nvSpPr>
        <p:spPr bwMode="auto">
          <a:xfrm>
            <a:off x="8739724" y="1362075"/>
            <a:ext cx="1128487" cy="660316"/>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19" name="Picture 6"/>
          <p:cNvPicPr>
            <a:picLocks noChangeAspect="1" noChangeArrowheads="1"/>
          </p:cNvPicPr>
          <p:nvPr/>
        </p:nvPicPr>
        <p:blipFill>
          <a:blip r:embed="rId4" cstate="email"/>
          <a:srcRect/>
          <a:stretch>
            <a:fillRect/>
          </a:stretch>
        </p:blipFill>
        <p:spPr bwMode="auto">
          <a:xfrm>
            <a:off x="7672659" y="2297647"/>
            <a:ext cx="4092568" cy="2626541"/>
          </a:xfrm>
          <a:prstGeom prst="rect">
            <a:avLst/>
          </a:prstGeom>
          <a:ln>
            <a:noFill/>
          </a:ln>
          <a:effectLst>
            <a:softEdge rad="112500"/>
          </a:effectLst>
        </p:spPr>
      </p:pic>
      <p:pic>
        <p:nvPicPr>
          <p:cNvPr id="22" name="Picture 2" descr="C:\Users\SESA95455\Desktop\Promotion, Community &amp; Launch\Business Reviews\Plant Solutions Marketing\September 2013\time-to-market.png"/>
          <p:cNvPicPr>
            <a:picLocks noChangeAspect="1" noChangeArrowheads="1"/>
          </p:cNvPicPr>
          <p:nvPr/>
        </p:nvPicPr>
        <p:blipFill>
          <a:blip r:embed="rId5" cstate="email"/>
          <a:srcRect/>
          <a:stretch>
            <a:fillRect/>
          </a:stretch>
        </p:blipFill>
        <p:spPr bwMode="auto">
          <a:xfrm>
            <a:off x="6194998" y="4371254"/>
            <a:ext cx="574868" cy="575893"/>
          </a:xfrm>
          <a:prstGeom prst="rect">
            <a:avLst/>
          </a:prstGeom>
          <a:noFill/>
          <a:ln w="9525">
            <a:noFill/>
            <a:miter lim="800000"/>
            <a:headEnd/>
            <a:tailEnd/>
          </a:ln>
        </p:spPr>
      </p:pic>
      <p:sp>
        <p:nvSpPr>
          <p:cNvPr id="24"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27" name="AutoShape 16"/>
          <p:cNvSpPr>
            <a:spLocks noChangeArrowheads="1"/>
          </p:cNvSpPr>
          <p:nvPr/>
        </p:nvSpPr>
        <p:spPr bwMode="auto">
          <a:xfrm>
            <a:off x="4167837" y="6327775"/>
            <a:ext cx="8020988"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повышение эффективности производства</a:t>
            </a:r>
            <a:endParaRPr lang="en-US" sz="1600" b="1" dirty="0">
              <a:solidFill>
                <a:schemeClr val="bg1"/>
              </a:solidFill>
            </a:endParaRPr>
          </a:p>
        </p:txBody>
      </p:sp>
      <p:pic>
        <p:nvPicPr>
          <p:cNvPr id="36" name="Picture 19" descr="Logo_PlantStruxure_OK"/>
          <p:cNvPicPr>
            <a:picLocks noChangeAspect="1" noChangeArrowheads="1"/>
          </p:cNvPicPr>
          <p:nvPr/>
        </p:nvPicPr>
        <p:blipFill>
          <a:blip r:embed="rId6" cstate="email"/>
          <a:srcRect/>
          <a:stretch>
            <a:fillRect/>
          </a:stretch>
        </p:blipFill>
        <p:spPr bwMode="auto">
          <a:xfrm>
            <a:off x="1219320" y="6327775"/>
            <a:ext cx="2249287" cy="376578"/>
          </a:xfrm>
          <a:prstGeom prst="rect">
            <a:avLst/>
          </a:prstGeom>
          <a:noFill/>
          <a:ln w="9525">
            <a:noFill/>
            <a:miter lim="800000"/>
            <a:headEnd/>
            <a:tailEnd/>
          </a:ln>
        </p:spPr>
      </p:pic>
      <p:sp>
        <p:nvSpPr>
          <p:cNvPr id="37"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25" name="Picture 24" descr="Arrow_down_Dk Grey.png"/>
          <p:cNvPicPr>
            <a:picLocks noChangeAspect="1"/>
          </p:cNvPicPr>
          <p:nvPr/>
        </p:nvPicPr>
        <p:blipFill>
          <a:blip r:embed="rId7"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a:xfrm>
            <a:off x="274320" y="894605"/>
            <a:ext cx="6067103" cy="2936439"/>
            <a:chOff x="-2952445" y="1916575"/>
            <a:chExt cx="6625748" cy="2936439"/>
          </a:xfrm>
        </p:grpSpPr>
        <p:sp>
          <p:nvSpPr>
            <p:cNvPr id="8" name="TextBox 7"/>
            <p:cNvSpPr txBox="1"/>
            <p:nvPr/>
          </p:nvSpPr>
          <p:spPr>
            <a:xfrm>
              <a:off x="-2952445" y="2100825"/>
              <a:ext cx="6625748" cy="2752189"/>
            </a:xfrm>
            <a:prstGeom prst="roundRect">
              <a:avLst>
                <a:gd name="adj" fmla="val 12930"/>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ü"/>
              </a:pPr>
              <a:r>
                <a:rPr lang="ru-RU" sz="1600" dirty="0" smtClean="0">
                  <a:solidFill>
                    <a:schemeClr val="accent5"/>
                  </a:solidFill>
                  <a:cs typeface="Arial" pitchFamily="34" charset="0"/>
                </a:rPr>
                <a:t>Управление транспортировкой руды</a:t>
              </a:r>
              <a:endParaRPr lang="en-IN" sz="1600" dirty="0" smtClean="0">
                <a:solidFill>
                  <a:schemeClr val="accent5"/>
                </a:solidFill>
                <a:cs typeface="Arial" pitchFamily="34" charset="0"/>
              </a:endParaRPr>
            </a:p>
            <a:p>
              <a:pPr marL="809625" lvl="1" indent="-352425">
                <a:buClr>
                  <a:schemeClr val="accent5"/>
                </a:buClr>
                <a:buFont typeface="Wingdings" pitchFamily="2" charset="2"/>
                <a:buChar char="ü"/>
              </a:pPr>
              <a:r>
                <a:rPr lang="ru-RU" sz="1600" dirty="0" smtClean="0">
                  <a:solidFill>
                    <a:schemeClr val="accent5"/>
                  </a:solidFill>
                  <a:cs typeface="Arial" pitchFamily="34" charset="0"/>
                </a:rPr>
                <a:t>Ленточные конвейеры</a:t>
              </a:r>
              <a:endParaRPr lang="en-IN" sz="1600" dirty="0" smtClean="0">
                <a:solidFill>
                  <a:schemeClr val="accent5"/>
                </a:solidFill>
                <a:cs typeface="Arial" pitchFamily="34" charset="0"/>
              </a:endParaRPr>
            </a:p>
            <a:p>
              <a:pPr marL="352425" indent="-352425">
                <a:buClr>
                  <a:schemeClr val="accent5"/>
                </a:buClr>
                <a:buFont typeface="Wingdings" pitchFamily="2" charset="2"/>
                <a:buChar char="ü"/>
              </a:pPr>
              <a:r>
                <a:rPr lang="ru-RU" sz="1600" dirty="0" smtClean="0">
                  <a:solidFill>
                    <a:schemeClr val="accent5"/>
                  </a:solidFill>
                  <a:cs typeface="Arial" pitchFamily="34" charset="0"/>
                </a:rPr>
                <a:t>Сепарация руды</a:t>
              </a:r>
              <a:endParaRPr lang="en-IN" sz="1600" dirty="0" smtClean="0">
                <a:solidFill>
                  <a:schemeClr val="accent5"/>
                </a:solidFill>
                <a:cs typeface="Arial" pitchFamily="34" charset="0"/>
              </a:endParaRPr>
            </a:p>
            <a:p>
              <a:pPr marL="809625" lvl="1" indent="-352425">
                <a:buClr>
                  <a:schemeClr val="accent5"/>
                </a:buClr>
                <a:buFont typeface="Wingdings" pitchFamily="2" charset="2"/>
                <a:buChar char="ü"/>
              </a:pPr>
              <a:r>
                <a:rPr lang="ru-RU" sz="1600" dirty="0" smtClean="0">
                  <a:solidFill>
                    <a:schemeClr val="accent5"/>
                  </a:solidFill>
                  <a:cs typeface="Arial" pitchFamily="34" charset="0"/>
                </a:rPr>
                <a:t>Гидроциклоны</a:t>
              </a:r>
              <a:endParaRPr lang="en-IN" sz="1600" dirty="0" smtClean="0">
                <a:solidFill>
                  <a:schemeClr val="accent5"/>
                </a:solidFill>
                <a:cs typeface="Arial" pitchFamily="34" charset="0"/>
              </a:endParaRPr>
            </a:p>
            <a:p>
              <a:pPr marL="809625" lvl="1" indent="-352425">
                <a:buClr>
                  <a:schemeClr val="accent5"/>
                </a:buClr>
                <a:buFont typeface="Wingdings" pitchFamily="2" charset="2"/>
                <a:buChar char="ü"/>
              </a:pPr>
              <a:r>
                <a:rPr lang="ru-RU" sz="1600" dirty="0" smtClean="0">
                  <a:solidFill>
                    <a:schemeClr val="accent5"/>
                  </a:solidFill>
                  <a:cs typeface="Arial" pitchFamily="34" charset="0"/>
                </a:rPr>
                <a:t>Концентраторы</a:t>
              </a:r>
              <a:endParaRPr lang="en-IN" sz="1600" dirty="0" smtClean="0">
                <a:solidFill>
                  <a:schemeClr val="accent5"/>
                </a:solidFill>
                <a:cs typeface="Arial" pitchFamily="34" charset="0"/>
              </a:endParaRPr>
            </a:p>
            <a:p>
              <a:pPr marL="352425" indent="-352425">
                <a:buClr>
                  <a:schemeClr val="accent5"/>
                </a:buClr>
                <a:buFont typeface="Wingdings" pitchFamily="2" charset="2"/>
                <a:buChar char="ü"/>
              </a:pPr>
              <a:r>
                <a:rPr lang="ru-RU" sz="1600" dirty="0" smtClean="0">
                  <a:solidFill>
                    <a:schemeClr val="accent5"/>
                  </a:solidFill>
                  <a:cs typeface="Arial" pitchFamily="34" charset="0"/>
                </a:rPr>
                <a:t>Дробильное оборудование</a:t>
              </a:r>
              <a:endParaRPr lang="en-IN" sz="1600" dirty="0" smtClean="0">
                <a:solidFill>
                  <a:schemeClr val="accent5"/>
                </a:solidFill>
                <a:cs typeface="Arial" pitchFamily="34" charset="0"/>
              </a:endParaRPr>
            </a:p>
            <a:p>
              <a:pPr marL="352425" indent="-352425">
                <a:buClr>
                  <a:schemeClr val="accent5"/>
                </a:buClr>
                <a:buFont typeface="Wingdings" pitchFamily="2" charset="2"/>
                <a:buChar char="ü"/>
              </a:pPr>
              <a:r>
                <a:rPr lang="ru-RU" sz="1600" dirty="0" smtClean="0">
                  <a:solidFill>
                    <a:schemeClr val="accent5"/>
                  </a:solidFill>
                  <a:cs typeface="Arial" pitchFamily="34" charset="0"/>
                </a:rPr>
                <a:t>Сушильное оборудование</a:t>
              </a:r>
              <a:endParaRPr lang="en-IN" sz="1600" dirty="0" smtClean="0">
                <a:solidFill>
                  <a:schemeClr val="accent5"/>
                </a:solidFill>
                <a:cs typeface="Arial" pitchFamily="34" charset="0"/>
              </a:endParaRPr>
            </a:p>
            <a:p>
              <a:pPr marL="352425" indent="-352425">
                <a:buClr>
                  <a:schemeClr val="accent5"/>
                </a:buClr>
                <a:buFont typeface="Wingdings" pitchFamily="2" charset="2"/>
                <a:buChar char="ü"/>
              </a:pPr>
              <a:r>
                <a:rPr lang="ru-RU" sz="1600" dirty="0" smtClean="0">
                  <a:solidFill>
                    <a:schemeClr val="accent5"/>
                  </a:solidFill>
                  <a:cs typeface="Arial" pitchFamily="34" charset="0"/>
                </a:rPr>
                <a:t>Многоконтурное управление </a:t>
              </a:r>
              <a:r>
                <a:rPr lang="en-IN" sz="1600" dirty="0" smtClean="0">
                  <a:solidFill>
                    <a:schemeClr val="accent5"/>
                  </a:solidFill>
                  <a:cs typeface="Arial" pitchFamily="34" charset="0"/>
                </a:rPr>
                <a:t>(</a:t>
              </a:r>
              <a:r>
                <a:rPr lang="ru-RU" sz="1600" dirty="0" smtClean="0">
                  <a:solidFill>
                    <a:schemeClr val="accent5"/>
                  </a:solidFill>
                  <a:cs typeface="Arial" pitchFamily="34" charset="0"/>
                </a:rPr>
                <a:t>от 1 до 4 контуров</a:t>
              </a:r>
              <a:r>
                <a:rPr lang="en-IN" sz="1600" dirty="0" smtClean="0">
                  <a:solidFill>
                    <a:schemeClr val="accent5"/>
                  </a:solidFill>
                  <a:cs typeface="Arial" pitchFamily="34" charset="0"/>
                </a:rPr>
                <a:t>)</a:t>
              </a:r>
            </a:p>
            <a:p>
              <a:pPr marL="352425" indent="-352425">
                <a:buClr>
                  <a:schemeClr val="accent5"/>
                </a:buClr>
                <a:buFont typeface="Wingdings" pitchFamily="2" charset="2"/>
                <a:buChar char="ü"/>
              </a:pPr>
              <a:r>
                <a:rPr lang="ru-RU" sz="1600" dirty="0" smtClean="0">
                  <a:solidFill>
                    <a:schemeClr val="accent5"/>
                  </a:solidFill>
                  <a:cs typeface="Arial" pitchFamily="34" charset="0"/>
                </a:rPr>
                <a:t>Расширенные возможности управления сигналами тревог</a:t>
              </a:r>
              <a:endParaRPr lang="en-IN" sz="1600" dirty="0" smtClean="0">
                <a:solidFill>
                  <a:schemeClr val="accent5"/>
                </a:solidFill>
                <a:cs typeface="Arial" pitchFamily="34" charset="0"/>
              </a:endParaRPr>
            </a:p>
          </p:txBody>
        </p:sp>
        <p:sp>
          <p:nvSpPr>
            <p:cNvPr id="9" name="Rectangle 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1439711" y="860928"/>
            <a:ext cx="3430556" cy="4026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ru-RU" sz="3600" b="1" dirty="0" smtClean="0">
                <a:solidFill>
                  <a:srgbClr val="009530"/>
                </a:solidFill>
                <a:latin typeface="Arial" pitchFamily="34" charset="0"/>
                <a:cs typeface="Arial" pitchFamily="34" charset="0"/>
              </a:rPr>
              <a:t>Библиотека для горнодобывающей промышленности </a:t>
            </a:r>
            <a:endParaRPr lang="en-US" sz="3600" b="1" dirty="0">
              <a:solidFill>
                <a:srgbClr val="009530"/>
              </a:solidFill>
              <a:latin typeface="Arial" pitchFamily="34" charset="0"/>
              <a:cs typeface="Arial" pitchFamily="34" charset="0"/>
            </a:endParaRPr>
          </a:p>
        </p:txBody>
      </p:sp>
      <p:sp>
        <p:nvSpPr>
          <p:cNvPr id="13" name="TextBox 12"/>
          <p:cNvSpPr txBox="1"/>
          <p:nvPr/>
        </p:nvSpPr>
        <p:spPr>
          <a:xfrm>
            <a:off x="1843579" y="888357"/>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Свойства</a:t>
            </a:r>
            <a:endParaRPr lang="en-US" sz="2000" b="1" dirty="0" err="1" smtClean="0">
              <a:solidFill>
                <a:srgbClr val="626469"/>
              </a:solidFill>
              <a:latin typeface="Arial" pitchFamily="34" charset="0"/>
              <a:cs typeface="Arial" pitchFamily="34" charset="0"/>
            </a:endParaRPr>
          </a:p>
        </p:txBody>
      </p:sp>
      <p:grpSp>
        <p:nvGrpSpPr>
          <p:cNvPr id="4" name="Group 11"/>
          <p:cNvGrpSpPr/>
          <p:nvPr/>
        </p:nvGrpSpPr>
        <p:grpSpPr>
          <a:xfrm>
            <a:off x="453975" y="4151005"/>
            <a:ext cx="5862511" cy="1940957"/>
            <a:chOff x="-2774405" y="1428308"/>
            <a:chExt cx="6402318" cy="2266919"/>
          </a:xfrm>
        </p:grpSpPr>
        <p:sp>
          <p:nvSpPr>
            <p:cNvPr id="28" name="TextBox 27"/>
            <p:cNvSpPr txBox="1"/>
            <p:nvPr/>
          </p:nvSpPr>
          <p:spPr>
            <a:xfrm>
              <a:off x="-2774405" y="1428308"/>
              <a:ext cx="6402318" cy="2266919"/>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v"/>
              </a:pPr>
              <a:r>
                <a:rPr lang="ru-RU" dirty="0" smtClean="0">
                  <a:solidFill>
                    <a:schemeClr val="accent5"/>
                  </a:solidFill>
                  <a:cs typeface="Arial" pitchFamily="34" charset="0"/>
                </a:rPr>
                <a:t>Сокращение времени на инжиниринг</a:t>
              </a:r>
              <a:r>
                <a:rPr lang="en-IN" dirty="0" smtClean="0">
                  <a:solidFill>
                    <a:schemeClr val="accent5"/>
                  </a:solidFill>
                  <a:cs typeface="Arial" pitchFamily="34" charset="0"/>
                </a:rPr>
                <a:t>&amp; </a:t>
              </a:r>
              <a:r>
                <a:rPr lang="ru-RU" dirty="0" smtClean="0">
                  <a:solidFill>
                    <a:schemeClr val="accent5"/>
                  </a:solidFill>
                  <a:cs typeface="Arial" pitchFamily="34" charset="0"/>
                </a:rPr>
                <a:t>внедрение</a:t>
              </a:r>
              <a:r>
                <a:rPr lang="en-IN" dirty="0" smtClean="0">
                  <a:solidFill>
                    <a:schemeClr val="accent5"/>
                  </a:solidFill>
                  <a:cs typeface="Arial" pitchFamily="34" charset="0"/>
                </a:rPr>
                <a:t>– </a:t>
              </a:r>
              <a:r>
                <a:rPr lang="ru-RU" dirty="0" smtClean="0">
                  <a:solidFill>
                    <a:schemeClr val="accent5"/>
                  </a:solidFill>
                  <a:cs typeface="Arial" pitchFamily="34" charset="0"/>
                </a:rPr>
                <a:t>применение протестированных функциональных блоков для транспортировки руды</a:t>
              </a:r>
              <a:r>
                <a:rPr lang="en-IN" dirty="0" smtClean="0">
                  <a:solidFill>
                    <a:schemeClr val="accent5"/>
                  </a:solidFill>
                  <a:cs typeface="Arial" pitchFamily="34" charset="0"/>
                </a:rPr>
                <a:t>, </a:t>
              </a:r>
              <a:r>
                <a:rPr lang="ru-RU" dirty="0" smtClean="0">
                  <a:solidFill>
                    <a:schemeClr val="accent5"/>
                  </a:solidFill>
                  <a:cs typeface="Arial" pitchFamily="34" charset="0"/>
                </a:rPr>
                <a:t>сепарации, измельчения и осушки</a:t>
              </a: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Оперативный доступ к технологическим данным</a:t>
              </a:r>
              <a:r>
                <a:rPr lang="en-IN" dirty="0" smtClean="0">
                  <a:solidFill>
                    <a:schemeClr val="accent5"/>
                  </a:solidFill>
                  <a:cs typeface="Arial" pitchFamily="34" charset="0"/>
                </a:rPr>
                <a:t>&amp; </a:t>
              </a:r>
              <a:r>
                <a:rPr lang="ru-RU" dirty="0" smtClean="0">
                  <a:solidFill>
                    <a:schemeClr val="accent5"/>
                  </a:solidFill>
                  <a:cs typeface="Arial" pitchFamily="34" charset="0"/>
                </a:rPr>
                <a:t>сообщениям диагностики </a:t>
              </a:r>
              <a:endParaRPr lang="en-IN" dirty="0" smtClean="0">
                <a:solidFill>
                  <a:schemeClr val="accent5"/>
                </a:solidFill>
                <a:cs typeface="Arial" pitchFamily="34" charset="0"/>
              </a:endParaRPr>
            </a:p>
          </p:txBody>
        </p:sp>
        <p:sp>
          <p:nvSpPr>
            <p:cNvPr id="29" name="Rectangle 2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1439709" y="3751446"/>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Преимущества</a:t>
            </a:r>
            <a:endParaRPr lang="en-US" sz="2000" b="1" dirty="0" err="1" smtClean="0">
              <a:solidFill>
                <a:srgbClr val="626469"/>
              </a:solidFill>
              <a:latin typeface="Arial" pitchFamily="34" charset="0"/>
              <a:cs typeface="Arial" pitchFamily="34" charset="0"/>
            </a:endParaRPr>
          </a:p>
        </p:txBody>
      </p:sp>
      <p:pic>
        <p:nvPicPr>
          <p:cNvPr id="31" name="Picture 3" descr="J:\Marcomms\Diagrams\UVP icons\Maintenance-excellence.png"/>
          <p:cNvPicPr>
            <a:picLocks noChangeAspect="1" noChangeArrowheads="1"/>
          </p:cNvPicPr>
          <p:nvPr/>
        </p:nvPicPr>
        <p:blipFill>
          <a:blip r:embed="rId2" cstate="email"/>
          <a:srcRect/>
          <a:stretch>
            <a:fillRect/>
          </a:stretch>
        </p:blipFill>
        <p:spPr bwMode="auto">
          <a:xfrm>
            <a:off x="4923596" y="3661566"/>
            <a:ext cx="536448" cy="540639"/>
          </a:xfrm>
          <a:prstGeom prst="rect">
            <a:avLst/>
          </a:prstGeom>
          <a:noFill/>
          <a:ln w="9525">
            <a:noFill/>
            <a:miter lim="800000"/>
            <a:headEnd/>
            <a:tailEnd/>
          </a:ln>
          <a:effectLst>
            <a:outerShdw blurRad="50800" dist="38100" dir="18900000" algn="bl" rotWithShape="0">
              <a:prstClr val="black">
                <a:alpha val="40000"/>
              </a:prstClr>
            </a:outerShdw>
          </a:effectLst>
        </p:spPr>
      </p:pic>
      <p:pic>
        <p:nvPicPr>
          <p:cNvPr id="32" name="Picture 2" descr="J:\Marcomms\Diagrams\UVP icons\Operational-Intelligence.png"/>
          <p:cNvPicPr>
            <a:picLocks noChangeAspect="1" noChangeArrowheads="1"/>
          </p:cNvPicPr>
          <p:nvPr/>
        </p:nvPicPr>
        <p:blipFill>
          <a:blip r:embed="rId3" cstate="email"/>
          <a:srcRect/>
          <a:stretch>
            <a:fillRect/>
          </a:stretch>
        </p:blipFill>
        <p:spPr bwMode="auto">
          <a:xfrm>
            <a:off x="4266891" y="3686504"/>
            <a:ext cx="548640" cy="552926"/>
          </a:xfrm>
          <a:prstGeom prst="rect">
            <a:avLst/>
          </a:prstGeom>
          <a:noFill/>
          <a:ln w="9525">
            <a:noFill/>
            <a:miter lim="800000"/>
            <a:headEnd/>
            <a:tailEnd/>
          </a:ln>
          <a:effectLst>
            <a:outerShdw blurRad="50800" dist="38100" dir="18900000" algn="bl" rotWithShape="0">
              <a:prstClr val="black">
                <a:alpha val="40000"/>
              </a:prstClr>
            </a:outerShdw>
          </a:effectLst>
        </p:spPr>
      </p:pic>
      <p:sp>
        <p:nvSpPr>
          <p:cNvPr id="34" name="Freeform 259"/>
          <p:cNvSpPr>
            <a:spLocks noEditPoints="1"/>
          </p:cNvSpPr>
          <p:nvPr/>
        </p:nvSpPr>
        <p:spPr bwMode="auto">
          <a:xfrm>
            <a:off x="8739724" y="1362075"/>
            <a:ext cx="1128487" cy="660316"/>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2" name="Picture 2" descr="C:\Users\SESA95455\Desktop\Promotion, Community &amp; Launch\Business Reviews\Plant Solutions Marketing\September 2013\time-to-market.png"/>
          <p:cNvPicPr>
            <a:picLocks noChangeAspect="1" noChangeArrowheads="1"/>
          </p:cNvPicPr>
          <p:nvPr/>
        </p:nvPicPr>
        <p:blipFill>
          <a:blip r:embed="rId4" cstate="email"/>
          <a:srcRect/>
          <a:stretch>
            <a:fillRect/>
          </a:stretch>
        </p:blipFill>
        <p:spPr bwMode="auto">
          <a:xfrm>
            <a:off x="5435106" y="3670834"/>
            <a:ext cx="574868" cy="575893"/>
          </a:xfrm>
          <a:prstGeom prst="rect">
            <a:avLst/>
          </a:prstGeom>
          <a:noFill/>
          <a:ln w="9525">
            <a:noFill/>
            <a:miter lim="800000"/>
            <a:headEnd/>
            <a:tailEnd/>
          </a:ln>
        </p:spPr>
      </p:pic>
      <p:pic>
        <p:nvPicPr>
          <p:cNvPr id="23" name="Picture 2"/>
          <p:cNvPicPr>
            <a:picLocks noChangeAspect="1" noChangeArrowheads="1"/>
          </p:cNvPicPr>
          <p:nvPr/>
        </p:nvPicPr>
        <p:blipFill>
          <a:blip r:embed="rId5" cstate="email"/>
          <a:srcRect/>
          <a:stretch>
            <a:fillRect/>
          </a:stretch>
        </p:blipFill>
        <p:spPr bwMode="auto">
          <a:xfrm>
            <a:off x="6374117" y="2022391"/>
            <a:ext cx="4973205" cy="2699588"/>
          </a:xfrm>
          <a:prstGeom prst="rect">
            <a:avLst/>
          </a:prstGeom>
          <a:ln>
            <a:noFill/>
          </a:ln>
          <a:effectLst>
            <a:softEdge rad="112500"/>
          </a:effectLst>
        </p:spPr>
      </p:pic>
      <p:pic>
        <p:nvPicPr>
          <p:cNvPr id="24" name="Picture 3"/>
          <p:cNvPicPr>
            <a:picLocks noChangeAspect="1" noChangeArrowheads="1"/>
          </p:cNvPicPr>
          <p:nvPr/>
        </p:nvPicPr>
        <p:blipFill>
          <a:blip r:embed="rId6" cstate="email"/>
          <a:srcRect/>
          <a:stretch>
            <a:fillRect/>
          </a:stretch>
        </p:blipFill>
        <p:spPr bwMode="auto">
          <a:xfrm>
            <a:off x="7512464" y="2848961"/>
            <a:ext cx="4372610" cy="2305977"/>
          </a:xfrm>
          <a:prstGeom prst="rect">
            <a:avLst/>
          </a:prstGeom>
          <a:ln>
            <a:noFill/>
          </a:ln>
          <a:effectLst>
            <a:softEdge rad="112500"/>
          </a:effectLst>
        </p:spPr>
      </p:pic>
      <p:sp>
        <p:nvSpPr>
          <p:cNvPr id="27"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35" name="AutoShape 16"/>
          <p:cNvSpPr>
            <a:spLocks noChangeArrowheads="1"/>
          </p:cNvSpPr>
          <p:nvPr/>
        </p:nvSpPr>
        <p:spPr bwMode="auto">
          <a:xfrm>
            <a:off x="4167837" y="6327775"/>
            <a:ext cx="8020988"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повышение эффективности производства</a:t>
            </a:r>
            <a:endParaRPr lang="en-US" sz="1600" b="1" dirty="0">
              <a:solidFill>
                <a:schemeClr val="bg1"/>
              </a:solidFill>
            </a:endParaRPr>
          </a:p>
        </p:txBody>
      </p:sp>
      <p:pic>
        <p:nvPicPr>
          <p:cNvPr id="38" name="Picture 19" descr="Logo_PlantStruxure_OK"/>
          <p:cNvPicPr>
            <a:picLocks noChangeAspect="1" noChangeArrowheads="1"/>
          </p:cNvPicPr>
          <p:nvPr/>
        </p:nvPicPr>
        <p:blipFill>
          <a:blip r:embed="rId7" cstate="email"/>
          <a:srcRect/>
          <a:stretch>
            <a:fillRect/>
          </a:stretch>
        </p:blipFill>
        <p:spPr bwMode="auto">
          <a:xfrm>
            <a:off x="1219320" y="6327775"/>
            <a:ext cx="2249287" cy="376578"/>
          </a:xfrm>
          <a:prstGeom prst="rect">
            <a:avLst/>
          </a:prstGeom>
          <a:noFill/>
          <a:ln w="9525">
            <a:noFill/>
            <a:miter lim="800000"/>
            <a:headEnd/>
            <a:tailEnd/>
          </a:ln>
        </p:spPr>
      </p:pic>
      <p:sp>
        <p:nvSpPr>
          <p:cNvPr id="39"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33" name="Picture 32" descr="Arrow_down_Dk Grey.png"/>
          <p:cNvPicPr>
            <a:picLocks noChangeAspect="1"/>
          </p:cNvPicPr>
          <p:nvPr/>
        </p:nvPicPr>
        <p:blipFill>
          <a:blip r:embed="rId8"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PlantStruxure</a:t>
            </a:r>
            <a:r>
              <a:rPr lang="en-US" dirty="0" smtClean="0"/>
              <a:t> PES</a:t>
            </a:r>
            <a:br>
              <a:rPr lang="en-US" dirty="0" smtClean="0"/>
            </a:br>
            <a:r>
              <a:rPr lang="ru-RU" sz="2800" b="0" i="1" dirty="0" smtClean="0">
                <a:solidFill>
                  <a:schemeClr val="accent5"/>
                </a:solidFill>
              </a:rPr>
              <a:t>где можно решить задачи автоматизации</a:t>
            </a:r>
            <a:endParaRPr lang="en-US" b="0" i="1" dirty="0">
              <a:solidFill>
                <a:schemeClr val="accent5"/>
              </a:solidFill>
            </a:endParaRPr>
          </a:p>
        </p:txBody>
      </p:sp>
      <p:sp>
        <p:nvSpPr>
          <p:cNvPr id="5" name="Slide Number Placeholder 4"/>
          <p:cNvSpPr>
            <a:spLocks noGrp="1"/>
          </p:cNvSpPr>
          <p:nvPr>
            <p:ph type="sldNum" sz="quarter" idx="4"/>
          </p:nvPr>
        </p:nvSpPr>
        <p:spPr/>
        <p:txBody>
          <a:bodyPr/>
          <a:lstStyle/>
          <a:p>
            <a:fld id="{9178894D-B32B-4647-91E4-E24E9BB4A778}" type="slidenum">
              <a:rPr lang="en-US" smtClean="0"/>
              <a:pPr/>
              <a:t>3</a:t>
            </a:fld>
            <a:endParaRPr lang="en-US" dirty="0"/>
          </a:p>
        </p:txBody>
      </p:sp>
      <p:sp>
        <p:nvSpPr>
          <p:cNvPr id="7" name="Left-Right Arrow 30"/>
          <p:cNvSpPr/>
          <p:nvPr/>
        </p:nvSpPr>
        <p:spPr bwMode="auto">
          <a:xfrm>
            <a:off x="1297875" y="4347284"/>
            <a:ext cx="9141525" cy="450492"/>
          </a:xfrm>
          <a:prstGeom prst="leftRightArrow">
            <a:avLst/>
          </a:prstGeom>
          <a:solidFill>
            <a:schemeClr val="tx2"/>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1899" tIns="60949" rIns="121899" bIns="60949" numCol="1" rtlCol="0" anchor="ctr" anchorCtr="0" compatLnSpc="1">
            <a:prstTxWarp prst="textNoShape">
              <a:avLst/>
            </a:prstTxWarp>
          </a:bodyPr>
          <a:lstStyle/>
          <a:p>
            <a:pPr algn="ctr"/>
            <a:r>
              <a:rPr lang="ru-RU" sz="1600" b="1" dirty="0" smtClean="0">
                <a:solidFill>
                  <a:srgbClr val="FFFFFF"/>
                </a:solidFill>
                <a:cs typeface="Arial" charset="0"/>
              </a:rPr>
              <a:t>Промышленность</a:t>
            </a:r>
            <a:endParaRPr lang="en-US" sz="1600" b="1" dirty="0">
              <a:solidFill>
                <a:srgbClr val="FFFFFF"/>
              </a:solidFill>
              <a:cs typeface="Arial" charset="0"/>
            </a:endParaRPr>
          </a:p>
        </p:txBody>
      </p:sp>
      <p:sp>
        <p:nvSpPr>
          <p:cNvPr id="8" name="ZoneTexte 6"/>
          <p:cNvSpPr txBox="1">
            <a:spLocks noChangeArrowheads="1"/>
          </p:cNvSpPr>
          <p:nvPr/>
        </p:nvSpPr>
        <p:spPr bwMode="auto">
          <a:xfrm rot="16200000">
            <a:off x="718243" y="5528154"/>
            <a:ext cx="1828803" cy="307696"/>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Машиностроение</a:t>
            </a:r>
            <a:endParaRPr lang="en-US" sz="1200" b="1" dirty="0">
              <a:solidFill>
                <a:schemeClr val="accent5">
                  <a:lumMod val="75000"/>
                </a:schemeClr>
              </a:solidFill>
              <a:latin typeface="Arial"/>
            </a:endParaRPr>
          </a:p>
        </p:txBody>
      </p:sp>
      <p:sp>
        <p:nvSpPr>
          <p:cNvPr id="9" name="ZoneTexte 6"/>
          <p:cNvSpPr txBox="1">
            <a:spLocks noChangeArrowheads="1"/>
          </p:cNvSpPr>
          <p:nvPr/>
        </p:nvSpPr>
        <p:spPr bwMode="auto">
          <a:xfrm rot="16200000">
            <a:off x="1782299" y="5528154"/>
            <a:ext cx="1828803" cy="307696"/>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Электроника</a:t>
            </a:r>
            <a:endParaRPr lang="en-US" sz="1200" b="1" dirty="0">
              <a:solidFill>
                <a:schemeClr val="accent5">
                  <a:lumMod val="75000"/>
                </a:schemeClr>
              </a:solidFill>
              <a:latin typeface="Arial"/>
            </a:endParaRPr>
          </a:p>
        </p:txBody>
      </p:sp>
      <p:sp>
        <p:nvSpPr>
          <p:cNvPr id="10" name="ZoneTexte 6"/>
          <p:cNvSpPr txBox="1">
            <a:spLocks noChangeArrowheads="1"/>
          </p:cNvSpPr>
          <p:nvPr/>
        </p:nvSpPr>
        <p:spPr bwMode="auto">
          <a:xfrm rot="16200000">
            <a:off x="2846355" y="5435792"/>
            <a:ext cx="1828803" cy="492420"/>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Автомобильная промышленность</a:t>
            </a:r>
            <a:endParaRPr lang="en-US" sz="1200" b="1" dirty="0">
              <a:solidFill>
                <a:schemeClr val="accent5">
                  <a:lumMod val="75000"/>
                </a:schemeClr>
              </a:solidFill>
              <a:latin typeface="Arial"/>
            </a:endParaRPr>
          </a:p>
        </p:txBody>
      </p:sp>
      <p:sp>
        <p:nvSpPr>
          <p:cNvPr id="11" name="ZoneTexte 6"/>
          <p:cNvSpPr txBox="1">
            <a:spLocks noChangeArrowheads="1"/>
          </p:cNvSpPr>
          <p:nvPr/>
        </p:nvSpPr>
        <p:spPr bwMode="auto">
          <a:xfrm rot="16200000">
            <a:off x="5942032" y="5435792"/>
            <a:ext cx="1828803" cy="492420"/>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Пищевая промышленность</a:t>
            </a:r>
            <a:endParaRPr lang="en-US" sz="1200" b="1" dirty="0">
              <a:solidFill>
                <a:schemeClr val="accent5">
                  <a:lumMod val="75000"/>
                </a:schemeClr>
              </a:solidFill>
              <a:latin typeface="Arial"/>
            </a:endParaRPr>
          </a:p>
        </p:txBody>
      </p:sp>
      <p:sp>
        <p:nvSpPr>
          <p:cNvPr id="12" name="ZoneTexte 6"/>
          <p:cNvSpPr txBox="1">
            <a:spLocks noChangeArrowheads="1"/>
          </p:cNvSpPr>
          <p:nvPr/>
        </p:nvSpPr>
        <p:spPr bwMode="auto">
          <a:xfrm rot="16200000">
            <a:off x="4627058" y="5435792"/>
            <a:ext cx="1828803" cy="492420"/>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Водоснабжение и водоотведение </a:t>
            </a:r>
            <a:endParaRPr lang="en-US" sz="1200" b="1" dirty="0">
              <a:solidFill>
                <a:schemeClr val="accent5">
                  <a:lumMod val="75000"/>
                </a:schemeClr>
              </a:solidFill>
              <a:latin typeface="Arial"/>
            </a:endParaRPr>
          </a:p>
        </p:txBody>
      </p:sp>
      <p:sp>
        <p:nvSpPr>
          <p:cNvPr id="14" name="ZoneTexte 6"/>
          <p:cNvSpPr txBox="1">
            <a:spLocks noChangeArrowheads="1"/>
          </p:cNvSpPr>
          <p:nvPr/>
        </p:nvSpPr>
        <p:spPr bwMode="auto">
          <a:xfrm rot="16200000">
            <a:off x="7258317" y="5435793"/>
            <a:ext cx="1828803" cy="492420"/>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Химическая промышленность</a:t>
            </a:r>
            <a:endParaRPr lang="en-US" sz="1200" b="1" dirty="0">
              <a:solidFill>
                <a:schemeClr val="accent5">
                  <a:lumMod val="75000"/>
                </a:schemeClr>
              </a:solidFill>
              <a:latin typeface="Arial"/>
            </a:endParaRPr>
          </a:p>
        </p:txBody>
      </p:sp>
      <p:sp>
        <p:nvSpPr>
          <p:cNvPr id="15" name="ZoneTexte 6"/>
          <p:cNvSpPr txBox="1">
            <a:spLocks noChangeArrowheads="1"/>
          </p:cNvSpPr>
          <p:nvPr/>
        </p:nvSpPr>
        <p:spPr bwMode="auto">
          <a:xfrm rot="16200000">
            <a:off x="8641892" y="5539659"/>
            <a:ext cx="1828808" cy="307696"/>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Нефтепереработка</a:t>
            </a:r>
            <a:endParaRPr lang="en-US" sz="1200" b="1" dirty="0">
              <a:solidFill>
                <a:schemeClr val="accent5">
                  <a:lumMod val="75000"/>
                </a:schemeClr>
              </a:solidFill>
              <a:latin typeface="Arial"/>
            </a:endParaRPr>
          </a:p>
        </p:txBody>
      </p:sp>
      <p:sp>
        <p:nvSpPr>
          <p:cNvPr id="16" name="ZoneTexte 6"/>
          <p:cNvSpPr txBox="1">
            <a:spLocks noChangeArrowheads="1"/>
          </p:cNvSpPr>
          <p:nvPr/>
        </p:nvSpPr>
        <p:spPr bwMode="auto">
          <a:xfrm rot="16200000">
            <a:off x="1250271" y="5528154"/>
            <a:ext cx="1828803" cy="307696"/>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Металлосборка</a:t>
            </a:r>
            <a:endParaRPr lang="en-US" sz="1200" b="1" dirty="0">
              <a:solidFill>
                <a:schemeClr val="accent5">
                  <a:lumMod val="75000"/>
                </a:schemeClr>
              </a:solidFill>
              <a:latin typeface="Arial"/>
            </a:endParaRPr>
          </a:p>
        </p:txBody>
      </p:sp>
      <p:sp>
        <p:nvSpPr>
          <p:cNvPr id="17" name="ZoneTexte 6"/>
          <p:cNvSpPr txBox="1">
            <a:spLocks noChangeArrowheads="1"/>
          </p:cNvSpPr>
          <p:nvPr/>
        </p:nvSpPr>
        <p:spPr bwMode="auto">
          <a:xfrm rot="16200000">
            <a:off x="2135224" y="5256696"/>
            <a:ext cx="2187008" cy="492420"/>
          </a:xfrm>
          <a:prstGeom prst="rect">
            <a:avLst/>
          </a:prstGeom>
          <a:noFill/>
          <a:ln w="9525">
            <a:noFill/>
            <a:miter lim="800000"/>
            <a:headEnd/>
            <a:tailEnd/>
          </a:ln>
        </p:spPr>
        <p:txBody>
          <a:bodyPr wrap="square" lIns="121899" tIns="60949" rIns="121899" bIns="60949" anchor="ctr">
            <a:spAutoFit/>
          </a:bodyPr>
          <a:lstStyle/>
          <a:p>
            <a:pPr algn="ctr"/>
            <a:r>
              <a:rPr lang="ru-RU" sz="1200" b="1" dirty="0" smtClean="0">
                <a:solidFill>
                  <a:schemeClr val="accent5">
                    <a:lumMod val="75000"/>
                  </a:schemeClr>
                </a:solidFill>
                <a:latin typeface="Arial"/>
              </a:rPr>
              <a:t>Производство оборудования</a:t>
            </a:r>
            <a:endParaRPr lang="en-US" sz="1200" b="1" dirty="0">
              <a:solidFill>
                <a:schemeClr val="accent5">
                  <a:lumMod val="75000"/>
                </a:schemeClr>
              </a:solidFill>
              <a:latin typeface="Arial"/>
            </a:endParaRPr>
          </a:p>
        </p:txBody>
      </p:sp>
      <p:sp>
        <p:nvSpPr>
          <p:cNvPr id="18" name="ZoneTexte 6"/>
          <p:cNvSpPr txBox="1">
            <a:spLocks noChangeArrowheads="1"/>
          </p:cNvSpPr>
          <p:nvPr/>
        </p:nvSpPr>
        <p:spPr bwMode="auto">
          <a:xfrm rot="16200000">
            <a:off x="6693579" y="5465967"/>
            <a:ext cx="1828803" cy="492420"/>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Целлюлозная промышленность</a:t>
            </a:r>
            <a:endParaRPr lang="en-US" sz="1200" b="1" dirty="0">
              <a:solidFill>
                <a:schemeClr val="accent5">
                  <a:lumMod val="75000"/>
                </a:schemeClr>
              </a:solidFill>
              <a:latin typeface="Arial"/>
            </a:endParaRPr>
          </a:p>
        </p:txBody>
      </p:sp>
      <p:sp>
        <p:nvSpPr>
          <p:cNvPr id="19" name="ZoneTexte 6"/>
          <p:cNvSpPr txBox="1">
            <a:spLocks noChangeArrowheads="1"/>
          </p:cNvSpPr>
          <p:nvPr/>
        </p:nvSpPr>
        <p:spPr bwMode="auto">
          <a:xfrm rot="16200000">
            <a:off x="8243073" y="5558300"/>
            <a:ext cx="1828803" cy="307754"/>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Энергетика </a:t>
            </a:r>
            <a:endParaRPr lang="en-US" sz="1200" b="1" dirty="0">
              <a:solidFill>
                <a:schemeClr val="accent5">
                  <a:lumMod val="75000"/>
                </a:schemeClr>
              </a:solidFill>
              <a:latin typeface="Arial"/>
            </a:endParaRPr>
          </a:p>
        </p:txBody>
      </p:sp>
      <p:sp>
        <p:nvSpPr>
          <p:cNvPr id="20" name="ZoneTexte 6"/>
          <p:cNvSpPr txBox="1">
            <a:spLocks noChangeArrowheads="1"/>
          </p:cNvSpPr>
          <p:nvPr/>
        </p:nvSpPr>
        <p:spPr bwMode="auto">
          <a:xfrm rot="16200000">
            <a:off x="5251395" y="5354962"/>
            <a:ext cx="1828803" cy="677086"/>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Металлургия и добыча полезных ископаемых</a:t>
            </a:r>
            <a:endParaRPr lang="en-US" sz="1200" b="1" dirty="0">
              <a:solidFill>
                <a:schemeClr val="accent5">
                  <a:lumMod val="75000"/>
                </a:schemeClr>
              </a:solidFill>
              <a:latin typeface="Arial"/>
            </a:endParaRPr>
          </a:p>
        </p:txBody>
      </p:sp>
      <p:sp>
        <p:nvSpPr>
          <p:cNvPr id="21" name="ZoneTexte 6"/>
          <p:cNvSpPr txBox="1">
            <a:spLocks noChangeArrowheads="1"/>
          </p:cNvSpPr>
          <p:nvPr/>
        </p:nvSpPr>
        <p:spPr bwMode="auto">
          <a:xfrm rot="16200000">
            <a:off x="9089211" y="5539656"/>
            <a:ext cx="1828803" cy="307696"/>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Нефтехимия </a:t>
            </a:r>
            <a:endParaRPr lang="en-US" sz="1200" b="1" dirty="0">
              <a:solidFill>
                <a:schemeClr val="accent5">
                  <a:lumMod val="75000"/>
                </a:schemeClr>
              </a:solidFill>
              <a:latin typeface="Arial"/>
            </a:endParaRPr>
          </a:p>
        </p:txBody>
      </p:sp>
      <p:sp>
        <p:nvSpPr>
          <p:cNvPr id="22" name="ZoneTexte 6"/>
          <p:cNvSpPr txBox="1">
            <a:spLocks noChangeArrowheads="1"/>
          </p:cNvSpPr>
          <p:nvPr/>
        </p:nvSpPr>
        <p:spPr bwMode="auto">
          <a:xfrm rot="16200000">
            <a:off x="7842985" y="5465967"/>
            <a:ext cx="1828803" cy="492420"/>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Нефтегазовая промышленность</a:t>
            </a:r>
            <a:endParaRPr lang="en-US" sz="1200" b="1" dirty="0">
              <a:solidFill>
                <a:schemeClr val="accent5">
                  <a:lumMod val="75000"/>
                </a:schemeClr>
              </a:solidFill>
              <a:latin typeface="Arial"/>
            </a:endParaRPr>
          </a:p>
        </p:txBody>
      </p:sp>
      <p:sp>
        <p:nvSpPr>
          <p:cNvPr id="23" name="Rounded Rectangle 48"/>
          <p:cNvSpPr/>
          <p:nvPr/>
        </p:nvSpPr>
        <p:spPr bwMode="auto">
          <a:xfrm>
            <a:off x="1088510" y="6088404"/>
            <a:ext cx="1762039" cy="508000"/>
          </a:xfrm>
          <a:prstGeom prst="roundRect">
            <a:avLst/>
          </a:prstGeom>
          <a:solidFill>
            <a:schemeClr val="bg1">
              <a:lumMod val="95000"/>
            </a:schemeClr>
          </a:solidFill>
          <a:ln w="1270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21" tIns="45712" rIns="91421" bIns="45712" numCol="1" rtlCol="0" anchor="ctr" anchorCtr="0" compatLnSpc="1">
            <a:prstTxWarp prst="textNoShape">
              <a:avLst/>
            </a:prstTxWarp>
          </a:bodyPr>
          <a:lstStyle/>
          <a:p>
            <a:pPr algn="ctr" defTabSz="914217"/>
            <a:r>
              <a:rPr lang="en-US" sz="1200" b="1" dirty="0">
                <a:solidFill>
                  <a:srgbClr val="009530"/>
                </a:solidFill>
              </a:rPr>
              <a:t>100% </a:t>
            </a:r>
            <a:r>
              <a:rPr lang="ru-RU" sz="1200" b="1" dirty="0" smtClean="0">
                <a:solidFill>
                  <a:srgbClr val="009530"/>
                </a:solidFill>
              </a:rPr>
              <a:t>Дискретное производство</a:t>
            </a:r>
            <a:endParaRPr lang="en-US" sz="1200" b="1" dirty="0">
              <a:solidFill>
                <a:srgbClr val="009530"/>
              </a:solidFill>
            </a:endParaRPr>
          </a:p>
        </p:txBody>
      </p:sp>
      <p:sp>
        <p:nvSpPr>
          <p:cNvPr id="24" name="Rounded Rectangle 85"/>
          <p:cNvSpPr/>
          <p:nvPr/>
        </p:nvSpPr>
        <p:spPr bwMode="auto">
          <a:xfrm>
            <a:off x="8769471" y="6239703"/>
            <a:ext cx="1669929" cy="508000"/>
          </a:xfrm>
          <a:prstGeom prst="roundRect">
            <a:avLst/>
          </a:prstGeom>
          <a:solidFill>
            <a:schemeClr val="bg1">
              <a:lumMod val="95000"/>
            </a:schemeClr>
          </a:solidFill>
          <a:ln w="1270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21" tIns="45712" rIns="91421" bIns="45712" numCol="1" rtlCol="0" anchor="ctr" anchorCtr="0" compatLnSpc="1">
            <a:prstTxWarp prst="textNoShape">
              <a:avLst/>
            </a:prstTxWarp>
          </a:bodyPr>
          <a:lstStyle/>
          <a:p>
            <a:pPr algn="ctr" defTabSz="914217"/>
            <a:r>
              <a:rPr lang="en-US" sz="1200" b="1" dirty="0">
                <a:solidFill>
                  <a:srgbClr val="009530"/>
                </a:solidFill>
              </a:rPr>
              <a:t>100% </a:t>
            </a:r>
            <a:r>
              <a:rPr lang="ru-RU" sz="1200" b="1" dirty="0" smtClean="0">
                <a:solidFill>
                  <a:srgbClr val="009530"/>
                </a:solidFill>
              </a:rPr>
              <a:t>Непрерывные процессы</a:t>
            </a:r>
            <a:endParaRPr lang="en-US" sz="1200" b="1" dirty="0">
              <a:solidFill>
                <a:srgbClr val="009530"/>
              </a:solidFill>
            </a:endParaRPr>
          </a:p>
        </p:txBody>
      </p:sp>
      <p:sp>
        <p:nvSpPr>
          <p:cNvPr id="25" name="ZoneTexte 6"/>
          <p:cNvSpPr txBox="1">
            <a:spLocks noChangeArrowheads="1"/>
          </p:cNvSpPr>
          <p:nvPr/>
        </p:nvSpPr>
        <p:spPr bwMode="auto">
          <a:xfrm rot="16200000">
            <a:off x="3660240" y="5246245"/>
            <a:ext cx="1449707" cy="492420"/>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Транспорт </a:t>
            </a:r>
            <a:r>
              <a:rPr lang="en-US" sz="1200" b="1" dirty="0" smtClean="0">
                <a:solidFill>
                  <a:schemeClr val="accent5">
                    <a:lumMod val="75000"/>
                  </a:schemeClr>
                </a:solidFill>
                <a:latin typeface="Arial"/>
              </a:rPr>
              <a:t>  </a:t>
            </a:r>
            <a:r>
              <a:rPr lang="en-US" sz="1200" b="1" dirty="0">
                <a:solidFill>
                  <a:schemeClr val="accent5">
                    <a:lumMod val="75000"/>
                  </a:schemeClr>
                </a:solidFill>
                <a:latin typeface="Arial"/>
              </a:rPr>
              <a:t>&amp; </a:t>
            </a:r>
            <a:r>
              <a:rPr lang="ru-RU" sz="1200" b="1" dirty="0" smtClean="0">
                <a:solidFill>
                  <a:schemeClr val="accent5">
                    <a:lumMod val="75000"/>
                  </a:schemeClr>
                </a:solidFill>
                <a:latin typeface="Arial"/>
              </a:rPr>
              <a:t>Туннели </a:t>
            </a:r>
            <a:endParaRPr lang="en-US" sz="1200" b="1" dirty="0">
              <a:solidFill>
                <a:schemeClr val="accent5">
                  <a:lumMod val="75000"/>
                </a:schemeClr>
              </a:solidFill>
              <a:latin typeface="Arial"/>
            </a:endParaRPr>
          </a:p>
        </p:txBody>
      </p:sp>
      <p:sp>
        <p:nvSpPr>
          <p:cNvPr id="26" name="ZoneTexte 6"/>
          <p:cNvSpPr txBox="1">
            <a:spLocks noChangeArrowheads="1"/>
          </p:cNvSpPr>
          <p:nvPr/>
        </p:nvSpPr>
        <p:spPr bwMode="auto">
          <a:xfrm rot="16200000">
            <a:off x="4095030" y="5435793"/>
            <a:ext cx="1828803" cy="492420"/>
          </a:xfrm>
          <a:prstGeom prst="rect">
            <a:avLst/>
          </a:prstGeom>
          <a:noFill/>
          <a:ln w="9525">
            <a:noFill/>
            <a:miter lim="800000"/>
            <a:headEnd/>
            <a:tailEnd/>
          </a:ln>
        </p:spPr>
        <p:txBody>
          <a:bodyPr wrap="square" lIns="121899" tIns="60949" rIns="121899" bIns="60949" anchor="ctr">
            <a:spAutoFit/>
          </a:bodyPr>
          <a:lstStyle/>
          <a:p>
            <a:pPr algn="r"/>
            <a:r>
              <a:rPr lang="ru-RU" sz="1200" b="1" dirty="0" smtClean="0">
                <a:solidFill>
                  <a:schemeClr val="accent5">
                    <a:lumMod val="75000"/>
                  </a:schemeClr>
                </a:solidFill>
                <a:latin typeface="Arial"/>
              </a:rPr>
              <a:t>Возобновляемая энергетика</a:t>
            </a:r>
            <a:endParaRPr lang="en-US" sz="1200" b="1" dirty="0">
              <a:solidFill>
                <a:schemeClr val="accent5">
                  <a:lumMod val="75000"/>
                </a:schemeClr>
              </a:solidFill>
              <a:latin typeface="Arial"/>
            </a:endParaRPr>
          </a:p>
        </p:txBody>
      </p:sp>
      <p:sp>
        <p:nvSpPr>
          <p:cNvPr id="27" name="Rounded Rectangle 8"/>
          <p:cNvSpPr>
            <a:spLocks noChangeArrowheads="1"/>
          </p:cNvSpPr>
          <p:nvPr/>
        </p:nvSpPr>
        <p:spPr bwMode="auto">
          <a:xfrm>
            <a:off x="652018" y="3650960"/>
            <a:ext cx="3031708" cy="758442"/>
          </a:xfrm>
          <a:prstGeom prst="roundRect">
            <a:avLst>
              <a:gd name="adj" fmla="val 0"/>
            </a:avLst>
          </a:prstGeom>
          <a:solidFill>
            <a:schemeClr val="bg1"/>
          </a:solidFill>
          <a:ln w="38100" algn="ctr">
            <a:solidFill>
              <a:srgbClr val="00B050"/>
            </a:solidFill>
            <a:round/>
            <a:headEnd type="none" w="sm" len="sm"/>
            <a:tailEnd type="none" w="sm" len="sm"/>
          </a:ln>
        </p:spPr>
        <p:txBody>
          <a:bodyPr lIns="54000" tIns="0" rIns="54000" anchor="ctr" anchorCtr="0"/>
          <a:lstStyle/>
          <a:p>
            <a:pPr algn="ctr">
              <a:defRPr/>
            </a:pPr>
            <a:r>
              <a:rPr lang="ru-RU" sz="1400" b="1" dirty="0" smtClean="0">
                <a:solidFill>
                  <a:srgbClr val="00B050"/>
                </a:solidFill>
                <a:latin typeface="Arial" charset="0"/>
              </a:rPr>
              <a:t>Программирование</a:t>
            </a:r>
            <a:endParaRPr lang="en-US" sz="1400" b="1" dirty="0">
              <a:solidFill>
                <a:srgbClr val="00B050"/>
              </a:solidFill>
              <a:latin typeface="Arial" charset="0"/>
            </a:endParaRPr>
          </a:p>
          <a:p>
            <a:pPr algn="ctr">
              <a:defRPr/>
            </a:pPr>
            <a:r>
              <a:rPr lang="ru-RU" sz="1400" b="1" dirty="0" smtClean="0">
                <a:solidFill>
                  <a:srgbClr val="00B050"/>
                </a:solidFill>
                <a:latin typeface="Arial" charset="0"/>
              </a:rPr>
              <a:t>Совместимость устройств и ПО</a:t>
            </a:r>
            <a:endParaRPr lang="en-US" sz="1400" b="1" dirty="0">
              <a:solidFill>
                <a:srgbClr val="00B050"/>
              </a:solidFill>
              <a:latin typeface="Arial" charset="0"/>
            </a:endParaRPr>
          </a:p>
          <a:p>
            <a:pPr algn="ctr">
              <a:defRPr/>
            </a:pPr>
            <a:r>
              <a:rPr lang="ru-RU" sz="1400" b="1" dirty="0" smtClean="0">
                <a:solidFill>
                  <a:srgbClr val="00B050"/>
                </a:solidFill>
                <a:latin typeface="Arial" charset="0"/>
              </a:rPr>
              <a:t>Несколько БД</a:t>
            </a:r>
            <a:r>
              <a:rPr lang="en-US" sz="1400" b="1" dirty="0" smtClean="0">
                <a:solidFill>
                  <a:srgbClr val="00B050"/>
                </a:solidFill>
                <a:latin typeface="Arial" charset="0"/>
              </a:rPr>
              <a:t>&amp; </a:t>
            </a:r>
            <a:r>
              <a:rPr lang="ru-RU" sz="1400" b="1" dirty="0" smtClean="0">
                <a:solidFill>
                  <a:srgbClr val="00B050"/>
                </a:solidFill>
                <a:latin typeface="Arial" charset="0"/>
              </a:rPr>
              <a:t>инструментов</a:t>
            </a:r>
            <a:endParaRPr lang="en-US" sz="1400" b="1" dirty="0">
              <a:solidFill>
                <a:srgbClr val="00B050"/>
              </a:solidFill>
              <a:latin typeface="Arial" charset="0"/>
            </a:endParaRPr>
          </a:p>
        </p:txBody>
      </p:sp>
      <p:sp>
        <p:nvSpPr>
          <p:cNvPr id="28" name="Rounded Rectangle 10"/>
          <p:cNvSpPr>
            <a:spLocks noChangeArrowheads="1"/>
          </p:cNvSpPr>
          <p:nvPr/>
        </p:nvSpPr>
        <p:spPr bwMode="auto">
          <a:xfrm>
            <a:off x="8487164" y="3650960"/>
            <a:ext cx="3255255" cy="758442"/>
          </a:xfrm>
          <a:prstGeom prst="roundRect">
            <a:avLst>
              <a:gd name="adj" fmla="val 0"/>
            </a:avLst>
          </a:prstGeom>
          <a:solidFill>
            <a:schemeClr val="bg1"/>
          </a:solidFill>
          <a:ln w="38100" algn="ctr">
            <a:solidFill>
              <a:srgbClr val="E47F00"/>
            </a:solidFill>
            <a:round/>
            <a:headEnd type="none" w="sm" len="sm"/>
            <a:tailEnd type="none" w="sm" len="sm"/>
          </a:ln>
        </p:spPr>
        <p:txBody>
          <a:bodyPr tIns="0" anchor="ctr" anchorCtr="0"/>
          <a:lstStyle/>
          <a:p>
            <a:pPr algn="ctr"/>
            <a:r>
              <a:rPr lang="ru-RU" sz="1400" b="1" dirty="0" smtClean="0">
                <a:solidFill>
                  <a:srgbClr val="E47F00"/>
                </a:solidFill>
              </a:rPr>
              <a:t>Конфигурирование</a:t>
            </a:r>
            <a:endParaRPr lang="en-US" sz="1400" b="1" dirty="0">
              <a:solidFill>
                <a:srgbClr val="E47F00"/>
              </a:solidFill>
            </a:endParaRPr>
          </a:p>
          <a:p>
            <a:pPr algn="ctr"/>
            <a:r>
              <a:rPr lang="ru-RU" sz="1400" b="1" dirty="0" smtClean="0">
                <a:solidFill>
                  <a:srgbClr val="E47F00"/>
                </a:solidFill>
              </a:rPr>
              <a:t>Интеграция</a:t>
            </a:r>
            <a:endParaRPr lang="en-US" sz="1400" b="1" dirty="0">
              <a:solidFill>
                <a:srgbClr val="E47F00"/>
              </a:solidFill>
            </a:endParaRPr>
          </a:p>
          <a:p>
            <a:pPr algn="ctr"/>
            <a:r>
              <a:rPr lang="ru-RU" sz="1400" b="1" dirty="0" smtClean="0">
                <a:solidFill>
                  <a:srgbClr val="E47F00"/>
                </a:solidFill>
              </a:rPr>
              <a:t>Единая БД</a:t>
            </a:r>
            <a:r>
              <a:rPr lang="en-US" sz="1400" b="1" dirty="0" smtClean="0">
                <a:solidFill>
                  <a:srgbClr val="E47F00"/>
                </a:solidFill>
              </a:rPr>
              <a:t>&amp; </a:t>
            </a:r>
            <a:r>
              <a:rPr lang="ru-RU" sz="1400" b="1" dirty="0" smtClean="0">
                <a:solidFill>
                  <a:srgbClr val="E47F00"/>
                </a:solidFill>
              </a:rPr>
              <a:t>инструментов</a:t>
            </a:r>
            <a:endParaRPr lang="en-US" sz="1400" b="1" dirty="0">
              <a:solidFill>
                <a:srgbClr val="E47F00"/>
              </a:solidFill>
            </a:endParaRPr>
          </a:p>
        </p:txBody>
      </p:sp>
      <p:sp>
        <p:nvSpPr>
          <p:cNvPr id="29" name="Rounded Rectangle 8"/>
          <p:cNvSpPr>
            <a:spLocks noChangeArrowheads="1"/>
          </p:cNvSpPr>
          <p:nvPr/>
        </p:nvSpPr>
        <p:spPr bwMode="auto">
          <a:xfrm>
            <a:off x="652018" y="2798485"/>
            <a:ext cx="3031708" cy="758442"/>
          </a:xfrm>
          <a:prstGeom prst="roundRect">
            <a:avLst>
              <a:gd name="adj" fmla="val 0"/>
            </a:avLst>
          </a:prstGeom>
          <a:solidFill>
            <a:schemeClr val="bg1"/>
          </a:solidFill>
          <a:ln w="38100" algn="ctr">
            <a:solidFill>
              <a:srgbClr val="00B050"/>
            </a:solidFill>
            <a:round/>
            <a:headEnd type="none" w="sm" len="sm"/>
            <a:tailEnd type="none" w="sm" len="sm"/>
          </a:ln>
        </p:spPr>
        <p:txBody>
          <a:bodyPr lIns="54000" tIns="0" rIns="54000" anchor="ctr" anchorCtr="0"/>
          <a:lstStyle/>
          <a:p>
            <a:pPr algn="ctr">
              <a:defRPr/>
            </a:pPr>
            <a:r>
              <a:rPr lang="en-US" sz="1400" b="1" dirty="0" smtClean="0">
                <a:solidFill>
                  <a:srgbClr val="00B050"/>
                </a:solidFill>
                <a:latin typeface="Arial" charset="0"/>
              </a:rPr>
              <a:t>HW</a:t>
            </a:r>
            <a:r>
              <a:rPr lang="en-US" sz="1400" b="1" dirty="0">
                <a:solidFill>
                  <a:srgbClr val="00B050"/>
                </a:solidFill>
                <a:latin typeface="Arial" charset="0"/>
              </a:rPr>
              <a:t>, SW </a:t>
            </a:r>
            <a:r>
              <a:rPr lang="ru-RU" sz="1400" b="1" dirty="0" smtClean="0">
                <a:solidFill>
                  <a:srgbClr val="00B050"/>
                </a:solidFill>
                <a:latin typeface="Arial" charset="0"/>
              </a:rPr>
              <a:t>и сервисы через различные каналы и поставщиков</a:t>
            </a:r>
            <a:endParaRPr lang="en-US" sz="1400" b="1" dirty="0">
              <a:solidFill>
                <a:srgbClr val="00B050"/>
              </a:solidFill>
              <a:latin typeface="Arial" charset="0"/>
            </a:endParaRPr>
          </a:p>
        </p:txBody>
      </p:sp>
      <p:sp>
        <p:nvSpPr>
          <p:cNvPr id="30" name="Rounded Rectangle 10"/>
          <p:cNvSpPr>
            <a:spLocks noChangeArrowheads="1"/>
          </p:cNvSpPr>
          <p:nvPr/>
        </p:nvSpPr>
        <p:spPr bwMode="auto">
          <a:xfrm>
            <a:off x="8297686" y="2803247"/>
            <a:ext cx="3673334" cy="758442"/>
          </a:xfrm>
          <a:prstGeom prst="roundRect">
            <a:avLst>
              <a:gd name="adj" fmla="val 0"/>
            </a:avLst>
          </a:prstGeom>
          <a:solidFill>
            <a:schemeClr val="bg1"/>
          </a:solidFill>
          <a:ln w="38100" algn="ctr">
            <a:solidFill>
              <a:srgbClr val="E47F00"/>
            </a:solidFill>
            <a:round/>
            <a:headEnd type="none" w="sm" len="sm"/>
            <a:tailEnd type="none" w="sm" len="sm"/>
          </a:ln>
        </p:spPr>
        <p:txBody>
          <a:bodyPr tIns="0" anchor="ctr" anchorCtr="0"/>
          <a:lstStyle/>
          <a:p>
            <a:pPr algn="ctr"/>
            <a:r>
              <a:rPr lang="ru-RU" sz="1400" b="1" dirty="0" smtClean="0">
                <a:solidFill>
                  <a:srgbClr val="E47F00"/>
                </a:solidFill>
              </a:rPr>
              <a:t>Интегрированные  </a:t>
            </a:r>
            <a:r>
              <a:rPr lang="en-US" sz="1400" b="1" dirty="0" smtClean="0">
                <a:solidFill>
                  <a:srgbClr val="E47F00"/>
                </a:solidFill>
              </a:rPr>
              <a:t> </a:t>
            </a:r>
            <a:r>
              <a:rPr lang="en-US" sz="1400" b="1" dirty="0">
                <a:solidFill>
                  <a:srgbClr val="E47F00"/>
                </a:solidFill>
              </a:rPr>
              <a:t>HW, SW </a:t>
            </a:r>
            <a:r>
              <a:rPr lang="ru-RU" sz="1400" b="1" dirty="0" smtClean="0">
                <a:solidFill>
                  <a:srgbClr val="E47F00"/>
                </a:solidFill>
              </a:rPr>
              <a:t>и сервисы</a:t>
            </a:r>
            <a:endParaRPr lang="en-US" sz="1400" b="1" dirty="0">
              <a:solidFill>
                <a:srgbClr val="E47F00"/>
              </a:solidFill>
            </a:endParaRPr>
          </a:p>
          <a:p>
            <a:pPr algn="ctr"/>
            <a:r>
              <a:rPr lang="ru-RU" sz="1400" b="1" dirty="0" smtClean="0">
                <a:solidFill>
                  <a:srgbClr val="E47F00"/>
                </a:solidFill>
              </a:rPr>
              <a:t>Поддержка всего жизненного цикла</a:t>
            </a:r>
            <a:endParaRPr lang="en-US" sz="1400" b="1" dirty="0">
              <a:solidFill>
                <a:srgbClr val="E47F00"/>
              </a:solidFill>
            </a:endParaRPr>
          </a:p>
          <a:p>
            <a:pPr algn="ctr"/>
            <a:r>
              <a:rPr lang="ru-RU" sz="1400" b="1" dirty="0" smtClean="0">
                <a:solidFill>
                  <a:srgbClr val="E47F00"/>
                </a:solidFill>
              </a:rPr>
              <a:t>Надежная архитектура</a:t>
            </a:r>
            <a:endParaRPr lang="en-US" sz="1400" b="1" dirty="0">
              <a:solidFill>
                <a:srgbClr val="E47F00"/>
              </a:solidFill>
            </a:endParaRPr>
          </a:p>
        </p:txBody>
      </p:sp>
      <p:sp>
        <p:nvSpPr>
          <p:cNvPr id="31" name="Rounded Rectangle 8"/>
          <p:cNvSpPr>
            <a:spLocks noChangeArrowheads="1"/>
          </p:cNvSpPr>
          <p:nvPr/>
        </p:nvSpPr>
        <p:spPr bwMode="auto">
          <a:xfrm>
            <a:off x="652018" y="1949786"/>
            <a:ext cx="3031708" cy="758251"/>
          </a:xfrm>
          <a:prstGeom prst="roundRect">
            <a:avLst>
              <a:gd name="adj" fmla="val 0"/>
            </a:avLst>
          </a:prstGeom>
          <a:solidFill>
            <a:schemeClr val="bg1"/>
          </a:solidFill>
          <a:ln w="38100" algn="ctr">
            <a:solidFill>
              <a:srgbClr val="00B050"/>
            </a:solidFill>
            <a:round/>
            <a:headEnd type="none" w="sm" len="sm"/>
            <a:tailEnd type="none" w="sm" len="sm"/>
          </a:ln>
        </p:spPr>
        <p:txBody>
          <a:bodyPr lIns="54000" tIns="0" rIns="54000" anchor="ctr" anchorCtr="0"/>
          <a:lstStyle/>
          <a:p>
            <a:pPr algn="ctr">
              <a:defRPr/>
            </a:pPr>
            <a:r>
              <a:rPr lang="ru-RU" sz="1200" b="1" dirty="0" smtClean="0">
                <a:solidFill>
                  <a:srgbClr val="00B050"/>
                </a:solidFill>
                <a:latin typeface="Arial" charset="0"/>
              </a:rPr>
              <a:t>Выбор продуктов</a:t>
            </a:r>
            <a:endParaRPr lang="en-US" sz="1200" b="1" dirty="0" smtClean="0">
              <a:solidFill>
                <a:srgbClr val="00B050"/>
              </a:solidFill>
              <a:latin typeface="Arial" charset="0"/>
            </a:endParaRPr>
          </a:p>
          <a:p>
            <a:pPr algn="ctr">
              <a:defRPr/>
            </a:pPr>
            <a:r>
              <a:rPr lang="ru-RU" sz="1200" b="1" dirty="0" smtClean="0">
                <a:solidFill>
                  <a:srgbClr val="00B050"/>
                </a:solidFill>
                <a:latin typeface="Arial" charset="0"/>
              </a:rPr>
              <a:t>Выбор поставщиков</a:t>
            </a:r>
            <a:endParaRPr lang="en-US" sz="1200" b="1" dirty="0" smtClean="0">
              <a:solidFill>
                <a:srgbClr val="00B050"/>
              </a:solidFill>
              <a:latin typeface="Arial" charset="0"/>
            </a:endParaRPr>
          </a:p>
          <a:p>
            <a:pPr algn="ctr">
              <a:defRPr/>
            </a:pPr>
            <a:r>
              <a:rPr lang="en-US" sz="1200" i="1" dirty="0" smtClean="0">
                <a:solidFill>
                  <a:srgbClr val="00B050"/>
                </a:solidFill>
                <a:latin typeface="Arial" charset="0"/>
              </a:rPr>
              <a:t>“</a:t>
            </a:r>
            <a:r>
              <a:rPr lang="ru-RU" sz="1200" i="1" dirty="0" smtClean="0">
                <a:solidFill>
                  <a:srgbClr val="00B050"/>
                </a:solidFill>
                <a:latin typeface="Arial" charset="0"/>
              </a:rPr>
              <a:t>Я хочу быть свободным в выборе и</a:t>
            </a:r>
            <a:r>
              <a:rPr lang="en-US" sz="1200" i="1" dirty="0" smtClean="0">
                <a:solidFill>
                  <a:srgbClr val="00B050"/>
                </a:solidFill>
                <a:latin typeface="Arial" charset="0"/>
              </a:rPr>
              <a:t> </a:t>
            </a:r>
            <a:r>
              <a:rPr lang="ru-RU" sz="1200" i="1" dirty="0" smtClean="0">
                <a:solidFill>
                  <a:srgbClr val="00B050"/>
                </a:solidFill>
                <a:latin typeface="Arial" charset="0"/>
              </a:rPr>
              <a:t> иметь лучшее</a:t>
            </a:r>
            <a:r>
              <a:rPr lang="en-US" sz="1200" i="1" dirty="0" smtClean="0">
                <a:solidFill>
                  <a:srgbClr val="00B050"/>
                </a:solidFill>
                <a:latin typeface="Arial" charset="0"/>
              </a:rPr>
              <a:t>”</a:t>
            </a:r>
            <a:endParaRPr lang="en-US" sz="1200" b="1" dirty="0">
              <a:latin typeface="Arial" charset="0"/>
            </a:endParaRPr>
          </a:p>
        </p:txBody>
      </p:sp>
      <p:sp>
        <p:nvSpPr>
          <p:cNvPr id="32" name="Rounded Rectangle 10"/>
          <p:cNvSpPr>
            <a:spLocks noChangeArrowheads="1"/>
          </p:cNvSpPr>
          <p:nvPr/>
        </p:nvSpPr>
        <p:spPr bwMode="auto">
          <a:xfrm>
            <a:off x="8493514" y="1954549"/>
            <a:ext cx="3340346" cy="758251"/>
          </a:xfrm>
          <a:prstGeom prst="roundRect">
            <a:avLst>
              <a:gd name="adj" fmla="val 0"/>
            </a:avLst>
          </a:prstGeom>
          <a:solidFill>
            <a:schemeClr val="bg1"/>
          </a:solidFill>
          <a:ln w="38100" algn="ctr">
            <a:solidFill>
              <a:srgbClr val="E47F00"/>
            </a:solidFill>
            <a:round/>
            <a:headEnd type="none" w="sm" len="sm"/>
            <a:tailEnd type="none" w="sm" len="sm"/>
          </a:ln>
        </p:spPr>
        <p:txBody>
          <a:bodyPr tIns="0" anchor="ctr" anchorCtr="0"/>
          <a:lstStyle/>
          <a:p>
            <a:pPr algn="ctr"/>
            <a:r>
              <a:rPr lang="ru-RU" sz="1200" b="1" dirty="0" smtClean="0">
                <a:solidFill>
                  <a:srgbClr val="E47F00"/>
                </a:solidFill>
              </a:rPr>
              <a:t>Единая система/один поставщик</a:t>
            </a:r>
            <a:endParaRPr lang="en-US" sz="1200" b="1" dirty="0">
              <a:solidFill>
                <a:srgbClr val="E47F00"/>
              </a:solidFill>
            </a:endParaRPr>
          </a:p>
          <a:p>
            <a:pPr algn="ctr"/>
            <a:r>
              <a:rPr lang="ru-RU" sz="1200" b="1" dirty="0" smtClean="0">
                <a:solidFill>
                  <a:srgbClr val="E47F00"/>
                </a:solidFill>
              </a:rPr>
              <a:t>Стандартизация</a:t>
            </a:r>
            <a:endParaRPr lang="en-US" sz="1200" b="1" dirty="0">
              <a:solidFill>
                <a:srgbClr val="E47F00"/>
              </a:solidFill>
            </a:endParaRPr>
          </a:p>
          <a:p>
            <a:pPr algn="ctr"/>
            <a:r>
              <a:rPr lang="en-US" sz="1200" i="1" dirty="0" smtClean="0">
                <a:solidFill>
                  <a:srgbClr val="E47F00"/>
                </a:solidFill>
              </a:rPr>
              <a:t>“</a:t>
            </a:r>
            <a:r>
              <a:rPr lang="ru-RU" sz="1200" i="1" dirty="0" smtClean="0">
                <a:solidFill>
                  <a:srgbClr val="E47F00"/>
                </a:solidFill>
              </a:rPr>
              <a:t>Мне нужна одна точка ответственности</a:t>
            </a:r>
            <a:r>
              <a:rPr lang="en-US" sz="1400" i="1" dirty="0" smtClean="0">
                <a:solidFill>
                  <a:srgbClr val="E47F00"/>
                </a:solidFill>
              </a:rPr>
              <a:t>”</a:t>
            </a:r>
            <a:endParaRPr lang="en-US" sz="1400" i="1" dirty="0">
              <a:solidFill>
                <a:srgbClr val="E47F00"/>
              </a:solidFill>
            </a:endParaRPr>
          </a:p>
        </p:txBody>
      </p:sp>
      <p:sp>
        <p:nvSpPr>
          <p:cNvPr id="33" name="Abgerundetes Rechteck 32"/>
          <p:cNvSpPr/>
          <p:nvPr/>
        </p:nvSpPr>
        <p:spPr>
          <a:xfrm>
            <a:off x="1152333" y="1534402"/>
            <a:ext cx="2019196" cy="324000"/>
          </a:xfrm>
          <a:prstGeom prst="roundRect">
            <a:avLst>
              <a:gd name="adj" fmla="val 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b="1" dirty="0" smtClean="0"/>
              <a:t>PLC/PAC</a:t>
            </a:r>
          </a:p>
        </p:txBody>
      </p:sp>
      <p:sp>
        <p:nvSpPr>
          <p:cNvPr id="34" name="Abgerundetes Rechteck 33"/>
          <p:cNvSpPr/>
          <p:nvPr/>
        </p:nvSpPr>
        <p:spPr>
          <a:xfrm>
            <a:off x="9003596" y="1534402"/>
            <a:ext cx="2019196" cy="324000"/>
          </a:xfrm>
          <a:prstGeom prst="roundRect">
            <a:avLst>
              <a:gd name="adj" fmla="val 0"/>
            </a:avLst>
          </a:prstGeom>
          <a:solidFill>
            <a:srgbClr val="E47F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b="1" dirty="0" smtClean="0"/>
              <a:t>DCS</a:t>
            </a:r>
          </a:p>
        </p:txBody>
      </p:sp>
      <p:sp>
        <p:nvSpPr>
          <p:cNvPr id="35" name="Abgerundetes Rechteck 34"/>
          <p:cNvSpPr/>
          <p:nvPr/>
        </p:nvSpPr>
        <p:spPr>
          <a:xfrm>
            <a:off x="5083447" y="1521339"/>
            <a:ext cx="2019196" cy="324000"/>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b="1" dirty="0" err="1" smtClean="0"/>
              <a:t>PlantStruxure</a:t>
            </a:r>
            <a:r>
              <a:rPr lang="en-GB" sz="1600" b="1" dirty="0" smtClean="0"/>
              <a:t> PES</a:t>
            </a:r>
          </a:p>
        </p:txBody>
      </p:sp>
      <p:sp>
        <p:nvSpPr>
          <p:cNvPr id="36" name="Rounded Rectangle 10"/>
          <p:cNvSpPr>
            <a:spLocks noChangeArrowheads="1"/>
          </p:cNvSpPr>
          <p:nvPr/>
        </p:nvSpPr>
        <p:spPr bwMode="auto">
          <a:xfrm>
            <a:off x="3888405" y="1960508"/>
            <a:ext cx="4409280" cy="747529"/>
          </a:xfrm>
          <a:prstGeom prst="roundRect">
            <a:avLst>
              <a:gd name="adj" fmla="val 0"/>
            </a:avLst>
          </a:prstGeom>
          <a:solidFill>
            <a:schemeClr val="bg1"/>
          </a:solidFill>
          <a:ln w="38100" algn="ctr">
            <a:solidFill>
              <a:srgbClr val="00B0F0"/>
            </a:solidFill>
            <a:round/>
            <a:headEnd type="none" w="sm" len="sm"/>
            <a:tailEnd type="none" w="sm" len="sm"/>
          </a:ln>
        </p:spPr>
        <p:txBody>
          <a:bodyPr tIns="0" anchor="ctr" anchorCtr="0"/>
          <a:lstStyle/>
          <a:p>
            <a:pPr algn="ctr"/>
            <a:r>
              <a:rPr lang="ru-RU" sz="1400" b="1" dirty="0" smtClean="0">
                <a:solidFill>
                  <a:srgbClr val="00B0F0"/>
                </a:solidFill>
              </a:rPr>
              <a:t>Объединяет достоинства</a:t>
            </a:r>
            <a:r>
              <a:rPr lang="en-US" sz="1400" b="1" dirty="0" smtClean="0">
                <a:solidFill>
                  <a:srgbClr val="00B0F0"/>
                </a:solidFill>
              </a:rPr>
              <a:t>“PLC/PAC </a:t>
            </a:r>
            <a:r>
              <a:rPr lang="ru-RU" sz="1400" b="1" dirty="0" smtClean="0">
                <a:solidFill>
                  <a:srgbClr val="00B0F0"/>
                </a:solidFill>
              </a:rPr>
              <a:t>и </a:t>
            </a:r>
            <a:r>
              <a:rPr lang="en-US" sz="1400" b="1" dirty="0" smtClean="0">
                <a:solidFill>
                  <a:srgbClr val="00B0F0"/>
                </a:solidFill>
              </a:rPr>
              <a:t>DCS”</a:t>
            </a:r>
            <a:endParaRPr lang="en-US" sz="900" b="1" dirty="0" smtClean="0">
              <a:solidFill>
                <a:srgbClr val="00B0F0"/>
              </a:solidFill>
            </a:endParaRPr>
          </a:p>
          <a:p>
            <a:pPr algn="ctr"/>
            <a:r>
              <a:rPr lang="en-US" sz="1400" i="1" dirty="0" smtClean="0">
                <a:solidFill>
                  <a:srgbClr val="00B0F0"/>
                </a:solidFill>
              </a:rPr>
              <a:t>“</a:t>
            </a:r>
            <a:r>
              <a:rPr lang="ru-RU" sz="1400" i="1" dirty="0" smtClean="0">
                <a:solidFill>
                  <a:srgbClr val="00B0F0"/>
                </a:solidFill>
              </a:rPr>
              <a:t>Мне надо больше, чем просто </a:t>
            </a:r>
            <a:r>
              <a:rPr lang="en-US" sz="1400" i="1" dirty="0" smtClean="0">
                <a:solidFill>
                  <a:srgbClr val="00B0F0"/>
                </a:solidFill>
              </a:rPr>
              <a:t>PLC/PAC”</a:t>
            </a:r>
            <a:endParaRPr lang="en-US" sz="1400" i="1" dirty="0">
              <a:solidFill>
                <a:srgbClr val="00B0F0"/>
              </a:solidFill>
            </a:endParaRPr>
          </a:p>
        </p:txBody>
      </p:sp>
      <p:sp>
        <p:nvSpPr>
          <p:cNvPr id="37" name="Pfeil nach rechts 36"/>
          <p:cNvSpPr/>
          <p:nvPr/>
        </p:nvSpPr>
        <p:spPr bwMode="auto">
          <a:xfrm>
            <a:off x="3518281" y="2653806"/>
            <a:ext cx="1510092" cy="705394"/>
          </a:xfrm>
          <a:prstGeom prst="rightArrow">
            <a:avLst/>
          </a:prstGeom>
          <a:solidFill>
            <a:schemeClr val="tx2"/>
          </a:solidFill>
          <a:ln w="12700" cap="flat" cmpd="sng" algn="ctr">
            <a:solidFill>
              <a:schemeClr val="tx2"/>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bg2"/>
              </a:solidFill>
              <a:effectLst/>
              <a:latin typeface="Arial" charset="0"/>
            </a:endParaRPr>
          </a:p>
        </p:txBody>
      </p:sp>
      <p:sp>
        <p:nvSpPr>
          <p:cNvPr id="38" name="Pfeil nach rechts 37"/>
          <p:cNvSpPr/>
          <p:nvPr/>
        </p:nvSpPr>
        <p:spPr bwMode="auto">
          <a:xfrm rot="10800000">
            <a:off x="7124700" y="3840380"/>
            <a:ext cx="1510092" cy="705394"/>
          </a:xfrm>
          <a:prstGeom prst="rightArrow">
            <a:avLst/>
          </a:prstGeom>
          <a:solidFill>
            <a:srgbClr val="E47F00"/>
          </a:solidFill>
          <a:ln w="12700" cap="flat" cmpd="sng" algn="ctr">
            <a:solidFill>
              <a:srgbClr val="E47F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bg2"/>
              </a:solidFill>
              <a:effectLst/>
              <a:latin typeface="Arial" charset="0"/>
            </a:endParaRPr>
          </a:p>
        </p:txBody>
      </p:sp>
      <p:sp>
        <p:nvSpPr>
          <p:cNvPr id="39" name="Textfeld 38"/>
          <p:cNvSpPr txBox="1"/>
          <p:nvPr/>
        </p:nvSpPr>
        <p:spPr>
          <a:xfrm>
            <a:off x="5070971" y="2819390"/>
            <a:ext cx="3101747" cy="369332"/>
          </a:xfrm>
          <a:prstGeom prst="rect">
            <a:avLst/>
          </a:prstGeom>
          <a:noFill/>
        </p:spPr>
        <p:txBody>
          <a:bodyPr wrap="none" rtlCol="0">
            <a:spAutoFit/>
          </a:bodyPr>
          <a:lstStyle/>
          <a:p>
            <a:r>
              <a:rPr lang="ru-RU" b="1" dirty="0" smtClean="0">
                <a:solidFill>
                  <a:srgbClr val="00B050"/>
                </a:solidFill>
              </a:rPr>
              <a:t>Надежное  оборудование</a:t>
            </a:r>
            <a:endParaRPr lang="en-GB" b="1" dirty="0">
              <a:solidFill>
                <a:srgbClr val="00B050"/>
              </a:solidFill>
            </a:endParaRPr>
          </a:p>
        </p:txBody>
      </p:sp>
      <p:sp>
        <p:nvSpPr>
          <p:cNvPr id="40" name="Textfeld 39"/>
          <p:cNvSpPr txBox="1"/>
          <p:nvPr/>
        </p:nvSpPr>
        <p:spPr>
          <a:xfrm>
            <a:off x="4393476" y="3977952"/>
            <a:ext cx="2550506" cy="369332"/>
          </a:xfrm>
          <a:prstGeom prst="rect">
            <a:avLst/>
          </a:prstGeom>
          <a:noFill/>
        </p:spPr>
        <p:txBody>
          <a:bodyPr wrap="none" rtlCol="0">
            <a:spAutoFit/>
          </a:bodyPr>
          <a:lstStyle/>
          <a:p>
            <a:r>
              <a:rPr lang="ru-RU" b="1" dirty="0" smtClean="0">
                <a:solidFill>
                  <a:srgbClr val="E47F00"/>
                </a:solidFill>
              </a:rPr>
              <a:t>Единая база данных</a:t>
            </a:r>
            <a:endParaRPr lang="en-GB" b="1" dirty="0">
              <a:solidFill>
                <a:srgbClr val="E47F00"/>
              </a:solidFill>
            </a:endParaRPr>
          </a:p>
        </p:txBody>
      </p:sp>
      <p:sp>
        <p:nvSpPr>
          <p:cNvPr id="41" name="Rounded Rectangle 84"/>
          <p:cNvSpPr/>
          <p:nvPr/>
        </p:nvSpPr>
        <p:spPr bwMode="auto">
          <a:xfrm>
            <a:off x="4271099" y="6239703"/>
            <a:ext cx="2831544" cy="508000"/>
          </a:xfrm>
          <a:prstGeom prst="roundRect">
            <a:avLst/>
          </a:prstGeom>
          <a:solidFill>
            <a:schemeClr val="bg1">
              <a:lumMod val="95000"/>
            </a:schemeClr>
          </a:solidFill>
          <a:ln w="1270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21" tIns="45712" rIns="91421" bIns="45712" numCol="1" rtlCol="0" anchor="ctr" anchorCtr="0" compatLnSpc="1">
            <a:prstTxWarp prst="textNoShape">
              <a:avLst/>
            </a:prstTxWarp>
          </a:bodyPr>
          <a:lstStyle/>
          <a:p>
            <a:pPr algn="ctr" defTabSz="914217"/>
            <a:r>
              <a:rPr lang="ru-RU" sz="1200" b="1" dirty="0" smtClean="0">
                <a:solidFill>
                  <a:srgbClr val="009530"/>
                </a:solidFill>
              </a:rPr>
              <a:t>Гибридные сегменты промышленности</a:t>
            </a:r>
            <a:endParaRPr lang="en-US" sz="1200" b="1" dirty="0">
              <a:solidFill>
                <a:srgbClr val="009530"/>
              </a:solidFill>
            </a:endParaRPr>
          </a:p>
        </p:txBody>
      </p:sp>
      <p:sp>
        <p:nvSpPr>
          <p:cNvPr id="42" name="Textfeld 41"/>
          <p:cNvSpPr txBox="1"/>
          <p:nvPr/>
        </p:nvSpPr>
        <p:spPr>
          <a:xfrm>
            <a:off x="3767219" y="3300821"/>
            <a:ext cx="4651658" cy="584775"/>
          </a:xfrm>
          <a:prstGeom prst="rect">
            <a:avLst/>
          </a:prstGeom>
          <a:noFill/>
        </p:spPr>
        <p:txBody>
          <a:bodyPr wrap="none" rtlCol="0">
            <a:spAutoFit/>
          </a:bodyPr>
          <a:lstStyle/>
          <a:p>
            <a:pPr algn="ctr"/>
            <a:r>
              <a:rPr lang="ru-RU" sz="1600" b="1" dirty="0" smtClean="0">
                <a:solidFill>
                  <a:srgbClr val="00B0F0"/>
                </a:solidFill>
              </a:rPr>
              <a:t>Простой инжиниринг</a:t>
            </a:r>
            <a:endParaRPr lang="en-GB" sz="1600" b="1" dirty="0" smtClean="0">
              <a:solidFill>
                <a:srgbClr val="00B0F0"/>
              </a:solidFill>
            </a:endParaRPr>
          </a:p>
          <a:p>
            <a:pPr algn="ctr"/>
            <a:r>
              <a:rPr lang="ru-RU" sz="1600" b="1" dirty="0" smtClean="0">
                <a:solidFill>
                  <a:srgbClr val="00B0F0"/>
                </a:solidFill>
              </a:rPr>
              <a:t>Инновационная оперативная деятельность</a:t>
            </a:r>
            <a:endParaRPr lang="en-GB" sz="1600" b="1"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bg/>
                                          </p:spTgt>
                                        </p:tgtEl>
                                        <p:attrNameLst>
                                          <p:attrName>style.visibility</p:attrName>
                                        </p:attrNameLst>
                                      </p:cBhvr>
                                      <p:to>
                                        <p:strVal val="visible"/>
                                      </p:to>
                                    </p:set>
                                    <p:anim calcmode="lin" valueType="num">
                                      <p:cBhvr additive="base">
                                        <p:cTn id="7" dur="500" fill="hold"/>
                                        <p:tgtEl>
                                          <p:spTgt spid="3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6">
                                            <p:txEl>
                                              <p:pRg st="0" end="0"/>
                                            </p:txEl>
                                          </p:spTgt>
                                        </p:tgtEl>
                                        <p:attrNameLst>
                                          <p:attrName>style.visibility</p:attrName>
                                        </p:attrNameLst>
                                      </p:cBhvr>
                                      <p:to>
                                        <p:strVal val="visible"/>
                                      </p:to>
                                    </p:set>
                                    <p:anim calcmode="lin" valueType="num">
                                      <p:cBhvr additive="base">
                                        <p:cTn id="11"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6">
                                            <p:txEl>
                                              <p:pRg st="1" end="1"/>
                                            </p:txEl>
                                          </p:spTgt>
                                        </p:tgtEl>
                                        <p:attrNameLst>
                                          <p:attrName>style.visibility</p:attrName>
                                        </p:attrNameLst>
                                      </p:cBhvr>
                                      <p:to>
                                        <p:strVal val="visible"/>
                                      </p:to>
                                    </p:set>
                                    <p:anim calcmode="lin" valueType="num">
                                      <p:cBhvr additive="base">
                                        <p:cTn id="15" dur="500" fill="hold"/>
                                        <p:tgtEl>
                                          <p:spTgt spid="36">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6">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5">
                                            <p:bg/>
                                          </p:spTgt>
                                        </p:tgtEl>
                                        <p:attrNameLst>
                                          <p:attrName>style.visibility</p:attrName>
                                        </p:attrNameLst>
                                      </p:cBhvr>
                                      <p:to>
                                        <p:strVal val="visible"/>
                                      </p:to>
                                    </p:set>
                                    <p:anim calcmode="lin" valueType="num">
                                      <p:cBhvr additive="base">
                                        <p:cTn id="19" dur="500" fill="hold"/>
                                        <p:tgtEl>
                                          <p:spTgt spid="35">
                                            <p:bg/>
                                          </p:spTgt>
                                        </p:tgtEl>
                                        <p:attrNameLst>
                                          <p:attrName>ppt_x</p:attrName>
                                        </p:attrNameLst>
                                      </p:cBhvr>
                                      <p:tavLst>
                                        <p:tav tm="0">
                                          <p:val>
                                            <p:strVal val="#ppt_x"/>
                                          </p:val>
                                        </p:tav>
                                        <p:tav tm="100000">
                                          <p:val>
                                            <p:strVal val="#ppt_x"/>
                                          </p:val>
                                        </p:tav>
                                      </p:tavLst>
                                    </p:anim>
                                    <p:anim calcmode="lin" valueType="num">
                                      <p:cBhvr additive="base">
                                        <p:cTn id="20" dur="500" fill="hold"/>
                                        <p:tgtEl>
                                          <p:spTgt spid="35">
                                            <p:bg/>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5">
                                            <p:txEl>
                                              <p:pRg st="0" end="0"/>
                                            </p:txEl>
                                          </p:spTgt>
                                        </p:tgtEl>
                                        <p:attrNameLst>
                                          <p:attrName>style.visibility</p:attrName>
                                        </p:attrNameLst>
                                      </p:cBhvr>
                                      <p:to>
                                        <p:strVal val="visible"/>
                                      </p:to>
                                    </p:set>
                                    <p:anim calcmode="lin" valueType="num">
                                      <p:cBhvr additive="base">
                                        <p:cTn id="23"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5">
                                            <p:txEl>
                                              <p:pRg st="0" end="0"/>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1">
                                            <p:bg/>
                                          </p:spTgt>
                                        </p:tgtEl>
                                        <p:attrNameLst>
                                          <p:attrName>style.visibility</p:attrName>
                                        </p:attrNameLst>
                                      </p:cBhvr>
                                      <p:to>
                                        <p:strVal val="visible"/>
                                      </p:to>
                                    </p:set>
                                    <p:anim calcmode="lin" valueType="num">
                                      <p:cBhvr additive="base">
                                        <p:cTn id="27" dur="500" fill="hold"/>
                                        <p:tgtEl>
                                          <p:spTgt spid="41">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41">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
                                            <p:txEl>
                                              <p:pRg st="0" end="0"/>
                                            </p:txEl>
                                          </p:spTgt>
                                        </p:tgtEl>
                                        <p:attrNameLst>
                                          <p:attrName>style.visibility</p:attrName>
                                        </p:attrNameLst>
                                      </p:cBhvr>
                                      <p:to>
                                        <p:strVal val="visible"/>
                                      </p:to>
                                    </p:set>
                                    <p:anim calcmode="lin" valueType="num">
                                      <p:cBhvr additive="base">
                                        <p:cTn id="3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2000"/>
                                        <p:tgtEl>
                                          <p:spTgt spid="3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2000"/>
                                        <p:tgtEl>
                                          <p:spTgt spid="3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2000"/>
                                        <p:tgtEl>
                                          <p:spTgt spid="3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2000"/>
                                        <p:tgtEl>
                                          <p:spTgt spid="4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allAtOnce" animBg="1"/>
      <p:bldP spid="36" grpId="0" build="allAtOnce" animBg="1"/>
      <p:bldP spid="37" grpId="0" animBg="1"/>
      <p:bldP spid="38" grpId="0" animBg="1"/>
      <p:bldP spid="39" grpId="0"/>
      <p:bldP spid="40" grpId="0"/>
      <p:bldP spid="41" grpId="0" build="allAtOnce" animBg="1"/>
      <p:bldP spid="4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a:xfrm>
            <a:off x="354221" y="769914"/>
            <a:ext cx="6395714" cy="3641273"/>
            <a:chOff x="-2865187" y="1916575"/>
            <a:chExt cx="6984618" cy="3641273"/>
          </a:xfrm>
        </p:grpSpPr>
        <p:sp>
          <p:nvSpPr>
            <p:cNvPr id="8" name="TextBox 7"/>
            <p:cNvSpPr txBox="1"/>
            <p:nvPr/>
          </p:nvSpPr>
          <p:spPr>
            <a:xfrm>
              <a:off x="-2865187" y="2175640"/>
              <a:ext cx="6984618" cy="3382208"/>
            </a:xfrm>
            <a:prstGeom prst="roundRect">
              <a:avLst>
                <a:gd name="adj" fmla="val 13761"/>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ü"/>
              </a:pPr>
              <a:r>
                <a:rPr lang="ru-RU" dirty="0" smtClean="0">
                  <a:solidFill>
                    <a:schemeClr val="accent5"/>
                  </a:solidFill>
                  <a:cs typeface="Arial" pitchFamily="34" charset="0"/>
                </a:rPr>
                <a:t>Управление обжигом</a:t>
              </a:r>
              <a:r>
                <a:rPr lang="en-IN" dirty="0" smtClean="0">
                  <a:solidFill>
                    <a:schemeClr val="accent5"/>
                  </a:solidFill>
                  <a:cs typeface="Arial" pitchFamily="34" charset="0"/>
                </a:rPr>
                <a:t>– </a:t>
              </a:r>
              <a:r>
                <a:rPr lang="ru-RU" dirty="0" smtClean="0">
                  <a:solidFill>
                    <a:schemeClr val="accent5"/>
                  </a:solidFill>
                  <a:cs typeface="Arial" pitchFamily="34" charset="0"/>
                </a:rPr>
                <a:t>подача топлива</a:t>
              </a:r>
              <a:r>
                <a:rPr lang="en-IN" dirty="0" smtClean="0">
                  <a:solidFill>
                    <a:schemeClr val="accent5"/>
                  </a:solidFill>
                  <a:cs typeface="Arial" pitchFamily="34" charset="0"/>
                </a:rPr>
                <a:t>, </a:t>
              </a:r>
              <a:r>
                <a:rPr lang="ru-RU" dirty="0" smtClean="0">
                  <a:solidFill>
                    <a:schemeClr val="accent5"/>
                  </a:solidFill>
                  <a:cs typeface="Arial" pitchFamily="34" charset="0"/>
                </a:rPr>
                <a:t>увлажение</a:t>
              </a:r>
              <a:r>
                <a:rPr lang="en-IN" dirty="0" smtClean="0">
                  <a:solidFill>
                    <a:schemeClr val="accent5"/>
                  </a:solidFill>
                  <a:cs typeface="Arial" pitchFamily="34" charset="0"/>
                </a:rPr>
                <a:t>, </a:t>
              </a:r>
              <a:r>
                <a:rPr lang="ru-RU" dirty="0" smtClean="0">
                  <a:solidFill>
                    <a:schemeClr val="accent5"/>
                  </a:solidFill>
                  <a:cs typeface="Arial" pitchFamily="34" charset="0"/>
                </a:rPr>
                <a:t>газоанализ</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Управление топливными смесями – энергоэффективность применения того или иного топлива</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Управление топливным коэффициентом в зависимости от заданной температуры</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Расчет топливной смеси (до 6 видов топлива) по удельной теплоте сгорания</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Мониторинг систем охлаждения двигателя и газоанализаторов</a:t>
              </a:r>
              <a:endParaRPr lang="en-IN" dirty="0" smtClean="0">
                <a:solidFill>
                  <a:schemeClr val="accent5"/>
                </a:solidFill>
                <a:cs typeface="Arial" pitchFamily="34" charset="0"/>
              </a:endParaRPr>
            </a:p>
          </p:txBody>
        </p:sp>
        <p:sp>
          <p:nvSpPr>
            <p:cNvPr id="9" name="Rectangle 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1298394" y="752862"/>
            <a:ext cx="3430556" cy="4026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4762" y="165360"/>
            <a:ext cx="10969943" cy="1096962"/>
          </a:xfrm>
        </p:spPr>
        <p:txBody>
          <a:bodyPr>
            <a:normAutofit/>
          </a:bodyPr>
          <a:lstStyle/>
          <a:p>
            <a:r>
              <a:rPr lang="ru-RU" sz="3600" b="1" dirty="0" smtClean="0">
                <a:solidFill>
                  <a:srgbClr val="009530"/>
                </a:solidFill>
                <a:latin typeface="Arial" pitchFamily="34" charset="0"/>
                <a:cs typeface="Arial" pitchFamily="34" charset="0"/>
              </a:rPr>
              <a:t>Библиотека для цементной промышленности</a:t>
            </a:r>
            <a:endParaRPr lang="en-US" sz="3600" b="1" dirty="0">
              <a:solidFill>
                <a:srgbClr val="009530"/>
              </a:solidFill>
              <a:latin typeface="Arial" pitchFamily="34" charset="0"/>
              <a:cs typeface="Arial" pitchFamily="34" charset="0"/>
            </a:endParaRPr>
          </a:p>
        </p:txBody>
      </p:sp>
      <p:sp>
        <p:nvSpPr>
          <p:cNvPr id="13" name="TextBox 12"/>
          <p:cNvSpPr txBox="1"/>
          <p:nvPr/>
        </p:nvSpPr>
        <p:spPr>
          <a:xfrm>
            <a:off x="1727201" y="738728"/>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Свойства</a:t>
            </a:r>
            <a:endParaRPr lang="en-US" sz="2000" b="1" dirty="0" err="1" smtClean="0">
              <a:solidFill>
                <a:srgbClr val="626469"/>
              </a:solidFill>
              <a:latin typeface="Arial" pitchFamily="34" charset="0"/>
              <a:cs typeface="Arial" pitchFamily="34" charset="0"/>
            </a:endParaRPr>
          </a:p>
        </p:txBody>
      </p:sp>
      <p:grpSp>
        <p:nvGrpSpPr>
          <p:cNvPr id="4" name="Group 11"/>
          <p:cNvGrpSpPr/>
          <p:nvPr/>
        </p:nvGrpSpPr>
        <p:grpSpPr>
          <a:xfrm>
            <a:off x="395785" y="4476435"/>
            <a:ext cx="5862511" cy="1980098"/>
            <a:chOff x="-2819796" y="1916575"/>
            <a:chExt cx="6402318" cy="2312630"/>
          </a:xfrm>
        </p:grpSpPr>
        <p:sp>
          <p:nvSpPr>
            <p:cNvPr id="28" name="TextBox 27"/>
            <p:cNvSpPr txBox="1"/>
            <p:nvPr/>
          </p:nvSpPr>
          <p:spPr>
            <a:xfrm>
              <a:off x="-2819796" y="1962289"/>
              <a:ext cx="6402318" cy="2266916"/>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v"/>
              </a:pPr>
              <a:r>
                <a:rPr lang="ru-RU" dirty="0" smtClean="0">
                  <a:solidFill>
                    <a:schemeClr val="accent5"/>
                  </a:solidFill>
                  <a:cs typeface="Arial" pitchFamily="34" charset="0"/>
                </a:rPr>
                <a:t>Сокращение времени на инжиниринг</a:t>
              </a:r>
              <a:r>
                <a:rPr lang="en-IN" dirty="0" smtClean="0">
                  <a:solidFill>
                    <a:schemeClr val="accent5"/>
                  </a:solidFill>
                  <a:cs typeface="Arial" pitchFamily="34" charset="0"/>
                </a:rPr>
                <a:t>&amp; </a:t>
              </a:r>
              <a:r>
                <a:rPr lang="ru-RU" dirty="0" smtClean="0">
                  <a:solidFill>
                    <a:schemeClr val="accent5"/>
                  </a:solidFill>
                  <a:cs typeface="Arial" pitchFamily="34" charset="0"/>
                </a:rPr>
                <a:t>внедрение</a:t>
              </a:r>
              <a:r>
                <a:rPr lang="en-IN" dirty="0" smtClean="0">
                  <a:solidFill>
                    <a:schemeClr val="accent5"/>
                  </a:solidFill>
                  <a:cs typeface="Arial" pitchFamily="34" charset="0"/>
                </a:rPr>
                <a:t>– </a:t>
              </a:r>
              <a:r>
                <a:rPr lang="ru-RU" dirty="0" smtClean="0">
                  <a:solidFill>
                    <a:schemeClr val="accent5"/>
                  </a:solidFill>
                  <a:cs typeface="Arial" pitchFamily="34" charset="0"/>
                </a:rPr>
                <a:t>применение протестированных функциональных блоков</a:t>
              </a: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Оперативный доступ к технологическим данным</a:t>
              </a:r>
              <a:r>
                <a:rPr lang="en-IN" dirty="0" smtClean="0">
                  <a:solidFill>
                    <a:schemeClr val="accent5"/>
                  </a:solidFill>
                  <a:cs typeface="Arial" pitchFamily="34" charset="0"/>
                </a:rPr>
                <a:t>&amp; </a:t>
              </a:r>
              <a:r>
                <a:rPr lang="ru-RU" dirty="0" smtClean="0">
                  <a:solidFill>
                    <a:schemeClr val="accent5"/>
                  </a:solidFill>
                  <a:cs typeface="Arial" pitchFamily="34" charset="0"/>
                </a:rPr>
                <a:t>сообщениям диагностики </a:t>
              </a:r>
              <a:endParaRPr lang="en-IN" dirty="0" smtClean="0">
                <a:solidFill>
                  <a:schemeClr val="accent5"/>
                </a:solidFill>
                <a:cs typeface="Arial" pitchFamily="34" charset="0"/>
              </a:endParaRPr>
            </a:p>
            <a:p>
              <a:pPr marL="352425" indent="-352425">
                <a:buClr>
                  <a:schemeClr val="accent5"/>
                </a:buClr>
              </a:pPr>
              <a:endParaRPr lang="en-IN" dirty="0" smtClean="0">
                <a:solidFill>
                  <a:schemeClr val="accent5"/>
                </a:solidFill>
                <a:cs typeface="Arial" pitchFamily="34" charset="0"/>
              </a:endParaRPr>
            </a:p>
          </p:txBody>
        </p:sp>
        <p:sp>
          <p:nvSpPr>
            <p:cNvPr id="29" name="Rectangle 2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1464648" y="4303645"/>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Преимущества</a:t>
            </a:r>
            <a:endParaRPr lang="en-US" sz="2000" b="1" dirty="0" err="1" smtClean="0">
              <a:solidFill>
                <a:srgbClr val="626469"/>
              </a:solidFill>
              <a:latin typeface="Arial" pitchFamily="34" charset="0"/>
              <a:cs typeface="Arial" pitchFamily="34" charset="0"/>
            </a:endParaRPr>
          </a:p>
        </p:txBody>
      </p:sp>
      <p:sp>
        <p:nvSpPr>
          <p:cNvPr id="34" name="Freeform 259"/>
          <p:cNvSpPr>
            <a:spLocks noEditPoints="1"/>
          </p:cNvSpPr>
          <p:nvPr/>
        </p:nvSpPr>
        <p:spPr bwMode="auto">
          <a:xfrm>
            <a:off x="8739724" y="1362075"/>
            <a:ext cx="1128487" cy="660316"/>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1" name="Picture 3"/>
          <p:cNvPicPr>
            <a:picLocks noChangeAspect="1" noChangeArrowheads="1"/>
          </p:cNvPicPr>
          <p:nvPr/>
        </p:nvPicPr>
        <p:blipFill>
          <a:blip r:embed="rId2" cstate="email"/>
          <a:srcRect/>
          <a:stretch>
            <a:fillRect/>
          </a:stretch>
        </p:blipFill>
        <p:spPr bwMode="auto">
          <a:xfrm>
            <a:off x="6627674" y="2575586"/>
            <a:ext cx="5561151" cy="89535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26" name="Picture 5"/>
          <p:cNvPicPr>
            <a:picLocks noChangeAspect="1" noChangeArrowheads="1"/>
          </p:cNvPicPr>
          <p:nvPr/>
        </p:nvPicPr>
        <p:blipFill>
          <a:blip r:embed="rId3" cstate="email"/>
          <a:srcRect/>
          <a:stretch>
            <a:fillRect/>
          </a:stretch>
        </p:blipFill>
        <p:spPr bwMode="auto">
          <a:xfrm>
            <a:off x="6483927" y="3703636"/>
            <a:ext cx="5369502" cy="86779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27" name="Picture 6"/>
          <p:cNvPicPr>
            <a:picLocks noChangeAspect="1" noChangeArrowheads="1"/>
          </p:cNvPicPr>
          <p:nvPr/>
        </p:nvPicPr>
        <p:blipFill>
          <a:blip r:embed="rId4" cstate="email"/>
          <a:srcRect/>
          <a:stretch>
            <a:fillRect/>
          </a:stretch>
        </p:blipFill>
        <p:spPr bwMode="auto">
          <a:xfrm>
            <a:off x="6699365" y="4798755"/>
            <a:ext cx="4517881" cy="61062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nvGrpSpPr>
          <p:cNvPr id="5" name="Group 4"/>
          <p:cNvGrpSpPr>
            <a:grpSpLocks noChangeAspect="1"/>
          </p:cNvGrpSpPr>
          <p:nvPr/>
        </p:nvGrpSpPr>
        <p:grpSpPr bwMode="auto">
          <a:xfrm rot="-8719363">
            <a:off x="10730951" y="3258213"/>
            <a:ext cx="1331036" cy="439738"/>
            <a:chOff x="1065" y="2678"/>
            <a:chExt cx="2360" cy="1037"/>
          </a:xfrm>
        </p:grpSpPr>
        <p:sp>
          <p:nvSpPr>
            <p:cNvPr id="35" name="AutoShape 3"/>
            <p:cNvSpPr>
              <a:spLocks noChangeAspect="1" noChangeArrowheads="1" noTextEdit="1"/>
            </p:cNvSpPr>
            <p:nvPr/>
          </p:nvSpPr>
          <p:spPr bwMode="auto">
            <a:xfrm>
              <a:off x="1575" y="2700"/>
              <a:ext cx="1169" cy="716"/>
            </a:xfrm>
            <a:prstGeom prst="rect">
              <a:avLst/>
            </a:prstGeom>
            <a:noFill/>
            <a:ln w="9525">
              <a:noFill/>
              <a:miter lim="800000"/>
              <a:headEnd/>
              <a:tailEnd/>
            </a:ln>
          </p:spPr>
          <p:txBody>
            <a:bodyPr/>
            <a:lstStyle/>
            <a:p>
              <a:endParaRPr lang="en-US"/>
            </a:p>
          </p:txBody>
        </p:sp>
        <p:sp>
          <p:nvSpPr>
            <p:cNvPr id="36" name="Freeform 5"/>
            <p:cNvSpPr>
              <a:spLocks noEditPoints="1"/>
            </p:cNvSpPr>
            <p:nvPr/>
          </p:nvSpPr>
          <p:spPr bwMode="auto">
            <a:xfrm>
              <a:off x="1065" y="2678"/>
              <a:ext cx="2360" cy="1037"/>
            </a:xfrm>
            <a:custGeom>
              <a:avLst/>
              <a:gdLst>
                <a:gd name="T0" fmla="*/ 306283 w 461"/>
                <a:gd name="T1" fmla="*/ 5992 h 243"/>
                <a:gd name="T2" fmla="*/ 306283 w 461"/>
                <a:gd name="T3" fmla="*/ 6303 h 243"/>
                <a:gd name="T4" fmla="*/ 306283 w 461"/>
                <a:gd name="T5" fmla="*/ 6303 h 243"/>
                <a:gd name="T6" fmla="*/ 306283 w 461"/>
                <a:gd name="T7" fmla="*/ 5992 h 243"/>
                <a:gd name="T8" fmla="*/ 313936 w 461"/>
                <a:gd name="T9" fmla="*/ 59369 h 243"/>
                <a:gd name="T10" fmla="*/ 314617 w 461"/>
                <a:gd name="T11" fmla="*/ 52776 h 243"/>
                <a:gd name="T12" fmla="*/ 315953 w 461"/>
                <a:gd name="T13" fmla="*/ 22545 h 243"/>
                <a:gd name="T14" fmla="*/ 315953 w 461"/>
                <a:gd name="T15" fmla="*/ 14296 h 243"/>
                <a:gd name="T16" fmla="*/ 306283 w 461"/>
                <a:gd name="T17" fmla="*/ 6303 h 243"/>
                <a:gd name="T18" fmla="*/ 289118 w 461"/>
                <a:gd name="T19" fmla="*/ 1639 h 243"/>
                <a:gd name="T20" fmla="*/ 271953 w 461"/>
                <a:gd name="T21" fmla="*/ 1639 h 243"/>
                <a:gd name="T22" fmla="*/ 211571 w 461"/>
                <a:gd name="T23" fmla="*/ 3350 h 243"/>
                <a:gd name="T24" fmla="*/ 197759 w 461"/>
                <a:gd name="T25" fmla="*/ 3662 h 243"/>
                <a:gd name="T26" fmla="*/ 180594 w 461"/>
                <a:gd name="T27" fmla="*/ 15935 h 243"/>
                <a:gd name="T28" fmla="*/ 210235 w 461"/>
                <a:gd name="T29" fmla="*/ 25187 h 243"/>
                <a:gd name="T30" fmla="*/ 234239 w 461"/>
                <a:gd name="T31" fmla="*/ 24239 h 243"/>
                <a:gd name="T32" fmla="*/ 201245 w 461"/>
                <a:gd name="T33" fmla="*/ 38770 h 243"/>
                <a:gd name="T34" fmla="*/ 159395 w 461"/>
                <a:gd name="T35" fmla="*/ 47804 h 243"/>
                <a:gd name="T36" fmla="*/ 57029 w 461"/>
                <a:gd name="T37" fmla="*/ 12273 h 243"/>
                <a:gd name="T38" fmla="*/ 25366 w 461"/>
                <a:gd name="T39" fmla="*/ 1331 h 243"/>
                <a:gd name="T40" fmla="*/ 2672 w 461"/>
                <a:gd name="T41" fmla="*/ 16554 h 243"/>
                <a:gd name="T42" fmla="*/ 168251 w 461"/>
                <a:gd name="T43" fmla="*/ 74301 h 243"/>
                <a:gd name="T44" fmla="*/ 230753 w 461"/>
                <a:gd name="T45" fmla="*/ 61699 h 243"/>
                <a:gd name="T46" fmla="*/ 271953 w 461"/>
                <a:gd name="T47" fmla="*/ 42816 h 243"/>
                <a:gd name="T48" fmla="*/ 269255 w 461"/>
                <a:gd name="T49" fmla="*/ 53395 h 243"/>
                <a:gd name="T50" fmla="*/ 289118 w 461"/>
                <a:gd name="T51" fmla="*/ 67691 h 243"/>
                <a:gd name="T52" fmla="*/ 313936 w 461"/>
                <a:gd name="T53" fmla="*/ 59369 h 24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61"/>
                <a:gd name="T82" fmla="*/ 0 h 243"/>
                <a:gd name="T83" fmla="*/ 461 w 461"/>
                <a:gd name="T84" fmla="*/ 243 h 24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61" h="243">
                  <a:moveTo>
                    <a:pt x="446" y="18"/>
                  </a:moveTo>
                  <a:cubicBezTo>
                    <a:pt x="446" y="18"/>
                    <a:pt x="446" y="18"/>
                    <a:pt x="446" y="19"/>
                  </a:cubicBezTo>
                  <a:cubicBezTo>
                    <a:pt x="446" y="19"/>
                    <a:pt x="446" y="19"/>
                    <a:pt x="446" y="19"/>
                  </a:cubicBezTo>
                  <a:lnTo>
                    <a:pt x="446" y="18"/>
                  </a:lnTo>
                  <a:close/>
                  <a:moveTo>
                    <a:pt x="457" y="179"/>
                  </a:moveTo>
                  <a:cubicBezTo>
                    <a:pt x="458" y="159"/>
                    <a:pt x="458" y="159"/>
                    <a:pt x="458" y="159"/>
                  </a:cubicBezTo>
                  <a:cubicBezTo>
                    <a:pt x="460" y="68"/>
                    <a:pt x="460" y="68"/>
                    <a:pt x="460" y="68"/>
                  </a:cubicBezTo>
                  <a:cubicBezTo>
                    <a:pt x="461" y="58"/>
                    <a:pt x="461" y="51"/>
                    <a:pt x="460" y="43"/>
                  </a:cubicBezTo>
                  <a:cubicBezTo>
                    <a:pt x="459" y="35"/>
                    <a:pt x="454" y="27"/>
                    <a:pt x="446" y="19"/>
                  </a:cubicBezTo>
                  <a:cubicBezTo>
                    <a:pt x="438" y="10"/>
                    <a:pt x="429" y="6"/>
                    <a:pt x="421" y="5"/>
                  </a:cubicBezTo>
                  <a:cubicBezTo>
                    <a:pt x="413" y="4"/>
                    <a:pt x="406" y="4"/>
                    <a:pt x="396" y="5"/>
                  </a:cubicBezTo>
                  <a:cubicBezTo>
                    <a:pt x="308" y="10"/>
                    <a:pt x="308" y="10"/>
                    <a:pt x="308" y="10"/>
                  </a:cubicBezTo>
                  <a:cubicBezTo>
                    <a:pt x="288" y="11"/>
                    <a:pt x="288" y="11"/>
                    <a:pt x="288" y="11"/>
                  </a:cubicBezTo>
                  <a:cubicBezTo>
                    <a:pt x="288" y="11"/>
                    <a:pt x="258" y="13"/>
                    <a:pt x="263" y="48"/>
                  </a:cubicBezTo>
                  <a:cubicBezTo>
                    <a:pt x="267" y="73"/>
                    <a:pt x="281" y="77"/>
                    <a:pt x="306" y="76"/>
                  </a:cubicBezTo>
                  <a:cubicBezTo>
                    <a:pt x="316" y="75"/>
                    <a:pt x="328" y="74"/>
                    <a:pt x="341" y="73"/>
                  </a:cubicBezTo>
                  <a:cubicBezTo>
                    <a:pt x="320" y="95"/>
                    <a:pt x="293" y="117"/>
                    <a:pt x="293" y="117"/>
                  </a:cubicBezTo>
                  <a:cubicBezTo>
                    <a:pt x="276" y="131"/>
                    <a:pt x="256" y="141"/>
                    <a:pt x="232" y="144"/>
                  </a:cubicBezTo>
                  <a:cubicBezTo>
                    <a:pt x="161" y="156"/>
                    <a:pt x="95" y="108"/>
                    <a:pt x="83" y="37"/>
                  </a:cubicBezTo>
                  <a:cubicBezTo>
                    <a:pt x="79" y="15"/>
                    <a:pt x="59" y="0"/>
                    <a:pt x="37" y="4"/>
                  </a:cubicBezTo>
                  <a:cubicBezTo>
                    <a:pt x="15" y="8"/>
                    <a:pt x="0" y="28"/>
                    <a:pt x="4" y="50"/>
                  </a:cubicBezTo>
                  <a:cubicBezTo>
                    <a:pt x="22" y="165"/>
                    <a:pt x="131" y="243"/>
                    <a:pt x="245" y="224"/>
                  </a:cubicBezTo>
                  <a:cubicBezTo>
                    <a:pt x="279" y="218"/>
                    <a:pt x="310" y="205"/>
                    <a:pt x="336" y="186"/>
                  </a:cubicBezTo>
                  <a:cubicBezTo>
                    <a:pt x="336" y="186"/>
                    <a:pt x="371" y="158"/>
                    <a:pt x="396" y="129"/>
                  </a:cubicBezTo>
                  <a:cubicBezTo>
                    <a:pt x="395" y="141"/>
                    <a:pt x="394" y="149"/>
                    <a:pt x="392" y="161"/>
                  </a:cubicBezTo>
                  <a:cubicBezTo>
                    <a:pt x="390" y="187"/>
                    <a:pt x="396" y="201"/>
                    <a:pt x="421" y="204"/>
                  </a:cubicBezTo>
                  <a:cubicBezTo>
                    <a:pt x="456" y="208"/>
                    <a:pt x="457" y="179"/>
                    <a:pt x="457" y="179"/>
                  </a:cubicBezTo>
                </a:path>
              </a:pathLst>
            </a:custGeom>
            <a:solidFill>
              <a:srgbClr val="B10043"/>
            </a:solidFill>
            <a:ln w="9525">
              <a:noFill/>
              <a:round/>
              <a:headEnd/>
              <a:tailEnd/>
            </a:ln>
          </p:spPr>
          <p:txBody>
            <a:bodyPr/>
            <a:lstStyle/>
            <a:p>
              <a:endParaRPr lang="en-US"/>
            </a:p>
          </p:txBody>
        </p:sp>
      </p:grpSp>
      <p:sp>
        <p:nvSpPr>
          <p:cNvPr id="38"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41" name="AutoShape 16"/>
          <p:cNvSpPr>
            <a:spLocks noChangeArrowheads="1"/>
          </p:cNvSpPr>
          <p:nvPr/>
        </p:nvSpPr>
        <p:spPr bwMode="auto">
          <a:xfrm>
            <a:off x="4167837" y="6327775"/>
            <a:ext cx="8020988"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повышение эффективности производства</a:t>
            </a:r>
            <a:endParaRPr lang="en-US" sz="1600" b="1" dirty="0">
              <a:solidFill>
                <a:schemeClr val="bg1"/>
              </a:solidFill>
            </a:endParaRPr>
          </a:p>
        </p:txBody>
      </p:sp>
      <p:pic>
        <p:nvPicPr>
          <p:cNvPr id="42" name="Picture 19" descr="Logo_PlantStruxure_OK"/>
          <p:cNvPicPr>
            <a:picLocks noChangeAspect="1" noChangeArrowheads="1"/>
          </p:cNvPicPr>
          <p:nvPr/>
        </p:nvPicPr>
        <p:blipFill>
          <a:blip r:embed="rId5" cstate="email"/>
          <a:srcRect/>
          <a:stretch>
            <a:fillRect/>
          </a:stretch>
        </p:blipFill>
        <p:spPr bwMode="auto">
          <a:xfrm>
            <a:off x="1219320" y="6327775"/>
            <a:ext cx="2249287" cy="376578"/>
          </a:xfrm>
          <a:prstGeom prst="rect">
            <a:avLst/>
          </a:prstGeom>
          <a:noFill/>
          <a:ln w="9525">
            <a:noFill/>
            <a:miter lim="800000"/>
            <a:headEnd/>
            <a:tailEnd/>
          </a:ln>
        </p:spPr>
      </p:pic>
      <p:sp>
        <p:nvSpPr>
          <p:cNvPr id="43"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37" name="Picture 36" descr="Arrow_down_Dk Grey.png"/>
          <p:cNvPicPr>
            <a:picLocks noChangeAspect="1"/>
          </p:cNvPicPr>
          <p:nvPr/>
        </p:nvPicPr>
        <p:blipFill>
          <a:blip r:embed="rId6" cstate="email"/>
          <a:stretch>
            <a:fillRect/>
          </a:stretch>
        </p:blipFill>
        <p:spPr>
          <a:xfrm rot="16200000">
            <a:off x="353739" y="6216033"/>
            <a:ext cx="377917" cy="576000"/>
          </a:xfrm>
          <a:prstGeom prst="rect">
            <a:avLst/>
          </a:prstGeom>
        </p:spPr>
      </p:pic>
      <p:pic>
        <p:nvPicPr>
          <p:cNvPr id="33" name="Picture 3" descr="J:\Marcomms\Diagrams\UVP icons\Maintenance-excellence.png"/>
          <p:cNvPicPr>
            <a:picLocks noChangeAspect="1" noChangeArrowheads="1"/>
          </p:cNvPicPr>
          <p:nvPr/>
        </p:nvPicPr>
        <p:blipFill>
          <a:blip r:embed="rId7" cstate="email"/>
          <a:srcRect/>
          <a:stretch>
            <a:fillRect/>
          </a:stretch>
        </p:blipFill>
        <p:spPr bwMode="auto">
          <a:xfrm>
            <a:off x="4958035" y="4044559"/>
            <a:ext cx="611492" cy="616269"/>
          </a:xfrm>
          <a:prstGeom prst="rect">
            <a:avLst/>
          </a:prstGeom>
          <a:noFill/>
          <a:ln w="9525">
            <a:noFill/>
            <a:miter lim="800000"/>
            <a:headEnd/>
            <a:tailEnd/>
          </a:ln>
          <a:effectLst>
            <a:outerShdw blurRad="50800" dist="38100" dir="18900000" algn="bl" rotWithShape="0">
              <a:prstClr val="black">
                <a:alpha val="40000"/>
              </a:prstClr>
            </a:outerShdw>
          </a:effectLst>
        </p:spPr>
      </p:pic>
      <p:pic>
        <p:nvPicPr>
          <p:cNvPr id="39" name="Picture 2" descr="J:\Marcomms\Diagrams\UVP icons\Operational-Intelligence.png"/>
          <p:cNvPicPr>
            <a:picLocks noChangeAspect="1" noChangeArrowheads="1"/>
          </p:cNvPicPr>
          <p:nvPr/>
        </p:nvPicPr>
        <p:blipFill>
          <a:blip r:embed="rId8" cstate="email"/>
          <a:srcRect/>
          <a:stretch>
            <a:fillRect/>
          </a:stretch>
        </p:blipFill>
        <p:spPr bwMode="auto">
          <a:xfrm>
            <a:off x="4385644" y="4066513"/>
            <a:ext cx="590117" cy="594727"/>
          </a:xfrm>
          <a:prstGeom prst="rect">
            <a:avLst/>
          </a:prstGeom>
          <a:noFill/>
          <a:ln w="9525">
            <a:noFill/>
            <a:miter lim="800000"/>
            <a:headEnd/>
            <a:tailEnd/>
          </a:ln>
          <a:effectLst>
            <a:outerShdw blurRad="50800" dist="38100" dir="18900000" algn="bl" rotWithShape="0">
              <a:prstClr val="black">
                <a:alpha val="40000"/>
              </a:prstClr>
            </a:outerShdw>
          </a:effectLst>
        </p:spPr>
      </p:pic>
      <p:pic>
        <p:nvPicPr>
          <p:cNvPr id="40" name="Picture 2" descr="C:\Users\SESA95455\Desktop\Promotion, Community &amp; Launch\Business Reviews\Plant Solutions Marketing\September 2013\time-to-market.png"/>
          <p:cNvPicPr>
            <a:picLocks noChangeAspect="1" noChangeArrowheads="1"/>
          </p:cNvPicPr>
          <p:nvPr/>
        </p:nvPicPr>
        <p:blipFill>
          <a:blip r:embed="rId9" cstate="email"/>
          <a:srcRect/>
          <a:stretch>
            <a:fillRect/>
          </a:stretch>
        </p:blipFill>
        <p:spPr bwMode="auto">
          <a:xfrm>
            <a:off x="5518233" y="4013859"/>
            <a:ext cx="692865" cy="6941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a:xfrm>
            <a:off x="395785" y="692730"/>
            <a:ext cx="6664936" cy="3235605"/>
            <a:chOff x="-2819796" y="1916575"/>
            <a:chExt cx="6402318" cy="3235605"/>
          </a:xfrm>
        </p:grpSpPr>
        <p:sp>
          <p:nvSpPr>
            <p:cNvPr id="8" name="TextBox 7"/>
            <p:cNvSpPr txBox="1"/>
            <p:nvPr/>
          </p:nvSpPr>
          <p:spPr>
            <a:xfrm>
              <a:off x="-2819796" y="2366832"/>
              <a:ext cx="6402318" cy="2785348"/>
            </a:xfrm>
            <a:prstGeom prst="roundRect">
              <a:avLst>
                <a:gd name="adj" fmla="val 12496"/>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ü"/>
              </a:pPr>
              <a:r>
                <a:rPr lang="ru-RU" dirty="0" smtClean="0">
                  <a:solidFill>
                    <a:schemeClr val="accent5"/>
                  </a:solidFill>
                  <a:cs typeface="Arial" pitchFamily="34" charset="0"/>
                </a:rPr>
                <a:t>Управление гигиеной</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Управление рецептурой(конфигурирование и управление разными фазами производства и другие параметры</a:t>
              </a:r>
              <a:r>
                <a:rPr lang="en-IN" dirty="0" smtClean="0">
                  <a:solidFill>
                    <a:schemeClr val="accent5"/>
                  </a:solidFill>
                  <a:cs typeface="Arial" pitchFamily="34" charset="0"/>
                </a:rPr>
                <a:t>)</a:t>
              </a:r>
            </a:p>
            <a:p>
              <a:pPr marL="352425" indent="-352425">
                <a:buClr>
                  <a:schemeClr val="accent5"/>
                </a:buClr>
                <a:buFont typeface="Wingdings" pitchFamily="2" charset="2"/>
                <a:buChar char="ü"/>
              </a:pPr>
              <a:r>
                <a:rPr lang="ru-RU" dirty="0" smtClean="0">
                  <a:solidFill>
                    <a:schemeClr val="accent5"/>
                  </a:solidFill>
                  <a:cs typeface="Arial" pitchFamily="34" charset="0"/>
                </a:rPr>
                <a:t>Построение маршрутов для потоков продуктов</a:t>
              </a:r>
              <a:r>
                <a:rPr lang="en-IN" dirty="0" smtClean="0">
                  <a:solidFill>
                    <a:schemeClr val="accent5"/>
                  </a:solidFill>
                  <a:cs typeface="Arial" pitchFamily="34" charset="0"/>
                </a:rPr>
                <a:t> (</a:t>
              </a:r>
              <a:r>
                <a:rPr lang="ru-RU" dirty="0" smtClean="0">
                  <a:solidFill>
                    <a:schemeClr val="accent5"/>
                  </a:solidFill>
                  <a:cs typeface="Arial" pitchFamily="34" charset="0"/>
                </a:rPr>
                <a:t>выбор технологических линий </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Построение логики управления с применением стандарта </a:t>
              </a:r>
              <a:r>
                <a:rPr lang="en-IN" dirty="0" smtClean="0">
                  <a:solidFill>
                    <a:schemeClr val="accent5"/>
                  </a:solidFill>
                  <a:cs typeface="Arial" pitchFamily="34" charset="0"/>
                </a:rPr>
                <a:t>S88 </a:t>
              </a:r>
              <a:r>
                <a:rPr lang="ru-RU" dirty="0" smtClean="0">
                  <a:solidFill>
                    <a:schemeClr val="accent5"/>
                  </a:solidFill>
                  <a:cs typeface="Arial" pitchFamily="34" charset="0"/>
                </a:rPr>
                <a:t>для управления оборудованием</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Управление партиями  продуктов</a:t>
              </a:r>
              <a:endParaRPr lang="en-IN" dirty="0" smtClean="0">
                <a:solidFill>
                  <a:schemeClr val="accent5"/>
                </a:solidFill>
                <a:cs typeface="Arial" pitchFamily="34" charset="0"/>
              </a:endParaRPr>
            </a:p>
          </p:txBody>
        </p:sp>
        <p:sp>
          <p:nvSpPr>
            <p:cNvPr id="9" name="Rectangle 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1841198" y="939194"/>
            <a:ext cx="3430556" cy="4026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40575" y="265113"/>
            <a:ext cx="11438312" cy="1096962"/>
          </a:xfrm>
        </p:spPr>
        <p:txBody>
          <a:bodyPr>
            <a:normAutofit/>
          </a:bodyPr>
          <a:lstStyle/>
          <a:p>
            <a:r>
              <a:rPr lang="ru-RU" sz="2800" b="1" dirty="0" smtClean="0">
                <a:solidFill>
                  <a:srgbClr val="009530"/>
                </a:solidFill>
                <a:latin typeface="Arial" pitchFamily="34" charset="0"/>
                <a:cs typeface="Arial" pitchFamily="34" charset="0"/>
              </a:rPr>
              <a:t>Библиотека для пищевой промышленности </a:t>
            </a:r>
            <a:r>
              <a:rPr lang="en-US" sz="2800" b="1" dirty="0" smtClean="0">
                <a:solidFill>
                  <a:srgbClr val="009530"/>
                </a:solidFill>
                <a:latin typeface="Arial" pitchFamily="34" charset="0"/>
                <a:cs typeface="Arial" pitchFamily="34" charset="0"/>
              </a:rPr>
              <a:t>(</a:t>
            </a:r>
            <a:r>
              <a:rPr lang="ru-RU" sz="2800" b="1" dirty="0" smtClean="0">
                <a:solidFill>
                  <a:srgbClr val="009530"/>
                </a:solidFill>
                <a:latin typeface="Arial" pitchFamily="34" charset="0"/>
                <a:cs typeface="Arial" pitchFamily="34" charset="0"/>
              </a:rPr>
              <a:t>жидкие продукты</a:t>
            </a:r>
            <a:r>
              <a:rPr lang="en-US" sz="2800" b="1" dirty="0" smtClean="0">
                <a:solidFill>
                  <a:srgbClr val="009530"/>
                </a:solidFill>
                <a:latin typeface="Arial" pitchFamily="34" charset="0"/>
                <a:cs typeface="Arial" pitchFamily="34" charset="0"/>
              </a:rPr>
              <a:t>)</a:t>
            </a:r>
            <a:endParaRPr lang="en-US" sz="2800" b="1" dirty="0">
              <a:solidFill>
                <a:srgbClr val="009530"/>
              </a:solidFill>
              <a:latin typeface="Arial" pitchFamily="34" charset="0"/>
              <a:cs typeface="Arial" pitchFamily="34" charset="0"/>
            </a:endParaRPr>
          </a:p>
        </p:txBody>
      </p:sp>
      <p:sp>
        <p:nvSpPr>
          <p:cNvPr id="13" name="TextBox 12"/>
          <p:cNvSpPr txBox="1"/>
          <p:nvPr/>
        </p:nvSpPr>
        <p:spPr>
          <a:xfrm>
            <a:off x="1729684" y="941685"/>
            <a:ext cx="3076563" cy="400110"/>
          </a:xfrm>
          <a:prstGeom prst="rect">
            <a:avLst/>
          </a:prstGeom>
          <a:noFill/>
        </p:spPr>
        <p:txBody>
          <a:bodyPr wrap="square" rtlCol="0">
            <a:spAutoFit/>
          </a:bodyPr>
          <a:lstStyle/>
          <a:p>
            <a:pPr algn="ctr"/>
            <a:r>
              <a:rPr lang="en-IN" sz="2000" b="1" dirty="0" smtClean="0">
                <a:solidFill>
                  <a:srgbClr val="626469"/>
                </a:solidFill>
                <a:latin typeface="Arial" pitchFamily="34" charset="0"/>
                <a:cs typeface="Arial" pitchFamily="34" charset="0"/>
              </a:rPr>
              <a:t> </a:t>
            </a:r>
            <a:r>
              <a:rPr lang="ru-RU" sz="2000" b="1" dirty="0" smtClean="0">
                <a:solidFill>
                  <a:srgbClr val="626469"/>
                </a:solidFill>
                <a:latin typeface="Arial" pitchFamily="34" charset="0"/>
                <a:cs typeface="Arial" pitchFamily="34" charset="0"/>
              </a:rPr>
              <a:t>Свойства</a:t>
            </a:r>
            <a:endParaRPr lang="en-US" sz="2000" b="1" dirty="0" err="1" smtClean="0">
              <a:solidFill>
                <a:srgbClr val="626469"/>
              </a:solidFill>
              <a:latin typeface="Arial" pitchFamily="34" charset="0"/>
              <a:cs typeface="Arial" pitchFamily="34" charset="0"/>
            </a:endParaRPr>
          </a:p>
        </p:txBody>
      </p:sp>
      <p:grpSp>
        <p:nvGrpSpPr>
          <p:cNvPr id="4" name="Group 11"/>
          <p:cNvGrpSpPr/>
          <p:nvPr/>
        </p:nvGrpSpPr>
        <p:grpSpPr>
          <a:xfrm>
            <a:off x="395785" y="4405188"/>
            <a:ext cx="6664936" cy="1367164"/>
            <a:chOff x="-2819796" y="1916575"/>
            <a:chExt cx="6402318" cy="1596763"/>
          </a:xfrm>
        </p:grpSpPr>
        <p:sp>
          <p:nvSpPr>
            <p:cNvPr id="28" name="TextBox 27"/>
            <p:cNvSpPr txBox="1"/>
            <p:nvPr/>
          </p:nvSpPr>
          <p:spPr>
            <a:xfrm>
              <a:off x="-2819796" y="1962289"/>
              <a:ext cx="6402318" cy="1551049"/>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v"/>
              </a:pP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Сокращение инженерных затрат </a:t>
              </a: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Повышение производительности</a:t>
              </a: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Оптмизация эксплуатации</a:t>
              </a:r>
              <a:endParaRPr lang="en-IN" dirty="0" smtClean="0">
                <a:solidFill>
                  <a:schemeClr val="accent5"/>
                </a:solidFill>
                <a:cs typeface="Arial" pitchFamily="34" charset="0"/>
              </a:endParaRPr>
            </a:p>
          </p:txBody>
        </p:sp>
        <p:sp>
          <p:nvSpPr>
            <p:cNvPr id="29" name="Rectangle 2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1864385" y="4107796"/>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Преимущества</a:t>
            </a:r>
            <a:endParaRPr lang="en-US" sz="2000" b="1" dirty="0" err="1" smtClean="0">
              <a:solidFill>
                <a:srgbClr val="626469"/>
              </a:solidFill>
              <a:latin typeface="Arial" pitchFamily="34" charset="0"/>
              <a:cs typeface="Arial" pitchFamily="34" charset="0"/>
            </a:endParaRPr>
          </a:p>
        </p:txBody>
      </p:sp>
      <p:pic>
        <p:nvPicPr>
          <p:cNvPr id="31" name="Picture 3" descr="J:\Marcomms\Diagrams\UVP icons\Maintenance-excellence.png"/>
          <p:cNvPicPr>
            <a:picLocks noChangeAspect="1" noChangeArrowheads="1"/>
          </p:cNvPicPr>
          <p:nvPr/>
        </p:nvPicPr>
        <p:blipFill>
          <a:blip r:embed="rId2" cstate="email"/>
          <a:srcRect/>
          <a:stretch>
            <a:fillRect/>
          </a:stretch>
        </p:blipFill>
        <p:spPr bwMode="auto">
          <a:xfrm>
            <a:off x="5718055" y="4056436"/>
            <a:ext cx="611492" cy="616269"/>
          </a:xfrm>
          <a:prstGeom prst="rect">
            <a:avLst/>
          </a:prstGeom>
          <a:noFill/>
          <a:ln w="9525">
            <a:noFill/>
            <a:miter lim="800000"/>
            <a:headEnd/>
            <a:tailEnd/>
          </a:ln>
          <a:effectLst>
            <a:outerShdw blurRad="50800" dist="38100" dir="18900000" algn="bl" rotWithShape="0">
              <a:prstClr val="black">
                <a:alpha val="40000"/>
              </a:prstClr>
            </a:outerShdw>
          </a:effectLst>
        </p:spPr>
      </p:pic>
      <p:pic>
        <p:nvPicPr>
          <p:cNvPr id="32" name="Picture 2" descr="J:\Marcomms\Diagrams\UVP icons\Operational-Intelligence.png"/>
          <p:cNvPicPr>
            <a:picLocks noChangeAspect="1" noChangeArrowheads="1"/>
          </p:cNvPicPr>
          <p:nvPr/>
        </p:nvPicPr>
        <p:blipFill>
          <a:blip r:embed="rId3" cstate="email"/>
          <a:srcRect/>
          <a:stretch>
            <a:fillRect/>
          </a:stretch>
        </p:blipFill>
        <p:spPr bwMode="auto">
          <a:xfrm>
            <a:off x="5145664" y="4078390"/>
            <a:ext cx="590117" cy="594727"/>
          </a:xfrm>
          <a:prstGeom prst="rect">
            <a:avLst/>
          </a:prstGeom>
          <a:noFill/>
          <a:ln w="9525">
            <a:noFill/>
            <a:miter lim="800000"/>
            <a:headEnd/>
            <a:tailEnd/>
          </a:ln>
          <a:effectLst>
            <a:outerShdw blurRad="50800" dist="38100" dir="18900000" algn="bl" rotWithShape="0">
              <a:prstClr val="black">
                <a:alpha val="40000"/>
              </a:prstClr>
            </a:outerShdw>
          </a:effectLst>
        </p:spPr>
      </p:pic>
      <p:sp>
        <p:nvSpPr>
          <p:cNvPr id="34" name="Freeform 259"/>
          <p:cNvSpPr>
            <a:spLocks noEditPoints="1"/>
          </p:cNvSpPr>
          <p:nvPr/>
        </p:nvSpPr>
        <p:spPr bwMode="auto">
          <a:xfrm>
            <a:off x="8739724" y="812829"/>
            <a:ext cx="1128487" cy="660316"/>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2" name="Picture 2" descr="C:\Users\SESA95455\Desktop\Promotion, Community &amp; Launch\Business Reviews\Plant Solutions Marketing\September 2013\time-to-market.png"/>
          <p:cNvPicPr>
            <a:picLocks noChangeAspect="1" noChangeArrowheads="1"/>
          </p:cNvPicPr>
          <p:nvPr/>
        </p:nvPicPr>
        <p:blipFill>
          <a:blip r:embed="rId4" cstate="email"/>
          <a:srcRect/>
          <a:stretch>
            <a:fillRect/>
          </a:stretch>
        </p:blipFill>
        <p:spPr bwMode="auto">
          <a:xfrm>
            <a:off x="6278253" y="4025736"/>
            <a:ext cx="692865" cy="694100"/>
          </a:xfrm>
          <a:prstGeom prst="rect">
            <a:avLst/>
          </a:prstGeom>
          <a:noFill/>
          <a:ln w="9525">
            <a:noFill/>
            <a:miter lim="800000"/>
            <a:headEnd/>
            <a:tailEnd/>
          </a:ln>
        </p:spPr>
      </p:pic>
      <p:pic>
        <p:nvPicPr>
          <p:cNvPr id="23" name="Objet 1"/>
          <p:cNvPicPr>
            <a:picLocks noChangeArrowheads="1"/>
          </p:cNvPicPr>
          <p:nvPr/>
        </p:nvPicPr>
        <p:blipFill>
          <a:blip r:embed="rId5" cstate="email"/>
          <a:srcRect l="-308" t="-2938" r="-308" b="-1337"/>
          <a:stretch>
            <a:fillRect/>
          </a:stretch>
        </p:blipFill>
        <p:spPr bwMode="auto">
          <a:xfrm>
            <a:off x="7414547" y="1408130"/>
            <a:ext cx="4094717" cy="236663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4" name="Picture 2"/>
          <p:cNvPicPr>
            <a:picLocks noChangeAspect="1" noChangeArrowheads="1"/>
          </p:cNvPicPr>
          <p:nvPr/>
        </p:nvPicPr>
        <p:blipFill>
          <a:blip r:embed="rId6" cstate="email"/>
          <a:srcRect/>
          <a:stretch>
            <a:fillRect/>
          </a:stretch>
        </p:blipFill>
        <p:spPr bwMode="auto">
          <a:xfrm>
            <a:off x="7414547" y="3532724"/>
            <a:ext cx="4448543" cy="253206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5" name="Flèche droite 18"/>
          <p:cNvSpPr>
            <a:spLocks noChangeArrowheads="1"/>
          </p:cNvSpPr>
          <p:nvPr/>
        </p:nvSpPr>
        <p:spPr bwMode="auto">
          <a:xfrm rot="16200000" flipH="1">
            <a:off x="8904033" y="3613989"/>
            <a:ext cx="632206" cy="500062"/>
          </a:xfrm>
          <a:prstGeom prst="rightArrow">
            <a:avLst>
              <a:gd name="adj1" fmla="val 50000"/>
              <a:gd name="adj2" fmla="val 50002"/>
            </a:avLst>
          </a:prstGeom>
          <a:solidFill>
            <a:srgbClr val="009900"/>
          </a:solidFill>
          <a:ln w="9525" algn="ctr">
            <a:noFill/>
            <a:round/>
            <a:headEnd/>
            <a:tailEnd/>
          </a:ln>
        </p:spPr>
        <p:txBody>
          <a:bodyPr/>
          <a:lstStyle/>
          <a:p>
            <a:endParaRPr lang="fr-FR"/>
          </a:p>
        </p:txBody>
      </p:sp>
      <p:sp>
        <p:nvSpPr>
          <p:cNvPr id="27"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35" name="AutoShape 16"/>
          <p:cNvSpPr>
            <a:spLocks noChangeArrowheads="1"/>
          </p:cNvSpPr>
          <p:nvPr/>
        </p:nvSpPr>
        <p:spPr bwMode="auto">
          <a:xfrm>
            <a:off x="4167837" y="6327775"/>
            <a:ext cx="8143312"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Сокращение времени разработок, повышение эффективности производства</a:t>
            </a:r>
            <a:endParaRPr lang="en-US" sz="1600" b="1" dirty="0">
              <a:solidFill>
                <a:schemeClr val="bg1"/>
              </a:solidFill>
            </a:endParaRPr>
          </a:p>
        </p:txBody>
      </p:sp>
      <p:pic>
        <p:nvPicPr>
          <p:cNvPr id="37" name="Picture 19" descr="Logo_PlantStruxure_OK"/>
          <p:cNvPicPr>
            <a:picLocks noChangeAspect="1" noChangeArrowheads="1"/>
          </p:cNvPicPr>
          <p:nvPr/>
        </p:nvPicPr>
        <p:blipFill>
          <a:blip r:embed="rId7" cstate="email"/>
          <a:srcRect/>
          <a:stretch>
            <a:fillRect/>
          </a:stretch>
        </p:blipFill>
        <p:spPr bwMode="auto">
          <a:xfrm>
            <a:off x="1219320" y="6327775"/>
            <a:ext cx="2249287" cy="376578"/>
          </a:xfrm>
          <a:prstGeom prst="rect">
            <a:avLst/>
          </a:prstGeom>
          <a:noFill/>
          <a:ln w="9525">
            <a:noFill/>
            <a:miter lim="800000"/>
            <a:headEnd/>
            <a:tailEnd/>
          </a:ln>
        </p:spPr>
      </p:pic>
      <p:sp>
        <p:nvSpPr>
          <p:cNvPr id="40"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33" name="Picture 32" descr="Arrow_down_Dk Grey.png"/>
          <p:cNvPicPr>
            <a:picLocks noChangeAspect="1"/>
          </p:cNvPicPr>
          <p:nvPr/>
        </p:nvPicPr>
        <p:blipFill>
          <a:blip r:embed="rId8"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1"/>
          <p:cNvPicPr>
            <a:picLocks noChangeAspect="1" noChangeArrowheads="1"/>
          </p:cNvPicPr>
          <p:nvPr/>
        </p:nvPicPr>
        <p:blipFill>
          <a:blip r:embed="rId2" cstate="email"/>
          <a:srcRect/>
          <a:stretch>
            <a:fillRect/>
          </a:stretch>
        </p:blipFill>
        <p:spPr bwMode="auto">
          <a:xfrm>
            <a:off x="7376684" y="1565864"/>
            <a:ext cx="3845499" cy="2203473"/>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6" name="Picture 2"/>
          <p:cNvPicPr>
            <a:picLocks noChangeAspect="1" noChangeArrowheads="1"/>
          </p:cNvPicPr>
          <p:nvPr/>
        </p:nvPicPr>
        <p:blipFill>
          <a:blip r:embed="rId3" cstate="email"/>
          <a:srcRect/>
          <a:stretch>
            <a:fillRect/>
          </a:stretch>
        </p:blipFill>
        <p:spPr bwMode="auto">
          <a:xfrm>
            <a:off x="7381218" y="3247003"/>
            <a:ext cx="3845498" cy="227162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grpSp>
        <p:nvGrpSpPr>
          <p:cNvPr id="3" name="Group 6"/>
          <p:cNvGrpSpPr/>
          <p:nvPr/>
        </p:nvGrpSpPr>
        <p:grpSpPr>
          <a:xfrm>
            <a:off x="395785" y="692730"/>
            <a:ext cx="6664936" cy="3004148"/>
            <a:chOff x="-2819796" y="1916575"/>
            <a:chExt cx="6402318" cy="3004148"/>
          </a:xfrm>
        </p:grpSpPr>
        <p:sp>
          <p:nvSpPr>
            <p:cNvPr id="8" name="TextBox 7"/>
            <p:cNvSpPr txBox="1"/>
            <p:nvPr/>
          </p:nvSpPr>
          <p:spPr>
            <a:xfrm>
              <a:off x="-2819796" y="2366832"/>
              <a:ext cx="6402318" cy="2553891"/>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ü"/>
              </a:pPr>
              <a:r>
                <a:rPr lang="ru-RU" dirty="0" smtClean="0">
                  <a:solidFill>
                    <a:schemeClr val="accent5"/>
                  </a:solidFill>
                  <a:cs typeface="Arial" pitchFamily="34" charset="0"/>
                </a:rPr>
                <a:t>Управление контурами нелинейного управления</a:t>
              </a:r>
              <a:r>
                <a:rPr lang="en-IN" dirty="0" smtClean="0">
                  <a:solidFill>
                    <a:schemeClr val="accent5"/>
                  </a:solidFill>
                  <a:cs typeface="Arial" pitchFamily="34" charset="0"/>
                </a:rPr>
                <a:t>.</a:t>
              </a:r>
            </a:p>
            <a:p>
              <a:pPr marL="352425" indent="-352425">
                <a:buClr>
                  <a:schemeClr val="accent5"/>
                </a:buClr>
                <a:buFont typeface="Wingdings" pitchFamily="2" charset="2"/>
                <a:buChar char="ü"/>
              </a:pPr>
              <a:r>
                <a:rPr lang="ru-RU" dirty="0" smtClean="0">
                  <a:solidFill>
                    <a:schemeClr val="accent5"/>
                  </a:solidFill>
                  <a:cs typeface="Arial" pitchFamily="34" charset="0"/>
                </a:rPr>
                <a:t>Сокращение времени реакции без перерегулирования для замкнутых контуров управления</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Быстрая и точная настройка замкнутых контуров регулирования для повышения производительности</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Встроенные функции предиктивного управления на базе статических данных для более эффективного принятия решений операторами</a:t>
              </a:r>
              <a:r>
                <a:rPr lang="en-IN" dirty="0" smtClean="0">
                  <a:solidFill>
                    <a:schemeClr val="accent5"/>
                  </a:solidFill>
                  <a:cs typeface="Arial" pitchFamily="34" charset="0"/>
                </a:rPr>
                <a:t>.</a:t>
              </a:r>
            </a:p>
          </p:txBody>
        </p:sp>
        <p:sp>
          <p:nvSpPr>
            <p:cNvPr id="9" name="Rectangle 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1841198" y="939194"/>
            <a:ext cx="3430556" cy="4026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3600" b="1" dirty="0" smtClean="0">
                <a:solidFill>
                  <a:srgbClr val="009530"/>
                </a:solidFill>
                <a:latin typeface="Arial" pitchFamily="34" charset="0"/>
                <a:cs typeface="Arial" pitchFamily="34" charset="0"/>
              </a:rPr>
              <a:t>Advance Process Control (APC)</a:t>
            </a:r>
            <a:endParaRPr lang="en-US" sz="3600" b="1" dirty="0">
              <a:solidFill>
                <a:srgbClr val="009530"/>
              </a:solidFill>
              <a:latin typeface="Arial" pitchFamily="34" charset="0"/>
              <a:cs typeface="Arial" pitchFamily="34" charset="0"/>
            </a:endParaRPr>
          </a:p>
        </p:txBody>
      </p:sp>
      <p:sp>
        <p:nvSpPr>
          <p:cNvPr id="13" name="TextBox 12"/>
          <p:cNvSpPr txBox="1"/>
          <p:nvPr/>
        </p:nvSpPr>
        <p:spPr>
          <a:xfrm>
            <a:off x="1729684" y="941685"/>
            <a:ext cx="3076563" cy="400110"/>
          </a:xfrm>
          <a:prstGeom prst="rect">
            <a:avLst/>
          </a:prstGeom>
          <a:noFill/>
        </p:spPr>
        <p:txBody>
          <a:bodyPr wrap="square" rtlCol="0">
            <a:spAutoFit/>
          </a:bodyPr>
          <a:lstStyle/>
          <a:p>
            <a:pPr algn="ctr"/>
            <a:r>
              <a:rPr lang="en-IN" sz="2000" b="1" dirty="0" smtClean="0">
                <a:solidFill>
                  <a:srgbClr val="626469"/>
                </a:solidFill>
                <a:latin typeface="Arial" pitchFamily="34" charset="0"/>
                <a:cs typeface="Arial" pitchFamily="34" charset="0"/>
              </a:rPr>
              <a:t> </a:t>
            </a:r>
            <a:r>
              <a:rPr lang="ru-RU" sz="2000" b="1" dirty="0" smtClean="0">
                <a:solidFill>
                  <a:srgbClr val="626469"/>
                </a:solidFill>
                <a:latin typeface="Arial" pitchFamily="34" charset="0"/>
                <a:cs typeface="Arial" pitchFamily="34" charset="0"/>
              </a:rPr>
              <a:t>Свойства</a:t>
            </a:r>
            <a:endParaRPr lang="en-US" sz="2000" b="1" dirty="0" err="1" smtClean="0">
              <a:solidFill>
                <a:srgbClr val="626469"/>
              </a:solidFill>
              <a:latin typeface="Arial" pitchFamily="34" charset="0"/>
              <a:cs typeface="Arial" pitchFamily="34" charset="0"/>
            </a:endParaRPr>
          </a:p>
        </p:txBody>
      </p:sp>
      <p:grpSp>
        <p:nvGrpSpPr>
          <p:cNvPr id="4" name="Group 11"/>
          <p:cNvGrpSpPr/>
          <p:nvPr/>
        </p:nvGrpSpPr>
        <p:grpSpPr>
          <a:xfrm>
            <a:off x="395785" y="4067214"/>
            <a:ext cx="6664936" cy="754229"/>
            <a:chOff x="-2819796" y="1916575"/>
            <a:chExt cx="6402318" cy="880892"/>
          </a:xfrm>
        </p:grpSpPr>
        <p:sp>
          <p:nvSpPr>
            <p:cNvPr id="28" name="TextBox 27"/>
            <p:cNvSpPr txBox="1"/>
            <p:nvPr/>
          </p:nvSpPr>
          <p:spPr>
            <a:xfrm>
              <a:off x="-2819796" y="1962288"/>
              <a:ext cx="6402318" cy="835179"/>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v"/>
              </a:pP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Увеличение производительности до </a:t>
              </a:r>
              <a:r>
                <a:rPr lang="en-IN" dirty="0" smtClean="0">
                  <a:solidFill>
                    <a:schemeClr val="accent5"/>
                  </a:solidFill>
                  <a:cs typeface="Arial" pitchFamily="34" charset="0"/>
                </a:rPr>
                <a:t>30%</a:t>
              </a:r>
            </a:p>
          </p:txBody>
        </p:sp>
        <p:sp>
          <p:nvSpPr>
            <p:cNvPr id="29" name="Rectangle 2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2069102" y="3906298"/>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Преимущества</a:t>
            </a:r>
            <a:endParaRPr lang="en-US" sz="2000" b="1" dirty="0" err="1" smtClean="0">
              <a:solidFill>
                <a:srgbClr val="626469"/>
              </a:solidFill>
              <a:latin typeface="Arial" pitchFamily="34" charset="0"/>
              <a:cs typeface="Arial" pitchFamily="34" charset="0"/>
            </a:endParaRPr>
          </a:p>
        </p:txBody>
      </p:sp>
      <p:pic>
        <p:nvPicPr>
          <p:cNvPr id="32" name="Picture 2" descr="J:\Marcomms\Diagrams\UVP icons\Operational-Intelligence.png"/>
          <p:cNvPicPr>
            <a:picLocks noChangeAspect="1" noChangeArrowheads="1"/>
          </p:cNvPicPr>
          <p:nvPr/>
        </p:nvPicPr>
        <p:blipFill>
          <a:blip r:embed="rId4" cstate="email"/>
          <a:srcRect/>
          <a:stretch>
            <a:fillRect/>
          </a:stretch>
        </p:blipFill>
        <p:spPr bwMode="auto">
          <a:xfrm>
            <a:off x="5923412" y="3829890"/>
            <a:ext cx="548640" cy="552926"/>
          </a:xfrm>
          <a:prstGeom prst="rect">
            <a:avLst/>
          </a:prstGeom>
          <a:noFill/>
          <a:ln w="9525">
            <a:noFill/>
            <a:miter lim="800000"/>
            <a:headEnd/>
            <a:tailEnd/>
          </a:ln>
          <a:effectLst>
            <a:outerShdw blurRad="50800" dist="38100" dir="18900000" algn="bl" rotWithShape="0">
              <a:prstClr val="black">
                <a:alpha val="40000"/>
              </a:prstClr>
            </a:outerShdw>
          </a:effectLst>
        </p:spPr>
      </p:pic>
      <p:sp>
        <p:nvSpPr>
          <p:cNvPr id="34" name="Freeform 259"/>
          <p:cNvSpPr>
            <a:spLocks noEditPoints="1"/>
          </p:cNvSpPr>
          <p:nvPr/>
        </p:nvSpPr>
        <p:spPr bwMode="auto">
          <a:xfrm>
            <a:off x="9303967" y="681479"/>
            <a:ext cx="1128487" cy="660316"/>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31"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Повышение операционной эффективности</a:t>
            </a:r>
            <a:endParaRPr lang="en-US" sz="1600" b="1" dirty="0">
              <a:solidFill>
                <a:schemeClr val="bg1"/>
              </a:solidFill>
            </a:endParaRPr>
          </a:p>
        </p:txBody>
      </p:sp>
      <p:pic>
        <p:nvPicPr>
          <p:cNvPr id="38" name="Picture 19" descr="Logo_PlantStruxure_OK"/>
          <p:cNvPicPr>
            <a:picLocks noChangeAspect="1" noChangeArrowheads="1"/>
          </p:cNvPicPr>
          <p:nvPr/>
        </p:nvPicPr>
        <p:blipFill>
          <a:blip r:embed="rId5" cstate="email"/>
          <a:srcRect/>
          <a:stretch>
            <a:fillRect/>
          </a:stretch>
        </p:blipFill>
        <p:spPr bwMode="auto">
          <a:xfrm>
            <a:off x="1219320" y="6327775"/>
            <a:ext cx="2249287" cy="376578"/>
          </a:xfrm>
          <a:prstGeom prst="rect">
            <a:avLst/>
          </a:prstGeom>
          <a:noFill/>
          <a:ln w="9525">
            <a:noFill/>
            <a:miter lim="800000"/>
            <a:headEnd/>
            <a:tailEnd/>
          </a:ln>
        </p:spPr>
      </p:pic>
      <p:sp>
        <p:nvSpPr>
          <p:cNvPr id="39"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22" name="Picture 21" descr="Arrow_down_Dk Grey.png"/>
          <p:cNvPicPr>
            <a:picLocks noChangeAspect="1"/>
          </p:cNvPicPr>
          <p:nvPr/>
        </p:nvPicPr>
        <p:blipFill>
          <a:blip r:embed="rId6"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dirty="0" smtClean="0"/>
              <a:t>Углубленные знания вашего </a:t>
            </a:r>
            <a:r>
              <a:rPr lang="ru-RU" dirty="0" smtClean="0">
                <a:solidFill>
                  <a:schemeClr val="accent3"/>
                </a:solidFill>
              </a:rPr>
              <a:t>энергопотребления</a:t>
            </a:r>
            <a:r>
              <a:rPr lang="en-IN" dirty="0" smtClean="0"/>
              <a:t/>
            </a:r>
            <a:br>
              <a:rPr lang="en-IN" dirty="0" smtClean="0"/>
            </a:br>
            <a:r>
              <a:rPr lang="en-US" i="1" dirty="0" smtClean="0">
                <a:solidFill>
                  <a:srgbClr val="7F7F7F"/>
                </a:solidFill>
              </a:rPr>
              <a:t> </a:t>
            </a:r>
            <a:r>
              <a:rPr lang="en-IN" dirty="0" smtClean="0"/>
              <a:t/>
            </a:r>
            <a:br>
              <a:rPr lang="en-IN" dirty="0" smtClean="0"/>
            </a:br>
            <a:r>
              <a:rPr lang="en-IN" dirty="0" smtClean="0"/>
              <a:t> </a:t>
            </a:r>
            <a:endParaRPr lang="en-US" dirty="0"/>
          </a:p>
        </p:txBody>
      </p:sp>
      <p:sp>
        <p:nvSpPr>
          <p:cNvPr id="10" name="Text Placeholder 9"/>
          <p:cNvSpPr>
            <a:spLocks noGrp="1"/>
          </p:cNvSpPr>
          <p:nvPr>
            <p:ph type="body" sz="quarter" idx="14"/>
          </p:nvPr>
        </p:nvSpPr>
        <p:spPr>
          <a:xfrm>
            <a:off x="1318162" y="1539338"/>
            <a:ext cx="10455414" cy="1176425"/>
          </a:xfrm>
        </p:spPr>
        <p:txBody>
          <a:bodyPr/>
          <a:lstStyle/>
          <a:p>
            <a:r>
              <a:rPr lang="ru-RU" sz="2000" dirty="0" smtClean="0">
                <a:solidFill>
                  <a:schemeClr val="accent3"/>
                </a:solidFill>
              </a:rPr>
              <a:t>Библиотека энергоменеджмента </a:t>
            </a:r>
            <a:r>
              <a:rPr lang="ru-RU" sz="2000" dirty="0" smtClean="0">
                <a:solidFill>
                  <a:schemeClr val="accent5"/>
                </a:solidFill>
              </a:rPr>
              <a:t>позволяет снизить затраты на </a:t>
            </a:r>
            <a:r>
              <a:rPr lang="ru-RU" sz="2000" dirty="0" smtClean="0">
                <a:solidFill>
                  <a:schemeClr val="accent3"/>
                </a:solidFill>
              </a:rPr>
              <a:t>энергопотребление</a:t>
            </a:r>
            <a:r>
              <a:rPr lang="ru-RU" sz="2000" dirty="0" smtClean="0">
                <a:solidFill>
                  <a:schemeClr val="accent5"/>
                </a:solidFill>
              </a:rPr>
              <a:t>, благодаря </a:t>
            </a:r>
            <a:r>
              <a:rPr lang="en-IN" sz="2000" dirty="0" smtClean="0">
                <a:solidFill>
                  <a:schemeClr val="accent5"/>
                </a:solidFill>
              </a:rPr>
              <a:t> </a:t>
            </a:r>
            <a:r>
              <a:rPr lang="ru-RU" sz="2000" dirty="0" smtClean="0">
                <a:solidFill>
                  <a:schemeClr val="accent5"/>
                </a:solidFill>
              </a:rPr>
              <a:t>детальным отчетам и графикам анализа энергопотребления</a:t>
            </a:r>
            <a:endParaRPr lang="en-US" sz="2000" dirty="0">
              <a:solidFill>
                <a:schemeClr val="accent5"/>
              </a:solidFill>
            </a:endParaRPr>
          </a:p>
        </p:txBody>
      </p:sp>
      <p:sp>
        <p:nvSpPr>
          <p:cNvPr id="7" name="TextBox 6"/>
          <p:cNvSpPr txBox="1"/>
          <p:nvPr/>
        </p:nvSpPr>
        <p:spPr>
          <a:xfrm>
            <a:off x="5747622" y="3185120"/>
            <a:ext cx="4310778" cy="2387441"/>
          </a:xfrm>
          <a:prstGeom prst="roundRect">
            <a:avLst>
              <a:gd name="adj" fmla="val 12792"/>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Courier New" pitchFamily="49" charset="0"/>
              <a:buChar char="o"/>
            </a:pPr>
            <a:endParaRPr lang="en-IN" dirty="0" smtClean="0">
              <a:solidFill>
                <a:schemeClr val="accent5"/>
              </a:solidFill>
            </a:endParaRPr>
          </a:p>
          <a:p>
            <a:pPr marL="352425" indent="9525">
              <a:lnSpc>
                <a:spcPct val="150000"/>
              </a:lnSpc>
              <a:buClr>
                <a:schemeClr val="accent5"/>
              </a:buClr>
            </a:pPr>
            <a:r>
              <a:rPr lang="ru-RU" sz="2000" dirty="0" smtClean="0">
                <a:solidFill>
                  <a:schemeClr val="accent5"/>
                </a:solidFill>
              </a:rPr>
              <a:t>Энергомониторинг</a:t>
            </a:r>
            <a:endParaRPr lang="en-IN" sz="2000" dirty="0" smtClean="0">
              <a:solidFill>
                <a:schemeClr val="accent5"/>
              </a:solidFill>
            </a:endParaRPr>
          </a:p>
          <a:p>
            <a:pPr marL="352425" indent="9525">
              <a:lnSpc>
                <a:spcPct val="150000"/>
              </a:lnSpc>
              <a:buClr>
                <a:schemeClr val="accent5"/>
              </a:buClr>
            </a:pPr>
            <a:r>
              <a:rPr lang="ru-RU" sz="2000" dirty="0" smtClean="0">
                <a:solidFill>
                  <a:schemeClr val="accent5"/>
                </a:solidFill>
              </a:rPr>
              <a:t>Измерение энергопотребления</a:t>
            </a:r>
            <a:endParaRPr lang="en-IN" sz="2000" dirty="0" smtClean="0">
              <a:solidFill>
                <a:schemeClr val="accent5"/>
              </a:solidFill>
            </a:endParaRPr>
          </a:p>
          <a:p>
            <a:pPr marL="352425" indent="9525">
              <a:lnSpc>
                <a:spcPct val="150000"/>
              </a:lnSpc>
              <a:buClr>
                <a:schemeClr val="accent5"/>
              </a:buClr>
            </a:pPr>
            <a:r>
              <a:rPr lang="ru-RU" sz="2000" dirty="0" smtClean="0">
                <a:solidFill>
                  <a:schemeClr val="accent5"/>
                </a:solidFill>
                <a:cs typeface="Arial" pitchFamily="34" charset="0"/>
              </a:rPr>
              <a:t>Детализация потребления </a:t>
            </a:r>
            <a:endParaRPr lang="en-US" sz="2000" dirty="0" err="1" smtClean="0">
              <a:solidFill>
                <a:srgbClr val="626469"/>
              </a:solidFill>
              <a:cs typeface="Arial" pitchFamily="34" charset="0"/>
            </a:endParaRPr>
          </a:p>
        </p:txBody>
      </p:sp>
      <p:pic>
        <p:nvPicPr>
          <p:cNvPr id="11" name="Picture 25" descr="30_energy_saving_02"/>
          <p:cNvPicPr>
            <a:picLocks noChangeAspect="1" noChangeArrowheads="1"/>
          </p:cNvPicPr>
          <p:nvPr/>
        </p:nvPicPr>
        <p:blipFill>
          <a:blip r:embed="rId3" cstate="email"/>
          <a:srcRect/>
          <a:stretch>
            <a:fillRect/>
          </a:stretch>
        </p:blipFill>
        <p:spPr bwMode="auto">
          <a:xfrm>
            <a:off x="9543375" y="3185120"/>
            <a:ext cx="2230200" cy="2076095"/>
          </a:xfrm>
          <a:prstGeom prst="rect">
            <a:avLst/>
          </a:prstGeom>
          <a:noFill/>
          <a:ln w="9525">
            <a:noFill/>
            <a:miter lim="800000"/>
            <a:headEnd/>
            <a:tailEnd/>
          </a:ln>
        </p:spPr>
      </p:pic>
      <p:sp>
        <p:nvSpPr>
          <p:cNvPr id="18" name="Rectangle 17"/>
          <p:cNvSpPr/>
          <p:nvPr/>
        </p:nvSpPr>
        <p:spPr>
          <a:xfrm>
            <a:off x="6387298" y="3144588"/>
            <a:ext cx="180667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259"/>
          <p:cNvSpPr>
            <a:spLocks noEditPoints="1"/>
          </p:cNvSpPr>
          <p:nvPr/>
        </p:nvSpPr>
        <p:spPr bwMode="auto">
          <a:xfrm>
            <a:off x="6713218" y="2800356"/>
            <a:ext cx="1128487" cy="660316"/>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0" name="Picture 6" descr="Higher"/>
          <p:cNvPicPr>
            <a:picLocks noChangeAspect="1" noChangeArrowheads="1"/>
          </p:cNvPicPr>
          <p:nvPr/>
        </p:nvPicPr>
        <p:blipFill>
          <a:blip r:embed="rId4" cstate="email"/>
          <a:srcRect/>
          <a:stretch>
            <a:fillRect/>
          </a:stretch>
        </p:blipFill>
        <p:spPr bwMode="auto">
          <a:xfrm>
            <a:off x="394676" y="1539338"/>
            <a:ext cx="760412" cy="801687"/>
          </a:xfrm>
          <a:prstGeom prst="rect">
            <a:avLst/>
          </a:prstGeom>
          <a:noFill/>
          <a:ln w="9525">
            <a:noFill/>
            <a:miter lim="800000"/>
            <a:headEnd/>
            <a:tailEnd/>
          </a:ln>
        </p:spPr>
      </p:pic>
      <p:pic>
        <p:nvPicPr>
          <p:cNvPr id="21" name="Picture 10" descr="Tested-validated"/>
          <p:cNvPicPr>
            <a:picLocks noChangeAspect="1" noChangeArrowheads="1"/>
          </p:cNvPicPr>
          <p:nvPr/>
        </p:nvPicPr>
        <p:blipFill>
          <a:blip r:embed="rId5" cstate="email"/>
          <a:srcRect/>
          <a:stretch>
            <a:fillRect/>
          </a:stretch>
        </p:blipFill>
        <p:spPr bwMode="auto">
          <a:xfrm>
            <a:off x="5899953" y="3674271"/>
            <a:ext cx="368594" cy="365666"/>
          </a:xfrm>
          <a:prstGeom prst="rect">
            <a:avLst/>
          </a:prstGeom>
          <a:noFill/>
          <a:ln w="9525">
            <a:noFill/>
            <a:miter lim="800000"/>
            <a:headEnd/>
            <a:tailEnd/>
          </a:ln>
        </p:spPr>
      </p:pic>
      <p:pic>
        <p:nvPicPr>
          <p:cNvPr id="22" name="Picture 10" descr="Tested-validated"/>
          <p:cNvPicPr>
            <a:picLocks noChangeAspect="1" noChangeArrowheads="1"/>
          </p:cNvPicPr>
          <p:nvPr/>
        </p:nvPicPr>
        <p:blipFill>
          <a:blip r:embed="rId5" cstate="email"/>
          <a:srcRect/>
          <a:stretch>
            <a:fillRect/>
          </a:stretch>
        </p:blipFill>
        <p:spPr bwMode="auto">
          <a:xfrm>
            <a:off x="5899953" y="4174436"/>
            <a:ext cx="368594" cy="365666"/>
          </a:xfrm>
          <a:prstGeom prst="rect">
            <a:avLst/>
          </a:prstGeom>
          <a:noFill/>
          <a:ln w="9525">
            <a:noFill/>
            <a:miter lim="800000"/>
            <a:headEnd/>
            <a:tailEnd/>
          </a:ln>
        </p:spPr>
      </p:pic>
      <p:pic>
        <p:nvPicPr>
          <p:cNvPr id="24" name="Picture 10" descr="Tested-validated"/>
          <p:cNvPicPr>
            <a:picLocks noChangeAspect="1" noChangeArrowheads="1"/>
          </p:cNvPicPr>
          <p:nvPr/>
        </p:nvPicPr>
        <p:blipFill>
          <a:blip r:embed="rId5" cstate="email"/>
          <a:srcRect/>
          <a:stretch>
            <a:fillRect/>
          </a:stretch>
        </p:blipFill>
        <p:spPr bwMode="auto">
          <a:xfrm>
            <a:off x="5899953" y="5078382"/>
            <a:ext cx="368594" cy="365666"/>
          </a:xfrm>
          <a:prstGeom prst="rect">
            <a:avLst/>
          </a:prstGeom>
          <a:noFill/>
          <a:ln w="9525">
            <a:noFill/>
            <a:miter lim="800000"/>
            <a:headEnd/>
            <a:tailEnd/>
          </a:ln>
        </p:spPr>
      </p:pic>
      <p:pic>
        <p:nvPicPr>
          <p:cNvPr id="30" name="Picture 29" descr="Untitled.jpg"/>
          <p:cNvPicPr>
            <a:picLocks noChangeAspect="1"/>
          </p:cNvPicPr>
          <p:nvPr/>
        </p:nvPicPr>
        <p:blipFill>
          <a:blip r:embed="rId6" cstate="email"/>
          <a:stretch>
            <a:fillRect/>
          </a:stretch>
        </p:blipFill>
        <p:spPr>
          <a:xfrm>
            <a:off x="774882" y="3190307"/>
            <a:ext cx="2886075" cy="23050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31" name="Picture 30" descr="Untitled.jpg"/>
          <p:cNvPicPr>
            <a:picLocks noChangeAspect="1"/>
          </p:cNvPicPr>
          <p:nvPr/>
        </p:nvPicPr>
        <p:blipFill>
          <a:blip r:embed="rId7" cstate="email"/>
          <a:stretch>
            <a:fillRect/>
          </a:stretch>
        </p:blipFill>
        <p:spPr>
          <a:xfrm>
            <a:off x="2116833" y="3262673"/>
            <a:ext cx="3371850" cy="26574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32" name="Picture 31" descr="Untitled.jpg"/>
          <p:cNvPicPr>
            <a:picLocks noChangeAspect="1"/>
          </p:cNvPicPr>
          <p:nvPr/>
        </p:nvPicPr>
        <p:blipFill>
          <a:blip r:embed="rId8" cstate="email"/>
          <a:stretch>
            <a:fillRect/>
          </a:stretch>
        </p:blipFill>
        <p:spPr>
          <a:xfrm>
            <a:off x="3831333" y="3215048"/>
            <a:ext cx="1657350" cy="27051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7"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28"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Снижение энергопотребления</a:t>
            </a:r>
            <a:endParaRPr lang="en-US" sz="1600" b="1" dirty="0">
              <a:solidFill>
                <a:schemeClr val="bg1"/>
              </a:solidFill>
            </a:endParaRPr>
          </a:p>
        </p:txBody>
      </p:sp>
      <p:pic>
        <p:nvPicPr>
          <p:cNvPr id="29" name="Picture 19" descr="Logo_PlantStruxure_OK"/>
          <p:cNvPicPr>
            <a:picLocks noChangeAspect="1" noChangeArrowheads="1"/>
          </p:cNvPicPr>
          <p:nvPr/>
        </p:nvPicPr>
        <p:blipFill>
          <a:blip r:embed="rId9" cstate="email"/>
          <a:srcRect/>
          <a:stretch>
            <a:fillRect/>
          </a:stretch>
        </p:blipFill>
        <p:spPr bwMode="auto">
          <a:xfrm>
            <a:off x="1219320" y="6327775"/>
            <a:ext cx="2249287" cy="376578"/>
          </a:xfrm>
          <a:prstGeom prst="rect">
            <a:avLst/>
          </a:prstGeom>
          <a:noFill/>
          <a:ln w="9525">
            <a:noFill/>
            <a:miter lim="800000"/>
            <a:headEnd/>
            <a:tailEnd/>
          </a:ln>
        </p:spPr>
      </p:pic>
      <p:pic>
        <p:nvPicPr>
          <p:cNvPr id="33" name="Picture 32" descr="Arrow_down_Dk Grey.png"/>
          <p:cNvPicPr>
            <a:picLocks noChangeAspect="1"/>
          </p:cNvPicPr>
          <p:nvPr/>
        </p:nvPicPr>
        <p:blipFill>
          <a:blip r:embed="rId10"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a:xfrm>
            <a:off x="395784" y="692730"/>
            <a:ext cx="7196447" cy="5626799"/>
            <a:chOff x="-2819796" y="1916575"/>
            <a:chExt cx="5666664" cy="5626799"/>
          </a:xfrm>
        </p:grpSpPr>
        <p:sp>
          <p:nvSpPr>
            <p:cNvPr id="8" name="TextBox 7"/>
            <p:cNvSpPr txBox="1"/>
            <p:nvPr/>
          </p:nvSpPr>
          <p:spPr>
            <a:xfrm>
              <a:off x="-2819796" y="2366834"/>
              <a:ext cx="5666664" cy="5176540"/>
            </a:xfrm>
            <a:prstGeom prst="roundRect">
              <a:avLst>
                <a:gd name="adj" fmla="val 4831"/>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ü"/>
              </a:pPr>
              <a:r>
                <a:rPr lang="ru-RU" dirty="0" smtClean="0">
                  <a:solidFill>
                    <a:schemeClr val="accent5"/>
                  </a:solidFill>
                  <a:cs typeface="Arial" pitchFamily="34" charset="0"/>
                </a:rPr>
                <a:t>Управление переменными энергопотребления</a:t>
              </a:r>
              <a:endParaRPr lang="en-IN" dirty="0" smtClean="0">
                <a:solidFill>
                  <a:schemeClr val="accent5"/>
                </a:solidFill>
                <a:cs typeface="Arial" pitchFamily="34" charset="0"/>
              </a:endParaRPr>
            </a:p>
            <a:p>
              <a:pPr marL="809625" lvl="1" indent="-352425">
                <a:buClr>
                  <a:schemeClr val="accent5"/>
                </a:buClr>
                <a:buFont typeface="Wingdings" pitchFamily="2" charset="2"/>
                <a:buChar char="ü"/>
              </a:pPr>
              <a:r>
                <a:rPr lang="ru-RU" dirty="0" smtClean="0">
                  <a:solidFill>
                    <a:schemeClr val="accent5"/>
                  </a:solidFill>
                  <a:cs typeface="Arial" pitchFamily="34" charset="0"/>
                </a:rPr>
                <a:t>Измерение расхода газа</a:t>
              </a:r>
              <a:r>
                <a:rPr lang="en-IN" dirty="0" smtClean="0">
                  <a:solidFill>
                    <a:schemeClr val="accent5"/>
                  </a:solidFill>
                  <a:cs typeface="Arial" pitchFamily="34" charset="0"/>
                </a:rPr>
                <a:t>, </a:t>
              </a:r>
              <a:r>
                <a:rPr lang="ru-RU" dirty="0" smtClean="0">
                  <a:solidFill>
                    <a:schemeClr val="accent5"/>
                  </a:solidFill>
                  <a:cs typeface="Arial" pitchFamily="34" charset="0"/>
                </a:rPr>
                <a:t>жидкости</a:t>
              </a:r>
              <a:r>
                <a:rPr lang="en-IN" dirty="0" smtClean="0">
                  <a:solidFill>
                    <a:schemeClr val="accent5"/>
                  </a:solidFill>
                  <a:cs typeface="Arial" pitchFamily="34" charset="0"/>
                </a:rPr>
                <a:t>, </a:t>
              </a:r>
              <a:r>
                <a:rPr lang="ru-RU" dirty="0" smtClean="0">
                  <a:solidFill>
                    <a:schemeClr val="accent5"/>
                  </a:solidFill>
                  <a:cs typeface="Arial" pitchFamily="34" charset="0"/>
                </a:rPr>
                <a:t> электрической и другой энергии</a:t>
              </a:r>
              <a:endParaRPr lang="en-IN" dirty="0" smtClean="0">
                <a:solidFill>
                  <a:schemeClr val="accent5"/>
                </a:solidFill>
                <a:cs typeface="Arial" pitchFamily="34" charset="0"/>
              </a:endParaRPr>
            </a:p>
            <a:p>
              <a:pPr marL="809625" lvl="1" indent="-352425">
                <a:buClr>
                  <a:schemeClr val="accent5"/>
                </a:buClr>
                <a:buFont typeface="Wingdings" pitchFamily="2" charset="2"/>
                <a:buChar char="ü"/>
              </a:pPr>
              <a:r>
                <a:rPr lang="ru-RU" dirty="0" smtClean="0">
                  <a:solidFill>
                    <a:schemeClr val="accent5"/>
                  </a:solidFill>
                  <a:cs typeface="Arial" pitchFamily="34" charset="0"/>
                </a:rPr>
                <a:t>Консолидация данных от энергосчетчиков и привязка к технологическому процессу</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Стандартные функции энергомониторинга</a:t>
              </a:r>
              <a:endParaRPr lang="en-IN" dirty="0" smtClean="0">
                <a:solidFill>
                  <a:schemeClr val="accent5"/>
                </a:solidFill>
                <a:cs typeface="Arial" pitchFamily="34" charset="0"/>
              </a:endParaRPr>
            </a:p>
            <a:p>
              <a:pPr marL="809625" lvl="1" indent="-352425">
                <a:buClr>
                  <a:schemeClr val="accent5"/>
                </a:buClr>
                <a:buFont typeface="Wingdings" pitchFamily="2" charset="2"/>
                <a:buChar char="ü"/>
              </a:pPr>
              <a:r>
                <a:rPr lang="ru-RU" dirty="0" smtClean="0">
                  <a:solidFill>
                    <a:schemeClr val="accent5"/>
                  </a:solidFill>
                  <a:cs typeface="Arial" pitchFamily="34" charset="0"/>
                </a:rPr>
                <a:t>Соответствие стандартам </a:t>
              </a:r>
              <a:r>
                <a:rPr lang="en-IN" dirty="0" smtClean="0">
                  <a:solidFill>
                    <a:schemeClr val="accent5"/>
                  </a:solidFill>
                  <a:cs typeface="Arial" pitchFamily="34" charset="0"/>
                </a:rPr>
                <a:t>ODVA</a:t>
              </a:r>
            </a:p>
            <a:p>
              <a:pPr marL="809625" lvl="1" indent="-352425">
                <a:buClr>
                  <a:schemeClr val="accent5"/>
                </a:buClr>
                <a:buFont typeface="Wingdings" pitchFamily="2" charset="2"/>
                <a:buChar char="ü"/>
              </a:pPr>
              <a:r>
                <a:rPr lang="ru-RU" dirty="0" smtClean="0">
                  <a:solidFill>
                    <a:schemeClr val="accent5"/>
                  </a:solidFill>
                  <a:cs typeface="Arial" pitchFamily="34" charset="0"/>
                </a:rPr>
                <a:t>Вычисление потребления ресурсов</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Дополнительные функции</a:t>
              </a:r>
              <a:endParaRPr lang="en-IN" dirty="0" smtClean="0">
                <a:solidFill>
                  <a:schemeClr val="accent5"/>
                </a:solidFill>
                <a:cs typeface="Arial" pitchFamily="34" charset="0"/>
              </a:endParaRPr>
            </a:p>
            <a:p>
              <a:pPr marL="809625" lvl="1" indent="-352425">
                <a:buClr>
                  <a:schemeClr val="accent5"/>
                </a:buClr>
                <a:buFont typeface="Wingdings" pitchFamily="2" charset="2"/>
                <a:buChar char="ü"/>
              </a:pPr>
              <a:r>
                <a:rPr lang="ru-RU" dirty="0" smtClean="0">
                  <a:solidFill>
                    <a:schemeClr val="accent5"/>
                  </a:solidFill>
                  <a:cs typeface="Arial" pitchFamily="34" charset="0"/>
                </a:rPr>
                <a:t>Вычисление общего энергопотребления на основании характеристик оборудования</a:t>
              </a:r>
              <a:endParaRPr lang="en-IN" dirty="0" smtClean="0">
                <a:solidFill>
                  <a:schemeClr val="accent5"/>
                </a:solidFill>
                <a:cs typeface="Arial" pitchFamily="34" charset="0"/>
              </a:endParaRPr>
            </a:p>
            <a:p>
              <a:pPr marL="809625" lvl="1" indent="-352425">
                <a:buClr>
                  <a:schemeClr val="accent5"/>
                </a:buClr>
                <a:buFont typeface="Wingdings" pitchFamily="2" charset="2"/>
                <a:buChar char="ü"/>
              </a:pPr>
              <a:r>
                <a:rPr lang="ru-RU" dirty="0" smtClean="0">
                  <a:solidFill>
                    <a:schemeClr val="accent5"/>
                  </a:solidFill>
                  <a:cs typeface="Arial" pitchFamily="34" charset="0"/>
                </a:rPr>
                <a:t>Анализ фактического энергопотребления по отношению к стандартному для выявления критических производственных ситуаций</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Конфигурацмя пользователем</a:t>
              </a:r>
              <a:endParaRPr lang="en-IN" dirty="0" smtClean="0">
                <a:solidFill>
                  <a:schemeClr val="accent5"/>
                </a:solidFill>
                <a:cs typeface="Arial" pitchFamily="34" charset="0"/>
              </a:endParaRPr>
            </a:p>
            <a:p>
              <a:pPr marL="809625" lvl="1" indent="-352425">
                <a:buClr>
                  <a:schemeClr val="accent5"/>
                </a:buClr>
                <a:buFont typeface="Wingdings" pitchFamily="2" charset="2"/>
                <a:buChar char="ü"/>
              </a:pPr>
              <a:r>
                <a:rPr lang="ru-RU" dirty="0" smtClean="0">
                  <a:solidFill>
                    <a:schemeClr val="accent5"/>
                  </a:solidFill>
                  <a:cs typeface="Arial" pitchFamily="34" charset="0"/>
                </a:rPr>
                <a:t>Возможность конфигурирования причин завышеного энергопотребления </a:t>
              </a:r>
              <a:r>
                <a:rPr lang="en-IN" dirty="0" smtClean="0">
                  <a:solidFill>
                    <a:schemeClr val="accent5"/>
                  </a:solidFill>
                  <a:cs typeface="Arial" pitchFamily="34" charset="0"/>
                </a:rPr>
                <a:t>(</a:t>
              </a:r>
              <a:r>
                <a:rPr lang="ru-RU" dirty="0" smtClean="0">
                  <a:solidFill>
                    <a:schemeClr val="accent5"/>
                  </a:solidFill>
                  <a:cs typeface="Arial" pitchFamily="34" charset="0"/>
                </a:rPr>
                <a:t>ошибка управления</a:t>
              </a:r>
              <a:r>
                <a:rPr lang="en-IN" dirty="0" smtClean="0">
                  <a:solidFill>
                    <a:schemeClr val="accent5"/>
                  </a:solidFill>
                  <a:cs typeface="Arial" pitchFamily="34" charset="0"/>
                </a:rPr>
                <a:t>, </a:t>
              </a:r>
              <a:r>
                <a:rPr lang="ru-RU" dirty="0" smtClean="0">
                  <a:solidFill>
                    <a:schemeClr val="accent5"/>
                  </a:solidFill>
                  <a:cs typeface="Arial" pitchFamily="34" charset="0"/>
                </a:rPr>
                <a:t>обслуживание оборудования</a:t>
              </a:r>
              <a:r>
                <a:rPr lang="en-IN" dirty="0" smtClean="0">
                  <a:solidFill>
                    <a:schemeClr val="accent5"/>
                  </a:solidFill>
                  <a:cs typeface="Arial" pitchFamily="34" charset="0"/>
                </a:rPr>
                <a:t>, </a:t>
              </a:r>
              <a:r>
                <a:rPr lang="ru-RU" dirty="0" smtClean="0">
                  <a:solidFill>
                    <a:schemeClr val="accent5"/>
                  </a:solidFill>
                  <a:cs typeface="Arial" pitchFamily="34" charset="0"/>
                </a:rPr>
                <a:t>сбой технологии</a:t>
              </a:r>
              <a:r>
                <a:rPr lang="en-IN" dirty="0" smtClean="0">
                  <a:solidFill>
                    <a:schemeClr val="accent5"/>
                  </a:solidFill>
                  <a:cs typeface="Arial" pitchFamily="34" charset="0"/>
                </a:rPr>
                <a:t>).</a:t>
              </a:r>
            </a:p>
          </p:txBody>
        </p:sp>
        <p:sp>
          <p:nvSpPr>
            <p:cNvPr id="9" name="Rectangle 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2198348" y="864474"/>
            <a:ext cx="3430556" cy="4026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ru-RU" dirty="0" smtClean="0"/>
              <a:t>Библиотека для энергоменеджмента</a:t>
            </a:r>
            <a:endParaRPr lang="en-US" sz="3600" b="1" dirty="0">
              <a:solidFill>
                <a:srgbClr val="009530"/>
              </a:solidFill>
              <a:latin typeface="Arial" pitchFamily="34" charset="0"/>
              <a:cs typeface="Arial" pitchFamily="34" charset="0"/>
            </a:endParaRPr>
          </a:p>
        </p:txBody>
      </p:sp>
      <p:sp>
        <p:nvSpPr>
          <p:cNvPr id="13" name="TextBox 12"/>
          <p:cNvSpPr txBox="1"/>
          <p:nvPr/>
        </p:nvSpPr>
        <p:spPr>
          <a:xfrm>
            <a:off x="2198348" y="867944"/>
            <a:ext cx="3076563" cy="400110"/>
          </a:xfrm>
          <a:prstGeom prst="rect">
            <a:avLst/>
          </a:prstGeom>
          <a:noFill/>
        </p:spPr>
        <p:txBody>
          <a:bodyPr wrap="square" rtlCol="0">
            <a:spAutoFit/>
          </a:bodyPr>
          <a:lstStyle/>
          <a:p>
            <a:pPr algn="ctr"/>
            <a:r>
              <a:rPr lang="en-IN" sz="2000" b="1" dirty="0" smtClean="0">
                <a:solidFill>
                  <a:srgbClr val="626469"/>
                </a:solidFill>
                <a:latin typeface="Arial" pitchFamily="34" charset="0"/>
                <a:cs typeface="Arial" pitchFamily="34" charset="0"/>
              </a:rPr>
              <a:t> Features</a:t>
            </a:r>
            <a:endParaRPr lang="en-US" sz="2000" b="1" dirty="0" err="1" smtClean="0">
              <a:solidFill>
                <a:srgbClr val="626469"/>
              </a:solidFill>
              <a:latin typeface="Arial" pitchFamily="34" charset="0"/>
              <a:cs typeface="Arial" pitchFamily="34" charset="0"/>
            </a:endParaRPr>
          </a:p>
        </p:txBody>
      </p:sp>
      <p:grpSp>
        <p:nvGrpSpPr>
          <p:cNvPr id="4" name="Group 11"/>
          <p:cNvGrpSpPr/>
          <p:nvPr/>
        </p:nvGrpSpPr>
        <p:grpSpPr>
          <a:xfrm>
            <a:off x="7764886" y="4627848"/>
            <a:ext cx="4349322" cy="1634490"/>
            <a:chOff x="-2653945" y="1007803"/>
            <a:chExt cx="4177946" cy="1908981"/>
          </a:xfrm>
        </p:grpSpPr>
        <p:sp>
          <p:nvSpPr>
            <p:cNvPr id="28" name="TextBox 27"/>
            <p:cNvSpPr txBox="1"/>
            <p:nvPr/>
          </p:nvSpPr>
          <p:spPr>
            <a:xfrm>
              <a:off x="-2653945" y="1007803"/>
              <a:ext cx="4177946" cy="1908981"/>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v"/>
              </a:pP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Снижение энергопотребления за счет детального анализа потребление и выявление внештатных ситуаций </a:t>
              </a:r>
              <a:endParaRPr lang="en-IN" dirty="0" smtClean="0">
                <a:solidFill>
                  <a:schemeClr val="accent5"/>
                </a:solidFill>
                <a:cs typeface="Arial" pitchFamily="34" charset="0"/>
              </a:endParaRPr>
            </a:p>
          </p:txBody>
        </p:sp>
        <p:sp>
          <p:nvSpPr>
            <p:cNvPr id="29" name="Rectangle 28"/>
            <p:cNvSpPr/>
            <p:nvPr/>
          </p:nvSpPr>
          <p:spPr>
            <a:xfrm>
              <a:off x="-1890157" y="1007803"/>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8405629" y="4427793"/>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Преимущества</a:t>
            </a:r>
            <a:endParaRPr lang="en-US" sz="2000" b="1" dirty="0" err="1" smtClean="0">
              <a:solidFill>
                <a:srgbClr val="626469"/>
              </a:solidFill>
              <a:latin typeface="Arial" pitchFamily="34" charset="0"/>
              <a:cs typeface="Arial" pitchFamily="34" charset="0"/>
            </a:endParaRPr>
          </a:p>
        </p:txBody>
      </p:sp>
      <p:pic>
        <p:nvPicPr>
          <p:cNvPr id="32" name="Picture 2" descr="J:\Marcomms\Diagrams\UVP icons\Operational-Intelligence.png"/>
          <p:cNvPicPr>
            <a:picLocks noChangeAspect="1" noChangeArrowheads="1"/>
          </p:cNvPicPr>
          <p:nvPr/>
        </p:nvPicPr>
        <p:blipFill>
          <a:blip r:embed="rId2" cstate="email"/>
          <a:srcRect/>
          <a:stretch>
            <a:fillRect/>
          </a:stretch>
        </p:blipFill>
        <p:spPr bwMode="auto">
          <a:xfrm>
            <a:off x="11622016" y="4427793"/>
            <a:ext cx="548640" cy="552926"/>
          </a:xfrm>
          <a:prstGeom prst="rect">
            <a:avLst/>
          </a:prstGeom>
          <a:noFill/>
          <a:ln w="9525">
            <a:noFill/>
            <a:miter lim="800000"/>
            <a:headEnd/>
            <a:tailEnd/>
          </a:ln>
          <a:effectLst>
            <a:outerShdw blurRad="50800" dist="38100" dir="18900000" algn="bl" rotWithShape="0">
              <a:prstClr val="black">
                <a:alpha val="40000"/>
              </a:prstClr>
            </a:outerShdw>
          </a:effectLst>
        </p:spPr>
      </p:pic>
      <p:sp>
        <p:nvSpPr>
          <p:cNvPr id="34" name="Freeform 259"/>
          <p:cNvSpPr>
            <a:spLocks noEditPoints="1"/>
          </p:cNvSpPr>
          <p:nvPr/>
        </p:nvSpPr>
        <p:spPr bwMode="auto">
          <a:xfrm>
            <a:off x="9303967" y="263254"/>
            <a:ext cx="1128487" cy="660316"/>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17" name="Picture 1"/>
          <p:cNvPicPr>
            <a:picLocks noChangeAspect="1" noChangeArrowheads="1"/>
          </p:cNvPicPr>
          <p:nvPr/>
        </p:nvPicPr>
        <p:blipFill>
          <a:blip r:embed="rId3" cstate="email"/>
          <a:srcRect/>
          <a:stretch>
            <a:fillRect/>
          </a:stretch>
        </p:blipFill>
        <p:spPr bwMode="auto">
          <a:xfrm>
            <a:off x="8782050" y="992834"/>
            <a:ext cx="2257020" cy="4163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8" name="Picture 2"/>
          <p:cNvPicPr>
            <a:picLocks noChangeAspect="1" noChangeArrowheads="1"/>
          </p:cNvPicPr>
          <p:nvPr/>
        </p:nvPicPr>
        <p:blipFill>
          <a:blip r:embed="rId4" cstate="email"/>
          <a:srcRect/>
          <a:stretch>
            <a:fillRect/>
          </a:stretch>
        </p:blipFill>
        <p:spPr bwMode="auto">
          <a:xfrm>
            <a:off x="7810499" y="1445615"/>
            <a:ext cx="4312531" cy="300615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9" name="Picture 18" descr="Environmental Sustainability.png"/>
          <p:cNvPicPr>
            <a:picLocks noChangeAspect="1"/>
          </p:cNvPicPr>
          <p:nvPr/>
        </p:nvPicPr>
        <p:blipFill>
          <a:blip r:embed="rId5" cstate="email"/>
          <a:stretch>
            <a:fillRect/>
          </a:stretch>
        </p:blipFill>
        <p:spPr>
          <a:xfrm>
            <a:off x="11132004" y="4427793"/>
            <a:ext cx="616077" cy="611886"/>
          </a:xfrm>
          <a:prstGeom prst="rect">
            <a:avLst/>
          </a:prstGeom>
          <a:effectLst>
            <a:outerShdw blurRad="50800" dist="38100" dir="18900000" algn="bl" rotWithShape="0">
              <a:prstClr val="black">
                <a:alpha val="40000"/>
              </a:prstClr>
            </a:outerShdw>
          </a:effectLst>
        </p:spPr>
      </p:pic>
      <p:sp>
        <p:nvSpPr>
          <p:cNvPr id="25"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26" name="AutoShape 16"/>
          <p:cNvSpPr>
            <a:spLocks noChangeArrowheads="1"/>
          </p:cNvSpPr>
          <p:nvPr/>
        </p:nvSpPr>
        <p:spPr bwMode="auto">
          <a:xfrm>
            <a:off x="4142899" y="6336088"/>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Снижение энергопотребления и рациональное использование энергии</a:t>
            </a:r>
            <a:endParaRPr lang="en-US" sz="1600" b="1" dirty="0">
              <a:solidFill>
                <a:schemeClr val="bg1"/>
              </a:solidFill>
            </a:endParaRPr>
          </a:p>
        </p:txBody>
      </p:sp>
      <p:pic>
        <p:nvPicPr>
          <p:cNvPr id="33" name="Picture 19" descr="Logo_PlantStruxure_OK"/>
          <p:cNvPicPr>
            <a:picLocks noChangeAspect="1" noChangeArrowheads="1"/>
          </p:cNvPicPr>
          <p:nvPr/>
        </p:nvPicPr>
        <p:blipFill>
          <a:blip r:embed="rId6" cstate="email"/>
          <a:srcRect/>
          <a:stretch>
            <a:fillRect/>
          </a:stretch>
        </p:blipFill>
        <p:spPr bwMode="auto">
          <a:xfrm>
            <a:off x="1219320" y="6327775"/>
            <a:ext cx="2249287" cy="376578"/>
          </a:xfrm>
          <a:prstGeom prst="rect">
            <a:avLst/>
          </a:prstGeom>
          <a:noFill/>
          <a:ln w="9525">
            <a:noFill/>
            <a:miter lim="800000"/>
            <a:headEnd/>
            <a:tailEnd/>
          </a:ln>
        </p:spPr>
      </p:pic>
      <p:pic>
        <p:nvPicPr>
          <p:cNvPr id="21" name="Picture 20" descr="Arrow_down_Dk Grey.png"/>
          <p:cNvPicPr>
            <a:picLocks noChangeAspect="1"/>
          </p:cNvPicPr>
          <p:nvPr/>
        </p:nvPicPr>
        <p:blipFill>
          <a:blip r:embed="rId7"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33"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Снижение энергопотребления и рациональное использование энергии</a:t>
            </a:r>
            <a:endParaRPr lang="en-US" sz="1600" b="1" dirty="0">
              <a:solidFill>
                <a:schemeClr val="bg1"/>
              </a:solidFill>
            </a:endParaRPr>
          </a:p>
        </p:txBody>
      </p:sp>
      <p:grpSp>
        <p:nvGrpSpPr>
          <p:cNvPr id="3" name="Group 6"/>
          <p:cNvGrpSpPr/>
          <p:nvPr/>
        </p:nvGrpSpPr>
        <p:grpSpPr>
          <a:xfrm>
            <a:off x="395785" y="1142987"/>
            <a:ext cx="6664936" cy="2697681"/>
            <a:chOff x="-2819796" y="1916575"/>
            <a:chExt cx="6402318" cy="2697681"/>
          </a:xfrm>
        </p:grpSpPr>
        <p:sp>
          <p:nvSpPr>
            <p:cNvPr id="8" name="TextBox 7"/>
            <p:cNvSpPr txBox="1"/>
            <p:nvPr/>
          </p:nvSpPr>
          <p:spPr>
            <a:xfrm>
              <a:off x="-2819796" y="2366832"/>
              <a:ext cx="6402318" cy="2247424"/>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ü"/>
              </a:pP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Мониторинг распределения электроэнергии в критических ситуациях</a:t>
              </a:r>
              <a:r>
                <a:rPr lang="en-IN" dirty="0" smtClean="0">
                  <a:solidFill>
                    <a:schemeClr val="accent5"/>
                  </a:solidFill>
                  <a:cs typeface="Arial" pitchFamily="34" charset="0"/>
                </a:rPr>
                <a:t>.</a:t>
              </a:r>
            </a:p>
            <a:p>
              <a:pPr marL="352425" indent="-352425">
                <a:buClr>
                  <a:schemeClr val="accent5"/>
                </a:buClr>
                <a:buFont typeface="Wingdings" pitchFamily="2" charset="2"/>
                <a:buChar char="ü"/>
              </a:pPr>
              <a:r>
                <a:rPr lang="ru-RU" dirty="0" smtClean="0">
                  <a:solidFill>
                    <a:schemeClr val="accent5"/>
                  </a:solidFill>
                  <a:cs typeface="Arial" pitchFamily="34" charset="0"/>
                </a:rPr>
                <a:t>Динамическая приоритезация объектов при электрораспределении</a:t>
              </a:r>
              <a:endParaRPr lang="en-IN" dirty="0" smtClean="0">
                <a:solidFill>
                  <a:schemeClr val="accent5"/>
                </a:solidFill>
                <a:cs typeface="Arial" pitchFamily="34" charset="0"/>
              </a:endParaRPr>
            </a:p>
            <a:p>
              <a:pPr marL="352425" indent="-352425">
                <a:buClr>
                  <a:schemeClr val="accent5"/>
                </a:buClr>
                <a:buFont typeface="Wingdings" pitchFamily="2" charset="2"/>
                <a:buChar char="ü"/>
              </a:pPr>
              <a:r>
                <a:rPr lang="ru-RU" dirty="0" smtClean="0">
                  <a:solidFill>
                    <a:schemeClr val="accent5"/>
                  </a:solidFill>
                  <a:cs typeface="Arial" pitchFamily="34" charset="0"/>
                </a:rPr>
                <a:t>Автопроверка ресурсов электропитания при перераспределении нагрузки </a:t>
              </a:r>
              <a:endParaRPr lang="en-IN" dirty="0" smtClean="0">
                <a:solidFill>
                  <a:schemeClr val="accent5"/>
                </a:solidFill>
                <a:cs typeface="Arial" pitchFamily="34" charset="0"/>
              </a:endParaRPr>
            </a:p>
          </p:txBody>
        </p:sp>
        <p:sp>
          <p:nvSpPr>
            <p:cNvPr id="9" name="Rectangle 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2069102" y="1391943"/>
            <a:ext cx="3430556" cy="4026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ru-RU" dirty="0" smtClean="0"/>
              <a:t>Библиотека устройств низкого напряжения</a:t>
            </a:r>
            <a:endParaRPr lang="en-US" sz="3600" b="1" dirty="0">
              <a:solidFill>
                <a:srgbClr val="009530"/>
              </a:solidFill>
              <a:latin typeface="Arial" pitchFamily="34" charset="0"/>
              <a:cs typeface="Arial" pitchFamily="34" charset="0"/>
            </a:endParaRPr>
          </a:p>
        </p:txBody>
      </p:sp>
      <p:sp>
        <p:nvSpPr>
          <p:cNvPr id="13" name="TextBox 12"/>
          <p:cNvSpPr txBox="1"/>
          <p:nvPr/>
        </p:nvSpPr>
        <p:spPr>
          <a:xfrm>
            <a:off x="2069102" y="1341795"/>
            <a:ext cx="3076563" cy="400110"/>
          </a:xfrm>
          <a:prstGeom prst="rect">
            <a:avLst/>
          </a:prstGeom>
          <a:noFill/>
        </p:spPr>
        <p:txBody>
          <a:bodyPr wrap="square" rtlCol="0">
            <a:spAutoFit/>
          </a:bodyPr>
          <a:lstStyle/>
          <a:p>
            <a:pPr algn="ctr"/>
            <a:r>
              <a:rPr lang="en-IN" sz="2000" b="1" dirty="0" smtClean="0">
                <a:solidFill>
                  <a:srgbClr val="626469"/>
                </a:solidFill>
                <a:latin typeface="Arial" pitchFamily="34" charset="0"/>
                <a:cs typeface="Arial" pitchFamily="34" charset="0"/>
              </a:rPr>
              <a:t> </a:t>
            </a:r>
            <a:r>
              <a:rPr lang="ru-RU" sz="2000" b="1" dirty="0" smtClean="0">
                <a:solidFill>
                  <a:srgbClr val="626469"/>
                </a:solidFill>
                <a:latin typeface="Arial" pitchFamily="34" charset="0"/>
                <a:cs typeface="Arial" pitchFamily="34" charset="0"/>
              </a:rPr>
              <a:t>Свойства</a:t>
            </a:r>
            <a:endParaRPr lang="en-US" sz="2000" b="1" dirty="0" err="1" smtClean="0">
              <a:solidFill>
                <a:srgbClr val="626469"/>
              </a:solidFill>
              <a:latin typeface="Arial" pitchFamily="34" charset="0"/>
              <a:cs typeface="Arial" pitchFamily="34" charset="0"/>
            </a:endParaRPr>
          </a:p>
        </p:txBody>
      </p:sp>
      <p:grpSp>
        <p:nvGrpSpPr>
          <p:cNvPr id="4" name="Group 11"/>
          <p:cNvGrpSpPr/>
          <p:nvPr/>
        </p:nvGrpSpPr>
        <p:grpSpPr>
          <a:xfrm>
            <a:off x="287719" y="4541098"/>
            <a:ext cx="6664936" cy="1060696"/>
            <a:chOff x="-2819796" y="1916575"/>
            <a:chExt cx="6402318" cy="1238826"/>
          </a:xfrm>
        </p:grpSpPr>
        <p:sp>
          <p:nvSpPr>
            <p:cNvPr id="28" name="TextBox 27"/>
            <p:cNvSpPr txBox="1"/>
            <p:nvPr/>
          </p:nvSpPr>
          <p:spPr>
            <a:xfrm>
              <a:off x="-2819796" y="1962288"/>
              <a:ext cx="6402318" cy="1193113"/>
            </a:xfrm>
            <a:prstGeom prst="round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352425" indent="-352425">
                <a:buClr>
                  <a:schemeClr val="accent5"/>
                </a:buClr>
                <a:buFont typeface="Wingdings" pitchFamily="2" charset="2"/>
                <a:buChar char="v"/>
              </a:pPr>
              <a:endParaRPr lang="en-IN" dirty="0" smtClean="0">
                <a:solidFill>
                  <a:schemeClr val="accent5"/>
                </a:solidFill>
                <a:cs typeface="Arial" pitchFamily="34" charset="0"/>
              </a:endParaRPr>
            </a:p>
            <a:p>
              <a:pPr marL="352425" indent="-352425">
                <a:buClr>
                  <a:schemeClr val="accent5"/>
                </a:buClr>
                <a:buFont typeface="Wingdings" pitchFamily="2" charset="2"/>
                <a:buChar char="v"/>
              </a:pPr>
              <a:r>
                <a:rPr lang="ru-RU" dirty="0" smtClean="0">
                  <a:solidFill>
                    <a:schemeClr val="accent5"/>
                  </a:solidFill>
                  <a:cs typeface="Arial" pitchFamily="34" charset="0"/>
                </a:rPr>
                <a:t>Сокращение энергопотребления и эффективное распределение электроэнергии</a:t>
              </a:r>
              <a:endParaRPr lang="en-IN" dirty="0" smtClean="0">
                <a:solidFill>
                  <a:schemeClr val="accent5"/>
                </a:solidFill>
                <a:cs typeface="Arial" pitchFamily="34" charset="0"/>
              </a:endParaRPr>
            </a:p>
          </p:txBody>
        </p:sp>
        <p:sp>
          <p:nvSpPr>
            <p:cNvPr id="29" name="Rectangle 28"/>
            <p:cNvSpPr/>
            <p:nvPr/>
          </p:nvSpPr>
          <p:spPr>
            <a:xfrm>
              <a:off x="-1538457" y="1916575"/>
              <a:ext cx="3062457"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1728281" y="4321993"/>
            <a:ext cx="3076563" cy="400110"/>
          </a:xfrm>
          <a:prstGeom prst="rect">
            <a:avLst/>
          </a:prstGeom>
          <a:noFill/>
        </p:spPr>
        <p:txBody>
          <a:bodyPr wrap="square" rtlCol="0">
            <a:spAutoFit/>
          </a:bodyPr>
          <a:lstStyle/>
          <a:p>
            <a:pPr algn="ctr"/>
            <a:r>
              <a:rPr lang="ru-RU" sz="2000" b="1" dirty="0" smtClean="0">
                <a:solidFill>
                  <a:srgbClr val="626469"/>
                </a:solidFill>
                <a:latin typeface="Arial" pitchFamily="34" charset="0"/>
                <a:cs typeface="Arial" pitchFamily="34" charset="0"/>
              </a:rPr>
              <a:t>Преимущества</a:t>
            </a:r>
            <a:endParaRPr lang="en-US" sz="2000" b="1" dirty="0" err="1" smtClean="0">
              <a:solidFill>
                <a:srgbClr val="626469"/>
              </a:solidFill>
              <a:latin typeface="Arial" pitchFamily="34" charset="0"/>
              <a:cs typeface="Arial" pitchFamily="34" charset="0"/>
            </a:endParaRPr>
          </a:p>
        </p:txBody>
      </p:sp>
      <p:sp>
        <p:nvSpPr>
          <p:cNvPr id="34" name="Freeform 259"/>
          <p:cNvSpPr>
            <a:spLocks noEditPoints="1"/>
          </p:cNvSpPr>
          <p:nvPr/>
        </p:nvSpPr>
        <p:spPr bwMode="auto">
          <a:xfrm>
            <a:off x="7682986" y="1279996"/>
            <a:ext cx="1128487" cy="660316"/>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17" name="Picture 16" descr="Environmental Sustainability.png"/>
          <p:cNvPicPr>
            <a:picLocks noChangeAspect="1"/>
          </p:cNvPicPr>
          <p:nvPr/>
        </p:nvPicPr>
        <p:blipFill>
          <a:blip r:embed="rId2" cstate="email"/>
          <a:stretch>
            <a:fillRect/>
          </a:stretch>
        </p:blipFill>
        <p:spPr>
          <a:xfrm>
            <a:off x="5565398" y="4226842"/>
            <a:ext cx="616077" cy="611886"/>
          </a:xfrm>
          <a:prstGeom prst="rect">
            <a:avLst/>
          </a:prstGeom>
          <a:effectLst>
            <a:outerShdw blurRad="50800" dist="38100" dir="18900000" algn="bl" rotWithShape="0">
              <a:prstClr val="black">
                <a:alpha val="40000"/>
              </a:prstClr>
            </a:outerShdw>
          </a:effectLst>
        </p:spPr>
      </p:pic>
      <p:pic>
        <p:nvPicPr>
          <p:cNvPr id="18" name="Picture 2"/>
          <p:cNvPicPr>
            <a:picLocks noChangeAspect="1" noChangeArrowheads="1"/>
          </p:cNvPicPr>
          <p:nvPr/>
        </p:nvPicPr>
        <p:blipFill>
          <a:blip r:embed="rId3" cstate="email"/>
          <a:srcRect/>
          <a:stretch>
            <a:fillRect/>
          </a:stretch>
        </p:blipFill>
        <p:spPr bwMode="auto">
          <a:xfrm>
            <a:off x="8915882" y="1341795"/>
            <a:ext cx="2260011" cy="190563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9" name="Picture 3"/>
          <p:cNvPicPr>
            <a:picLocks noChangeAspect="1" noChangeArrowheads="1"/>
          </p:cNvPicPr>
          <p:nvPr/>
        </p:nvPicPr>
        <p:blipFill>
          <a:blip r:embed="rId4" cstate="email"/>
          <a:srcRect/>
          <a:stretch>
            <a:fillRect/>
          </a:stretch>
        </p:blipFill>
        <p:spPr bwMode="auto">
          <a:xfrm>
            <a:off x="7900148" y="2332396"/>
            <a:ext cx="647531" cy="10382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2" name="Picture 5"/>
          <p:cNvPicPr>
            <a:picLocks noChangeAspect="1" noChangeArrowheads="1"/>
          </p:cNvPicPr>
          <p:nvPr/>
        </p:nvPicPr>
        <p:blipFill>
          <a:blip r:embed="rId5" cstate="email"/>
          <a:srcRect/>
          <a:stretch>
            <a:fillRect/>
          </a:stretch>
        </p:blipFill>
        <p:spPr bwMode="auto">
          <a:xfrm>
            <a:off x="7595427" y="3322995"/>
            <a:ext cx="3982529" cy="26289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5" name="Picture 24" descr="Home Icon.jpg">
            <a:hlinkClick r:id="rId6" action="ppaction://hlinksldjump" tooltip="PES - Single Point Solution"/>
          </p:cNvPr>
          <p:cNvPicPr>
            <a:picLocks noChangeAspect="1"/>
          </p:cNvPicPr>
          <p:nvPr/>
        </p:nvPicPr>
        <p:blipFill>
          <a:blip r:embed="rId7" cstate="email"/>
          <a:stretch>
            <a:fillRect/>
          </a:stretch>
        </p:blipFill>
        <p:spPr>
          <a:xfrm>
            <a:off x="11696103" y="6238278"/>
            <a:ext cx="492722" cy="492722"/>
          </a:xfrm>
          <a:prstGeom prst="rect">
            <a:avLst/>
          </a:prstGeom>
        </p:spPr>
      </p:pic>
      <p:pic>
        <p:nvPicPr>
          <p:cNvPr id="39" name="Picture 19" descr="Logo_PlantStruxure_OK"/>
          <p:cNvPicPr>
            <a:picLocks noChangeAspect="1" noChangeArrowheads="1"/>
          </p:cNvPicPr>
          <p:nvPr/>
        </p:nvPicPr>
        <p:blipFill>
          <a:blip r:embed="rId8" cstate="email"/>
          <a:srcRect/>
          <a:stretch>
            <a:fillRect/>
          </a:stretch>
        </p:blipFill>
        <p:spPr bwMode="auto">
          <a:xfrm>
            <a:off x="1219320" y="6327775"/>
            <a:ext cx="2249287" cy="376578"/>
          </a:xfrm>
          <a:prstGeom prst="rect">
            <a:avLst/>
          </a:prstGeom>
          <a:noFill/>
          <a:ln w="9525">
            <a:noFill/>
            <a:miter lim="800000"/>
            <a:headEnd/>
            <a:tailEnd/>
          </a:ln>
        </p:spPr>
      </p:pic>
      <p:pic>
        <p:nvPicPr>
          <p:cNvPr id="23" name="Picture 22" descr="Arrow_down_Dk Grey.png"/>
          <p:cNvPicPr>
            <a:picLocks noChangeAspect="1"/>
          </p:cNvPicPr>
          <p:nvPr/>
        </p:nvPicPr>
        <p:blipFill>
          <a:blip r:embed="rId9"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dirty="0" smtClean="0"/>
              <a:t>Принимайте оптимальные решения</a:t>
            </a:r>
            <a:endParaRPr lang="en-US" dirty="0"/>
          </a:p>
        </p:txBody>
      </p:sp>
      <p:graphicFrame>
        <p:nvGraphicFramePr>
          <p:cNvPr id="20" name="Diagram 19"/>
          <p:cNvGraphicFramePr/>
          <p:nvPr>
            <p:extLst>
              <p:ext uri="{D42A27DB-BD31-4B8C-83A1-F6EECF244321}">
                <p14:modId xmlns="" xmlns:p14="http://schemas.microsoft.com/office/powerpoint/2010/main" val="2333518787"/>
              </p:ext>
            </p:extLst>
          </p:nvPr>
        </p:nvGraphicFramePr>
        <p:xfrm>
          <a:off x="974266" y="2046367"/>
          <a:ext cx="10046193" cy="40100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Text Box 79"/>
          <p:cNvSpPr txBox="1">
            <a:spLocks noChangeArrowheads="1"/>
          </p:cNvSpPr>
          <p:nvPr/>
        </p:nvSpPr>
        <p:spPr bwMode="auto">
          <a:xfrm>
            <a:off x="974266" y="1215369"/>
            <a:ext cx="10588453" cy="1261884"/>
          </a:xfrm>
          <a:prstGeom prst="rect">
            <a:avLst/>
          </a:prstGeom>
          <a:noFill/>
          <a:ln w="12700">
            <a:noFill/>
            <a:miter lim="800000"/>
            <a:headEnd type="none" w="sm" len="sm"/>
            <a:tailEnd type="none" w="sm" len="sm"/>
          </a:ln>
        </p:spPr>
        <p:txBody>
          <a:bodyPr wrap="square">
            <a:spAutoFit/>
          </a:bodyPr>
          <a:lstStyle/>
          <a:p>
            <a:pPr>
              <a:buFont typeface="Wingdings" pitchFamily="2" charset="2"/>
              <a:buNone/>
            </a:pPr>
            <a:r>
              <a:rPr lang="ru-RU" sz="2400" dirty="0" smtClean="0">
                <a:solidFill>
                  <a:schemeClr val="accent5"/>
                </a:solidFill>
                <a:cs typeface="Arial" pitchFamily="34" charset="0"/>
              </a:rPr>
              <a:t>Объединяя </a:t>
            </a:r>
            <a:r>
              <a:rPr lang="ru-RU" sz="2800" dirty="0" smtClean="0">
                <a:solidFill>
                  <a:schemeClr val="tx2"/>
                </a:solidFill>
                <a:cs typeface="Arial" pitchFamily="34" charset="0"/>
              </a:rPr>
              <a:t>данные</a:t>
            </a:r>
            <a:r>
              <a:rPr lang="en-IN" sz="2800" dirty="0" smtClean="0">
                <a:solidFill>
                  <a:schemeClr val="tx2"/>
                </a:solidFill>
                <a:cs typeface="Arial" pitchFamily="34" charset="0"/>
              </a:rPr>
              <a:t>, </a:t>
            </a:r>
            <a:r>
              <a:rPr lang="ru-RU" sz="2800" dirty="0" smtClean="0">
                <a:solidFill>
                  <a:schemeClr val="tx2"/>
                </a:solidFill>
                <a:cs typeface="Arial" pitchFamily="34" charset="0"/>
              </a:rPr>
              <a:t>анализ</a:t>
            </a:r>
            <a:r>
              <a:rPr lang="en-IN" sz="2400" dirty="0" smtClean="0">
                <a:solidFill>
                  <a:schemeClr val="accent5"/>
                </a:solidFill>
                <a:cs typeface="Arial" pitchFamily="34" charset="0"/>
              </a:rPr>
              <a:t> </a:t>
            </a:r>
            <a:r>
              <a:rPr lang="ru-RU" sz="2400" dirty="0" smtClean="0">
                <a:solidFill>
                  <a:schemeClr val="accent5"/>
                </a:solidFill>
                <a:cs typeface="Arial" pitchFamily="34" charset="0"/>
              </a:rPr>
              <a:t>и предоставляя нужную информацию в нужный момент времени нужному специалисту для принятия верных решений</a:t>
            </a:r>
            <a:endParaRPr lang="en-GB" sz="2400" b="0" dirty="0">
              <a:solidFill>
                <a:schemeClr val="accent5"/>
              </a:solidFill>
              <a:cs typeface="Arial" pitchFamily="34" charset="0"/>
            </a:endParaRPr>
          </a:p>
        </p:txBody>
      </p:sp>
      <p:pic>
        <p:nvPicPr>
          <p:cNvPr id="9" name="Picture 6" descr="Higher"/>
          <p:cNvPicPr>
            <a:picLocks noChangeAspect="1" noChangeArrowheads="1"/>
          </p:cNvPicPr>
          <p:nvPr/>
        </p:nvPicPr>
        <p:blipFill>
          <a:blip r:embed="rId8" cstate="email"/>
          <a:srcRect/>
          <a:stretch>
            <a:fillRect/>
          </a:stretch>
        </p:blipFill>
        <p:spPr bwMode="auto">
          <a:xfrm>
            <a:off x="227807" y="1177084"/>
            <a:ext cx="760412" cy="801687"/>
          </a:xfrm>
          <a:prstGeom prst="rect">
            <a:avLst/>
          </a:prstGeom>
          <a:noFill/>
          <a:ln w="9525">
            <a:noFill/>
            <a:miter lim="800000"/>
            <a:headEnd/>
            <a:tailEnd/>
          </a:ln>
        </p:spPr>
      </p:pic>
      <p:sp>
        <p:nvSpPr>
          <p:cNvPr id="11"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12"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Эффективная эксплуатация за счет сокращения простоев</a:t>
            </a:r>
            <a:endParaRPr lang="en-US" sz="1600" b="1" dirty="0">
              <a:solidFill>
                <a:schemeClr val="bg1"/>
              </a:solidFill>
            </a:endParaRPr>
          </a:p>
        </p:txBody>
      </p:sp>
      <p:pic>
        <p:nvPicPr>
          <p:cNvPr id="13" name="Picture 19" descr="Logo_PlantStruxure_OK"/>
          <p:cNvPicPr>
            <a:picLocks noChangeAspect="1" noChangeArrowheads="1"/>
          </p:cNvPicPr>
          <p:nvPr/>
        </p:nvPicPr>
        <p:blipFill>
          <a:blip r:embed="rId9" cstate="email"/>
          <a:srcRect/>
          <a:stretch>
            <a:fillRect/>
          </a:stretch>
        </p:blipFill>
        <p:spPr bwMode="auto">
          <a:xfrm>
            <a:off x="1219320" y="6327775"/>
            <a:ext cx="2249287" cy="376578"/>
          </a:xfrm>
          <a:prstGeom prst="rect">
            <a:avLst/>
          </a:prstGeom>
          <a:noFill/>
          <a:ln w="9525">
            <a:noFill/>
            <a:miter lim="800000"/>
            <a:headEnd/>
            <a:tailEnd/>
          </a:ln>
        </p:spPr>
      </p:pic>
      <p:pic>
        <p:nvPicPr>
          <p:cNvPr id="14" name="Picture 13" descr="Arrow_down_Dk Grey.png"/>
          <p:cNvPicPr>
            <a:picLocks noChangeAspect="1"/>
          </p:cNvPicPr>
          <p:nvPr/>
        </p:nvPicPr>
        <p:blipFill>
          <a:blip r:embed="rId10"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dirty="0" smtClean="0"/>
              <a:t>Информация об активах и управление сигналами тревог </a:t>
            </a:r>
            <a:r>
              <a:rPr lang="en-IN" dirty="0" smtClean="0"/>
              <a:t/>
            </a:r>
            <a:br>
              <a:rPr lang="en-IN" dirty="0" smtClean="0"/>
            </a:br>
            <a:r>
              <a:rPr lang="en-US" i="1" dirty="0" smtClean="0">
                <a:solidFill>
                  <a:srgbClr val="7F7F7F"/>
                </a:solidFill>
              </a:rPr>
              <a:t> </a:t>
            </a:r>
            <a:r>
              <a:rPr lang="en-IN" dirty="0" smtClean="0"/>
              <a:t> </a:t>
            </a:r>
            <a:endParaRPr lang="en-US" dirty="0"/>
          </a:p>
        </p:txBody>
      </p:sp>
      <p:sp>
        <p:nvSpPr>
          <p:cNvPr id="12" name="Rounded Rectangle 11"/>
          <p:cNvSpPr/>
          <p:nvPr/>
        </p:nvSpPr>
        <p:spPr>
          <a:xfrm>
            <a:off x="493291" y="1552361"/>
            <a:ext cx="5469945" cy="449179"/>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Информация об активах</a:t>
            </a:r>
            <a:endParaRPr lang="en-US" dirty="0"/>
          </a:p>
        </p:txBody>
      </p:sp>
      <p:sp>
        <p:nvSpPr>
          <p:cNvPr id="13" name="Rounded Rectangle 12"/>
          <p:cNvSpPr/>
          <p:nvPr/>
        </p:nvSpPr>
        <p:spPr>
          <a:xfrm>
            <a:off x="6504715" y="1552361"/>
            <a:ext cx="5469945" cy="449179"/>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Управление сигналами тревог</a:t>
            </a:r>
            <a:endParaRPr lang="en-US" dirty="0"/>
          </a:p>
        </p:txBody>
      </p:sp>
      <p:sp>
        <p:nvSpPr>
          <p:cNvPr id="20" name="TextBox 19"/>
          <p:cNvSpPr txBox="1"/>
          <p:nvPr/>
        </p:nvSpPr>
        <p:spPr>
          <a:xfrm>
            <a:off x="6875782" y="4409183"/>
            <a:ext cx="5165380" cy="1918097"/>
          </a:xfrm>
          <a:prstGeom prst="roundRect">
            <a:avLst>
              <a:gd name="adj" fmla="val 6786"/>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176213" indent="-176213">
              <a:buFont typeface="Courier New" pitchFamily="49" charset="0"/>
              <a:buChar char="o"/>
            </a:pPr>
            <a:endParaRPr lang="en-US" dirty="0" smtClean="0">
              <a:solidFill>
                <a:schemeClr val="accent5"/>
              </a:solidFill>
            </a:endParaRPr>
          </a:p>
          <a:p>
            <a:pPr marL="177800" indent="-177800" defTabSz="1473200">
              <a:buFont typeface="Wingdings" pitchFamily="2" charset="2"/>
              <a:buChar char="q"/>
            </a:pPr>
            <a:r>
              <a:rPr lang="ru-RU" sz="1600" dirty="0" smtClean="0">
                <a:solidFill>
                  <a:schemeClr val="accent5"/>
                </a:solidFill>
              </a:rPr>
              <a:t>Мощная система управления сигналами тревог с возможностью фильтрования по производственным и технологическим участкам, оборудованию и т.п.</a:t>
            </a:r>
            <a:r>
              <a:rPr lang="en-IN" sz="1600" dirty="0" smtClean="0">
                <a:solidFill>
                  <a:schemeClr val="accent5"/>
                </a:solidFill>
              </a:rPr>
              <a:t> </a:t>
            </a:r>
          </a:p>
          <a:p>
            <a:pPr marL="177800" indent="-177800">
              <a:buFont typeface="Wingdings" pitchFamily="2" charset="2"/>
              <a:buChar char="q"/>
            </a:pPr>
            <a:r>
              <a:rPr lang="ru-RU" sz="1600" dirty="0" smtClean="0">
                <a:solidFill>
                  <a:schemeClr val="accent5"/>
                </a:solidFill>
              </a:rPr>
              <a:t>Возможность цветовой дифференциации сигналов</a:t>
            </a:r>
            <a:endParaRPr lang="en-IN" sz="1600" dirty="0" smtClean="0">
              <a:solidFill>
                <a:schemeClr val="accent5"/>
              </a:solidFill>
            </a:endParaRPr>
          </a:p>
        </p:txBody>
      </p:sp>
      <p:sp>
        <p:nvSpPr>
          <p:cNvPr id="21" name="Rectangle 20"/>
          <p:cNvSpPr/>
          <p:nvPr/>
        </p:nvSpPr>
        <p:spPr>
          <a:xfrm>
            <a:off x="8093393" y="4305272"/>
            <a:ext cx="298103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
          <p:cNvPicPr>
            <a:picLocks noChangeAspect="1" noChangeArrowheads="1"/>
          </p:cNvPicPr>
          <p:nvPr/>
        </p:nvPicPr>
        <p:blipFill>
          <a:blip r:embed="rId3" cstate="email"/>
          <a:srcRect/>
          <a:stretch>
            <a:fillRect/>
          </a:stretch>
        </p:blipFill>
        <p:spPr bwMode="auto">
          <a:xfrm>
            <a:off x="9042549" y="3874824"/>
            <a:ext cx="965324" cy="9066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98" name="Picture 2"/>
          <p:cNvPicPr>
            <a:picLocks noChangeAspect="1" noChangeArrowheads="1"/>
          </p:cNvPicPr>
          <p:nvPr/>
        </p:nvPicPr>
        <p:blipFill>
          <a:blip r:embed="rId4" cstate="email"/>
          <a:srcRect/>
          <a:stretch>
            <a:fillRect/>
          </a:stretch>
        </p:blipFill>
        <p:spPr bwMode="auto">
          <a:xfrm>
            <a:off x="6560591" y="2471671"/>
            <a:ext cx="5414069" cy="1515538"/>
          </a:xfrm>
          <a:prstGeom prst="rect">
            <a:avLst/>
          </a:prstGeom>
          <a:noFill/>
          <a:ln w="9525">
            <a:noFill/>
            <a:miter lim="800000"/>
            <a:headEnd/>
            <a:tailEnd/>
          </a:ln>
        </p:spPr>
      </p:pic>
      <p:cxnSp>
        <p:nvCxnSpPr>
          <p:cNvPr id="27" name="Straight Connector 26"/>
          <p:cNvCxnSpPr/>
          <p:nvPr/>
        </p:nvCxnSpPr>
        <p:spPr>
          <a:xfrm>
            <a:off x="6362833" y="1953021"/>
            <a:ext cx="0" cy="4668989"/>
          </a:xfrm>
          <a:prstGeom prst="line">
            <a:avLst/>
          </a:prstGeom>
          <a:ln w="22225" cmpd="dbl">
            <a:solidFill>
              <a:schemeClr val="tx2"/>
            </a:solidFill>
            <a:prstDash val="sysDash"/>
          </a:ln>
        </p:spPr>
        <p:style>
          <a:lnRef idx="1">
            <a:schemeClr val="accent1"/>
          </a:lnRef>
          <a:fillRef idx="0">
            <a:schemeClr val="accent1"/>
          </a:fillRef>
          <a:effectRef idx="0">
            <a:schemeClr val="accent1"/>
          </a:effectRef>
          <a:fontRef idx="minor">
            <a:schemeClr val="tx1"/>
          </a:fontRef>
        </p:style>
      </p:cxnSp>
      <p:pic>
        <p:nvPicPr>
          <p:cNvPr id="17" name="Picture 2"/>
          <p:cNvPicPr>
            <a:picLocks noChangeAspect="1" noChangeArrowheads="1"/>
          </p:cNvPicPr>
          <p:nvPr/>
        </p:nvPicPr>
        <p:blipFill>
          <a:blip r:embed="rId5" cstate="email"/>
          <a:srcRect/>
          <a:stretch>
            <a:fillRect/>
          </a:stretch>
        </p:blipFill>
        <p:spPr bwMode="auto">
          <a:xfrm>
            <a:off x="267772" y="2471671"/>
            <a:ext cx="3323421" cy="326654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grpSp>
        <p:nvGrpSpPr>
          <p:cNvPr id="2" name="Group 17"/>
          <p:cNvGrpSpPr/>
          <p:nvPr/>
        </p:nvGrpSpPr>
        <p:grpSpPr>
          <a:xfrm>
            <a:off x="3401437" y="2247840"/>
            <a:ext cx="2839875" cy="3564455"/>
            <a:chOff x="3753293" y="1215369"/>
            <a:chExt cx="2839875" cy="3866120"/>
          </a:xfrm>
        </p:grpSpPr>
        <p:sp>
          <p:nvSpPr>
            <p:cNvPr id="19" name="TextBox 18"/>
            <p:cNvSpPr txBox="1"/>
            <p:nvPr/>
          </p:nvSpPr>
          <p:spPr>
            <a:xfrm>
              <a:off x="3753293" y="1614108"/>
              <a:ext cx="2839875" cy="3467381"/>
            </a:xfrm>
            <a:prstGeom prst="roundRect">
              <a:avLst>
                <a:gd name="adj" fmla="val 8722"/>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marL="176213" indent="-176213">
                <a:buFont typeface="Courier New" pitchFamily="49" charset="0"/>
                <a:buChar char="o"/>
              </a:pPr>
              <a:endParaRPr lang="en-US" dirty="0" smtClean="0">
                <a:solidFill>
                  <a:schemeClr val="accent5"/>
                </a:solidFill>
              </a:endParaRPr>
            </a:p>
            <a:p>
              <a:pPr marL="176213" indent="-176213">
                <a:buFont typeface="Courier New" pitchFamily="49" charset="0"/>
                <a:buChar char="o"/>
              </a:pPr>
              <a:r>
                <a:rPr lang="ru-RU" sz="1600" dirty="0" smtClean="0">
                  <a:solidFill>
                    <a:schemeClr val="accent5"/>
                  </a:solidFill>
                </a:rPr>
                <a:t>Информация о процессе</a:t>
              </a:r>
              <a:r>
                <a:rPr lang="en-IN" sz="1600" dirty="0" smtClean="0">
                  <a:solidFill>
                    <a:schemeClr val="accent5"/>
                  </a:solidFill>
                </a:rPr>
                <a:t>&amp; </a:t>
              </a:r>
              <a:r>
                <a:rPr lang="ru-RU" sz="1600" dirty="0" smtClean="0">
                  <a:solidFill>
                    <a:schemeClr val="accent5"/>
                  </a:solidFill>
                </a:rPr>
                <a:t>режимах работы оборудования</a:t>
              </a:r>
              <a:endParaRPr lang="en-IN" sz="1600" dirty="0" smtClean="0">
                <a:solidFill>
                  <a:schemeClr val="accent5"/>
                </a:solidFill>
              </a:endParaRPr>
            </a:p>
            <a:p>
              <a:pPr marL="176213" indent="-176213"/>
              <a:endParaRPr lang="en-IN" sz="1600" dirty="0" smtClean="0">
                <a:solidFill>
                  <a:schemeClr val="accent5"/>
                </a:solidFill>
              </a:endParaRPr>
            </a:p>
            <a:p>
              <a:pPr marL="176213" indent="-176213">
                <a:buFont typeface="Courier New" pitchFamily="49" charset="0"/>
                <a:buChar char="o"/>
              </a:pPr>
              <a:r>
                <a:rPr lang="ru-RU" sz="1600" dirty="0" smtClean="0">
                  <a:solidFill>
                    <a:schemeClr val="accent5"/>
                  </a:solidFill>
                  <a:latin typeface="Arial" pitchFamily="34" charset="0"/>
                  <a:cs typeface="Arial" pitchFamily="34" charset="0"/>
                </a:rPr>
                <a:t>Информация о необходимости обслуживания</a:t>
              </a:r>
              <a:endParaRPr lang="en-IN" sz="1600" dirty="0" smtClean="0">
                <a:solidFill>
                  <a:schemeClr val="accent5"/>
                </a:solidFill>
                <a:latin typeface="Arial" pitchFamily="34" charset="0"/>
                <a:cs typeface="Arial" pitchFamily="34" charset="0"/>
              </a:endParaRPr>
            </a:p>
            <a:p>
              <a:pPr marL="176213" indent="-176213"/>
              <a:endParaRPr lang="en-IN" sz="1600" dirty="0" smtClean="0">
                <a:solidFill>
                  <a:schemeClr val="accent5"/>
                </a:solidFill>
                <a:latin typeface="Arial" pitchFamily="34" charset="0"/>
                <a:cs typeface="Arial" pitchFamily="34" charset="0"/>
              </a:endParaRPr>
            </a:p>
            <a:p>
              <a:pPr marL="176213" indent="-176213">
                <a:buFont typeface="Courier New" pitchFamily="49" charset="0"/>
                <a:buChar char="o"/>
              </a:pPr>
              <a:r>
                <a:rPr lang="ru-RU" sz="1600" dirty="0" smtClean="0">
                  <a:solidFill>
                    <a:schemeClr val="accent5"/>
                  </a:solidFill>
                  <a:latin typeface="Arial" pitchFamily="34" charset="0"/>
                  <a:cs typeface="Arial" pitchFamily="34" charset="0"/>
                </a:rPr>
                <a:t>Расширенная информация об оборудовании</a:t>
              </a:r>
              <a:endParaRPr lang="en-US" sz="1600" dirty="0" err="1" smtClean="0">
                <a:solidFill>
                  <a:srgbClr val="626469"/>
                </a:solidFill>
                <a:latin typeface="Arial" pitchFamily="34" charset="0"/>
                <a:cs typeface="Arial" pitchFamily="34" charset="0"/>
              </a:endParaRPr>
            </a:p>
          </p:txBody>
        </p:sp>
        <p:sp>
          <p:nvSpPr>
            <p:cNvPr id="23" name="Rectangle 22"/>
            <p:cNvSpPr/>
            <p:nvPr/>
          </p:nvSpPr>
          <p:spPr>
            <a:xfrm>
              <a:off x="4147688" y="1612766"/>
              <a:ext cx="1860249"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59"/>
            <p:cNvSpPr>
              <a:spLocks noEditPoints="1"/>
            </p:cNvSpPr>
            <p:nvPr/>
          </p:nvSpPr>
          <p:spPr bwMode="auto">
            <a:xfrm>
              <a:off x="4592359" y="1215369"/>
              <a:ext cx="1128487" cy="660316"/>
            </a:xfrm>
            <a:custGeom>
              <a:avLst/>
              <a:gdLst/>
              <a:ahLst/>
              <a:cxnLst>
                <a:cxn ang="0">
                  <a:pos x="205" y="4"/>
                </a:cxn>
                <a:cxn ang="0">
                  <a:pos x="61" y="129"/>
                </a:cxn>
                <a:cxn ang="0">
                  <a:pos x="60" y="148"/>
                </a:cxn>
                <a:cxn ang="0">
                  <a:pos x="79" y="149"/>
                </a:cxn>
                <a:cxn ang="0">
                  <a:pos x="218" y="28"/>
                </a:cxn>
                <a:cxn ang="0">
                  <a:pos x="413" y="62"/>
                </a:cxn>
                <a:cxn ang="0">
                  <a:pos x="400" y="113"/>
                </a:cxn>
                <a:cxn ang="0">
                  <a:pos x="402" y="131"/>
                </a:cxn>
                <a:cxn ang="0">
                  <a:pos x="430" y="174"/>
                </a:cxn>
                <a:cxn ang="0">
                  <a:pos x="261" y="344"/>
                </a:cxn>
                <a:cxn ang="0">
                  <a:pos x="71" y="290"/>
                </a:cxn>
                <a:cxn ang="0">
                  <a:pos x="32" y="243"/>
                </a:cxn>
                <a:cxn ang="0">
                  <a:pos x="31" y="234"/>
                </a:cxn>
                <a:cxn ang="0">
                  <a:pos x="58" y="197"/>
                </a:cxn>
                <a:cxn ang="0">
                  <a:pos x="241" y="247"/>
                </a:cxn>
                <a:cxn ang="0">
                  <a:pos x="253" y="243"/>
                </a:cxn>
                <a:cxn ang="0">
                  <a:pos x="376" y="131"/>
                </a:cxn>
                <a:cxn ang="0">
                  <a:pos x="385" y="118"/>
                </a:cxn>
                <a:cxn ang="0">
                  <a:pos x="372" y="105"/>
                </a:cxn>
                <a:cxn ang="0">
                  <a:pos x="295" y="166"/>
                </a:cxn>
                <a:cxn ang="0">
                  <a:pos x="240" y="219"/>
                </a:cxn>
                <a:cxn ang="0">
                  <a:pos x="60" y="170"/>
                </a:cxn>
                <a:cxn ang="0">
                  <a:pos x="51" y="171"/>
                </a:cxn>
                <a:cxn ang="0">
                  <a:pos x="6" y="248"/>
                </a:cxn>
                <a:cxn ang="0">
                  <a:pos x="69" y="317"/>
                </a:cxn>
                <a:cxn ang="0">
                  <a:pos x="261" y="372"/>
                </a:cxn>
                <a:cxn ang="0">
                  <a:pos x="274" y="368"/>
                </a:cxn>
                <a:cxn ang="0">
                  <a:pos x="462" y="181"/>
                </a:cxn>
                <a:cxn ang="0">
                  <a:pos x="466" y="169"/>
                </a:cxn>
                <a:cxn ang="0">
                  <a:pos x="457" y="159"/>
                </a:cxn>
                <a:cxn ang="0">
                  <a:pos x="428" y="126"/>
                </a:cxn>
                <a:cxn ang="0">
                  <a:pos x="446" y="62"/>
                </a:cxn>
                <a:cxn ang="0">
                  <a:pos x="449" y="49"/>
                </a:cxn>
                <a:cxn ang="0">
                  <a:pos x="439" y="40"/>
                </a:cxn>
                <a:cxn ang="0">
                  <a:pos x="216" y="0"/>
                </a:cxn>
                <a:cxn ang="0">
                  <a:pos x="205" y="4"/>
                </a:cxn>
                <a:cxn ang="0">
                  <a:pos x="374" y="131"/>
                </a:cxn>
                <a:cxn ang="0">
                  <a:pos x="372" y="131"/>
                </a:cxn>
                <a:cxn ang="0">
                  <a:pos x="374" y="131"/>
                </a:cxn>
              </a:cxnLst>
              <a:rect l="0" t="0" r="r" b="b"/>
              <a:pathLst>
                <a:path w="467" h="373">
                  <a:moveTo>
                    <a:pt x="205" y="4"/>
                  </a:moveTo>
                  <a:cubicBezTo>
                    <a:pt x="61" y="129"/>
                    <a:pt x="61" y="129"/>
                    <a:pt x="61" y="129"/>
                  </a:cubicBezTo>
                  <a:cubicBezTo>
                    <a:pt x="56" y="134"/>
                    <a:pt x="55" y="142"/>
                    <a:pt x="60" y="148"/>
                  </a:cubicBezTo>
                  <a:cubicBezTo>
                    <a:pt x="65" y="153"/>
                    <a:pt x="73" y="154"/>
                    <a:pt x="79" y="149"/>
                  </a:cubicBezTo>
                  <a:cubicBezTo>
                    <a:pt x="79" y="149"/>
                    <a:pt x="209" y="36"/>
                    <a:pt x="218" y="28"/>
                  </a:cubicBezTo>
                  <a:cubicBezTo>
                    <a:pt x="229" y="30"/>
                    <a:pt x="380" y="57"/>
                    <a:pt x="413" y="62"/>
                  </a:cubicBezTo>
                  <a:cubicBezTo>
                    <a:pt x="405" y="78"/>
                    <a:pt x="400" y="96"/>
                    <a:pt x="400" y="113"/>
                  </a:cubicBezTo>
                  <a:cubicBezTo>
                    <a:pt x="400" y="119"/>
                    <a:pt x="401" y="125"/>
                    <a:pt x="402" y="131"/>
                  </a:cubicBezTo>
                  <a:cubicBezTo>
                    <a:pt x="406" y="149"/>
                    <a:pt x="416" y="164"/>
                    <a:pt x="430" y="174"/>
                  </a:cubicBezTo>
                  <a:cubicBezTo>
                    <a:pt x="386" y="218"/>
                    <a:pt x="287" y="318"/>
                    <a:pt x="261" y="344"/>
                  </a:cubicBezTo>
                  <a:cubicBezTo>
                    <a:pt x="229" y="333"/>
                    <a:pt x="109" y="293"/>
                    <a:pt x="71" y="290"/>
                  </a:cubicBezTo>
                  <a:cubicBezTo>
                    <a:pt x="59" y="289"/>
                    <a:pt x="37" y="268"/>
                    <a:pt x="32" y="243"/>
                  </a:cubicBezTo>
                  <a:cubicBezTo>
                    <a:pt x="31" y="240"/>
                    <a:pt x="31" y="237"/>
                    <a:pt x="31" y="234"/>
                  </a:cubicBezTo>
                  <a:cubicBezTo>
                    <a:pt x="31" y="219"/>
                    <a:pt x="40" y="206"/>
                    <a:pt x="58" y="197"/>
                  </a:cubicBezTo>
                  <a:cubicBezTo>
                    <a:pt x="67" y="200"/>
                    <a:pt x="241" y="247"/>
                    <a:pt x="241" y="247"/>
                  </a:cubicBezTo>
                  <a:cubicBezTo>
                    <a:pt x="245" y="248"/>
                    <a:pt x="250" y="247"/>
                    <a:pt x="253" y="243"/>
                  </a:cubicBezTo>
                  <a:cubicBezTo>
                    <a:pt x="305" y="192"/>
                    <a:pt x="365" y="137"/>
                    <a:pt x="376" y="131"/>
                  </a:cubicBezTo>
                  <a:cubicBezTo>
                    <a:pt x="381" y="129"/>
                    <a:pt x="385" y="124"/>
                    <a:pt x="385" y="118"/>
                  </a:cubicBezTo>
                  <a:cubicBezTo>
                    <a:pt x="385" y="111"/>
                    <a:pt x="379" y="105"/>
                    <a:pt x="372" y="105"/>
                  </a:cubicBezTo>
                  <a:cubicBezTo>
                    <a:pt x="365" y="105"/>
                    <a:pt x="361" y="105"/>
                    <a:pt x="295" y="166"/>
                  </a:cubicBezTo>
                  <a:cubicBezTo>
                    <a:pt x="273" y="188"/>
                    <a:pt x="250" y="209"/>
                    <a:pt x="240" y="219"/>
                  </a:cubicBezTo>
                  <a:cubicBezTo>
                    <a:pt x="227" y="215"/>
                    <a:pt x="60" y="170"/>
                    <a:pt x="60" y="170"/>
                  </a:cubicBezTo>
                  <a:cubicBezTo>
                    <a:pt x="57" y="169"/>
                    <a:pt x="54" y="169"/>
                    <a:pt x="51" y="171"/>
                  </a:cubicBezTo>
                  <a:cubicBezTo>
                    <a:pt x="16" y="186"/>
                    <a:pt x="0" y="215"/>
                    <a:pt x="6" y="248"/>
                  </a:cubicBezTo>
                  <a:cubicBezTo>
                    <a:pt x="12" y="282"/>
                    <a:pt x="42" y="315"/>
                    <a:pt x="69" y="317"/>
                  </a:cubicBezTo>
                  <a:cubicBezTo>
                    <a:pt x="102" y="319"/>
                    <a:pt x="218" y="357"/>
                    <a:pt x="261" y="372"/>
                  </a:cubicBezTo>
                  <a:cubicBezTo>
                    <a:pt x="265" y="373"/>
                    <a:pt x="271" y="372"/>
                    <a:pt x="274" y="368"/>
                  </a:cubicBezTo>
                  <a:cubicBezTo>
                    <a:pt x="276" y="367"/>
                    <a:pt x="425" y="215"/>
                    <a:pt x="462" y="181"/>
                  </a:cubicBezTo>
                  <a:cubicBezTo>
                    <a:pt x="465" y="178"/>
                    <a:pt x="467" y="173"/>
                    <a:pt x="466" y="169"/>
                  </a:cubicBezTo>
                  <a:cubicBezTo>
                    <a:pt x="465" y="164"/>
                    <a:pt x="462" y="160"/>
                    <a:pt x="457" y="159"/>
                  </a:cubicBezTo>
                  <a:cubicBezTo>
                    <a:pt x="441" y="153"/>
                    <a:pt x="431" y="142"/>
                    <a:pt x="428" y="126"/>
                  </a:cubicBezTo>
                  <a:cubicBezTo>
                    <a:pt x="423" y="102"/>
                    <a:pt x="433" y="75"/>
                    <a:pt x="446" y="62"/>
                  </a:cubicBezTo>
                  <a:cubicBezTo>
                    <a:pt x="449" y="59"/>
                    <a:pt x="451" y="54"/>
                    <a:pt x="449" y="49"/>
                  </a:cubicBezTo>
                  <a:cubicBezTo>
                    <a:pt x="448" y="44"/>
                    <a:pt x="444" y="41"/>
                    <a:pt x="439" y="40"/>
                  </a:cubicBezTo>
                  <a:cubicBezTo>
                    <a:pt x="216" y="0"/>
                    <a:pt x="216" y="0"/>
                    <a:pt x="216" y="0"/>
                  </a:cubicBezTo>
                  <a:cubicBezTo>
                    <a:pt x="212" y="0"/>
                    <a:pt x="208" y="1"/>
                    <a:pt x="205" y="4"/>
                  </a:cubicBezTo>
                  <a:close/>
                  <a:moveTo>
                    <a:pt x="374" y="131"/>
                  </a:moveTo>
                  <a:cubicBezTo>
                    <a:pt x="373" y="131"/>
                    <a:pt x="372" y="131"/>
                    <a:pt x="372" y="131"/>
                  </a:cubicBezTo>
                  <a:cubicBezTo>
                    <a:pt x="372" y="131"/>
                    <a:pt x="373" y="131"/>
                    <a:pt x="374" y="131"/>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6"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28"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Эффективная эксплуатация за счет сокращения простоев</a:t>
            </a:r>
            <a:endParaRPr lang="en-US" sz="1600" b="1" dirty="0">
              <a:solidFill>
                <a:schemeClr val="bg1"/>
              </a:solidFill>
            </a:endParaRPr>
          </a:p>
        </p:txBody>
      </p:sp>
      <p:pic>
        <p:nvPicPr>
          <p:cNvPr id="29" name="Picture 19" descr="Logo_PlantStruxure_OK"/>
          <p:cNvPicPr>
            <a:picLocks noChangeAspect="1" noChangeArrowheads="1"/>
          </p:cNvPicPr>
          <p:nvPr/>
        </p:nvPicPr>
        <p:blipFill>
          <a:blip r:embed="rId6" cstate="email"/>
          <a:srcRect/>
          <a:stretch>
            <a:fillRect/>
          </a:stretch>
        </p:blipFill>
        <p:spPr bwMode="auto">
          <a:xfrm>
            <a:off x="1219320" y="6327775"/>
            <a:ext cx="2249287" cy="376578"/>
          </a:xfrm>
          <a:prstGeom prst="rect">
            <a:avLst/>
          </a:prstGeom>
          <a:noFill/>
          <a:ln w="9525">
            <a:noFill/>
            <a:miter lim="800000"/>
            <a:headEnd/>
            <a:tailEnd/>
          </a:ln>
        </p:spPr>
      </p:pic>
      <p:pic>
        <p:nvPicPr>
          <p:cNvPr id="30" name="Picture 29" descr="Arrow_down_Dk Grey.png"/>
          <p:cNvPicPr>
            <a:picLocks noChangeAspect="1"/>
          </p:cNvPicPr>
          <p:nvPr/>
        </p:nvPicPr>
        <p:blipFill>
          <a:blip r:embed="rId7"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smtClean="0"/>
              <a:t>Управление сигналами тревог</a:t>
            </a:r>
            <a:endParaRPr lang="en-US" sz="3600" b="1" dirty="0">
              <a:solidFill>
                <a:srgbClr val="009530"/>
              </a:solidFill>
              <a:latin typeface="Arial" pitchFamily="34" charset="0"/>
              <a:cs typeface="Arial" pitchFamily="34" charset="0"/>
            </a:endParaRPr>
          </a:p>
        </p:txBody>
      </p:sp>
      <p:pic>
        <p:nvPicPr>
          <p:cNvPr id="22" name="Picture 15"/>
          <p:cNvPicPr>
            <a:picLocks noChangeAspect="1" noChangeArrowheads="1"/>
          </p:cNvPicPr>
          <p:nvPr/>
        </p:nvPicPr>
        <p:blipFill>
          <a:blip r:embed="rId2" cstate="email"/>
          <a:srcRect/>
          <a:stretch>
            <a:fillRect/>
          </a:stretch>
        </p:blipFill>
        <p:spPr bwMode="auto">
          <a:xfrm>
            <a:off x="158710" y="1889126"/>
            <a:ext cx="3102225" cy="2462213"/>
          </a:xfrm>
          <a:prstGeom prst="rect">
            <a:avLst/>
          </a:prstGeom>
          <a:noFill/>
          <a:ln w="9525">
            <a:noFill/>
            <a:miter lim="800000"/>
            <a:headEnd/>
            <a:tailEnd/>
          </a:ln>
        </p:spPr>
      </p:pic>
      <p:pic>
        <p:nvPicPr>
          <p:cNvPr id="32" name="Picture 14"/>
          <p:cNvPicPr>
            <a:picLocks noChangeAspect="1" noChangeArrowheads="1"/>
          </p:cNvPicPr>
          <p:nvPr/>
        </p:nvPicPr>
        <p:blipFill>
          <a:blip r:embed="rId3" cstate="email"/>
          <a:srcRect/>
          <a:stretch>
            <a:fillRect/>
          </a:stretch>
        </p:blipFill>
        <p:spPr bwMode="auto">
          <a:xfrm>
            <a:off x="3383669" y="2120900"/>
            <a:ext cx="3986762" cy="4071938"/>
          </a:xfrm>
          <a:prstGeom prst="rect">
            <a:avLst/>
          </a:prstGeom>
          <a:noFill/>
          <a:ln w="9525">
            <a:noFill/>
            <a:miter lim="800000"/>
            <a:headEnd/>
            <a:tailEnd/>
          </a:ln>
        </p:spPr>
      </p:pic>
      <p:sp>
        <p:nvSpPr>
          <p:cNvPr id="33" name="Rectangle 3"/>
          <p:cNvSpPr>
            <a:spLocks noChangeArrowheads="1"/>
          </p:cNvSpPr>
          <p:nvPr/>
        </p:nvSpPr>
        <p:spPr bwMode="auto">
          <a:xfrm>
            <a:off x="7603203" y="1955800"/>
            <a:ext cx="4297830" cy="2814638"/>
          </a:xfrm>
          <a:prstGeom prst="rect">
            <a:avLst/>
          </a:prstGeom>
          <a:noFill/>
          <a:ln w="9525">
            <a:noFill/>
            <a:miter lim="800000"/>
            <a:headEnd/>
            <a:tailEnd/>
          </a:ln>
        </p:spPr>
        <p:txBody>
          <a:bodyPr lIns="0" tIns="0" rIns="18000" bIns="10800"/>
          <a:lstStyle/>
          <a:p>
            <a:pPr marL="355600" eaLnBrk="0" hangingPunct="0">
              <a:spcBef>
                <a:spcPct val="20000"/>
              </a:spcBef>
              <a:buClr>
                <a:schemeClr val="accent1"/>
              </a:buClr>
            </a:pPr>
            <a:r>
              <a:rPr lang="ru-RU" sz="1600" b="0" dirty="0" smtClean="0">
                <a:solidFill>
                  <a:schemeClr val="accent5"/>
                </a:solidFill>
              </a:rPr>
              <a:t>Интерфейс сигналов тревог построен на иерархии предприятия</a:t>
            </a:r>
            <a:endParaRPr lang="en-US" sz="1600" b="0" dirty="0">
              <a:solidFill>
                <a:schemeClr val="accent5"/>
              </a:solidFill>
            </a:endParaRPr>
          </a:p>
          <a:p>
            <a:pPr marL="355600" eaLnBrk="0" hangingPunct="0">
              <a:spcBef>
                <a:spcPct val="20000"/>
              </a:spcBef>
              <a:buClr>
                <a:schemeClr val="accent1"/>
              </a:buClr>
            </a:pPr>
            <a:r>
              <a:rPr lang="en-US" sz="1600" b="0" dirty="0">
                <a:solidFill>
                  <a:schemeClr val="accent5"/>
                </a:solidFill>
              </a:rPr>
              <a:t> </a:t>
            </a:r>
            <a:r>
              <a:rPr lang="ru-RU" sz="1600" b="0" dirty="0" smtClean="0">
                <a:solidFill>
                  <a:schemeClr val="accent5"/>
                </a:solidFill>
              </a:rPr>
              <a:t>При просмотре информации о любом оборудовании, появляется фильтр сигналов тревог</a:t>
            </a:r>
            <a:r>
              <a:rPr lang="en-US" sz="1600" b="0" dirty="0" smtClean="0">
                <a:solidFill>
                  <a:schemeClr val="accent5"/>
                </a:solidFill>
              </a:rPr>
              <a:t> </a:t>
            </a:r>
            <a:endParaRPr lang="en-US" sz="1600" b="0" dirty="0">
              <a:solidFill>
                <a:schemeClr val="accent5"/>
              </a:solidFill>
            </a:endParaRPr>
          </a:p>
          <a:p>
            <a:pPr marL="355600" eaLnBrk="0" hangingPunct="0">
              <a:spcBef>
                <a:spcPct val="20000"/>
              </a:spcBef>
              <a:buClr>
                <a:schemeClr val="accent1"/>
              </a:buClr>
            </a:pPr>
            <a:r>
              <a:rPr lang="ru-RU" sz="1600" b="0" dirty="0" smtClean="0">
                <a:solidFill>
                  <a:schemeClr val="accent5"/>
                </a:solidFill>
              </a:rPr>
              <a:t>При просмотре информации о любом оборудовании, есть возможность перейти в окно визуализации</a:t>
            </a:r>
            <a:endParaRPr lang="en-US" sz="1600" dirty="0">
              <a:solidFill>
                <a:schemeClr val="accent5"/>
              </a:solidFill>
            </a:endParaRPr>
          </a:p>
          <a:p>
            <a:pPr marL="180975" indent="-180975" eaLnBrk="0" hangingPunct="0">
              <a:spcBef>
                <a:spcPct val="20000"/>
              </a:spcBef>
              <a:buClr>
                <a:schemeClr val="accent1"/>
              </a:buClr>
            </a:pPr>
            <a:endParaRPr lang="fr-FR" sz="1600" dirty="0">
              <a:solidFill>
                <a:schemeClr val="accent5"/>
              </a:solidFill>
              <a:latin typeface="SEOptimist" pitchFamily="50" charset="0"/>
            </a:endParaRPr>
          </a:p>
        </p:txBody>
      </p:sp>
      <p:pic>
        <p:nvPicPr>
          <p:cNvPr id="35" name="Picture 4" descr="Demo_process_OPC"/>
          <p:cNvPicPr>
            <a:picLocks noChangeAspect="1" noChangeArrowheads="1"/>
          </p:cNvPicPr>
          <p:nvPr/>
        </p:nvPicPr>
        <p:blipFill>
          <a:blip r:embed="rId4" cstate="email"/>
          <a:srcRect/>
          <a:stretch>
            <a:fillRect/>
          </a:stretch>
        </p:blipFill>
        <p:spPr bwMode="auto">
          <a:xfrm>
            <a:off x="7791537" y="4540251"/>
            <a:ext cx="2412372" cy="1400175"/>
          </a:xfrm>
          <a:prstGeom prst="rect">
            <a:avLst/>
          </a:prstGeom>
          <a:noFill/>
          <a:ln w="9525">
            <a:noFill/>
            <a:miter lim="800000"/>
            <a:headEnd/>
            <a:tailEnd/>
          </a:ln>
        </p:spPr>
      </p:pic>
      <p:sp>
        <p:nvSpPr>
          <p:cNvPr id="36" name="Picture 6" descr="Arrow_right"/>
          <p:cNvSpPr>
            <a:spLocks noChangeAspect="1" noChangeArrowheads="1"/>
          </p:cNvSpPr>
          <p:nvPr/>
        </p:nvSpPr>
        <p:spPr bwMode="auto">
          <a:xfrm>
            <a:off x="912047" y="5873751"/>
            <a:ext cx="1282366" cy="638175"/>
          </a:xfrm>
          <a:prstGeom prst="rect">
            <a:avLst/>
          </a:prstGeom>
          <a:noFill/>
          <a:ln w="9525">
            <a:noFill/>
            <a:miter lim="800000"/>
            <a:headEnd/>
            <a:tailEnd/>
          </a:ln>
        </p:spPr>
        <p:txBody>
          <a:bodyPr/>
          <a:lstStyle/>
          <a:p>
            <a:endParaRPr lang="en-US"/>
          </a:p>
        </p:txBody>
      </p:sp>
      <p:sp>
        <p:nvSpPr>
          <p:cNvPr id="37" name="Text Box 9"/>
          <p:cNvSpPr txBox="1">
            <a:spLocks noChangeArrowheads="1"/>
          </p:cNvSpPr>
          <p:nvPr/>
        </p:nvSpPr>
        <p:spPr bwMode="auto">
          <a:xfrm>
            <a:off x="550619" y="1619250"/>
            <a:ext cx="3639719" cy="336550"/>
          </a:xfrm>
          <a:prstGeom prst="rect">
            <a:avLst/>
          </a:prstGeom>
          <a:noFill/>
          <a:ln w="12700">
            <a:noFill/>
            <a:miter lim="800000"/>
            <a:headEnd type="none" w="sm" len="sm"/>
            <a:tailEnd type="none" w="sm" len="sm"/>
          </a:ln>
        </p:spPr>
        <p:txBody>
          <a:bodyPr>
            <a:spAutoFit/>
          </a:bodyPr>
          <a:lstStyle/>
          <a:p>
            <a:r>
              <a:rPr lang="en-US" sz="1600" dirty="0">
                <a:solidFill>
                  <a:schemeClr val="tx2"/>
                </a:solidFill>
              </a:rPr>
              <a:t>PES </a:t>
            </a:r>
            <a:r>
              <a:rPr lang="ru-RU" sz="1600" dirty="0" smtClean="0">
                <a:solidFill>
                  <a:schemeClr val="tx2"/>
                </a:solidFill>
              </a:rPr>
              <a:t>Менеджер приложений</a:t>
            </a:r>
            <a:endParaRPr lang="en-US" sz="1600" dirty="0">
              <a:solidFill>
                <a:schemeClr val="tx2"/>
              </a:solidFill>
            </a:endParaRPr>
          </a:p>
        </p:txBody>
      </p:sp>
      <p:sp>
        <p:nvSpPr>
          <p:cNvPr id="38" name="Text Box 10"/>
          <p:cNvSpPr txBox="1">
            <a:spLocks noChangeArrowheads="1"/>
          </p:cNvSpPr>
          <p:nvPr/>
        </p:nvSpPr>
        <p:spPr bwMode="auto">
          <a:xfrm>
            <a:off x="3830169" y="1536700"/>
            <a:ext cx="3332883" cy="584775"/>
          </a:xfrm>
          <a:prstGeom prst="rect">
            <a:avLst/>
          </a:prstGeom>
          <a:noFill/>
          <a:ln w="12700">
            <a:noFill/>
            <a:miter lim="800000"/>
            <a:headEnd type="none" w="sm" len="sm"/>
            <a:tailEnd type="none" w="sm" len="sm"/>
          </a:ln>
        </p:spPr>
        <p:txBody>
          <a:bodyPr>
            <a:spAutoFit/>
          </a:bodyPr>
          <a:lstStyle/>
          <a:p>
            <a:r>
              <a:rPr lang="ru-RU" sz="1600" dirty="0" smtClean="0">
                <a:solidFill>
                  <a:schemeClr val="tx2"/>
                </a:solidFill>
              </a:rPr>
              <a:t>Автоматический импорт модели посредством </a:t>
            </a:r>
            <a:r>
              <a:rPr lang="en-US" sz="1600" dirty="0" smtClean="0">
                <a:solidFill>
                  <a:schemeClr val="tx2"/>
                </a:solidFill>
              </a:rPr>
              <a:t> PES</a:t>
            </a:r>
            <a:endParaRPr lang="en-US" sz="1600" dirty="0">
              <a:solidFill>
                <a:schemeClr val="tx2"/>
              </a:solidFill>
            </a:endParaRPr>
          </a:p>
        </p:txBody>
      </p:sp>
      <p:sp>
        <p:nvSpPr>
          <p:cNvPr id="39" name="Text Box 11"/>
          <p:cNvSpPr txBox="1">
            <a:spLocks noChangeArrowheads="1"/>
          </p:cNvSpPr>
          <p:nvPr/>
        </p:nvSpPr>
        <p:spPr bwMode="auto">
          <a:xfrm>
            <a:off x="1297018" y="4903789"/>
            <a:ext cx="3383669" cy="336550"/>
          </a:xfrm>
          <a:prstGeom prst="rect">
            <a:avLst/>
          </a:prstGeom>
          <a:noFill/>
          <a:ln w="12700">
            <a:noFill/>
            <a:miter lim="800000"/>
            <a:headEnd type="none" w="sm" len="sm"/>
            <a:tailEnd type="none" w="sm" len="sm"/>
          </a:ln>
        </p:spPr>
        <p:txBody>
          <a:bodyPr>
            <a:spAutoFit/>
          </a:bodyPr>
          <a:lstStyle/>
          <a:p>
            <a:r>
              <a:rPr lang="ru-RU" sz="1600" dirty="0" smtClean="0">
                <a:solidFill>
                  <a:schemeClr val="accent5"/>
                </a:solidFill>
              </a:rPr>
              <a:t>Окно сигналов тревог</a:t>
            </a:r>
            <a:endParaRPr lang="en-US" sz="1600" dirty="0">
              <a:solidFill>
                <a:schemeClr val="accent5"/>
              </a:solidFill>
            </a:endParaRPr>
          </a:p>
        </p:txBody>
      </p:sp>
      <p:pic>
        <p:nvPicPr>
          <p:cNvPr id="40" name="Picture 12" descr="arrow"/>
          <p:cNvPicPr>
            <a:picLocks noChangeAspect="1" noChangeArrowheads="1"/>
          </p:cNvPicPr>
          <p:nvPr/>
        </p:nvPicPr>
        <p:blipFill>
          <a:blip r:embed="rId5" cstate="email"/>
          <a:srcRect/>
          <a:stretch>
            <a:fillRect/>
          </a:stretch>
        </p:blipFill>
        <p:spPr bwMode="auto">
          <a:xfrm rot="-4455384" flipH="1" flipV="1">
            <a:off x="6297110" y="3747057"/>
            <a:ext cx="1427163" cy="2238850"/>
          </a:xfrm>
          <a:prstGeom prst="rect">
            <a:avLst/>
          </a:prstGeom>
          <a:noFill/>
          <a:ln w="9525">
            <a:noFill/>
            <a:miter lim="800000"/>
            <a:headEnd/>
            <a:tailEnd/>
          </a:ln>
        </p:spPr>
      </p:pic>
      <p:pic>
        <p:nvPicPr>
          <p:cNvPr id="41" name="Picture 14" descr="arrow"/>
          <p:cNvPicPr>
            <a:picLocks noChangeAspect="1" noChangeArrowheads="1"/>
          </p:cNvPicPr>
          <p:nvPr/>
        </p:nvPicPr>
        <p:blipFill>
          <a:blip r:embed="rId5" cstate="email"/>
          <a:srcRect/>
          <a:stretch>
            <a:fillRect/>
          </a:stretch>
        </p:blipFill>
        <p:spPr bwMode="auto">
          <a:xfrm rot="-8048413" flipH="1" flipV="1">
            <a:off x="4830643" y="2554844"/>
            <a:ext cx="1427162" cy="2238850"/>
          </a:xfrm>
          <a:prstGeom prst="rect">
            <a:avLst/>
          </a:prstGeom>
          <a:noFill/>
          <a:ln w="9525">
            <a:noFill/>
            <a:miter lim="800000"/>
            <a:headEnd/>
            <a:tailEnd/>
          </a:ln>
        </p:spPr>
      </p:pic>
      <p:sp>
        <p:nvSpPr>
          <p:cNvPr id="42" name="Text Box 79"/>
          <p:cNvSpPr txBox="1">
            <a:spLocks noChangeArrowheads="1"/>
          </p:cNvSpPr>
          <p:nvPr/>
        </p:nvSpPr>
        <p:spPr bwMode="auto">
          <a:xfrm>
            <a:off x="550619" y="925404"/>
            <a:ext cx="11509553" cy="646331"/>
          </a:xfrm>
          <a:prstGeom prst="rect">
            <a:avLst/>
          </a:prstGeom>
          <a:noFill/>
          <a:ln w="12700">
            <a:noFill/>
            <a:miter lim="800000"/>
            <a:headEnd type="none" w="sm" len="sm"/>
            <a:tailEnd type="none" w="sm" len="sm"/>
          </a:ln>
        </p:spPr>
        <p:txBody>
          <a:bodyPr>
            <a:spAutoFit/>
          </a:bodyPr>
          <a:lstStyle/>
          <a:p>
            <a:r>
              <a:rPr lang="ru-RU" b="0" dirty="0" smtClean="0">
                <a:solidFill>
                  <a:schemeClr val="accent5"/>
                </a:solidFill>
                <a:cs typeface="Arial" pitchFamily="34" charset="0"/>
              </a:rPr>
              <a:t>Проблемы быстро решаются, благодаря  новой системе сигналов тревог, построенной на основе иерархии производства</a:t>
            </a:r>
            <a:endParaRPr lang="en-GB" b="0" dirty="0">
              <a:solidFill>
                <a:schemeClr val="accent5"/>
              </a:solidFill>
              <a:cs typeface="Arial" pitchFamily="34" charset="0"/>
            </a:endParaRPr>
          </a:p>
        </p:txBody>
      </p:sp>
      <p:pic>
        <p:nvPicPr>
          <p:cNvPr id="43" name="Picture 14" descr="arrow"/>
          <p:cNvPicPr>
            <a:picLocks noChangeAspect="1" noChangeArrowheads="1"/>
          </p:cNvPicPr>
          <p:nvPr/>
        </p:nvPicPr>
        <p:blipFill>
          <a:blip r:embed="rId5" cstate="email"/>
          <a:srcRect/>
          <a:stretch>
            <a:fillRect/>
          </a:stretch>
        </p:blipFill>
        <p:spPr bwMode="auto">
          <a:xfrm rot="-7796522" flipH="1" flipV="1">
            <a:off x="1899822" y="2492932"/>
            <a:ext cx="1427163" cy="2238850"/>
          </a:xfrm>
          <a:prstGeom prst="rect">
            <a:avLst/>
          </a:prstGeom>
          <a:noFill/>
          <a:ln w="9525">
            <a:noFill/>
            <a:miter lim="800000"/>
            <a:headEnd/>
            <a:tailEnd/>
          </a:ln>
        </p:spPr>
      </p:pic>
      <p:grpSp>
        <p:nvGrpSpPr>
          <p:cNvPr id="3" name="Group 3"/>
          <p:cNvGrpSpPr>
            <a:grpSpLocks noChangeAspect="1"/>
          </p:cNvGrpSpPr>
          <p:nvPr/>
        </p:nvGrpSpPr>
        <p:grpSpPr bwMode="auto">
          <a:xfrm>
            <a:off x="7559452" y="1919511"/>
            <a:ext cx="232085" cy="313877"/>
            <a:chOff x="529" y="947"/>
            <a:chExt cx="210" cy="221"/>
          </a:xfrm>
        </p:grpSpPr>
        <p:sp>
          <p:nvSpPr>
            <p:cNvPr id="45"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6"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47" name="Picture 6" descr="Higher"/>
          <p:cNvPicPr>
            <a:picLocks noChangeAspect="1" noChangeArrowheads="1"/>
          </p:cNvPicPr>
          <p:nvPr/>
        </p:nvPicPr>
        <p:blipFill>
          <a:blip r:embed="rId6" cstate="email"/>
          <a:srcRect/>
          <a:stretch>
            <a:fillRect/>
          </a:stretch>
        </p:blipFill>
        <p:spPr bwMode="auto">
          <a:xfrm>
            <a:off x="33506" y="925404"/>
            <a:ext cx="517113" cy="545182"/>
          </a:xfrm>
          <a:prstGeom prst="rect">
            <a:avLst/>
          </a:prstGeom>
          <a:noFill/>
          <a:ln w="9525">
            <a:noFill/>
            <a:miter lim="800000"/>
            <a:headEnd/>
            <a:tailEnd/>
          </a:ln>
        </p:spPr>
      </p:pic>
      <p:grpSp>
        <p:nvGrpSpPr>
          <p:cNvPr id="4" name="Group 3"/>
          <p:cNvGrpSpPr>
            <a:grpSpLocks noChangeAspect="1"/>
          </p:cNvGrpSpPr>
          <p:nvPr/>
        </p:nvGrpSpPr>
        <p:grpSpPr bwMode="auto">
          <a:xfrm>
            <a:off x="7559452" y="2527381"/>
            <a:ext cx="232085" cy="313877"/>
            <a:chOff x="529" y="947"/>
            <a:chExt cx="210" cy="221"/>
          </a:xfrm>
        </p:grpSpPr>
        <p:sp>
          <p:nvSpPr>
            <p:cNvPr id="49"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0"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5" name="Group 3"/>
          <p:cNvGrpSpPr>
            <a:grpSpLocks noChangeAspect="1"/>
          </p:cNvGrpSpPr>
          <p:nvPr/>
        </p:nvGrpSpPr>
        <p:grpSpPr bwMode="auto">
          <a:xfrm>
            <a:off x="7567765" y="3258901"/>
            <a:ext cx="232085" cy="313877"/>
            <a:chOff x="529" y="947"/>
            <a:chExt cx="210" cy="221"/>
          </a:xfrm>
        </p:grpSpPr>
        <p:sp>
          <p:nvSpPr>
            <p:cNvPr id="52" name="AutoShape 2"/>
            <p:cNvSpPr>
              <a:spLocks noChangeAspect="1" noChangeArrowheads="1" noTextEdit="1"/>
            </p:cNvSpPr>
            <p:nvPr/>
          </p:nvSpPr>
          <p:spPr bwMode="auto">
            <a:xfrm>
              <a:off x="529" y="947"/>
              <a:ext cx="210" cy="2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3" name="Freeform 4"/>
            <p:cNvSpPr>
              <a:spLocks/>
            </p:cNvSpPr>
            <p:nvPr/>
          </p:nvSpPr>
          <p:spPr bwMode="auto">
            <a:xfrm>
              <a:off x="542" y="946"/>
              <a:ext cx="179" cy="215"/>
            </a:xfrm>
            <a:custGeom>
              <a:avLst/>
              <a:gdLst/>
              <a:ahLst/>
              <a:cxnLst>
                <a:cxn ang="0">
                  <a:pos x="276" y="140"/>
                </a:cxn>
                <a:cxn ang="0">
                  <a:pos x="256" y="123"/>
                </a:cxn>
                <a:cxn ang="0">
                  <a:pos x="91" y="33"/>
                </a:cxn>
                <a:cxn ang="0">
                  <a:pos x="67" y="20"/>
                </a:cxn>
                <a:cxn ang="0">
                  <a:pos x="15" y="35"/>
                </a:cxn>
                <a:cxn ang="0">
                  <a:pos x="32" y="90"/>
                </a:cxn>
                <a:cxn ang="0">
                  <a:pos x="62" y="107"/>
                </a:cxn>
                <a:cxn ang="0">
                  <a:pos x="188" y="170"/>
                </a:cxn>
                <a:cxn ang="0">
                  <a:pos x="189" y="171"/>
                </a:cxn>
                <a:cxn ang="0">
                  <a:pos x="187" y="172"/>
                </a:cxn>
                <a:cxn ang="0">
                  <a:pos x="62" y="235"/>
                </a:cxn>
                <a:cxn ang="0">
                  <a:pos x="31" y="252"/>
                </a:cxn>
                <a:cxn ang="0">
                  <a:pos x="14" y="307"/>
                </a:cxn>
                <a:cxn ang="0">
                  <a:pos x="67" y="322"/>
                </a:cxn>
                <a:cxn ang="0">
                  <a:pos x="90" y="309"/>
                </a:cxn>
                <a:cxn ang="0">
                  <a:pos x="256" y="219"/>
                </a:cxn>
                <a:cxn ang="0">
                  <a:pos x="276" y="202"/>
                </a:cxn>
                <a:cxn ang="0">
                  <a:pos x="276" y="201"/>
                </a:cxn>
                <a:cxn ang="0">
                  <a:pos x="285" y="171"/>
                </a:cxn>
                <a:cxn ang="0">
                  <a:pos x="276" y="140"/>
                </a:cxn>
              </a:cxnLst>
              <a:rect l="0" t="0" r="r" b="b"/>
              <a:pathLst>
                <a:path w="285" h="342">
                  <a:moveTo>
                    <a:pt x="276" y="140"/>
                  </a:moveTo>
                  <a:cubicBezTo>
                    <a:pt x="271" y="133"/>
                    <a:pt x="264" y="127"/>
                    <a:pt x="256" y="123"/>
                  </a:cubicBezTo>
                  <a:cubicBezTo>
                    <a:pt x="91" y="33"/>
                    <a:pt x="91" y="33"/>
                    <a:pt x="91" y="33"/>
                  </a:cubicBezTo>
                  <a:cubicBezTo>
                    <a:pt x="67" y="20"/>
                    <a:pt x="67" y="20"/>
                    <a:pt x="67" y="20"/>
                  </a:cubicBezTo>
                  <a:cubicBezTo>
                    <a:pt x="67" y="20"/>
                    <a:pt x="34" y="0"/>
                    <a:pt x="15" y="35"/>
                  </a:cubicBezTo>
                  <a:cubicBezTo>
                    <a:pt x="1" y="60"/>
                    <a:pt x="9" y="77"/>
                    <a:pt x="32" y="90"/>
                  </a:cubicBezTo>
                  <a:cubicBezTo>
                    <a:pt x="58" y="104"/>
                    <a:pt x="62" y="107"/>
                    <a:pt x="62" y="107"/>
                  </a:cubicBezTo>
                  <a:cubicBezTo>
                    <a:pt x="188" y="170"/>
                    <a:pt x="188" y="170"/>
                    <a:pt x="188" y="170"/>
                  </a:cubicBezTo>
                  <a:cubicBezTo>
                    <a:pt x="189" y="171"/>
                    <a:pt x="189" y="171"/>
                    <a:pt x="189" y="171"/>
                  </a:cubicBezTo>
                  <a:cubicBezTo>
                    <a:pt x="187" y="172"/>
                    <a:pt x="187" y="172"/>
                    <a:pt x="187" y="172"/>
                  </a:cubicBezTo>
                  <a:cubicBezTo>
                    <a:pt x="62" y="235"/>
                    <a:pt x="62" y="235"/>
                    <a:pt x="62" y="235"/>
                  </a:cubicBezTo>
                  <a:cubicBezTo>
                    <a:pt x="62" y="235"/>
                    <a:pt x="57" y="238"/>
                    <a:pt x="31" y="252"/>
                  </a:cubicBezTo>
                  <a:cubicBezTo>
                    <a:pt x="8" y="265"/>
                    <a:pt x="0" y="282"/>
                    <a:pt x="14" y="307"/>
                  </a:cubicBezTo>
                  <a:cubicBezTo>
                    <a:pt x="33" y="342"/>
                    <a:pt x="67" y="322"/>
                    <a:pt x="67" y="322"/>
                  </a:cubicBezTo>
                  <a:cubicBezTo>
                    <a:pt x="90" y="309"/>
                    <a:pt x="90" y="309"/>
                    <a:pt x="90" y="309"/>
                  </a:cubicBezTo>
                  <a:cubicBezTo>
                    <a:pt x="256" y="219"/>
                    <a:pt x="256" y="219"/>
                    <a:pt x="256" y="219"/>
                  </a:cubicBezTo>
                  <a:cubicBezTo>
                    <a:pt x="264" y="215"/>
                    <a:pt x="270" y="210"/>
                    <a:pt x="276" y="202"/>
                  </a:cubicBezTo>
                  <a:cubicBezTo>
                    <a:pt x="276" y="201"/>
                    <a:pt x="276" y="201"/>
                    <a:pt x="276" y="201"/>
                  </a:cubicBezTo>
                  <a:cubicBezTo>
                    <a:pt x="282" y="194"/>
                    <a:pt x="285" y="184"/>
                    <a:pt x="285" y="171"/>
                  </a:cubicBezTo>
                  <a:cubicBezTo>
                    <a:pt x="285" y="158"/>
                    <a:pt x="282" y="147"/>
                    <a:pt x="276" y="140"/>
                  </a:cubicBezTo>
                  <a:close/>
                </a:path>
              </a:pathLst>
            </a:custGeom>
            <a:solidFill>
              <a:schemeClr val="accent4"/>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938" y="152710"/>
            <a:ext cx="10969784" cy="1095375"/>
          </a:xfrm>
        </p:spPr>
        <p:txBody>
          <a:bodyPr/>
          <a:lstStyle/>
          <a:p>
            <a:r>
              <a:rPr lang="ru-RU" sz="2800" dirty="0" smtClean="0">
                <a:solidFill>
                  <a:schemeClr val="accent3"/>
                </a:solidFill>
              </a:rPr>
              <a:t>Многопользовательский интерфейс </a:t>
            </a:r>
            <a:r>
              <a:rPr lang="ru-RU" sz="2800" dirty="0" smtClean="0"/>
              <a:t>обеспечивает доступ к  сервисам </a:t>
            </a:r>
            <a:r>
              <a:rPr lang="en-IN" sz="2800" dirty="0" smtClean="0"/>
              <a:t>Runtime </a:t>
            </a:r>
            <a:r>
              <a:rPr lang="ru-RU" sz="2800" dirty="0" smtClean="0"/>
              <a:t>с любого АРМ клиента</a:t>
            </a:r>
            <a:endParaRPr lang="en-US" sz="2800" dirty="0">
              <a:solidFill>
                <a:schemeClr val="accent3"/>
              </a:solidFill>
            </a:endParaRPr>
          </a:p>
        </p:txBody>
      </p:sp>
      <p:pic>
        <p:nvPicPr>
          <p:cNvPr id="83" name="Picture 6" descr="npo000076"/>
          <p:cNvPicPr>
            <a:picLocks noChangeAspect="1" noChangeArrowheads="1"/>
          </p:cNvPicPr>
          <p:nvPr/>
        </p:nvPicPr>
        <p:blipFill>
          <a:blip r:embed="rId2" cstate="email"/>
          <a:srcRect/>
          <a:stretch>
            <a:fillRect/>
          </a:stretch>
        </p:blipFill>
        <p:spPr bwMode="auto">
          <a:xfrm>
            <a:off x="8206097" y="3390344"/>
            <a:ext cx="1510631" cy="801301"/>
          </a:xfrm>
          <a:prstGeom prst="rect">
            <a:avLst/>
          </a:prstGeom>
          <a:noFill/>
          <a:ln w="12700">
            <a:noFill/>
            <a:miter lim="800000"/>
            <a:headEnd type="none" w="sm" len="sm"/>
            <a:tailEnd type="none" w="sm" len="sm"/>
          </a:ln>
        </p:spPr>
      </p:pic>
      <p:pic>
        <p:nvPicPr>
          <p:cNvPr id="84" name="Picture 25"/>
          <p:cNvPicPr>
            <a:picLocks noChangeAspect="1" noChangeArrowheads="1"/>
          </p:cNvPicPr>
          <p:nvPr/>
        </p:nvPicPr>
        <p:blipFill>
          <a:blip r:embed="rId3" cstate="email"/>
          <a:srcRect/>
          <a:stretch>
            <a:fillRect/>
          </a:stretch>
        </p:blipFill>
        <p:spPr bwMode="auto">
          <a:xfrm>
            <a:off x="8190470" y="2430793"/>
            <a:ext cx="1483430" cy="749280"/>
          </a:xfrm>
          <a:prstGeom prst="rect">
            <a:avLst/>
          </a:prstGeom>
          <a:noFill/>
          <a:ln w="12700">
            <a:noFill/>
            <a:miter lim="800000"/>
            <a:headEnd type="none" w="sm" len="sm"/>
            <a:tailEnd type="none" w="sm" len="sm"/>
          </a:ln>
        </p:spPr>
      </p:pic>
      <p:pic>
        <p:nvPicPr>
          <p:cNvPr id="85" name="Picture 3" descr="D:\documents and Settings\plemoine\Desktop\ScreenHunter_09 Feb. 07 16.30.gif"/>
          <p:cNvPicPr>
            <a:picLocks noChangeAspect="1" noChangeArrowheads="1"/>
          </p:cNvPicPr>
          <p:nvPr/>
        </p:nvPicPr>
        <p:blipFill>
          <a:blip r:embed="rId4" cstate="email"/>
          <a:srcRect/>
          <a:stretch>
            <a:fillRect/>
          </a:stretch>
        </p:blipFill>
        <p:spPr bwMode="auto">
          <a:xfrm>
            <a:off x="6382369" y="2238216"/>
            <a:ext cx="814271" cy="908589"/>
          </a:xfrm>
          <a:prstGeom prst="rect">
            <a:avLst/>
          </a:prstGeom>
          <a:noFill/>
        </p:spPr>
      </p:pic>
      <p:pic>
        <p:nvPicPr>
          <p:cNvPr id="86" name="Picture 2" descr="D:\documents and Settings\plemoine\Desktop\ScreenHunter_07 Feb. 07 16.27.gif"/>
          <p:cNvPicPr>
            <a:picLocks noChangeAspect="1" noChangeArrowheads="1"/>
          </p:cNvPicPr>
          <p:nvPr/>
        </p:nvPicPr>
        <p:blipFill>
          <a:blip r:embed="rId5" cstate="email"/>
          <a:srcRect/>
          <a:stretch>
            <a:fillRect/>
          </a:stretch>
        </p:blipFill>
        <p:spPr bwMode="auto">
          <a:xfrm>
            <a:off x="8206098" y="1518135"/>
            <a:ext cx="1473220" cy="804478"/>
          </a:xfrm>
          <a:prstGeom prst="rect">
            <a:avLst/>
          </a:prstGeom>
          <a:noFill/>
        </p:spPr>
      </p:pic>
      <p:pic>
        <p:nvPicPr>
          <p:cNvPr id="87" name="Picture 3" descr="D:\documents and Settings\plemoine\Desktop\ScreenHunter_09 Feb. 07 16.30.gif"/>
          <p:cNvPicPr>
            <a:picLocks noChangeAspect="1" noChangeArrowheads="1"/>
          </p:cNvPicPr>
          <p:nvPr/>
        </p:nvPicPr>
        <p:blipFill>
          <a:blip r:embed="rId4" cstate="email"/>
          <a:srcRect/>
          <a:stretch>
            <a:fillRect/>
          </a:stretch>
        </p:blipFill>
        <p:spPr bwMode="auto">
          <a:xfrm>
            <a:off x="6382369" y="1230104"/>
            <a:ext cx="814271" cy="908589"/>
          </a:xfrm>
          <a:prstGeom prst="rect">
            <a:avLst/>
          </a:prstGeom>
          <a:noFill/>
        </p:spPr>
      </p:pic>
      <p:sp>
        <p:nvSpPr>
          <p:cNvPr id="88" name="AutoShape 9"/>
          <p:cNvSpPr>
            <a:spLocks noChangeArrowheads="1"/>
          </p:cNvSpPr>
          <p:nvPr/>
        </p:nvSpPr>
        <p:spPr bwMode="auto">
          <a:xfrm>
            <a:off x="7906265" y="1228591"/>
            <a:ext cx="3743441" cy="294799"/>
          </a:xfrm>
          <a:prstGeom prst="roundRect">
            <a:avLst>
              <a:gd name="adj" fmla="val 50000"/>
            </a:avLst>
          </a:prstGeom>
          <a:solidFill>
            <a:schemeClr val="bg1"/>
          </a:solidFill>
          <a:ln w="28575" algn="ctr">
            <a:solidFill>
              <a:srgbClr val="969696"/>
            </a:solidFill>
            <a:round/>
            <a:headEnd type="none" w="sm" len="sm"/>
            <a:tailEnd type="none" w="sm" len="sm"/>
          </a:ln>
        </p:spPr>
        <p:txBody>
          <a:bodyPr lIns="36000" rIns="36000" anchor="ctr"/>
          <a:lstStyle/>
          <a:p>
            <a:pPr algn="ctr"/>
            <a:r>
              <a:rPr lang="ru-RU" sz="1050" b="1" dirty="0" smtClean="0">
                <a:solidFill>
                  <a:srgbClr val="969696"/>
                </a:solidFill>
              </a:rPr>
              <a:t>Почему происходит сбой в моем процессе</a:t>
            </a:r>
            <a:r>
              <a:rPr lang="en-US" sz="1050" b="1" dirty="0" smtClean="0">
                <a:solidFill>
                  <a:srgbClr val="969696"/>
                </a:solidFill>
              </a:rPr>
              <a:t>?</a:t>
            </a:r>
            <a:endParaRPr lang="en-US" sz="1050" b="1" dirty="0">
              <a:solidFill>
                <a:srgbClr val="969696"/>
              </a:solidFill>
            </a:endParaRPr>
          </a:p>
        </p:txBody>
      </p:sp>
      <p:sp>
        <p:nvSpPr>
          <p:cNvPr id="89" name="AutoShape 9"/>
          <p:cNvSpPr>
            <a:spLocks noChangeArrowheads="1"/>
          </p:cNvSpPr>
          <p:nvPr/>
        </p:nvSpPr>
        <p:spPr bwMode="auto">
          <a:xfrm>
            <a:off x="9741868" y="1734159"/>
            <a:ext cx="1727742" cy="360040"/>
          </a:xfrm>
          <a:prstGeom prst="roundRect">
            <a:avLst>
              <a:gd name="adj" fmla="val 50000"/>
            </a:avLst>
          </a:prstGeom>
          <a:solidFill>
            <a:schemeClr val="bg1"/>
          </a:solidFill>
          <a:ln w="28575" algn="ctr">
            <a:solidFill>
              <a:srgbClr val="969696"/>
            </a:solidFill>
            <a:round/>
            <a:headEnd type="none" w="sm" len="sm"/>
            <a:tailEnd type="none" w="sm" len="sm"/>
          </a:ln>
        </p:spPr>
        <p:txBody>
          <a:bodyPr lIns="36000" rIns="36000" anchor="ctr"/>
          <a:lstStyle/>
          <a:p>
            <a:pPr algn="ctr"/>
            <a:r>
              <a:rPr lang="ru-RU" sz="1050" b="1" dirty="0" smtClean="0">
                <a:solidFill>
                  <a:srgbClr val="969696"/>
                </a:solidFill>
              </a:rPr>
              <a:t>Прямой доступ к логике контроллеров</a:t>
            </a:r>
            <a:endParaRPr lang="en-US" sz="1050" b="1" dirty="0">
              <a:solidFill>
                <a:srgbClr val="969696"/>
              </a:solidFill>
            </a:endParaRPr>
          </a:p>
        </p:txBody>
      </p:sp>
      <p:cxnSp>
        <p:nvCxnSpPr>
          <p:cNvPr id="90" name="Connecteur droit avec flèche 124"/>
          <p:cNvCxnSpPr/>
          <p:nvPr/>
        </p:nvCxnSpPr>
        <p:spPr bwMode="auto">
          <a:xfrm>
            <a:off x="6766312" y="1590143"/>
            <a:ext cx="1727742" cy="144016"/>
          </a:xfrm>
          <a:prstGeom prst="straightConnector1">
            <a:avLst/>
          </a:prstGeom>
          <a:noFill/>
          <a:ln w="25400" cap="flat" cmpd="sng" algn="ctr">
            <a:solidFill>
              <a:schemeClr val="accent2"/>
            </a:solidFill>
            <a:prstDash val="solid"/>
            <a:round/>
            <a:headEnd type="none" w="sm" len="sm"/>
            <a:tailEnd type="arrow" w="sm" len="sm"/>
          </a:ln>
          <a:effectLst/>
        </p:spPr>
      </p:cxnSp>
      <p:cxnSp>
        <p:nvCxnSpPr>
          <p:cNvPr id="91" name="Connecteur droit avec flèche 130"/>
          <p:cNvCxnSpPr/>
          <p:nvPr/>
        </p:nvCxnSpPr>
        <p:spPr bwMode="auto">
          <a:xfrm>
            <a:off x="6766312" y="2742269"/>
            <a:ext cx="2015699" cy="2"/>
          </a:xfrm>
          <a:prstGeom prst="straightConnector1">
            <a:avLst/>
          </a:prstGeom>
          <a:noFill/>
          <a:ln w="25400" cap="flat" cmpd="sng" algn="ctr">
            <a:solidFill>
              <a:schemeClr val="accent2"/>
            </a:solidFill>
            <a:prstDash val="solid"/>
            <a:round/>
            <a:headEnd type="none" w="sm" len="sm"/>
            <a:tailEnd type="arrow" w="sm" len="sm"/>
          </a:ln>
          <a:effectLst/>
        </p:spPr>
      </p:cxnSp>
      <p:sp>
        <p:nvSpPr>
          <p:cNvPr id="92" name="AutoShape 9"/>
          <p:cNvSpPr>
            <a:spLocks noChangeArrowheads="1"/>
          </p:cNvSpPr>
          <p:nvPr/>
        </p:nvSpPr>
        <p:spPr bwMode="auto">
          <a:xfrm>
            <a:off x="9837854" y="3534359"/>
            <a:ext cx="1919713" cy="432048"/>
          </a:xfrm>
          <a:prstGeom prst="roundRect">
            <a:avLst>
              <a:gd name="adj" fmla="val 50000"/>
            </a:avLst>
          </a:prstGeom>
          <a:solidFill>
            <a:schemeClr val="bg1"/>
          </a:solidFill>
          <a:ln w="28575" algn="ctr">
            <a:solidFill>
              <a:srgbClr val="969696"/>
            </a:solidFill>
            <a:round/>
            <a:headEnd type="none" w="sm" len="sm"/>
            <a:tailEnd type="none" w="sm" len="sm"/>
          </a:ln>
        </p:spPr>
        <p:txBody>
          <a:bodyPr lIns="36000" rIns="36000" anchor="ctr"/>
          <a:lstStyle/>
          <a:p>
            <a:pPr algn="ctr"/>
            <a:r>
              <a:rPr lang="ru-RU" sz="1050" b="1" dirty="0" smtClean="0">
                <a:solidFill>
                  <a:srgbClr val="969696"/>
                </a:solidFill>
              </a:rPr>
              <a:t>Прямой доступ к смежным объектам</a:t>
            </a:r>
            <a:endParaRPr lang="en-US" sz="1050" b="1" dirty="0">
              <a:solidFill>
                <a:srgbClr val="969696"/>
              </a:solidFill>
            </a:endParaRPr>
          </a:p>
        </p:txBody>
      </p:sp>
      <p:sp>
        <p:nvSpPr>
          <p:cNvPr id="93" name="Line 2"/>
          <p:cNvSpPr>
            <a:spLocks noChangeShapeType="1"/>
          </p:cNvSpPr>
          <p:nvPr/>
        </p:nvSpPr>
        <p:spPr bwMode="auto">
          <a:xfrm>
            <a:off x="1190155" y="4628573"/>
            <a:ext cx="0" cy="504825"/>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94" name="Line 105"/>
          <p:cNvSpPr>
            <a:spLocks noChangeShapeType="1"/>
          </p:cNvSpPr>
          <p:nvPr/>
        </p:nvSpPr>
        <p:spPr bwMode="auto">
          <a:xfrm>
            <a:off x="1363677" y="4649210"/>
            <a:ext cx="0" cy="360362"/>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95" name="Line 2"/>
          <p:cNvSpPr>
            <a:spLocks noChangeShapeType="1"/>
          </p:cNvSpPr>
          <p:nvPr/>
        </p:nvSpPr>
        <p:spPr bwMode="auto">
          <a:xfrm>
            <a:off x="3616639" y="4602301"/>
            <a:ext cx="0" cy="504825"/>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96" name="Line 3"/>
          <p:cNvSpPr>
            <a:spLocks noChangeShapeType="1"/>
          </p:cNvSpPr>
          <p:nvPr/>
        </p:nvSpPr>
        <p:spPr bwMode="auto">
          <a:xfrm>
            <a:off x="4518352" y="4526101"/>
            <a:ext cx="0" cy="504825"/>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97" name="Line 4"/>
          <p:cNvSpPr>
            <a:spLocks noChangeShapeType="1"/>
          </p:cNvSpPr>
          <p:nvPr/>
        </p:nvSpPr>
        <p:spPr bwMode="auto">
          <a:xfrm>
            <a:off x="5251727" y="2776676"/>
            <a:ext cx="0" cy="366713"/>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98" name="Rectangle 60"/>
          <p:cNvSpPr>
            <a:spLocks noChangeArrowheads="1"/>
          </p:cNvSpPr>
          <p:nvPr/>
        </p:nvSpPr>
        <p:spPr bwMode="auto">
          <a:xfrm>
            <a:off x="4777287" y="3752054"/>
            <a:ext cx="785471" cy="646331"/>
          </a:xfrm>
          <a:prstGeom prst="rect">
            <a:avLst/>
          </a:prstGeom>
          <a:noFill/>
          <a:ln w="9525">
            <a:noFill/>
            <a:miter lim="800000"/>
            <a:headEnd/>
            <a:tailEnd/>
          </a:ln>
        </p:spPr>
        <p:txBody>
          <a:bodyPr wrap="none" lIns="0" tIns="0" rIns="0" bIns="0">
            <a:spAutoFit/>
          </a:bodyPr>
          <a:lstStyle/>
          <a:p>
            <a:r>
              <a:rPr lang="en-US" sz="1400" i="1" dirty="0" smtClean="0">
                <a:solidFill>
                  <a:srgbClr val="000000"/>
                </a:solidFill>
              </a:rPr>
              <a:t>PES </a:t>
            </a:r>
          </a:p>
          <a:p>
            <a:r>
              <a:rPr lang="en-US" sz="1400" i="1" dirty="0" smtClean="0">
                <a:solidFill>
                  <a:srgbClr val="000000"/>
                </a:solidFill>
              </a:rPr>
              <a:t>Operation</a:t>
            </a:r>
            <a:endParaRPr lang="en-US" sz="1400" i="1" dirty="0">
              <a:solidFill>
                <a:srgbClr val="000000"/>
              </a:solidFill>
            </a:endParaRPr>
          </a:p>
          <a:p>
            <a:r>
              <a:rPr lang="en-US" sz="1400" i="1" dirty="0" smtClean="0">
                <a:solidFill>
                  <a:srgbClr val="000000"/>
                </a:solidFill>
              </a:rPr>
              <a:t>Servers</a:t>
            </a:r>
            <a:endParaRPr lang="en-US" sz="3600" dirty="0">
              <a:solidFill>
                <a:srgbClr val="000000"/>
              </a:solidFill>
            </a:endParaRPr>
          </a:p>
        </p:txBody>
      </p:sp>
      <p:sp>
        <p:nvSpPr>
          <p:cNvPr id="99" name="Rectangle 61"/>
          <p:cNvSpPr>
            <a:spLocks noChangeArrowheads="1"/>
          </p:cNvSpPr>
          <p:nvPr/>
        </p:nvSpPr>
        <p:spPr bwMode="auto">
          <a:xfrm>
            <a:off x="3822420" y="1827944"/>
            <a:ext cx="1856796" cy="430887"/>
          </a:xfrm>
          <a:prstGeom prst="rect">
            <a:avLst/>
          </a:prstGeom>
          <a:noFill/>
          <a:ln w="9525">
            <a:noFill/>
            <a:miter lim="800000"/>
            <a:headEnd/>
            <a:tailEnd/>
          </a:ln>
        </p:spPr>
        <p:txBody>
          <a:bodyPr wrap="square" lIns="0" tIns="0" rIns="0" bIns="0">
            <a:spAutoFit/>
          </a:bodyPr>
          <a:lstStyle/>
          <a:p>
            <a:pPr algn="ctr"/>
            <a:r>
              <a:rPr lang="en-US" sz="1400" dirty="0" smtClean="0">
                <a:solidFill>
                  <a:srgbClr val="000000"/>
                </a:solidFill>
              </a:rPr>
              <a:t>PES </a:t>
            </a:r>
          </a:p>
          <a:p>
            <a:pPr algn="ctr"/>
            <a:r>
              <a:rPr lang="ru-RU" sz="1400" dirty="0" smtClean="0">
                <a:solidFill>
                  <a:srgbClr val="000000"/>
                </a:solidFill>
              </a:rPr>
              <a:t>АРМ оператора</a:t>
            </a:r>
            <a:endParaRPr lang="en-US" sz="3600" dirty="0">
              <a:solidFill>
                <a:srgbClr val="000000"/>
              </a:solidFill>
            </a:endParaRPr>
          </a:p>
        </p:txBody>
      </p:sp>
      <p:sp>
        <p:nvSpPr>
          <p:cNvPr id="100" name="AutoShape 63"/>
          <p:cNvSpPr>
            <a:spLocks noChangeArrowheads="1"/>
          </p:cNvSpPr>
          <p:nvPr/>
        </p:nvSpPr>
        <p:spPr bwMode="auto">
          <a:xfrm>
            <a:off x="467633" y="5043327"/>
            <a:ext cx="4891963" cy="507256"/>
          </a:xfrm>
          <a:prstGeom prst="roundRect">
            <a:avLst>
              <a:gd name="adj" fmla="val 50000"/>
            </a:avLst>
          </a:prstGeom>
          <a:noFill/>
          <a:ln w="38100">
            <a:solidFill>
              <a:srgbClr val="C0C0C0"/>
            </a:solidFill>
            <a:round/>
            <a:headEnd type="none" w="sm" len="sm"/>
            <a:tailEnd type="none" w="sm" len="sm"/>
          </a:ln>
        </p:spPr>
        <p:txBody>
          <a:bodyPr wrap="none" anchor="ctr"/>
          <a:lstStyle/>
          <a:p>
            <a:endParaRPr lang="fr-FR">
              <a:solidFill>
                <a:srgbClr val="000000"/>
              </a:solidFill>
            </a:endParaRPr>
          </a:p>
        </p:txBody>
      </p:sp>
      <p:sp>
        <p:nvSpPr>
          <p:cNvPr id="101" name="AutoShape 64"/>
          <p:cNvSpPr>
            <a:spLocks noChangeArrowheads="1"/>
          </p:cNvSpPr>
          <p:nvPr/>
        </p:nvSpPr>
        <p:spPr bwMode="auto">
          <a:xfrm>
            <a:off x="596716" y="5114765"/>
            <a:ext cx="4666894" cy="363811"/>
          </a:xfrm>
          <a:prstGeom prst="roundRect">
            <a:avLst>
              <a:gd name="adj" fmla="val 50000"/>
            </a:avLst>
          </a:prstGeom>
          <a:noFill/>
          <a:ln w="38100">
            <a:solidFill>
              <a:srgbClr val="C0C0C0"/>
            </a:solidFill>
            <a:round/>
            <a:headEnd type="none" w="sm" len="sm"/>
            <a:tailEnd type="none" w="sm" len="sm"/>
          </a:ln>
        </p:spPr>
        <p:txBody>
          <a:bodyPr wrap="none" anchor="ctr"/>
          <a:lstStyle/>
          <a:p>
            <a:endParaRPr lang="fr-FR">
              <a:solidFill>
                <a:srgbClr val="000000"/>
              </a:solidFill>
            </a:endParaRPr>
          </a:p>
        </p:txBody>
      </p:sp>
      <p:sp>
        <p:nvSpPr>
          <p:cNvPr id="102" name="Text Box 65"/>
          <p:cNvSpPr txBox="1">
            <a:spLocks noChangeArrowheads="1"/>
          </p:cNvSpPr>
          <p:nvPr/>
        </p:nvSpPr>
        <p:spPr bwMode="auto">
          <a:xfrm>
            <a:off x="1616156" y="5118535"/>
            <a:ext cx="2338307" cy="336550"/>
          </a:xfrm>
          <a:prstGeom prst="rect">
            <a:avLst/>
          </a:prstGeom>
          <a:noFill/>
          <a:ln w="12700">
            <a:noFill/>
            <a:miter lim="800000"/>
            <a:headEnd type="none" w="sm" len="sm"/>
            <a:tailEnd type="none" w="sm" len="sm"/>
          </a:ln>
        </p:spPr>
        <p:txBody>
          <a:bodyPr>
            <a:spAutoFit/>
          </a:bodyPr>
          <a:lstStyle/>
          <a:p>
            <a:pPr algn="ctr"/>
            <a:r>
              <a:rPr lang="ru-RU" sz="1600" dirty="0" smtClean="0">
                <a:solidFill>
                  <a:srgbClr val="000000"/>
                </a:solidFill>
                <a:latin typeface="SE OptimistSemi"/>
              </a:rPr>
              <a:t>Сеть управления</a:t>
            </a:r>
            <a:endParaRPr lang="en-GB" sz="1600" dirty="0">
              <a:solidFill>
                <a:srgbClr val="000000"/>
              </a:solidFill>
              <a:latin typeface="SE OptimistSemi"/>
            </a:endParaRPr>
          </a:p>
        </p:txBody>
      </p:sp>
      <p:sp>
        <p:nvSpPr>
          <p:cNvPr id="103" name="Oval 67"/>
          <p:cNvSpPr>
            <a:spLocks noChangeArrowheads="1"/>
          </p:cNvSpPr>
          <p:nvPr/>
        </p:nvSpPr>
        <p:spPr bwMode="auto">
          <a:xfrm>
            <a:off x="3595643" y="3076714"/>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04" name="Oval 68"/>
          <p:cNvSpPr>
            <a:spLocks noChangeArrowheads="1"/>
          </p:cNvSpPr>
          <p:nvPr/>
        </p:nvSpPr>
        <p:spPr bwMode="auto">
          <a:xfrm>
            <a:off x="5181895" y="3076714"/>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05" name="Line 74"/>
          <p:cNvSpPr>
            <a:spLocks noChangeShapeType="1"/>
          </p:cNvSpPr>
          <p:nvPr/>
        </p:nvSpPr>
        <p:spPr bwMode="auto">
          <a:xfrm>
            <a:off x="1470738" y="5478253"/>
            <a:ext cx="0" cy="360362"/>
          </a:xfrm>
          <a:prstGeom prst="line">
            <a:avLst/>
          </a:prstGeom>
          <a:noFill/>
          <a:ln w="28575">
            <a:solidFill>
              <a:srgbClr val="C0C0C0"/>
            </a:solidFill>
            <a:round/>
            <a:headEnd type="none" w="sm" len="sm"/>
            <a:tailEnd type="none" w="sm" len="sm"/>
          </a:ln>
        </p:spPr>
        <p:txBody>
          <a:bodyPr/>
          <a:lstStyle/>
          <a:p>
            <a:endParaRPr lang="fr-FR">
              <a:solidFill>
                <a:srgbClr val="000000"/>
              </a:solidFill>
            </a:endParaRPr>
          </a:p>
        </p:txBody>
      </p:sp>
      <p:sp>
        <p:nvSpPr>
          <p:cNvPr id="106" name="Oval 90"/>
          <p:cNvSpPr>
            <a:spLocks noChangeArrowheads="1"/>
          </p:cNvSpPr>
          <p:nvPr/>
        </p:nvSpPr>
        <p:spPr bwMode="auto">
          <a:xfrm>
            <a:off x="1424184" y="5443328"/>
            <a:ext cx="93109" cy="6985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07" name="Line 102"/>
          <p:cNvSpPr>
            <a:spLocks noChangeShapeType="1"/>
          </p:cNvSpPr>
          <p:nvPr/>
        </p:nvSpPr>
        <p:spPr bwMode="auto">
          <a:xfrm>
            <a:off x="2053413" y="6054639"/>
            <a:ext cx="313185" cy="0"/>
          </a:xfrm>
          <a:prstGeom prst="line">
            <a:avLst/>
          </a:prstGeom>
          <a:noFill/>
          <a:ln w="12700">
            <a:solidFill>
              <a:schemeClr val="bg2"/>
            </a:solidFill>
            <a:round/>
            <a:headEnd type="none" w="sm" len="sm"/>
            <a:tailEnd type="none" w="sm" len="sm"/>
          </a:ln>
        </p:spPr>
        <p:txBody>
          <a:bodyPr/>
          <a:lstStyle/>
          <a:p>
            <a:endParaRPr lang="fr-FR">
              <a:solidFill>
                <a:srgbClr val="000000"/>
              </a:solidFill>
            </a:endParaRPr>
          </a:p>
        </p:txBody>
      </p:sp>
      <p:sp>
        <p:nvSpPr>
          <p:cNvPr id="108" name="Oval 103"/>
          <p:cNvSpPr>
            <a:spLocks noChangeArrowheads="1"/>
          </p:cNvSpPr>
          <p:nvPr/>
        </p:nvSpPr>
        <p:spPr bwMode="auto">
          <a:xfrm>
            <a:off x="3735142" y="4970600"/>
            <a:ext cx="126967" cy="115888"/>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09" name="Oval 104"/>
          <p:cNvSpPr>
            <a:spLocks noChangeArrowheads="1"/>
          </p:cNvSpPr>
          <p:nvPr/>
        </p:nvSpPr>
        <p:spPr bwMode="auto">
          <a:xfrm>
            <a:off x="4260186" y="5072201"/>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10" name="Line 105"/>
          <p:cNvSpPr>
            <a:spLocks noChangeShapeType="1"/>
          </p:cNvSpPr>
          <p:nvPr/>
        </p:nvSpPr>
        <p:spPr bwMode="auto">
          <a:xfrm>
            <a:off x="3790161" y="4622938"/>
            <a:ext cx="0" cy="360362"/>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111" name="Line 106"/>
          <p:cNvSpPr>
            <a:spLocks noChangeShapeType="1"/>
          </p:cNvSpPr>
          <p:nvPr/>
        </p:nvSpPr>
        <p:spPr bwMode="auto">
          <a:xfrm>
            <a:off x="4325787" y="4610239"/>
            <a:ext cx="0" cy="504825"/>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112" name="Line 107"/>
          <p:cNvSpPr>
            <a:spLocks noChangeShapeType="1"/>
          </p:cNvSpPr>
          <p:nvPr/>
        </p:nvSpPr>
        <p:spPr bwMode="auto">
          <a:xfrm>
            <a:off x="3648018" y="3170375"/>
            <a:ext cx="0" cy="604838"/>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113" name="Oval 202"/>
          <p:cNvSpPr>
            <a:spLocks noChangeArrowheads="1"/>
          </p:cNvSpPr>
          <p:nvPr/>
        </p:nvSpPr>
        <p:spPr bwMode="auto">
          <a:xfrm>
            <a:off x="1389135" y="3076714"/>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14" name="Line 208"/>
          <p:cNvSpPr>
            <a:spLocks noChangeShapeType="1"/>
          </p:cNvSpPr>
          <p:nvPr/>
        </p:nvSpPr>
        <p:spPr bwMode="auto">
          <a:xfrm>
            <a:off x="1460125" y="2725876"/>
            <a:ext cx="0" cy="360363"/>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115" name="Line 209"/>
          <p:cNvSpPr>
            <a:spLocks noChangeShapeType="1"/>
          </p:cNvSpPr>
          <p:nvPr/>
        </p:nvSpPr>
        <p:spPr bwMode="auto">
          <a:xfrm>
            <a:off x="2854294" y="2758480"/>
            <a:ext cx="0" cy="360362"/>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116" name="Oval 211"/>
          <p:cNvSpPr>
            <a:spLocks noChangeArrowheads="1"/>
          </p:cNvSpPr>
          <p:nvPr/>
        </p:nvSpPr>
        <p:spPr bwMode="auto">
          <a:xfrm>
            <a:off x="1201231" y="3076714"/>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17" name="Oval 360"/>
          <p:cNvSpPr>
            <a:spLocks noChangeArrowheads="1"/>
          </p:cNvSpPr>
          <p:nvPr/>
        </p:nvSpPr>
        <p:spPr bwMode="auto">
          <a:xfrm>
            <a:off x="4462656" y="3076714"/>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18" name="Line 361"/>
          <p:cNvSpPr>
            <a:spLocks noChangeShapeType="1"/>
          </p:cNvSpPr>
          <p:nvPr/>
        </p:nvSpPr>
        <p:spPr bwMode="auto">
          <a:xfrm>
            <a:off x="4532061" y="3175139"/>
            <a:ext cx="0" cy="604837"/>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119" name="Oval 362"/>
          <p:cNvSpPr>
            <a:spLocks noChangeArrowheads="1"/>
          </p:cNvSpPr>
          <p:nvPr/>
        </p:nvSpPr>
        <p:spPr bwMode="auto">
          <a:xfrm>
            <a:off x="3551040" y="5064264"/>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20" name="Oval 363"/>
          <p:cNvSpPr>
            <a:spLocks noChangeArrowheads="1"/>
          </p:cNvSpPr>
          <p:nvPr/>
        </p:nvSpPr>
        <p:spPr bwMode="auto">
          <a:xfrm>
            <a:off x="4452753" y="4988064"/>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21" name="Rectangle 365"/>
          <p:cNvSpPr>
            <a:spLocks noChangeArrowheads="1"/>
          </p:cNvSpPr>
          <p:nvPr/>
        </p:nvSpPr>
        <p:spPr bwMode="auto">
          <a:xfrm>
            <a:off x="2219301" y="1613590"/>
            <a:ext cx="1254767" cy="430887"/>
          </a:xfrm>
          <a:prstGeom prst="rect">
            <a:avLst/>
          </a:prstGeom>
          <a:noFill/>
          <a:ln w="9525">
            <a:noFill/>
            <a:miter lim="800000"/>
            <a:headEnd/>
            <a:tailEnd/>
          </a:ln>
        </p:spPr>
        <p:txBody>
          <a:bodyPr wrap="none" lIns="0" tIns="0" rIns="0" bIns="0">
            <a:spAutoFit/>
          </a:bodyPr>
          <a:lstStyle/>
          <a:p>
            <a:pPr algn="ctr"/>
            <a:r>
              <a:rPr lang="en-US" sz="1400" dirty="0" smtClean="0">
                <a:solidFill>
                  <a:srgbClr val="000000"/>
                </a:solidFill>
              </a:rPr>
              <a:t>PES </a:t>
            </a:r>
          </a:p>
          <a:p>
            <a:pPr algn="ctr"/>
            <a:r>
              <a:rPr lang="ru-RU" sz="1400" dirty="0" smtClean="0">
                <a:solidFill>
                  <a:srgbClr val="000000"/>
                </a:solidFill>
              </a:rPr>
              <a:t>АРМ инженера</a:t>
            </a:r>
            <a:endParaRPr lang="en-US" sz="3600" dirty="0">
              <a:solidFill>
                <a:srgbClr val="000000"/>
              </a:solidFill>
            </a:endParaRPr>
          </a:p>
        </p:txBody>
      </p:sp>
      <p:sp>
        <p:nvSpPr>
          <p:cNvPr id="122" name="Line 368"/>
          <p:cNvSpPr>
            <a:spLocks noChangeShapeType="1"/>
          </p:cNvSpPr>
          <p:nvPr/>
        </p:nvSpPr>
        <p:spPr bwMode="auto">
          <a:xfrm>
            <a:off x="4259269" y="2768738"/>
            <a:ext cx="0" cy="366712"/>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pic>
        <p:nvPicPr>
          <p:cNvPr id="123" name="Picture 376"/>
          <p:cNvPicPr>
            <a:picLocks noChangeAspect="1" noChangeArrowheads="1"/>
          </p:cNvPicPr>
          <p:nvPr/>
        </p:nvPicPr>
        <p:blipFill>
          <a:blip r:embed="rId6" cstate="email"/>
          <a:srcRect/>
          <a:stretch>
            <a:fillRect/>
          </a:stretch>
        </p:blipFill>
        <p:spPr bwMode="auto">
          <a:xfrm>
            <a:off x="4160730" y="3783150"/>
            <a:ext cx="548073" cy="882650"/>
          </a:xfrm>
          <a:prstGeom prst="rect">
            <a:avLst/>
          </a:prstGeom>
          <a:noFill/>
          <a:ln w="12700">
            <a:noFill/>
            <a:miter lim="800000"/>
            <a:headEnd type="none" w="sm" len="sm"/>
            <a:tailEnd type="none" w="sm" len="sm"/>
          </a:ln>
        </p:spPr>
      </p:pic>
      <p:pic>
        <p:nvPicPr>
          <p:cNvPr id="124" name="Picture 377"/>
          <p:cNvPicPr>
            <a:picLocks noChangeAspect="1" noChangeArrowheads="1"/>
          </p:cNvPicPr>
          <p:nvPr/>
        </p:nvPicPr>
        <p:blipFill>
          <a:blip r:embed="rId6" cstate="email"/>
          <a:srcRect/>
          <a:stretch>
            <a:fillRect/>
          </a:stretch>
        </p:blipFill>
        <p:spPr bwMode="auto">
          <a:xfrm>
            <a:off x="3434654" y="3787913"/>
            <a:ext cx="548075" cy="882650"/>
          </a:xfrm>
          <a:prstGeom prst="rect">
            <a:avLst/>
          </a:prstGeom>
          <a:noFill/>
          <a:ln w="12700">
            <a:noFill/>
            <a:miter lim="800000"/>
            <a:headEnd type="none" w="sm" len="sm"/>
            <a:tailEnd type="none" w="sm" len="sm"/>
          </a:ln>
        </p:spPr>
      </p:pic>
      <p:pic>
        <p:nvPicPr>
          <p:cNvPr id="125" name="Picture 378"/>
          <p:cNvPicPr>
            <a:picLocks noChangeAspect="1" noChangeArrowheads="1"/>
          </p:cNvPicPr>
          <p:nvPr/>
        </p:nvPicPr>
        <p:blipFill>
          <a:blip r:embed="rId6" cstate="email"/>
          <a:srcRect/>
          <a:stretch>
            <a:fillRect/>
          </a:stretch>
        </p:blipFill>
        <p:spPr bwMode="auto">
          <a:xfrm>
            <a:off x="1040241" y="3750383"/>
            <a:ext cx="548075" cy="882650"/>
          </a:xfrm>
          <a:prstGeom prst="rect">
            <a:avLst/>
          </a:prstGeom>
          <a:noFill/>
          <a:ln w="12700">
            <a:noFill/>
            <a:miter lim="800000"/>
            <a:headEnd type="none" w="sm" len="sm"/>
            <a:tailEnd type="none" w="sm" len="sm"/>
          </a:ln>
        </p:spPr>
      </p:pic>
      <p:sp>
        <p:nvSpPr>
          <p:cNvPr id="126" name="Line 107"/>
          <p:cNvSpPr>
            <a:spLocks noChangeShapeType="1"/>
          </p:cNvSpPr>
          <p:nvPr/>
        </p:nvSpPr>
        <p:spPr bwMode="auto">
          <a:xfrm>
            <a:off x="1253228" y="3174319"/>
            <a:ext cx="0" cy="604838"/>
          </a:xfrm>
          <a:prstGeom prst="line">
            <a:avLst/>
          </a:prstGeom>
          <a:noFill/>
          <a:ln w="38100">
            <a:solidFill>
              <a:srgbClr val="C0C0C0"/>
            </a:solidFill>
            <a:round/>
            <a:headEnd type="none" w="sm" len="sm"/>
            <a:tailEnd type="none" w="sm" len="sm"/>
          </a:ln>
        </p:spPr>
        <p:txBody>
          <a:bodyPr/>
          <a:lstStyle/>
          <a:p>
            <a:endParaRPr lang="fr-FR">
              <a:solidFill>
                <a:srgbClr val="000000"/>
              </a:solidFill>
            </a:endParaRPr>
          </a:p>
        </p:txBody>
      </p:sp>
      <p:sp>
        <p:nvSpPr>
          <p:cNvPr id="127" name="Rectangle 365"/>
          <p:cNvSpPr>
            <a:spLocks noChangeArrowheads="1"/>
          </p:cNvSpPr>
          <p:nvPr/>
        </p:nvSpPr>
        <p:spPr bwMode="auto">
          <a:xfrm>
            <a:off x="824171" y="1613590"/>
            <a:ext cx="1254767" cy="430887"/>
          </a:xfrm>
          <a:prstGeom prst="rect">
            <a:avLst/>
          </a:prstGeom>
          <a:noFill/>
          <a:ln w="9525">
            <a:noFill/>
            <a:miter lim="800000"/>
            <a:headEnd/>
            <a:tailEnd/>
          </a:ln>
        </p:spPr>
        <p:txBody>
          <a:bodyPr wrap="none" lIns="0" tIns="0" rIns="0" bIns="0">
            <a:spAutoFit/>
          </a:bodyPr>
          <a:lstStyle/>
          <a:p>
            <a:pPr algn="ctr"/>
            <a:r>
              <a:rPr lang="en-US" sz="1400" dirty="0" smtClean="0">
                <a:solidFill>
                  <a:srgbClr val="000000"/>
                </a:solidFill>
              </a:rPr>
              <a:t>PES </a:t>
            </a:r>
          </a:p>
          <a:p>
            <a:pPr algn="ctr"/>
            <a:r>
              <a:rPr lang="ru-RU" sz="1400" dirty="0" smtClean="0">
                <a:solidFill>
                  <a:srgbClr val="000000"/>
                </a:solidFill>
              </a:rPr>
              <a:t>АРМ инженера</a:t>
            </a:r>
            <a:endParaRPr lang="en-US" sz="3600" dirty="0">
              <a:solidFill>
                <a:srgbClr val="000000"/>
              </a:solidFill>
            </a:endParaRPr>
          </a:p>
        </p:txBody>
      </p:sp>
      <p:sp>
        <p:nvSpPr>
          <p:cNvPr id="128" name="Rectangle 60"/>
          <p:cNvSpPr>
            <a:spLocks noChangeArrowheads="1"/>
          </p:cNvSpPr>
          <p:nvPr/>
        </p:nvSpPr>
        <p:spPr bwMode="auto">
          <a:xfrm>
            <a:off x="178900" y="3750383"/>
            <a:ext cx="597921" cy="646331"/>
          </a:xfrm>
          <a:prstGeom prst="rect">
            <a:avLst/>
          </a:prstGeom>
          <a:noFill/>
          <a:ln w="9525">
            <a:noFill/>
            <a:miter lim="800000"/>
            <a:headEnd/>
            <a:tailEnd/>
          </a:ln>
        </p:spPr>
        <p:txBody>
          <a:bodyPr wrap="none" lIns="0" tIns="0" rIns="0" bIns="0">
            <a:spAutoFit/>
          </a:bodyPr>
          <a:lstStyle/>
          <a:p>
            <a:r>
              <a:rPr lang="en-US" sz="1400" i="1" dirty="0" smtClean="0">
                <a:solidFill>
                  <a:srgbClr val="000000"/>
                </a:solidFill>
              </a:rPr>
              <a:t>PES </a:t>
            </a:r>
          </a:p>
          <a:p>
            <a:r>
              <a:rPr lang="en-US" sz="1400" i="1" dirty="0" smtClean="0">
                <a:solidFill>
                  <a:srgbClr val="000000"/>
                </a:solidFill>
              </a:rPr>
              <a:t>System</a:t>
            </a:r>
            <a:endParaRPr lang="en-US" sz="1400" i="1" dirty="0">
              <a:solidFill>
                <a:srgbClr val="000000"/>
              </a:solidFill>
            </a:endParaRPr>
          </a:p>
          <a:p>
            <a:r>
              <a:rPr lang="en-US" sz="1400" i="1" dirty="0" smtClean="0">
                <a:solidFill>
                  <a:srgbClr val="000000"/>
                </a:solidFill>
              </a:rPr>
              <a:t>Server</a:t>
            </a:r>
            <a:endParaRPr lang="en-US" sz="3600" dirty="0">
              <a:solidFill>
                <a:srgbClr val="000000"/>
              </a:solidFill>
            </a:endParaRPr>
          </a:p>
        </p:txBody>
      </p:sp>
      <p:sp>
        <p:nvSpPr>
          <p:cNvPr id="129" name="Line 74"/>
          <p:cNvSpPr>
            <a:spLocks noChangeShapeType="1"/>
          </p:cNvSpPr>
          <p:nvPr/>
        </p:nvSpPr>
        <p:spPr bwMode="auto">
          <a:xfrm>
            <a:off x="1673885" y="5513500"/>
            <a:ext cx="0" cy="360362"/>
          </a:xfrm>
          <a:prstGeom prst="line">
            <a:avLst/>
          </a:prstGeom>
          <a:noFill/>
          <a:ln w="28575">
            <a:solidFill>
              <a:srgbClr val="C0C0C0"/>
            </a:solidFill>
            <a:round/>
            <a:headEnd type="none" w="sm" len="sm"/>
            <a:tailEnd type="none" w="sm" len="sm"/>
          </a:ln>
        </p:spPr>
        <p:txBody>
          <a:bodyPr/>
          <a:lstStyle/>
          <a:p>
            <a:endParaRPr lang="fr-FR">
              <a:solidFill>
                <a:srgbClr val="000000"/>
              </a:solidFill>
            </a:endParaRPr>
          </a:p>
        </p:txBody>
      </p:sp>
      <p:sp>
        <p:nvSpPr>
          <p:cNvPr id="130" name="Oval 90"/>
          <p:cNvSpPr>
            <a:spLocks noChangeArrowheads="1"/>
          </p:cNvSpPr>
          <p:nvPr/>
        </p:nvSpPr>
        <p:spPr bwMode="auto">
          <a:xfrm>
            <a:off x="1627331" y="5529295"/>
            <a:ext cx="93109" cy="6985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31" name="Line 74"/>
          <p:cNvSpPr>
            <a:spLocks noChangeShapeType="1"/>
          </p:cNvSpPr>
          <p:nvPr/>
        </p:nvSpPr>
        <p:spPr bwMode="auto">
          <a:xfrm>
            <a:off x="2685483" y="5515014"/>
            <a:ext cx="0" cy="360362"/>
          </a:xfrm>
          <a:prstGeom prst="line">
            <a:avLst/>
          </a:prstGeom>
          <a:noFill/>
          <a:ln w="28575">
            <a:solidFill>
              <a:srgbClr val="C0C0C0"/>
            </a:solidFill>
            <a:round/>
            <a:headEnd type="none" w="sm" len="sm"/>
            <a:tailEnd type="none" w="sm" len="sm"/>
          </a:ln>
        </p:spPr>
        <p:txBody>
          <a:bodyPr/>
          <a:lstStyle/>
          <a:p>
            <a:endParaRPr lang="fr-FR">
              <a:solidFill>
                <a:srgbClr val="000000"/>
              </a:solidFill>
            </a:endParaRPr>
          </a:p>
        </p:txBody>
      </p:sp>
      <p:sp>
        <p:nvSpPr>
          <p:cNvPr id="132" name="Oval 90"/>
          <p:cNvSpPr>
            <a:spLocks noChangeArrowheads="1"/>
          </p:cNvSpPr>
          <p:nvPr/>
        </p:nvSpPr>
        <p:spPr bwMode="auto">
          <a:xfrm>
            <a:off x="2638929" y="5443406"/>
            <a:ext cx="93109" cy="6985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33" name="Line 74"/>
          <p:cNvSpPr>
            <a:spLocks noChangeShapeType="1"/>
          </p:cNvSpPr>
          <p:nvPr/>
        </p:nvSpPr>
        <p:spPr bwMode="auto">
          <a:xfrm>
            <a:off x="2888630" y="5550261"/>
            <a:ext cx="0" cy="360362"/>
          </a:xfrm>
          <a:prstGeom prst="line">
            <a:avLst/>
          </a:prstGeom>
          <a:noFill/>
          <a:ln w="28575">
            <a:solidFill>
              <a:srgbClr val="C0C0C0"/>
            </a:solidFill>
            <a:round/>
            <a:headEnd type="none" w="sm" len="sm"/>
            <a:tailEnd type="none" w="sm" len="sm"/>
          </a:ln>
        </p:spPr>
        <p:txBody>
          <a:bodyPr/>
          <a:lstStyle/>
          <a:p>
            <a:endParaRPr lang="fr-FR">
              <a:solidFill>
                <a:srgbClr val="000000"/>
              </a:solidFill>
            </a:endParaRPr>
          </a:p>
        </p:txBody>
      </p:sp>
      <p:sp>
        <p:nvSpPr>
          <p:cNvPr id="134" name="Oval 90"/>
          <p:cNvSpPr>
            <a:spLocks noChangeArrowheads="1"/>
          </p:cNvSpPr>
          <p:nvPr/>
        </p:nvSpPr>
        <p:spPr bwMode="auto">
          <a:xfrm>
            <a:off x="2842076" y="5515336"/>
            <a:ext cx="93109" cy="6985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35" name="Line 74"/>
          <p:cNvSpPr>
            <a:spLocks noChangeShapeType="1"/>
          </p:cNvSpPr>
          <p:nvPr/>
        </p:nvSpPr>
        <p:spPr bwMode="auto">
          <a:xfrm>
            <a:off x="4062351" y="5515014"/>
            <a:ext cx="0" cy="360362"/>
          </a:xfrm>
          <a:prstGeom prst="line">
            <a:avLst/>
          </a:prstGeom>
          <a:noFill/>
          <a:ln w="28575">
            <a:solidFill>
              <a:srgbClr val="C0C0C0"/>
            </a:solidFill>
            <a:round/>
            <a:headEnd type="none" w="sm" len="sm"/>
            <a:tailEnd type="none" w="sm" len="sm"/>
          </a:ln>
        </p:spPr>
        <p:txBody>
          <a:bodyPr/>
          <a:lstStyle/>
          <a:p>
            <a:endParaRPr lang="fr-FR">
              <a:solidFill>
                <a:srgbClr val="000000"/>
              </a:solidFill>
            </a:endParaRPr>
          </a:p>
        </p:txBody>
      </p:sp>
      <p:sp>
        <p:nvSpPr>
          <p:cNvPr id="136" name="Oval 90"/>
          <p:cNvSpPr>
            <a:spLocks noChangeArrowheads="1"/>
          </p:cNvSpPr>
          <p:nvPr/>
        </p:nvSpPr>
        <p:spPr bwMode="auto">
          <a:xfrm>
            <a:off x="4015797" y="5444920"/>
            <a:ext cx="93109" cy="6985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37" name="Line 74"/>
          <p:cNvSpPr>
            <a:spLocks noChangeShapeType="1"/>
          </p:cNvSpPr>
          <p:nvPr/>
        </p:nvSpPr>
        <p:spPr bwMode="auto">
          <a:xfrm>
            <a:off x="4265498" y="5550261"/>
            <a:ext cx="0" cy="360362"/>
          </a:xfrm>
          <a:prstGeom prst="line">
            <a:avLst/>
          </a:prstGeom>
          <a:noFill/>
          <a:ln w="28575">
            <a:solidFill>
              <a:srgbClr val="C0C0C0"/>
            </a:solidFill>
            <a:round/>
            <a:headEnd type="none" w="sm" len="sm"/>
            <a:tailEnd type="none" w="sm" len="sm"/>
          </a:ln>
        </p:spPr>
        <p:txBody>
          <a:bodyPr/>
          <a:lstStyle/>
          <a:p>
            <a:endParaRPr lang="fr-FR">
              <a:solidFill>
                <a:srgbClr val="000000"/>
              </a:solidFill>
            </a:endParaRPr>
          </a:p>
        </p:txBody>
      </p:sp>
      <p:sp>
        <p:nvSpPr>
          <p:cNvPr id="138" name="Oval 90"/>
          <p:cNvSpPr>
            <a:spLocks noChangeArrowheads="1"/>
          </p:cNvSpPr>
          <p:nvPr/>
        </p:nvSpPr>
        <p:spPr bwMode="auto">
          <a:xfrm>
            <a:off x="4218944" y="5515336"/>
            <a:ext cx="93109" cy="69850"/>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grpSp>
        <p:nvGrpSpPr>
          <p:cNvPr id="3" name="Group 78"/>
          <p:cNvGrpSpPr/>
          <p:nvPr/>
        </p:nvGrpSpPr>
        <p:grpSpPr>
          <a:xfrm>
            <a:off x="3895298" y="2265501"/>
            <a:ext cx="715247" cy="542925"/>
            <a:chOff x="2839818" y="2016125"/>
            <a:chExt cx="536575" cy="542925"/>
          </a:xfrm>
        </p:grpSpPr>
        <p:pic>
          <p:nvPicPr>
            <p:cNvPr id="140" name="Picture 370"/>
            <p:cNvPicPr>
              <a:picLocks noChangeAspect="1" noChangeArrowheads="1"/>
            </p:cNvPicPr>
            <p:nvPr/>
          </p:nvPicPr>
          <p:blipFill>
            <a:blip r:embed="rId7" cstate="email"/>
            <a:srcRect/>
            <a:stretch>
              <a:fillRect/>
            </a:stretch>
          </p:blipFill>
          <p:spPr bwMode="auto">
            <a:xfrm>
              <a:off x="2839818" y="2016125"/>
              <a:ext cx="536575" cy="542925"/>
            </a:xfrm>
            <a:prstGeom prst="rect">
              <a:avLst/>
            </a:prstGeom>
            <a:noFill/>
            <a:ln w="12700">
              <a:noFill/>
              <a:miter lim="800000"/>
              <a:headEnd type="none" w="sm" len="sm"/>
              <a:tailEnd type="none" w="sm" len="sm"/>
            </a:ln>
          </p:spPr>
        </p:pic>
        <p:pic>
          <p:nvPicPr>
            <p:cNvPr id="141" name="Picture 26" descr="Demo_process_OPC"/>
            <p:cNvPicPr>
              <a:picLocks noChangeAspect="1" noChangeArrowheads="1"/>
            </p:cNvPicPr>
            <p:nvPr/>
          </p:nvPicPr>
          <p:blipFill>
            <a:blip r:embed="rId8" cstate="email"/>
            <a:srcRect/>
            <a:stretch>
              <a:fillRect/>
            </a:stretch>
          </p:blipFill>
          <p:spPr bwMode="auto">
            <a:xfrm>
              <a:off x="2856893" y="2037402"/>
              <a:ext cx="517402" cy="390306"/>
            </a:xfrm>
            <a:prstGeom prst="rect">
              <a:avLst/>
            </a:prstGeom>
            <a:noFill/>
            <a:ln w="9525">
              <a:noFill/>
              <a:miter lim="800000"/>
              <a:headEnd/>
              <a:tailEnd/>
            </a:ln>
          </p:spPr>
        </p:pic>
      </p:grpSp>
      <p:grpSp>
        <p:nvGrpSpPr>
          <p:cNvPr id="4" name="Group 77"/>
          <p:cNvGrpSpPr/>
          <p:nvPr/>
        </p:nvGrpSpPr>
        <p:grpSpPr>
          <a:xfrm>
            <a:off x="4887756" y="2261716"/>
            <a:ext cx="726729" cy="542925"/>
            <a:chOff x="3584355" y="2024063"/>
            <a:chExt cx="545189" cy="542925"/>
          </a:xfrm>
        </p:grpSpPr>
        <p:pic>
          <p:nvPicPr>
            <p:cNvPr id="143" name="Picture 367"/>
            <p:cNvPicPr>
              <a:picLocks noChangeAspect="1" noChangeArrowheads="1"/>
            </p:cNvPicPr>
            <p:nvPr/>
          </p:nvPicPr>
          <p:blipFill>
            <a:blip r:embed="rId7" cstate="email"/>
            <a:srcRect/>
            <a:stretch>
              <a:fillRect/>
            </a:stretch>
          </p:blipFill>
          <p:spPr bwMode="auto">
            <a:xfrm>
              <a:off x="3584355" y="2024063"/>
              <a:ext cx="536575" cy="542925"/>
            </a:xfrm>
            <a:prstGeom prst="rect">
              <a:avLst/>
            </a:prstGeom>
            <a:noFill/>
            <a:ln w="12700">
              <a:noFill/>
              <a:miter lim="800000"/>
              <a:headEnd type="none" w="sm" len="sm"/>
              <a:tailEnd type="none" w="sm" len="sm"/>
            </a:ln>
          </p:spPr>
        </p:pic>
        <p:pic>
          <p:nvPicPr>
            <p:cNvPr id="144" name="Picture 26" descr="Demo_process_OPC"/>
            <p:cNvPicPr>
              <a:picLocks noChangeAspect="1" noChangeArrowheads="1"/>
            </p:cNvPicPr>
            <p:nvPr/>
          </p:nvPicPr>
          <p:blipFill>
            <a:blip r:embed="rId8" cstate="email"/>
            <a:srcRect/>
            <a:stretch>
              <a:fillRect/>
            </a:stretch>
          </p:blipFill>
          <p:spPr bwMode="auto">
            <a:xfrm>
              <a:off x="3612142" y="2049125"/>
              <a:ext cx="517402" cy="390306"/>
            </a:xfrm>
            <a:prstGeom prst="rect">
              <a:avLst/>
            </a:prstGeom>
            <a:noFill/>
            <a:ln w="9525">
              <a:noFill/>
              <a:miter lim="800000"/>
              <a:headEnd/>
              <a:tailEnd/>
            </a:ln>
          </p:spPr>
        </p:pic>
      </p:grpSp>
      <p:pic>
        <p:nvPicPr>
          <p:cNvPr id="145" name="Picture 6"/>
          <p:cNvPicPr>
            <a:picLocks noChangeAspect="1" noChangeArrowheads="1"/>
          </p:cNvPicPr>
          <p:nvPr/>
        </p:nvPicPr>
        <p:blipFill>
          <a:blip r:embed="rId9" cstate="email"/>
          <a:srcRect/>
          <a:stretch>
            <a:fillRect/>
          </a:stretch>
        </p:blipFill>
        <p:spPr bwMode="auto">
          <a:xfrm>
            <a:off x="4957750" y="2826697"/>
            <a:ext cx="215844" cy="200025"/>
          </a:xfrm>
          <a:prstGeom prst="rect">
            <a:avLst/>
          </a:prstGeom>
          <a:noFill/>
          <a:ln w="9525">
            <a:noFill/>
            <a:miter lim="800000"/>
            <a:headEnd/>
            <a:tailEnd/>
          </a:ln>
        </p:spPr>
      </p:pic>
      <p:sp>
        <p:nvSpPr>
          <p:cNvPr id="146" name="Text Box 79"/>
          <p:cNvSpPr txBox="1">
            <a:spLocks noChangeArrowheads="1"/>
          </p:cNvSpPr>
          <p:nvPr/>
        </p:nvSpPr>
        <p:spPr bwMode="auto">
          <a:xfrm>
            <a:off x="5183398" y="2799222"/>
            <a:ext cx="768149" cy="244475"/>
          </a:xfrm>
          <a:prstGeom prst="rect">
            <a:avLst/>
          </a:prstGeom>
          <a:noFill/>
          <a:ln w="12700">
            <a:noFill/>
            <a:miter lim="800000"/>
            <a:headEnd type="none" w="sm" len="sm"/>
            <a:tailEnd type="none" w="sm" len="sm"/>
          </a:ln>
        </p:spPr>
        <p:txBody>
          <a:bodyPr>
            <a:spAutoFit/>
          </a:bodyPr>
          <a:lstStyle/>
          <a:p>
            <a:r>
              <a:rPr lang="en-GB" sz="1000" dirty="0">
                <a:solidFill>
                  <a:srgbClr val="000000"/>
                </a:solidFill>
                <a:latin typeface="SEOptimist" pitchFamily="50" charset="0"/>
              </a:rPr>
              <a:t>User2</a:t>
            </a:r>
          </a:p>
        </p:txBody>
      </p:sp>
      <p:pic>
        <p:nvPicPr>
          <p:cNvPr id="147" name="Picture 6"/>
          <p:cNvPicPr>
            <a:picLocks noChangeAspect="1" noChangeArrowheads="1"/>
          </p:cNvPicPr>
          <p:nvPr/>
        </p:nvPicPr>
        <p:blipFill>
          <a:blip r:embed="rId9" cstate="email"/>
          <a:srcRect/>
          <a:stretch>
            <a:fillRect/>
          </a:stretch>
        </p:blipFill>
        <p:spPr bwMode="auto">
          <a:xfrm>
            <a:off x="3955226" y="2837726"/>
            <a:ext cx="215844" cy="200025"/>
          </a:xfrm>
          <a:prstGeom prst="rect">
            <a:avLst/>
          </a:prstGeom>
          <a:noFill/>
          <a:ln w="9525">
            <a:noFill/>
            <a:miter lim="800000"/>
            <a:headEnd/>
            <a:tailEnd/>
          </a:ln>
        </p:spPr>
      </p:pic>
      <p:sp>
        <p:nvSpPr>
          <p:cNvPr id="148" name="Text Box 79"/>
          <p:cNvSpPr txBox="1">
            <a:spLocks noChangeArrowheads="1"/>
          </p:cNvSpPr>
          <p:nvPr/>
        </p:nvSpPr>
        <p:spPr bwMode="auto">
          <a:xfrm>
            <a:off x="4186455" y="2810843"/>
            <a:ext cx="768149" cy="244475"/>
          </a:xfrm>
          <a:prstGeom prst="rect">
            <a:avLst/>
          </a:prstGeom>
          <a:noFill/>
          <a:ln w="12700">
            <a:noFill/>
            <a:miter lim="800000"/>
            <a:headEnd type="none" w="sm" len="sm"/>
            <a:tailEnd type="none" w="sm" len="sm"/>
          </a:ln>
        </p:spPr>
        <p:txBody>
          <a:bodyPr>
            <a:spAutoFit/>
          </a:bodyPr>
          <a:lstStyle/>
          <a:p>
            <a:r>
              <a:rPr lang="en-GB" sz="1000" dirty="0" smtClean="0">
                <a:solidFill>
                  <a:srgbClr val="000000"/>
                </a:solidFill>
                <a:latin typeface="SEOptimist" pitchFamily="50" charset="0"/>
              </a:rPr>
              <a:t>User1</a:t>
            </a:r>
            <a:endParaRPr lang="en-GB" sz="1000" dirty="0">
              <a:solidFill>
                <a:srgbClr val="000000"/>
              </a:solidFill>
              <a:latin typeface="SEOptimist" pitchFamily="50" charset="0"/>
            </a:endParaRPr>
          </a:p>
        </p:txBody>
      </p:sp>
      <p:cxnSp>
        <p:nvCxnSpPr>
          <p:cNvPr id="149" name="Connecteur droit 189"/>
          <p:cNvCxnSpPr/>
          <p:nvPr/>
        </p:nvCxnSpPr>
        <p:spPr bwMode="auto">
          <a:xfrm flipV="1">
            <a:off x="882639" y="3135109"/>
            <a:ext cx="5211773" cy="15765"/>
          </a:xfrm>
          <a:prstGeom prst="line">
            <a:avLst/>
          </a:prstGeom>
          <a:noFill/>
          <a:ln w="38100">
            <a:solidFill>
              <a:srgbClr val="C0C0C0"/>
            </a:solidFill>
            <a:round/>
            <a:headEnd type="none" w="sm" len="sm"/>
            <a:tailEnd type="none" w="sm" len="sm"/>
          </a:ln>
        </p:spPr>
      </p:cxnSp>
      <p:sp>
        <p:nvSpPr>
          <p:cNvPr id="150" name="Oval 68"/>
          <p:cNvSpPr>
            <a:spLocks noChangeArrowheads="1"/>
          </p:cNvSpPr>
          <p:nvPr/>
        </p:nvSpPr>
        <p:spPr bwMode="auto">
          <a:xfrm>
            <a:off x="4197376" y="3087220"/>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51" name="Oval 68"/>
          <p:cNvSpPr>
            <a:spLocks noChangeArrowheads="1"/>
          </p:cNvSpPr>
          <p:nvPr/>
        </p:nvSpPr>
        <p:spPr bwMode="auto">
          <a:xfrm>
            <a:off x="2795312" y="3071454"/>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52" name="Oval 104"/>
          <p:cNvSpPr>
            <a:spLocks noChangeArrowheads="1"/>
          </p:cNvSpPr>
          <p:nvPr/>
        </p:nvSpPr>
        <p:spPr bwMode="auto">
          <a:xfrm>
            <a:off x="1121812" y="5051175"/>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sp>
        <p:nvSpPr>
          <p:cNvPr id="153" name="Oval 363"/>
          <p:cNvSpPr>
            <a:spLocks noChangeArrowheads="1"/>
          </p:cNvSpPr>
          <p:nvPr/>
        </p:nvSpPr>
        <p:spPr bwMode="auto">
          <a:xfrm>
            <a:off x="1314379" y="4967038"/>
            <a:ext cx="126967" cy="117475"/>
          </a:xfrm>
          <a:prstGeom prst="ellipse">
            <a:avLst/>
          </a:prstGeom>
          <a:solidFill>
            <a:srgbClr val="C0C0C0"/>
          </a:solidFill>
          <a:ln w="12700">
            <a:solidFill>
              <a:srgbClr val="C0C0C0"/>
            </a:solidFill>
            <a:round/>
            <a:headEnd type="none" w="sm" len="sm"/>
            <a:tailEnd type="none" w="sm" len="sm"/>
          </a:ln>
        </p:spPr>
        <p:txBody>
          <a:bodyPr wrap="none" anchor="ctr"/>
          <a:lstStyle/>
          <a:p>
            <a:endParaRPr lang="fr-FR">
              <a:solidFill>
                <a:srgbClr val="000000"/>
              </a:solidFill>
            </a:endParaRPr>
          </a:p>
        </p:txBody>
      </p:sp>
      <p:pic>
        <p:nvPicPr>
          <p:cNvPr id="154" name="Picture 101"/>
          <p:cNvPicPr>
            <a:picLocks noChangeAspect="1" noChangeArrowheads="1"/>
          </p:cNvPicPr>
          <p:nvPr/>
        </p:nvPicPr>
        <p:blipFill>
          <a:blip r:embed="rId10" cstate="email"/>
          <a:srcRect/>
          <a:stretch>
            <a:fillRect/>
          </a:stretch>
        </p:blipFill>
        <p:spPr bwMode="auto">
          <a:xfrm>
            <a:off x="1103158" y="5799176"/>
            <a:ext cx="996690" cy="449262"/>
          </a:xfrm>
          <a:prstGeom prst="rect">
            <a:avLst/>
          </a:prstGeom>
          <a:noFill/>
          <a:ln w="12700">
            <a:noFill/>
            <a:miter lim="800000"/>
            <a:headEnd type="none" w="sm" len="sm"/>
            <a:tailEnd type="none" w="sm" len="sm"/>
          </a:ln>
        </p:spPr>
      </p:pic>
      <p:pic>
        <p:nvPicPr>
          <p:cNvPr id="155" name="Picture 99"/>
          <p:cNvPicPr>
            <a:picLocks noChangeAspect="1" noChangeArrowheads="1"/>
          </p:cNvPicPr>
          <p:nvPr/>
        </p:nvPicPr>
        <p:blipFill>
          <a:blip r:embed="rId11" cstate="email"/>
          <a:srcRect/>
          <a:stretch>
            <a:fillRect/>
          </a:stretch>
        </p:blipFill>
        <p:spPr bwMode="auto">
          <a:xfrm>
            <a:off x="2350972" y="5800154"/>
            <a:ext cx="1017852" cy="458787"/>
          </a:xfrm>
          <a:prstGeom prst="rect">
            <a:avLst/>
          </a:prstGeom>
          <a:noFill/>
          <a:ln w="12700">
            <a:noFill/>
            <a:miter lim="800000"/>
            <a:headEnd type="none" w="sm" len="sm"/>
            <a:tailEnd type="none" w="sm" len="sm"/>
          </a:ln>
        </p:spPr>
      </p:pic>
      <p:pic>
        <p:nvPicPr>
          <p:cNvPr id="156" name="Picture 303"/>
          <p:cNvPicPr>
            <a:picLocks noChangeAspect="1" noChangeArrowheads="1"/>
          </p:cNvPicPr>
          <p:nvPr/>
        </p:nvPicPr>
        <p:blipFill>
          <a:blip r:embed="rId11" cstate="email"/>
          <a:srcRect/>
          <a:stretch>
            <a:fillRect/>
          </a:stretch>
        </p:blipFill>
        <p:spPr bwMode="auto">
          <a:xfrm>
            <a:off x="3918324" y="5803938"/>
            <a:ext cx="1017851" cy="458788"/>
          </a:xfrm>
          <a:prstGeom prst="rect">
            <a:avLst/>
          </a:prstGeom>
          <a:noFill/>
          <a:ln w="12700">
            <a:noFill/>
            <a:miter lim="800000"/>
            <a:headEnd type="none" w="sm" len="sm"/>
            <a:tailEnd type="none" w="sm" len="sm"/>
          </a:ln>
        </p:spPr>
      </p:pic>
      <p:pic>
        <p:nvPicPr>
          <p:cNvPr id="157" name="Picture 14" descr="arrow"/>
          <p:cNvPicPr>
            <a:picLocks noChangeAspect="1" noChangeArrowheads="1"/>
          </p:cNvPicPr>
          <p:nvPr/>
        </p:nvPicPr>
        <p:blipFill>
          <a:blip r:embed="rId12" cstate="email"/>
          <a:srcRect/>
          <a:stretch>
            <a:fillRect/>
          </a:stretch>
        </p:blipFill>
        <p:spPr bwMode="auto">
          <a:xfrm rot="16744687" flipV="1">
            <a:off x="4772306" y="889610"/>
            <a:ext cx="1367116" cy="2303655"/>
          </a:xfrm>
          <a:prstGeom prst="rect">
            <a:avLst/>
          </a:prstGeom>
          <a:noFill/>
          <a:ln w="9525">
            <a:noFill/>
            <a:miter lim="800000"/>
            <a:headEnd/>
            <a:tailEnd/>
          </a:ln>
        </p:spPr>
      </p:pic>
      <p:pic>
        <p:nvPicPr>
          <p:cNvPr id="158" name="Picture 14" descr="arrow"/>
          <p:cNvPicPr>
            <a:picLocks noChangeAspect="1" noChangeArrowheads="1"/>
          </p:cNvPicPr>
          <p:nvPr/>
        </p:nvPicPr>
        <p:blipFill>
          <a:blip r:embed="rId13" cstate="email"/>
          <a:srcRect/>
          <a:stretch>
            <a:fillRect/>
          </a:stretch>
        </p:blipFill>
        <p:spPr bwMode="auto">
          <a:xfrm rot="14745500" flipH="1" flipV="1">
            <a:off x="5351736" y="2131429"/>
            <a:ext cx="1044905" cy="995131"/>
          </a:xfrm>
          <a:prstGeom prst="rect">
            <a:avLst/>
          </a:prstGeom>
          <a:noFill/>
          <a:ln w="9525">
            <a:noFill/>
            <a:miter lim="800000"/>
            <a:headEnd/>
            <a:tailEnd/>
          </a:ln>
        </p:spPr>
      </p:pic>
      <p:sp>
        <p:nvSpPr>
          <p:cNvPr id="159" name="AutoShape 204"/>
          <p:cNvSpPr>
            <a:spLocks noChangeArrowheads="1"/>
          </p:cNvSpPr>
          <p:nvPr/>
        </p:nvSpPr>
        <p:spPr bwMode="auto">
          <a:xfrm>
            <a:off x="1632192" y="4313252"/>
            <a:ext cx="1055842" cy="636151"/>
          </a:xfrm>
          <a:prstGeom prst="can">
            <a:avLst>
              <a:gd name="adj" fmla="val 25000"/>
            </a:avLst>
          </a:prstGeom>
          <a:solidFill>
            <a:schemeClr val="accent5"/>
          </a:solidFill>
          <a:ln w="6350">
            <a:solidFill>
              <a:schemeClr val="tx1"/>
            </a:solidFill>
            <a:round/>
            <a:headEnd/>
            <a:tailEnd/>
          </a:ln>
        </p:spPr>
        <p:txBody>
          <a:bodyPr wrap="square" anchor="ctr">
            <a:spAutoFit/>
          </a:bodyPr>
          <a:lstStyle/>
          <a:p>
            <a:pPr algn="ctr">
              <a:spcBef>
                <a:spcPct val="50000"/>
              </a:spcBef>
            </a:pPr>
            <a:r>
              <a:rPr lang="en-US" sz="800" dirty="0">
                <a:solidFill>
                  <a:schemeClr val="bg1"/>
                </a:solidFill>
                <a:latin typeface="SE OptimistSemi"/>
              </a:rPr>
              <a:t>Configuration</a:t>
            </a:r>
          </a:p>
          <a:p>
            <a:pPr algn="ctr">
              <a:spcBef>
                <a:spcPct val="50000"/>
              </a:spcBef>
            </a:pPr>
            <a:r>
              <a:rPr lang="en-US" sz="800" dirty="0">
                <a:solidFill>
                  <a:schemeClr val="bg1"/>
                </a:solidFill>
                <a:latin typeface="SE OptimistSemi"/>
              </a:rPr>
              <a:t>DB</a:t>
            </a:r>
          </a:p>
        </p:txBody>
      </p:sp>
      <p:grpSp>
        <p:nvGrpSpPr>
          <p:cNvPr id="5" name="Groupe 200"/>
          <p:cNvGrpSpPr/>
          <p:nvPr/>
        </p:nvGrpSpPr>
        <p:grpSpPr>
          <a:xfrm>
            <a:off x="1092880" y="2238514"/>
            <a:ext cx="715247" cy="542925"/>
            <a:chOff x="819873" y="1989138"/>
            <a:chExt cx="536575" cy="542925"/>
          </a:xfrm>
        </p:grpSpPr>
        <p:pic>
          <p:nvPicPr>
            <p:cNvPr id="161" name="Picture 364"/>
            <p:cNvPicPr>
              <a:picLocks noChangeAspect="1" noChangeArrowheads="1"/>
            </p:cNvPicPr>
            <p:nvPr/>
          </p:nvPicPr>
          <p:blipFill>
            <a:blip r:embed="rId7" cstate="email"/>
            <a:srcRect/>
            <a:stretch>
              <a:fillRect/>
            </a:stretch>
          </p:blipFill>
          <p:spPr bwMode="auto">
            <a:xfrm>
              <a:off x="819873" y="1989138"/>
              <a:ext cx="536575" cy="542925"/>
            </a:xfrm>
            <a:prstGeom prst="rect">
              <a:avLst/>
            </a:prstGeom>
            <a:noFill/>
            <a:ln w="12700">
              <a:noFill/>
              <a:miter lim="800000"/>
              <a:headEnd type="none" w="sm" len="sm"/>
              <a:tailEnd type="none" w="sm" len="sm"/>
            </a:ln>
          </p:spPr>
        </p:pic>
        <p:pic>
          <p:nvPicPr>
            <p:cNvPr id="162" name="Picture 9"/>
            <p:cNvPicPr>
              <a:picLocks noChangeAspect="1" noChangeArrowheads="1"/>
            </p:cNvPicPr>
            <p:nvPr/>
          </p:nvPicPr>
          <p:blipFill>
            <a:blip r:embed="rId14" cstate="email"/>
            <a:srcRect/>
            <a:stretch>
              <a:fillRect/>
            </a:stretch>
          </p:blipFill>
          <p:spPr bwMode="auto">
            <a:xfrm>
              <a:off x="835626" y="2000563"/>
              <a:ext cx="496013" cy="399317"/>
            </a:xfrm>
            <a:prstGeom prst="rect">
              <a:avLst/>
            </a:prstGeom>
            <a:noFill/>
            <a:ln w="9525">
              <a:noFill/>
              <a:miter lim="800000"/>
              <a:headEnd/>
              <a:tailEnd/>
            </a:ln>
          </p:spPr>
        </p:pic>
      </p:grpSp>
      <p:grpSp>
        <p:nvGrpSpPr>
          <p:cNvPr id="6" name="Groupe 203"/>
          <p:cNvGrpSpPr/>
          <p:nvPr/>
        </p:nvGrpSpPr>
        <p:grpSpPr>
          <a:xfrm>
            <a:off x="2499596" y="2238216"/>
            <a:ext cx="715247" cy="542925"/>
            <a:chOff x="819873" y="1989138"/>
            <a:chExt cx="536575" cy="542925"/>
          </a:xfrm>
        </p:grpSpPr>
        <p:pic>
          <p:nvPicPr>
            <p:cNvPr id="164" name="Picture 364"/>
            <p:cNvPicPr>
              <a:picLocks noChangeAspect="1" noChangeArrowheads="1"/>
            </p:cNvPicPr>
            <p:nvPr/>
          </p:nvPicPr>
          <p:blipFill>
            <a:blip r:embed="rId7" cstate="email"/>
            <a:srcRect/>
            <a:stretch>
              <a:fillRect/>
            </a:stretch>
          </p:blipFill>
          <p:spPr bwMode="auto">
            <a:xfrm>
              <a:off x="819873" y="1989138"/>
              <a:ext cx="536575" cy="542925"/>
            </a:xfrm>
            <a:prstGeom prst="rect">
              <a:avLst/>
            </a:prstGeom>
            <a:noFill/>
            <a:ln w="12700">
              <a:noFill/>
              <a:miter lim="800000"/>
              <a:headEnd type="none" w="sm" len="sm"/>
              <a:tailEnd type="none" w="sm" len="sm"/>
            </a:ln>
          </p:spPr>
        </p:pic>
        <p:pic>
          <p:nvPicPr>
            <p:cNvPr id="165" name="Picture 9"/>
            <p:cNvPicPr>
              <a:picLocks noChangeAspect="1" noChangeArrowheads="1"/>
            </p:cNvPicPr>
            <p:nvPr/>
          </p:nvPicPr>
          <p:blipFill>
            <a:blip r:embed="rId15" cstate="email"/>
            <a:srcRect/>
            <a:stretch>
              <a:fillRect/>
            </a:stretch>
          </p:blipFill>
          <p:spPr bwMode="auto">
            <a:xfrm>
              <a:off x="835626" y="2000563"/>
              <a:ext cx="496013" cy="399317"/>
            </a:xfrm>
            <a:prstGeom prst="rect">
              <a:avLst/>
            </a:prstGeom>
            <a:noFill/>
            <a:ln w="9525">
              <a:noFill/>
              <a:miter lim="800000"/>
              <a:headEnd/>
              <a:tailEnd/>
            </a:ln>
          </p:spPr>
        </p:pic>
      </p:grpSp>
      <p:sp>
        <p:nvSpPr>
          <p:cNvPr id="167" name="AutoShape 9"/>
          <p:cNvSpPr>
            <a:spLocks noChangeArrowheads="1"/>
          </p:cNvSpPr>
          <p:nvPr/>
        </p:nvSpPr>
        <p:spPr bwMode="auto">
          <a:xfrm>
            <a:off x="9837853" y="2526247"/>
            <a:ext cx="2111685" cy="576064"/>
          </a:xfrm>
          <a:prstGeom prst="roundRect">
            <a:avLst>
              <a:gd name="adj" fmla="val 50000"/>
            </a:avLst>
          </a:prstGeom>
          <a:solidFill>
            <a:schemeClr val="bg1"/>
          </a:solidFill>
          <a:ln w="28575" algn="ctr">
            <a:solidFill>
              <a:srgbClr val="969696"/>
            </a:solidFill>
            <a:round/>
            <a:headEnd type="none" w="sm" len="sm"/>
            <a:tailEnd type="none" w="sm" len="sm"/>
          </a:ln>
        </p:spPr>
        <p:txBody>
          <a:bodyPr lIns="36000" rIns="36000" anchor="ctr"/>
          <a:lstStyle/>
          <a:p>
            <a:pPr algn="ctr"/>
            <a:r>
              <a:rPr lang="ru-RU" sz="1050" b="1" dirty="0" smtClean="0">
                <a:solidFill>
                  <a:srgbClr val="969696"/>
                </a:solidFill>
              </a:rPr>
              <a:t>Прямой доступ ко всей документации</a:t>
            </a:r>
            <a:endParaRPr lang="en-US" sz="1050" b="1" dirty="0">
              <a:solidFill>
                <a:srgbClr val="969696"/>
              </a:solidFill>
            </a:endParaRPr>
          </a:p>
        </p:txBody>
      </p:sp>
      <p:pic>
        <p:nvPicPr>
          <p:cNvPr id="168" name="Picture 3" descr="D:\documents and Settings\plemoine\Desktop\ScreenHunter_09 Feb. 07 16.30.gif"/>
          <p:cNvPicPr>
            <a:picLocks noChangeAspect="1" noChangeArrowheads="1"/>
          </p:cNvPicPr>
          <p:nvPr/>
        </p:nvPicPr>
        <p:blipFill>
          <a:blip r:embed="rId4" cstate="email"/>
          <a:srcRect/>
          <a:stretch>
            <a:fillRect/>
          </a:stretch>
        </p:blipFill>
        <p:spPr bwMode="auto">
          <a:xfrm>
            <a:off x="6382369" y="3246328"/>
            <a:ext cx="814271" cy="908589"/>
          </a:xfrm>
          <a:prstGeom prst="rect">
            <a:avLst/>
          </a:prstGeom>
          <a:noFill/>
        </p:spPr>
      </p:pic>
      <p:pic>
        <p:nvPicPr>
          <p:cNvPr id="169" name="Picture 6"/>
          <p:cNvPicPr>
            <a:picLocks noChangeAspect="1" noChangeArrowheads="1"/>
          </p:cNvPicPr>
          <p:nvPr/>
        </p:nvPicPr>
        <p:blipFill>
          <a:blip r:embed="rId9" cstate="email"/>
          <a:srcRect/>
          <a:stretch>
            <a:fillRect/>
          </a:stretch>
        </p:blipFill>
        <p:spPr bwMode="auto">
          <a:xfrm>
            <a:off x="2542943" y="2826003"/>
            <a:ext cx="215844" cy="200025"/>
          </a:xfrm>
          <a:prstGeom prst="rect">
            <a:avLst/>
          </a:prstGeom>
          <a:noFill/>
          <a:ln w="9525">
            <a:noFill/>
            <a:miter lim="800000"/>
            <a:headEnd/>
            <a:tailEnd/>
          </a:ln>
        </p:spPr>
      </p:pic>
      <p:sp>
        <p:nvSpPr>
          <p:cNvPr id="170" name="Text Box 79"/>
          <p:cNvSpPr txBox="1">
            <a:spLocks noChangeArrowheads="1"/>
          </p:cNvSpPr>
          <p:nvPr/>
        </p:nvSpPr>
        <p:spPr bwMode="auto">
          <a:xfrm>
            <a:off x="2784020" y="2785829"/>
            <a:ext cx="768149" cy="244475"/>
          </a:xfrm>
          <a:prstGeom prst="rect">
            <a:avLst/>
          </a:prstGeom>
          <a:noFill/>
          <a:ln w="12700">
            <a:noFill/>
            <a:miter lim="800000"/>
            <a:headEnd type="none" w="sm" len="sm"/>
            <a:tailEnd type="none" w="sm" len="sm"/>
          </a:ln>
        </p:spPr>
        <p:txBody>
          <a:bodyPr>
            <a:spAutoFit/>
          </a:bodyPr>
          <a:lstStyle/>
          <a:p>
            <a:r>
              <a:rPr lang="en-GB" sz="1000" dirty="0" smtClean="0">
                <a:solidFill>
                  <a:srgbClr val="000000"/>
                </a:solidFill>
                <a:latin typeface="SEOptimist" pitchFamily="50" charset="0"/>
              </a:rPr>
              <a:t>User3</a:t>
            </a:r>
            <a:endParaRPr lang="en-GB" sz="1000" dirty="0">
              <a:solidFill>
                <a:srgbClr val="000000"/>
              </a:solidFill>
              <a:latin typeface="SEOptimist" pitchFamily="50" charset="0"/>
            </a:endParaRPr>
          </a:p>
        </p:txBody>
      </p:sp>
      <p:pic>
        <p:nvPicPr>
          <p:cNvPr id="171" name="Picture 14" descr="arrow"/>
          <p:cNvPicPr>
            <a:picLocks noChangeAspect="1" noChangeArrowheads="1"/>
          </p:cNvPicPr>
          <p:nvPr/>
        </p:nvPicPr>
        <p:blipFill>
          <a:blip r:embed="rId12" cstate="email"/>
          <a:srcRect/>
          <a:stretch>
            <a:fillRect/>
          </a:stretch>
        </p:blipFill>
        <p:spPr bwMode="auto">
          <a:xfrm rot="14745500" flipH="1" flipV="1">
            <a:off x="3551755" y="1983794"/>
            <a:ext cx="2544598" cy="2423387"/>
          </a:xfrm>
          <a:prstGeom prst="rect">
            <a:avLst/>
          </a:prstGeom>
          <a:noFill/>
          <a:ln w="9525">
            <a:noFill/>
            <a:miter lim="800000"/>
            <a:headEnd/>
            <a:tailEnd/>
          </a:ln>
        </p:spPr>
      </p:pic>
      <p:cxnSp>
        <p:nvCxnSpPr>
          <p:cNvPr id="172" name="Connecteur droit avec flèche 125"/>
          <p:cNvCxnSpPr/>
          <p:nvPr/>
        </p:nvCxnSpPr>
        <p:spPr bwMode="auto">
          <a:xfrm flipV="1">
            <a:off x="6670326" y="3822391"/>
            <a:ext cx="2015699" cy="144016"/>
          </a:xfrm>
          <a:prstGeom prst="straightConnector1">
            <a:avLst/>
          </a:prstGeom>
          <a:noFill/>
          <a:ln w="25400" cap="flat" cmpd="sng" algn="ctr">
            <a:solidFill>
              <a:schemeClr val="accent2"/>
            </a:solidFill>
            <a:prstDash val="solid"/>
            <a:round/>
            <a:headEnd type="none" w="sm" len="sm"/>
            <a:tailEnd type="arrow" w="sm" len="sm"/>
          </a:ln>
          <a:effectLst/>
        </p:spPr>
      </p:cxnSp>
      <p:sp>
        <p:nvSpPr>
          <p:cNvPr id="174" name="Text Placeholder 81"/>
          <p:cNvSpPr>
            <a:spLocks noGrp="1"/>
          </p:cNvSpPr>
          <p:nvPr>
            <p:ph type="body" sz="quarter" idx="11"/>
          </p:nvPr>
        </p:nvSpPr>
        <p:spPr>
          <a:xfrm>
            <a:off x="6191251" y="4670563"/>
            <a:ext cx="5579571" cy="1592163"/>
          </a:xfrm>
        </p:spPr>
        <p:txBody>
          <a:bodyPr/>
          <a:lstStyle/>
          <a:p>
            <a:pPr marL="742950" lvl="1" indent="-285750">
              <a:buClrTx/>
              <a:buFont typeface="Wingdings" pitchFamily="2" charset="2"/>
              <a:buChar char="ü"/>
              <a:defRPr/>
            </a:pPr>
            <a:r>
              <a:rPr lang="ru-RU" sz="1600" dirty="0" smtClean="0">
                <a:solidFill>
                  <a:schemeClr val="bg1">
                    <a:lumMod val="50000"/>
                  </a:schemeClr>
                </a:solidFill>
              </a:rPr>
              <a:t>Несколько пользователей могут одновременно получать информацию из системы</a:t>
            </a:r>
            <a:r>
              <a:rPr lang="fr-FR" sz="1600" dirty="0" smtClean="0">
                <a:solidFill>
                  <a:schemeClr val="bg1">
                    <a:lumMod val="50000"/>
                  </a:schemeClr>
                </a:solidFill>
              </a:rPr>
              <a:t>.</a:t>
            </a:r>
          </a:p>
          <a:p>
            <a:pPr marL="742950" lvl="1" indent="-285750">
              <a:buClrTx/>
              <a:buFont typeface="Wingdings" pitchFamily="2" charset="2"/>
              <a:buChar char="ü"/>
              <a:defRPr/>
            </a:pPr>
            <a:r>
              <a:rPr lang="ru-RU" sz="1600" dirty="0" smtClean="0">
                <a:solidFill>
                  <a:schemeClr val="bg1">
                    <a:lumMod val="50000"/>
                  </a:schemeClr>
                </a:solidFill>
              </a:rPr>
              <a:t>Не требуется дополнительная работа инженеров</a:t>
            </a:r>
            <a:endParaRPr lang="fr-FR" sz="1600" dirty="0" smtClean="0">
              <a:solidFill>
                <a:schemeClr val="bg1">
                  <a:lumMod val="50000"/>
                </a:schemeClr>
              </a:solidFill>
            </a:endParaRPr>
          </a:p>
          <a:p>
            <a:pPr marL="742950" lvl="1" indent="-285750">
              <a:buClrTx/>
              <a:buFont typeface="Wingdings" pitchFamily="2" charset="2"/>
              <a:buChar char="ü"/>
              <a:defRPr/>
            </a:pPr>
            <a:r>
              <a:rPr lang="ru-RU" sz="1600" dirty="0" smtClean="0">
                <a:solidFill>
                  <a:schemeClr val="bg1">
                    <a:lumMod val="50000"/>
                  </a:schemeClr>
                </a:solidFill>
              </a:rPr>
              <a:t>Оперативный анализ причин сбоев</a:t>
            </a:r>
            <a:endParaRPr lang="fr-FR" sz="1600" dirty="0" smtClean="0">
              <a:solidFill>
                <a:schemeClr val="bg1">
                  <a:lumMod val="50000"/>
                </a:schemeClr>
              </a:solidFill>
            </a:endParaRPr>
          </a:p>
          <a:p>
            <a:pPr marL="742950" lvl="1" indent="-285750">
              <a:buClrTx/>
              <a:buFont typeface="Wingdings" pitchFamily="2" charset="2"/>
              <a:buChar char="ü"/>
              <a:defRPr/>
            </a:pPr>
            <a:r>
              <a:rPr lang="ru-RU" sz="1600" dirty="0" smtClean="0">
                <a:solidFill>
                  <a:schemeClr val="bg1">
                    <a:lumMod val="50000"/>
                  </a:schemeClr>
                </a:solidFill>
              </a:rPr>
              <a:t>Снижение времени остановов системы</a:t>
            </a:r>
            <a:endParaRPr lang="fr-FR" sz="1600" dirty="0" smtClean="0">
              <a:solidFill>
                <a:schemeClr val="bg1">
                  <a:lumMod val="50000"/>
                </a:schemeClr>
              </a:solidFill>
            </a:endParaRPr>
          </a:p>
        </p:txBody>
      </p:sp>
      <p:sp>
        <p:nvSpPr>
          <p:cNvPr id="178"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179"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Эффективная эксплуатация за счет прозрачности управления</a:t>
            </a:r>
            <a:endParaRPr lang="en-US" sz="1600" b="1" dirty="0">
              <a:solidFill>
                <a:schemeClr val="bg1"/>
              </a:solidFill>
            </a:endParaRPr>
          </a:p>
        </p:txBody>
      </p:sp>
      <p:pic>
        <p:nvPicPr>
          <p:cNvPr id="180" name="Picture 19" descr="Logo_PlantStruxure_OK"/>
          <p:cNvPicPr>
            <a:picLocks noChangeAspect="1" noChangeArrowheads="1"/>
          </p:cNvPicPr>
          <p:nvPr/>
        </p:nvPicPr>
        <p:blipFill>
          <a:blip r:embed="rId16" cstate="email"/>
          <a:srcRect/>
          <a:stretch>
            <a:fillRect/>
          </a:stretch>
        </p:blipFill>
        <p:spPr bwMode="auto">
          <a:xfrm>
            <a:off x="1219320" y="6327775"/>
            <a:ext cx="2249287" cy="376578"/>
          </a:xfrm>
          <a:prstGeom prst="rect">
            <a:avLst/>
          </a:prstGeom>
          <a:noFill/>
          <a:ln w="9525">
            <a:noFill/>
            <a:miter lim="800000"/>
            <a:headEnd/>
            <a:tailEnd/>
          </a:ln>
        </p:spPr>
      </p:pic>
      <p:pic>
        <p:nvPicPr>
          <p:cNvPr id="139" name="Picture 138" descr="Arrow_down_Dk Grey.png"/>
          <p:cNvPicPr>
            <a:picLocks noChangeAspect="1"/>
          </p:cNvPicPr>
          <p:nvPr/>
        </p:nvPicPr>
        <p:blipFill>
          <a:blip r:embed="rId17"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PlantStruxure</a:t>
            </a:r>
            <a:r>
              <a:rPr lang="en-US" dirty="0" smtClean="0"/>
              <a:t> PES </a:t>
            </a:r>
            <a:r>
              <a:rPr lang="ru-RU" dirty="0" smtClean="0"/>
              <a:t>– выигрышные моменты</a:t>
            </a:r>
            <a:r>
              <a:rPr lang="en-US" dirty="0" smtClean="0"/>
              <a:t/>
            </a:r>
            <a:br>
              <a:rPr lang="en-US" dirty="0" smtClean="0"/>
            </a:br>
            <a:r>
              <a:rPr lang="ru-RU" sz="2800" b="0" i="1" dirty="0" smtClean="0">
                <a:solidFill>
                  <a:schemeClr val="accent5"/>
                </a:solidFill>
              </a:rPr>
              <a:t>Как мы представляем лучшее решение </a:t>
            </a:r>
            <a:endParaRPr lang="en-US" b="0" i="1" dirty="0">
              <a:solidFill>
                <a:schemeClr val="accent5"/>
              </a:solidFill>
            </a:endParaRPr>
          </a:p>
        </p:txBody>
      </p:sp>
      <p:sp>
        <p:nvSpPr>
          <p:cNvPr id="5" name="Slide Number Placeholder 4"/>
          <p:cNvSpPr>
            <a:spLocks noGrp="1"/>
          </p:cNvSpPr>
          <p:nvPr>
            <p:ph type="sldNum" sz="quarter" idx="4"/>
          </p:nvPr>
        </p:nvSpPr>
        <p:spPr/>
        <p:txBody>
          <a:bodyPr/>
          <a:lstStyle/>
          <a:p>
            <a:fld id="{9178894D-B32B-4647-91E4-E24E9BB4A778}" type="slidenum">
              <a:rPr lang="en-US" smtClean="0"/>
              <a:pPr/>
              <a:t>4</a:t>
            </a:fld>
            <a:endParaRPr lang="en-US" dirty="0"/>
          </a:p>
        </p:txBody>
      </p:sp>
      <p:sp>
        <p:nvSpPr>
          <p:cNvPr id="7" name="Pfeil nach rechts 6"/>
          <p:cNvSpPr/>
          <p:nvPr/>
        </p:nvSpPr>
        <p:spPr>
          <a:xfrm>
            <a:off x="2365547" y="4917533"/>
            <a:ext cx="7454774" cy="329850"/>
          </a:xfrm>
          <a:prstGeom prst="rightArrow">
            <a:avLst>
              <a:gd name="adj1" fmla="val 50000"/>
              <a:gd name="adj2" fmla="val 72857"/>
            </a:avLst>
          </a:prstGeom>
          <a:solidFill>
            <a:srgbClr val="9FA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hteck 7"/>
          <p:cNvSpPr/>
          <p:nvPr/>
        </p:nvSpPr>
        <p:spPr>
          <a:xfrm>
            <a:off x="608282" y="4656336"/>
            <a:ext cx="1715801" cy="252000"/>
          </a:xfrm>
          <a:prstGeom prst="rect">
            <a:avLst/>
          </a:prstGeom>
          <a:solidFill>
            <a:srgbClr val="6264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t>Размер</a:t>
            </a:r>
            <a:r>
              <a:rPr lang="en-GB" sz="1400" dirty="0" smtClean="0"/>
              <a:t> </a:t>
            </a:r>
            <a:endParaRPr lang="en-GB" sz="1400" dirty="0"/>
          </a:p>
        </p:txBody>
      </p:sp>
      <p:sp>
        <p:nvSpPr>
          <p:cNvPr id="9" name="Rechteck 8"/>
          <p:cNvSpPr/>
          <p:nvPr/>
        </p:nvSpPr>
        <p:spPr>
          <a:xfrm>
            <a:off x="2663572" y="4656336"/>
            <a:ext cx="1008000" cy="252000"/>
          </a:xfrm>
          <a:prstGeom prst="rect">
            <a:avLst/>
          </a:prstGeom>
          <a:solidFill>
            <a:srgbClr val="42B4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200 I/O </a:t>
            </a:r>
            <a:endParaRPr lang="en-GB" sz="1200" dirty="0"/>
          </a:p>
        </p:txBody>
      </p:sp>
      <p:sp>
        <p:nvSpPr>
          <p:cNvPr id="11" name="Rechteck 10"/>
          <p:cNvSpPr/>
          <p:nvPr/>
        </p:nvSpPr>
        <p:spPr>
          <a:xfrm>
            <a:off x="8343959" y="4656336"/>
            <a:ext cx="1008000" cy="252000"/>
          </a:xfrm>
          <a:prstGeom prst="rect">
            <a:avLst/>
          </a:prstGeom>
          <a:solidFill>
            <a:srgbClr val="E47F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200" dirty="0" smtClean="0"/>
              <a:t>200 000 I/O </a:t>
            </a:r>
            <a:endParaRPr lang="en-GB" sz="1200" dirty="0"/>
          </a:p>
        </p:txBody>
      </p:sp>
      <p:sp>
        <p:nvSpPr>
          <p:cNvPr id="12" name="Rechteck 11"/>
          <p:cNvSpPr/>
          <p:nvPr/>
        </p:nvSpPr>
        <p:spPr>
          <a:xfrm>
            <a:off x="603336" y="5245473"/>
            <a:ext cx="1715801" cy="252000"/>
          </a:xfrm>
          <a:prstGeom prst="rect">
            <a:avLst/>
          </a:prstGeom>
          <a:solidFill>
            <a:srgbClr val="626469"/>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400" dirty="0" smtClean="0"/>
              <a:t>Сложность</a:t>
            </a:r>
            <a:endParaRPr lang="en-GB" sz="1400" dirty="0"/>
          </a:p>
        </p:txBody>
      </p:sp>
      <p:sp>
        <p:nvSpPr>
          <p:cNvPr id="13" name="Rechteck 12"/>
          <p:cNvSpPr/>
          <p:nvPr/>
        </p:nvSpPr>
        <p:spPr>
          <a:xfrm>
            <a:off x="2665660" y="5245473"/>
            <a:ext cx="1008000" cy="252000"/>
          </a:xfrm>
          <a:prstGeom prst="rect">
            <a:avLst/>
          </a:prstGeom>
          <a:solidFill>
            <a:srgbClr val="42B4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t>низкая</a:t>
            </a:r>
            <a:endParaRPr lang="en-GB" sz="1400" dirty="0"/>
          </a:p>
        </p:txBody>
      </p:sp>
      <p:sp>
        <p:nvSpPr>
          <p:cNvPr id="15" name="Rechteck 14"/>
          <p:cNvSpPr/>
          <p:nvPr/>
        </p:nvSpPr>
        <p:spPr>
          <a:xfrm>
            <a:off x="8340185" y="5245473"/>
            <a:ext cx="1008000" cy="252000"/>
          </a:xfrm>
          <a:prstGeom prst="rect">
            <a:avLst/>
          </a:prstGeom>
          <a:solidFill>
            <a:srgbClr val="E4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t>высокая</a:t>
            </a:r>
            <a:endParaRPr lang="en-GB" sz="1400" dirty="0"/>
          </a:p>
        </p:txBody>
      </p:sp>
      <p:sp>
        <p:nvSpPr>
          <p:cNvPr id="16" name="Rechteck 15"/>
          <p:cNvSpPr/>
          <p:nvPr/>
        </p:nvSpPr>
        <p:spPr>
          <a:xfrm>
            <a:off x="601567" y="5543871"/>
            <a:ext cx="1715801" cy="432000"/>
          </a:xfrm>
          <a:prstGeom prst="rect">
            <a:avLst/>
          </a:prstGeom>
          <a:solidFill>
            <a:srgbClr val="626469"/>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600" dirty="0" smtClean="0"/>
              <a:t>Бизнес модель</a:t>
            </a:r>
            <a:endParaRPr lang="en-GB" sz="1400" dirty="0"/>
          </a:p>
        </p:txBody>
      </p:sp>
      <p:pic>
        <p:nvPicPr>
          <p:cNvPr id="19" name="Picture 1"/>
          <p:cNvPicPr>
            <a:picLocks noChangeAspect="1" noChangeArrowheads="1"/>
          </p:cNvPicPr>
          <p:nvPr/>
        </p:nvPicPr>
        <p:blipFill>
          <a:blip r:embed="rId2" cstate="print"/>
          <a:srcRect/>
          <a:stretch>
            <a:fillRect/>
          </a:stretch>
        </p:blipFill>
        <p:spPr bwMode="auto">
          <a:xfrm>
            <a:off x="1396917" y="1842134"/>
            <a:ext cx="922220" cy="1333556"/>
          </a:xfrm>
          <a:prstGeom prst="rect">
            <a:avLst/>
          </a:prstGeom>
          <a:noFill/>
          <a:ln w="9525">
            <a:noFill/>
            <a:miter lim="800000"/>
            <a:headEnd/>
            <a:tailEnd/>
          </a:ln>
          <a:effectLst/>
        </p:spPr>
      </p:pic>
      <p:sp>
        <p:nvSpPr>
          <p:cNvPr id="20" name="TextBox 7"/>
          <p:cNvSpPr txBox="1"/>
          <p:nvPr/>
        </p:nvSpPr>
        <p:spPr>
          <a:xfrm>
            <a:off x="3069218" y="1842134"/>
            <a:ext cx="1936749" cy="707886"/>
          </a:xfrm>
          <a:prstGeom prst="rect">
            <a:avLst/>
          </a:prstGeom>
          <a:noFill/>
        </p:spPr>
        <p:txBody>
          <a:bodyPr wrap="none" rtlCol="0">
            <a:spAutoFit/>
          </a:bodyPr>
          <a:lstStyle/>
          <a:p>
            <a:pPr algn="ctr"/>
            <a:r>
              <a:rPr lang="en-US" sz="2000" b="1" dirty="0" err="1" smtClean="0">
                <a:solidFill>
                  <a:prstClr val="black">
                    <a:lumMod val="75000"/>
                    <a:lumOff val="25000"/>
                  </a:prstClr>
                </a:solidFill>
              </a:rPr>
              <a:t>PlantStruxure</a:t>
            </a:r>
            <a:r>
              <a:rPr lang="en-US" sz="2000" b="1" dirty="0" smtClean="0">
                <a:solidFill>
                  <a:prstClr val="black">
                    <a:lumMod val="75000"/>
                    <a:lumOff val="25000"/>
                  </a:prstClr>
                </a:solidFill>
              </a:rPr>
              <a:t> </a:t>
            </a:r>
          </a:p>
          <a:p>
            <a:pPr algn="ctr"/>
            <a:r>
              <a:rPr lang="en-US" sz="2000" b="1" dirty="0" smtClean="0">
                <a:solidFill>
                  <a:prstClr val="black">
                    <a:lumMod val="75000"/>
                    <a:lumOff val="25000"/>
                  </a:prstClr>
                </a:solidFill>
              </a:rPr>
              <a:t>PES</a:t>
            </a:r>
            <a:endParaRPr lang="en-US" sz="2000" b="1" dirty="0">
              <a:solidFill>
                <a:prstClr val="black">
                  <a:lumMod val="75000"/>
                  <a:lumOff val="25000"/>
                </a:prstClr>
              </a:solidFill>
            </a:endParaRPr>
          </a:p>
        </p:txBody>
      </p:sp>
      <p:pic>
        <p:nvPicPr>
          <p:cNvPr id="21" name="Picture 2" descr="http://t2.gstatic.com/images?q=tbn:ANd9GcT4_aUF3zBZ5qZ_tqK4Ucul5luahj7pePlWOq2h64HnYVn4xWrH"/>
          <p:cNvPicPr>
            <a:picLocks noChangeAspect="1" noChangeArrowheads="1"/>
          </p:cNvPicPr>
          <p:nvPr/>
        </p:nvPicPr>
        <p:blipFill>
          <a:blip r:embed="rId3" cstate="print"/>
          <a:srcRect/>
          <a:stretch>
            <a:fillRect/>
          </a:stretch>
        </p:blipFill>
        <p:spPr bwMode="auto">
          <a:xfrm>
            <a:off x="9144174" y="1242466"/>
            <a:ext cx="1199335" cy="1199335"/>
          </a:xfrm>
          <a:prstGeom prst="rect">
            <a:avLst/>
          </a:prstGeom>
          <a:noFill/>
        </p:spPr>
      </p:pic>
      <p:sp>
        <p:nvSpPr>
          <p:cNvPr id="22" name="TextBox 12"/>
          <p:cNvSpPr txBox="1"/>
          <p:nvPr/>
        </p:nvSpPr>
        <p:spPr>
          <a:xfrm>
            <a:off x="7520012" y="1488191"/>
            <a:ext cx="1282723"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prstClr val="black">
                    <a:lumMod val="75000"/>
                    <a:lumOff val="25000"/>
                  </a:prstClr>
                </a:solidFill>
                <a:effectLst/>
                <a:uLnTx/>
                <a:uFillTx/>
              </a:rPr>
              <a:t>Foxboro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smtClean="0">
                <a:ln>
                  <a:noFill/>
                </a:ln>
                <a:solidFill>
                  <a:prstClr val="black">
                    <a:lumMod val="75000"/>
                    <a:lumOff val="25000"/>
                  </a:prstClr>
                </a:solidFill>
                <a:effectLst/>
                <a:uLnTx/>
                <a:uFillTx/>
              </a:rPr>
              <a:t>Evo</a:t>
            </a:r>
            <a:endParaRPr kumimoji="0" lang="en-US" sz="2000" b="1" i="0" u="none" strike="noStrike" kern="0" cap="none" spc="0" normalizeH="0" baseline="0" noProof="0" dirty="0">
              <a:ln>
                <a:noFill/>
              </a:ln>
              <a:solidFill>
                <a:prstClr val="black">
                  <a:lumMod val="75000"/>
                  <a:lumOff val="25000"/>
                </a:prstClr>
              </a:solidFill>
              <a:effectLst/>
              <a:uLnTx/>
              <a:uFillTx/>
            </a:endParaRPr>
          </a:p>
        </p:txBody>
      </p:sp>
      <p:sp>
        <p:nvSpPr>
          <p:cNvPr id="23" name="Snip Single Corner Rectangle 13"/>
          <p:cNvSpPr/>
          <p:nvPr/>
        </p:nvSpPr>
        <p:spPr>
          <a:xfrm flipH="1">
            <a:off x="5101846" y="2095500"/>
            <a:ext cx="4247447" cy="2479308"/>
          </a:xfrm>
          <a:prstGeom prst="snip1Rect">
            <a:avLst>
              <a:gd name="adj" fmla="val 27174"/>
            </a:avLst>
          </a:prstGeom>
          <a:solidFill>
            <a:srgbClr val="E4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smtClean="0"/>
              <a:t>      </a:t>
            </a:r>
            <a:r>
              <a:rPr lang="ru-RU" sz="1400" b="1" dirty="0" smtClean="0"/>
              <a:t>Полнофункциональная </a:t>
            </a:r>
            <a:r>
              <a:rPr lang="en-GB" sz="1400" b="1" dirty="0" smtClean="0"/>
              <a:t>DCS </a:t>
            </a:r>
            <a:r>
              <a:rPr lang="ru-RU" sz="1400" b="1" dirty="0" smtClean="0"/>
              <a:t>для больших и сложных непрерывных 	процессов</a:t>
            </a:r>
            <a:endParaRPr lang="en-GB" sz="1400" b="1" dirty="0"/>
          </a:p>
          <a:p>
            <a:r>
              <a:rPr lang="en-GB" sz="1400" b="1" dirty="0" smtClean="0"/>
              <a:t>     </a:t>
            </a:r>
            <a:endParaRPr lang="en-GB" sz="1400" b="1" dirty="0"/>
          </a:p>
          <a:p>
            <a:r>
              <a:rPr lang="en-GB" sz="1400" b="1" dirty="0" smtClean="0"/>
              <a:t>               </a:t>
            </a:r>
            <a:r>
              <a:rPr lang="ru-RU" sz="1400" b="1" dirty="0" smtClean="0"/>
              <a:t>Сильное преимущество для 	конечных клиентов</a:t>
            </a:r>
            <a:endParaRPr lang="en-GB" sz="1400" b="1" dirty="0"/>
          </a:p>
          <a:p>
            <a:endParaRPr lang="en-GB" sz="1400" b="1" dirty="0"/>
          </a:p>
          <a:p>
            <a:r>
              <a:rPr lang="en-GB" sz="1400" b="1" dirty="0" smtClean="0"/>
              <a:t>               </a:t>
            </a:r>
            <a:r>
              <a:rPr lang="ru-RU" sz="1400" b="1" dirty="0" smtClean="0"/>
              <a:t>Долгосрочная поддержка и услуги на протяжении всего жизненного 	цикла</a:t>
            </a:r>
            <a:endParaRPr lang="en-GB" sz="1400" dirty="0"/>
          </a:p>
        </p:txBody>
      </p:sp>
      <p:sp>
        <p:nvSpPr>
          <p:cNvPr id="24" name="Snip Single Corner Rectangle 3"/>
          <p:cNvSpPr/>
          <p:nvPr/>
        </p:nvSpPr>
        <p:spPr>
          <a:xfrm>
            <a:off x="2662574" y="2550020"/>
            <a:ext cx="3425118" cy="2352688"/>
          </a:xfrm>
          <a:prstGeom prst="snip1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ru-RU" sz="1400" b="1" dirty="0" smtClean="0"/>
              <a:t>База </a:t>
            </a:r>
            <a:r>
              <a:rPr lang="en-GB" sz="1400" b="1" dirty="0" err="1" smtClean="0"/>
              <a:t>Modicon</a:t>
            </a:r>
            <a:r>
              <a:rPr lang="en-GB" sz="1400" b="1" dirty="0" smtClean="0"/>
              <a:t> PAC+</a:t>
            </a:r>
            <a:r>
              <a:rPr lang="ru-RU" sz="1400" b="1" dirty="0" smtClean="0"/>
              <a:t>библиотеки</a:t>
            </a:r>
            <a:r>
              <a:rPr lang="en-GB" sz="1400" b="1" dirty="0" smtClean="0"/>
              <a:t>+ </a:t>
            </a:r>
            <a:r>
              <a:rPr lang="en-GB" sz="1400" b="1" dirty="0"/>
              <a:t>DCS </a:t>
            </a:r>
            <a:r>
              <a:rPr lang="ru-RU" sz="1400" b="1" dirty="0" smtClean="0"/>
              <a:t>функции</a:t>
            </a:r>
            <a:r>
              <a:rPr lang="en-GB" sz="1400" b="1" dirty="0" smtClean="0"/>
              <a:t> </a:t>
            </a:r>
            <a:r>
              <a:rPr lang="en-GB" sz="1400" b="1" dirty="0"/>
              <a:t>+ </a:t>
            </a:r>
            <a:r>
              <a:rPr lang="ru-RU" sz="1400" b="1" dirty="0" smtClean="0"/>
              <a:t>Энергоменеджмент</a:t>
            </a:r>
            <a:endParaRPr lang="en-GB" sz="1400" b="1" dirty="0"/>
          </a:p>
          <a:p>
            <a:pPr algn="ctr"/>
            <a:r>
              <a:rPr lang="ru-RU" sz="1400" b="1" dirty="0" smtClean="0"/>
              <a:t>Ценное предложение для системных интеграторов и конечных клиентов, инновационная оперативная деятельность</a:t>
            </a:r>
            <a:endParaRPr lang="en-GB" sz="1400" b="1" dirty="0"/>
          </a:p>
        </p:txBody>
      </p:sp>
      <p:sp>
        <p:nvSpPr>
          <p:cNvPr id="25" name="Rechteck 24"/>
          <p:cNvSpPr/>
          <p:nvPr/>
        </p:nvSpPr>
        <p:spPr>
          <a:xfrm>
            <a:off x="608282" y="6019299"/>
            <a:ext cx="1715801" cy="252000"/>
          </a:xfrm>
          <a:prstGeom prst="rect">
            <a:avLst/>
          </a:prstGeom>
          <a:solidFill>
            <a:srgbClr val="626469"/>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400" dirty="0" smtClean="0"/>
              <a:t>Клиенты</a:t>
            </a:r>
            <a:endParaRPr lang="en-GB" sz="1400" dirty="0"/>
          </a:p>
        </p:txBody>
      </p:sp>
      <p:sp>
        <p:nvSpPr>
          <p:cNvPr id="26" name="Rechteck 25"/>
          <p:cNvSpPr/>
          <p:nvPr/>
        </p:nvSpPr>
        <p:spPr>
          <a:xfrm>
            <a:off x="2662574" y="6019299"/>
            <a:ext cx="2160000" cy="252000"/>
          </a:xfrm>
          <a:prstGeom prst="rect">
            <a:avLst/>
          </a:prstGeom>
          <a:solidFill>
            <a:srgbClr val="42B4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t>Небольшие</a:t>
            </a:r>
            <a:endParaRPr lang="en-GB" sz="1400" dirty="0"/>
          </a:p>
        </p:txBody>
      </p:sp>
      <p:sp>
        <p:nvSpPr>
          <p:cNvPr id="28" name="Rechteck 27"/>
          <p:cNvSpPr/>
          <p:nvPr/>
        </p:nvSpPr>
        <p:spPr>
          <a:xfrm>
            <a:off x="7186265" y="6019299"/>
            <a:ext cx="2160000" cy="252000"/>
          </a:xfrm>
          <a:prstGeom prst="rect">
            <a:avLst/>
          </a:prstGeom>
          <a:solidFill>
            <a:srgbClr val="E4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t>Крупные/глобальные</a:t>
            </a:r>
            <a:endParaRPr lang="en-GB" sz="1400" dirty="0"/>
          </a:p>
        </p:txBody>
      </p:sp>
      <p:sp>
        <p:nvSpPr>
          <p:cNvPr id="29" name="Rechteck 28"/>
          <p:cNvSpPr/>
          <p:nvPr/>
        </p:nvSpPr>
        <p:spPr>
          <a:xfrm>
            <a:off x="608013" y="4952703"/>
            <a:ext cx="1715801" cy="252000"/>
          </a:xfrm>
          <a:prstGeom prst="rect">
            <a:avLst/>
          </a:prstGeom>
          <a:solidFill>
            <a:srgbClr val="6264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I/O </a:t>
            </a:r>
            <a:r>
              <a:rPr lang="en-GB" sz="800" dirty="0" smtClean="0"/>
              <a:t>(</a:t>
            </a:r>
            <a:r>
              <a:rPr lang="ru-RU" sz="800" dirty="0" smtClean="0"/>
              <a:t>дискретные</a:t>
            </a:r>
            <a:r>
              <a:rPr lang="en-GB" sz="800" dirty="0" smtClean="0"/>
              <a:t>:</a:t>
            </a:r>
            <a:r>
              <a:rPr lang="ru-RU" sz="800" dirty="0" smtClean="0"/>
              <a:t>аналоговые</a:t>
            </a:r>
            <a:r>
              <a:rPr lang="en-GB" sz="800" dirty="0" smtClean="0"/>
              <a:t>)</a:t>
            </a:r>
            <a:r>
              <a:rPr lang="en-GB" sz="1600" dirty="0" smtClean="0"/>
              <a:t> </a:t>
            </a:r>
            <a:endParaRPr lang="en-GB" sz="1600" dirty="0"/>
          </a:p>
        </p:txBody>
      </p:sp>
      <p:sp>
        <p:nvSpPr>
          <p:cNvPr id="30" name="Rechteck 29"/>
          <p:cNvSpPr/>
          <p:nvPr/>
        </p:nvSpPr>
        <p:spPr>
          <a:xfrm>
            <a:off x="2663572" y="4956438"/>
            <a:ext cx="1008000" cy="252000"/>
          </a:xfrm>
          <a:prstGeom prst="rect">
            <a:avLst/>
          </a:prstGeom>
          <a:solidFill>
            <a:srgbClr val="42B4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20:1 </a:t>
            </a:r>
            <a:endParaRPr lang="en-GB" sz="1200" dirty="0"/>
          </a:p>
        </p:txBody>
      </p:sp>
      <p:sp>
        <p:nvSpPr>
          <p:cNvPr id="32" name="Rechteck 31"/>
          <p:cNvSpPr/>
          <p:nvPr/>
        </p:nvSpPr>
        <p:spPr>
          <a:xfrm>
            <a:off x="8338097" y="4956438"/>
            <a:ext cx="1008000" cy="252000"/>
          </a:xfrm>
          <a:prstGeom prst="rect">
            <a:avLst/>
          </a:prstGeom>
          <a:solidFill>
            <a:srgbClr val="E4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t>1:3 </a:t>
            </a:r>
            <a:endParaRPr lang="en-GB" sz="1200" dirty="0"/>
          </a:p>
        </p:txBody>
      </p:sp>
      <p:grpSp>
        <p:nvGrpSpPr>
          <p:cNvPr id="3" name="Gruppieren 32"/>
          <p:cNvGrpSpPr/>
          <p:nvPr/>
        </p:nvGrpSpPr>
        <p:grpSpPr>
          <a:xfrm>
            <a:off x="2537460" y="5547856"/>
            <a:ext cx="4152900" cy="432000"/>
            <a:chOff x="2666108" y="2980592"/>
            <a:chExt cx="3832614" cy="432000"/>
          </a:xfrm>
        </p:grpSpPr>
        <p:sp>
          <p:nvSpPr>
            <p:cNvPr id="34" name="Rechteck 33"/>
            <p:cNvSpPr/>
            <p:nvPr/>
          </p:nvSpPr>
          <p:spPr>
            <a:xfrm>
              <a:off x="2666108" y="2980592"/>
              <a:ext cx="3421584"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t>Непрямые продажи</a:t>
              </a:r>
              <a:endParaRPr lang="en-GB" sz="1400" b="1" dirty="0" smtClean="0"/>
            </a:p>
            <a:p>
              <a:pPr algn="ctr"/>
              <a:r>
                <a:rPr lang="ru-RU" sz="1400" dirty="0" smtClean="0"/>
                <a:t>Сертифицированные партнеры СИ</a:t>
              </a:r>
              <a:endParaRPr lang="en-GB" sz="1400" dirty="0"/>
            </a:p>
          </p:txBody>
        </p:sp>
        <p:sp>
          <p:nvSpPr>
            <p:cNvPr id="35" name="Gleichschenkliges Dreieck 34"/>
            <p:cNvSpPr/>
            <p:nvPr/>
          </p:nvSpPr>
          <p:spPr>
            <a:xfrm>
              <a:off x="5438939" y="2980592"/>
              <a:ext cx="1059783" cy="432000"/>
            </a:xfrm>
            <a:prstGeom prst="triangle">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 name="Gruppieren 35"/>
          <p:cNvGrpSpPr/>
          <p:nvPr/>
        </p:nvGrpSpPr>
        <p:grpSpPr>
          <a:xfrm>
            <a:off x="5518067" y="5547856"/>
            <a:ext cx="3831784" cy="432000"/>
            <a:chOff x="5518067" y="2980592"/>
            <a:chExt cx="3831784" cy="432000"/>
          </a:xfrm>
        </p:grpSpPr>
        <p:sp>
          <p:nvSpPr>
            <p:cNvPr id="37" name="Rechteck 36"/>
            <p:cNvSpPr/>
            <p:nvPr/>
          </p:nvSpPr>
          <p:spPr>
            <a:xfrm>
              <a:off x="6577851" y="2980592"/>
              <a:ext cx="2772000" cy="432000"/>
            </a:xfrm>
            <a:prstGeom prst="rect">
              <a:avLst/>
            </a:prstGeom>
            <a:solidFill>
              <a:srgbClr val="E4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t>Прямые продажи</a:t>
              </a:r>
              <a:endParaRPr lang="en-GB" sz="1400" b="1" dirty="0" smtClean="0"/>
            </a:p>
            <a:p>
              <a:pPr algn="ctr"/>
              <a:r>
                <a:rPr lang="en-GB" sz="1400" dirty="0" smtClean="0"/>
                <a:t>PA </a:t>
              </a:r>
              <a:r>
                <a:rPr lang="ru-RU" sz="1400" dirty="0" smtClean="0"/>
                <a:t>центры</a:t>
              </a:r>
              <a:endParaRPr lang="en-GB" sz="1400" dirty="0"/>
            </a:p>
          </p:txBody>
        </p:sp>
        <p:sp>
          <p:nvSpPr>
            <p:cNvPr id="38" name="Gleichschenkliges Dreieck 37"/>
            <p:cNvSpPr/>
            <p:nvPr/>
          </p:nvSpPr>
          <p:spPr>
            <a:xfrm flipH="1" flipV="1">
              <a:off x="5518067" y="2980592"/>
              <a:ext cx="1059783" cy="432000"/>
            </a:xfrm>
            <a:prstGeom prst="triangle">
              <a:avLst>
                <a:gd name="adj" fmla="val 0"/>
              </a:avLst>
            </a:prstGeom>
            <a:solidFill>
              <a:srgbClr val="E4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 name="Gruppieren 35"/>
          <p:cNvGrpSpPr/>
          <p:nvPr/>
        </p:nvGrpSpPr>
        <p:grpSpPr>
          <a:xfrm>
            <a:off x="5384812" y="4648923"/>
            <a:ext cx="1010088" cy="276999"/>
            <a:chOff x="5447900" y="4291886"/>
            <a:chExt cx="1010088" cy="276999"/>
          </a:xfrm>
        </p:grpSpPr>
        <p:grpSp>
          <p:nvGrpSpPr>
            <p:cNvPr id="10" name="Gruppieren 21"/>
            <p:cNvGrpSpPr/>
            <p:nvPr/>
          </p:nvGrpSpPr>
          <p:grpSpPr>
            <a:xfrm>
              <a:off x="5447900" y="4303610"/>
              <a:ext cx="1010088" cy="252000"/>
              <a:chOff x="5447900" y="4303610"/>
              <a:chExt cx="1010088" cy="252000"/>
            </a:xfrm>
          </p:grpSpPr>
          <p:sp>
            <p:nvSpPr>
              <p:cNvPr id="41" name="Gleichschenkliges Dreieck 40"/>
              <p:cNvSpPr/>
              <p:nvPr/>
            </p:nvSpPr>
            <p:spPr>
              <a:xfrm>
                <a:off x="5447900" y="4303610"/>
                <a:ext cx="1008000" cy="252000"/>
              </a:xfrm>
              <a:prstGeom prst="triangle">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Gleichschenkliges Dreieck 41"/>
              <p:cNvSpPr/>
              <p:nvPr/>
            </p:nvSpPr>
            <p:spPr>
              <a:xfrm flipH="1" flipV="1">
                <a:off x="5449988" y="4303610"/>
                <a:ext cx="1008000" cy="252000"/>
              </a:xfrm>
              <a:prstGeom prst="triangle">
                <a:avLst>
                  <a:gd name="adj" fmla="val 0"/>
                </a:avLst>
              </a:prstGeom>
              <a:solidFill>
                <a:srgbClr val="E4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0" name="Rechteck 39"/>
            <p:cNvSpPr/>
            <p:nvPr/>
          </p:nvSpPr>
          <p:spPr>
            <a:xfrm>
              <a:off x="5498353" y="4291886"/>
              <a:ext cx="902811" cy="276999"/>
            </a:xfrm>
            <a:prstGeom prst="rect">
              <a:avLst/>
            </a:prstGeom>
          </p:spPr>
          <p:txBody>
            <a:bodyPr wrap="none">
              <a:spAutoFit/>
            </a:bodyPr>
            <a:lstStyle/>
            <a:p>
              <a:pPr algn="ctr"/>
              <a:r>
                <a:rPr lang="en-GB" sz="1200" dirty="0" smtClean="0">
                  <a:solidFill>
                    <a:schemeClr val="bg1"/>
                  </a:solidFill>
                </a:rPr>
                <a:t>20 000 I/O</a:t>
              </a:r>
              <a:endParaRPr lang="en-GB" sz="1200" dirty="0">
                <a:solidFill>
                  <a:schemeClr val="bg1"/>
                </a:solidFill>
              </a:endParaRPr>
            </a:p>
          </p:txBody>
        </p:sp>
      </p:grpSp>
      <p:grpSp>
        <p:nvGrpSpPr>
          <p:cNvPr id="14" name="Gruppieren 42"/>
          <p:cNvGrpSpPr/>
          <p:nvPr/>
        </p:nvGrpSpPr>
        <p:grpSpPr>
          <a:xfrm>
            <a:off x="5386900" y="4940981"/>
            <a:ext cx="1010088" cy="276999"/>
            <a:chOff x="5447900" y="4291886"/>
            <a:chExt cx="1010088" cy="276999"/>
          </a:xfrm>
        </p:grpSpPr>
        <p:grpSp>
          <p:nvGrpSpPr>
            <p:cNvPr id="17" name="Gruppieren 26"/>
            <p:cNvGrpSpPr/>
            <p:nvPr/>
          </p:nvGrpSpPr>
          <p:grpSpPr>
            <a:xfrm>
              <a:off x="5447900" y="4303610"/>
              <a:ext cx="1010088" cy="252000"/>
              <a:chOff x="5447900" y="4303610"/>
              <a:chExt cx="1010088" cy="252000"/>
            </a:xfrm>
          </p:grpSpPr>
          <p:sp>
            <p:nvSpPr>
              <p:cNvPr id="46" name="Gleichschenkliges Dreieck 45"/>
              <p:cNvSpPr/>
              <p:nvPr/>
            </p:nvSpPr>
            <p:spPr>
              <a:xfrm>
                <a:off x="5447900" y="4303610"/>
                <a:ext cx="1008000" cy="252000"/>
              </a:xfrm>
              <a:prstGeom prst="triangle">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Gleichschenkliges Dreieck 46"/>
              <p:cNvSpPr/>
              <p:nvPr/>
            </p:nvSpPr>
            <p:spPr>
              <a:xfrm flipH="1" flipV="1">
                <a:off x="5449988" y="4303610"/>
                <a:ext cx="1008000" cy="252000"/>
              </a:xfrm>
              <a:prstGeom prst="triangle">
                <a:avLst>
                  <a:gd name="adj" fmla="val 0"/>
                </a:avLst>
              </a:prstGeom>
              <a:solidFill>
                <a:srgbClr val="E4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5" name="Rechteck 44"/>
            <p:cNvSpPr/>
            <p:nvPr/>
          </p:nvSpPr>
          <p:spPr>
            <a:xfrm>
              <a:off x="5750826" y="4291886"/>
              <a:ext cx="397866" cy="276999"/>
            </a:xfrm>
            <a:prstGeom prst="rect">
              <a:avLst/>
            </a:prstGeom>
          </p:spPr>
          <p:txBody>
            <a:bodyPr wrap="none">
              <a:spAutoFit/>
            </a:bodyPr>
            <a:lstStyle/>
            <a:p>
              <a:pPr algn="ctr"/>
              <a:r>
                <a:rPr lang="en-GB" sz="1200" dirty="0" smtClean="0">
                  <a:solidFill>
                    <a:schemeClr val="bg1"/>
                  </a:solidFill>
                </a:rPr>
                <a:t>5:1</a:t>
              </a:r>
              <a:endParaRPr lang="en-GB" sz="1200" dirty="0">
                <a:solidFill>
                  <a:schemeClr val="bg1"/>
                </a:solidFill>
              </a:endParaRPr>
            </a:p>
          </p:txBody>
        </p:sp>
      </p:grpSp>
      <p:grpSp>
        <p:nvGrpSpPr>
          <p:cNvPr id="18" name="Gruppieren 47"/>
          <p:cNvGrpSpPr/>
          <p:nvPr/>
        </p:nvGrpSpPr>
        <p:grpSpPr>
          <a:xfrm>
            <a:off x="5387302" y="5222289"/>
            <a:ext cx="1010088" cy="276999"/>
            <a:chOff x="5447900" y="4291886"/>
            <a:chExt cx="1010088" cy="276999"/>
          </a:xfrm>
        </p:grpSpPr>
        <p:grpSp>
          <p:nvGrpSpPr>
            <p:cNvPr id="27" name="Gruppieren 31"/>
            <p:cNvGrpSpPr/>
            <p:nvPr/>
          </p:nvGrpSpPr>
          <p:grpSpPr>
            <a:xfrm>
              <a:off x="5447900" y="4303610"/>
              <a:ext cx="1010088" cy="252000"/>
              <a:chOff x="5447900" y="4303610"/>
              <a:chExt cx="1010088" cy="252000"/>
            </a:xfrm>
          </p:grpSpPr>
          <p:sp>
            <p:nvSpPr>
              <p:cNvPr id="51" name="Gleichschenkliges Dreieck 50"/>
              <p:cNvSpPr/>
              <p:nvPr/>
            </p:nvSpPr>
            <p:spPr>
              <a:xfrm>
                <a:off x="5447900" y="4303610"/>
                <a:ext cx="1008000" cy="252000"/>
              </a:xfrm>
              <a:prstGeom prst="triangle">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Gleichschenkliges Dreieck 51"/>
              <p:cNvSpPr/>
              <p:nvPr/>
            </p:nvSpPr>
            <p:spPr>
              <a:xfrm flipH="1" flipV="1">
                <a:off x="5449988" y="4303610"/>
                <a:ext cx="1008000" cy="252000"/>
              </a:xfrm>
              <a:prstGeom prst="triangle">
                <a:avLst>
                  <a:gd name="adj" fmla="val 0"/>
                </a:avLst>
              </a:prstGeom>
              <a:solidFill>
                <a:srgbClr val="E4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0" name="Rechteck 49"/>
            <p:cNvSpPr/>
            <p:nvPr/>
          </p:nvSpPr>
          <p:spPr>
            <a:xfrm>
              <a:off x="5564976" y="4291886"/>
              <a:ext cx="769570" cy="276999"/>
            </a:xfrm>
            <a:prstGeom prst="rect">
              <a:avLst/>
            </a:prstGeom>
          </p:spPr>
          <p:txBody>
            <a:bodyPr wrap="none">
              <a:spAutoFit/>
            </a:bodyPr>
            <a:lstStyle/>
            <a:p>
              <a:pPr algn="ctr"/>
              <a:r>
                <a:rPr lang="ru-RU" sz="1200" dirty="0" smtClean="0">
                  <a:solidFill>
                    <a:schemeClr val="bg1"/>
                  </a:solidFill>
                </a:rPr>
                <a:t>средняя</a:t>
              </a:r>
              <a:endParaRPr lang="en-GB" sz="1200" dirty="0">
                <a:solidFill>
                  <a:schemeClr val="bg1"/>
                </a:solidFill>
              </a:endParaRPr>
            </a:p>
          </p:txBody>
        </p:sp>
      </p:grpSp>
      <p:grpSp>
        <p:nvGrpSpPr>
          <p:cNvPr id="31" name="Gruppieren 52"/>
          <p:cNvGrpSpPr/>
          <p:nvPr/>
        </p:nvGrpSpPr>
        <p:grpSpPr>
          <a:xfrm>
            <a:off x="4928091" y="6019299"/>
            <a:ext cx="2160000" cy="252000"/>
            <a:chOff x="5009780" y="2702215"/>
            <a:chExt cx="2160000" cy="252000"/>
          </a:xfrm>
        </p:grpSpPr>
        <p:sp>
          <p:nvSpPr>
            <p:cNvPr id="54" name="Gleichschenkliges Dreieck 53"/>
            <p:cNvSpPr/>
            <p:nvPr/>
          </p:nvSpPr>
          <p:spPr>
            <a:xfrm flipV="1">
              <a:off x="5009780" y="2702215"/>
              <a:ext cx="2160000" cy="252000"/>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Gleichschenkliges Dreieck 54"/>
            <p:cNvSpPr/>
            <p:nvPr/>
          </p:nvSpPr>
          <p:spPr>
            <a:xfrm>
              <a:off x="5009780" y="2702215"/>
              <a:ext cx="2160000" cy="252000"/>
            </a:xfrm>
            <a:prstGeom prst="triangle">
              <a:avLst>
                <a:gd name="adj" fmla="val 0"/>
              </a:avLst>
            </a:prstGeom>
            <a:solidFill>
              <a:srgbClr val="42B4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hteck 55"/>
            <p:cNvSpPr/>
            <p:nvPr/>
          </p:nvSpPr>
          <p:spPr>
            <a:xfrm>
              <a:off x="5009780" y="2702215"/>
              <a:ext cx="2160000" cy="25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400" dirty="0" smtClean="0"/>
                <a:t>средние/региональные</a:t>
              </a:r>
              <a:endParaRPr lang="en-GB" sz="1400" dirty="0"/>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601" name="Picture 9"/>
          <p:cNvPicPr>
            <a:picLocks noChangeAspect="1" noChangeArrowheads="1"/>
          </p:cNvPicPr>
          <p:nvPr/>
        </p:nvPicPr>
        <p:blipFill>
          <a:blip r:embed="rId3" cstate="email"/>
          <a:srcRect/>
          <a:stretch>
            <a:fillRect/>
          </a:stretch>
        </p:blipFill>
        <p:spPr bwMode="auto">
          <a:xfrm>
            <a:off x="5559062" y="3240914"/>
            <a:ext cx="2817513" cy="1782350"/>
          </a:xfrm>
          <a:prstGeom prst="rect">
            <a:avLst/>
          </a:prstGeom>
          <a:noFill/>
          <a:ln w="9525">
            <a:noFill/>
            <a:miter lim="800000"/>
            <a:headEnd/>
            <a:tailEnd/>
          </a:ln>
          <a:scene3d>
            <a:camera prst="perspectiveRelaxedModerately"/>
            <a:lightRig rig="threePt" dir="t"/>
          </a:scene3d>
        </p:spPr>
      </p:pic>
      <p:pic>
        <p:nvPicPr>
          <p:cNvPr id="238594" name="Picture 2" descr="Sans titre"/>
          <p:cNvPicPr>
            <a:picLocks noChangeAspect="1" noChangeArrowheads="1"/>
          </p:cNvPicPr>
          <p:nvPr/>
        </p:nvPicPr>
        <p:blipFill>
          <a:blip r:embed="rId4" cstate="email"/>
          <a:srcRect/>
          <a:stretch>
            <a:fillRect/>
          </a:stretch>
        </p:blipFill>
        <p:spPr bwMode="auto">
          <a:xfrm>
            <a:off x="368135" y="1360076"/>
            <a:ext cx="4047093" cy="2270198"/>
          </a:xfrm>
          <a:prstGeom prst="rect">
            <a:avLst/>
          </a:prstGeom>
          <a:noFill/>
          <a:ln w="9525">
            <a:noFill/>
            <a:miter lim="800000"/>
            <a:headEnd/>
            <a:tailEnd/>
          </a:ln>
          <a:scene3d>
            <a:camera prst="perspectiveContrastingRightFacing"/>
            <a:lightRig rig="threePt" dir="t"/>
          </a:scene3d>
        </p:spPr>
      </p:pic>
      <p:sp>
        <p:nvSpPr>
          <p:cNvPr id="88066" name="Rectangle 10"/>
          <p:cNvSpPr>
            <a:spLocks noGrp="1" noChangeArrowheads="1"/>
          </p:cNvSpPr>
          <p:nvPr>
            <p:ph type="title"/>
          </p:nvPr>
        </p:nvSpPr>
        <p:spPr>
          <a:xfrm>
            <a:off x="573468" y="77788"/>
            <a:ext cx="9742596" cy="1149350"/>
          </a:xfrm>
        </p:spPr>
        <p:txBody>
          <a:bodyPr tIns="12699" bIns="12699"/>
          <a:lstStyle/>
          <a:p>
            <a:pPr defTabSz="912813"/>
            <a:r>
              <a:rPr lang="ru-RU" sz="3200" dirty="0" smtClean="0">
                <a:solidFill>
                  <a:srgbClr val="009530"/>
                </a:solidFill>
                <a:cs typeface="Arial" pitchFamily="34" charset="0"/>
                <a:sym typeface="Arial" pitchFamily="34" charset="0"/>
              </a:rPr>
              <a:t>Мощные сервисы</a:t>
            </a:r>
            <a:r>
              <a:rPr lang="en-GB" sz="3200" dirty="0" smtClean="0">
                <a:solidFill>
                  <a:srgbClr val="009530"/>
                </a:solidFill>
                <a:cs typeface="Arial" pitchFamily="34" charset="0"/>
                <a:sym typeface="Arial" pitchFamily="34" charset="0"/>
              </a:rPr>
              <a:t> Runtime Navigation</a:t>
            </a:r>
            <a:endParaRPr lang="en-GB" dirty="0" smtClean="0"/>
          </a:p>
        </p:txBody>
      </p:sp>
      <p:sp>
        <p:nvSpPr>
          <p:cNvPr id="23"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24"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Эффективная эксплуатация за счет прозрачности управления</a:t>
            </a:r>
            <a:endParaRPr lang="en-US" sz="1600" b="1" dirty="0">
              <a:solidFill>
                <a:schemeClr val="bg1"/>
              </a:solidFill>
            </a:endParaRPr>
          </a:p>
        </p:txBody>
      </p:sp>
      <p:pic>
        <p:nvPicPr>
          <p:cNvPr id="25" name="Picture 19" descr="Logo_PlantStruxure_OK"/>
          <p:cNvPicPr>
            <a:picLocks noChangeAspect="1" noChangeArrowheads="1"/>
          </p:cNvPicPr>
          <p:nvPr/>
        </p:nvPicPr>
        <p:blipFill>
          <a:blip r:embed="rId5" cstate="email"/>
          <a:srcRect/>
          <a:stretch>
            <a:fillRect/>
          </a:stretch>
        </p:blipFill>
        <p:spPr bwMode="auto">
          <a:xfrm>
            <a:off x="1219320" y="6327775"/>
            <a:ext cx="2249287" cy="376578"/>
          </a:xfrm>
          <a:prstGeom prst="rect">
            <a:avLst/>
          </a:prstGeom>
          <a:noFill/>
          <a:ln w="9525">
            <a:noFill/>
            <a:miter lim="800000"/>
            <a:headEnd/>
            <a:tailEnd/>
          </a:ln>
        </p:spPr>
      </p:pic>
      <p:pic>
        <p:nvPicPr>
          <p:cNvPr id="26" name="Picture 25" descr="Arrow_down_Dk Grey.png"/>
          <p:cNvPicPr>
            <a:picLocks noChangeAspect="1"/>
          </p:cNvPicPr>
          <p:nvPr/>
        </p:nvPicPr>
        <p:blipFill>
          <a:blip r:embed="rId6" cstate="email"/>
          <a:stretch>
            <a:fillRect/>
          </a:stretch>
        </p:blipFill>
        <p:spPr>
          <a:xfrm rot="16200000">
            <a:off x="353739" y="6216033"/>
            <a:ext cx="377917" cy="576000"/>
          </a:xfrm>
          <a:prstGeom prst="rect">
            <a:avLst/>
          </a:prstGeom>
        </p:spPr>
      </p:pic>
      <p:pic>
        <p:nvPicPr>
          <p:cNvPr id="238596" name="Picture 4" descr="Capture"/>
          <p:cNvPicPr>
            <a:picLocks noChangeAspect="1" noChangeArrowheads="1"/>
          </p:cNvPicPr>
          <p:nvPr/>
        </p:nvPicPr>
        <p:blipFill>
          <a:blip r:embed="rId7" cstate="email"/>
          <a:srcRect/>
          <a:stretch>
            <a:fillRect/>
          </a:stretch>
        </p:blipFill>
        <p:spPr bwMode="auto">
          <a:xfrm>
            <a:off x="3693227" y="1104406"/>
            <a:ext cx="3614738" cy="2647950"/>
          </a:xfrm>
          <a:prstGeom prst="rect">
            <a:avLst/>
          </a:prstGeom>
          <a:noFill/>
          <a:ln w="9525">
            <a:noFill/>
            <a:miter lim="800000"/>
            <a:headEnd/>
            <a:tailEnd/>
          </a:ln>
          <a:scene3d>
            <a:camera prst="perspectiveRight"/>
            <a:lightRig rig="threePt" dir="t"/>
          </a:scene3d>
        </p:spPr>
      </p:pic>
      <p:sp>
        <p:nvSpPr>
          <p:cNvPr id="238597" name="Oval 5"/>
          <p:cNvSpPr>
            <a:spLocks noChangeArrowheads="1"/>
          </p:cNvSpPr>
          <p:nvPr/>
        </p:nvSpPr>
        <p:spPr bwMode="auto">
          <a:xfrm>
            <a:off x="4051198" y="1902506"/>
            <a:ext cx="1447800" cy="214312"/>
          </a:xfrm>
          <a:prstGeom prst="ellipse">
            <a:avLst/>
          </a:prstGeom>
          <a:no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8599" name="Oval 7"/>
          <p:cNvSpPr>
            <a:spLocks noChangeArrowheads="1"/>
          </p:cNvSpPr>
          <p:nvPr/>
        </p:nvSpPr>
        <p:spPr bwMode="auto">
          <a:xfrm>
            <a:off x="3825567" y="2315544"/>
            <a:ext cx="1447800" cy="214312"/>
          </a:xfrm>
          <a:prstGeom prst="ellipse">
            <a:avLst/>
          </a:prstGeom>
          <a:no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38600" name="Picture 8" descr="Sans titre"/>
          <p:cNvPicPr>
            <a:picLocks noChangeAspect="1" noChangeArrowheads="1"/>
          </p:cNvPicPr>
          <p:nvPr/>
        </p:nvPicPr>
        <p:blipFill>
          <a:blip r:embed="rId8" cstate="email"/>
          <a:srcRect/>
          <a:stretch>
            <a:fillRect/>
          </a:stretch>
        </p:blipFill>
        <p:spPr bwMode="auto">
          <a:xfrm>
            <a:off x="7252831" y="1021278"/>
            <a:ext cx="4377853" cy="2945080"/>
          </a:xfrm>
          <a:prstGeom prst="rect">
            <a:avLst/>
          </a:prstGeom>
          <a:noFill/>
          <a:ln w="9525">
            <a:noFill/>
            <a:miter lim="800000"/>
            <a:headEnd/>
            <a:tailEnd/>
          </a:ln>
          <a:scene3d>
            <a:camera prst="perspectiveHeroicExtremeLeftFacing"/>
            <a:lightRig rig="threePt" dir="t"/>
          </a:scene3d>
        </p:spPr>
      </p:pic>
      <p:pic>
        <p:nvPicPr>
          <p:cNvPr id="36" name="Picture 4"/>
          <p:cNvPicPr>
            <a:picLocks noChangeAspect="1" noChangeArrowheads="1"/>
          </p:cNvPicPr>
          <p:nvPr/>
        </p:nvPicPr>
        <p:blipFill>
          <a:blip r:embed="rId9" cstate="email"/>
          <a:srcRect/>
          <a:stretch>
            <a:fillRect/>
          </a:stretch>
        </p:blipFill>
        <p:spPr bwMode="auto">
          <a:xfrm>
            <a:off x="8027721" y="4157127"/>
            <a:ext cx="2732087" cy="2057400"/>
          </a:xfrm>
          <a:prstGeom prst="rect">
            <a:avLst/>
          </a:prstGeom>
          <a:noFill/>
          <a:ln w="12700">
            <a:noFill/>
            <a:miter lim="800000"/>
            <a:headEnd type="none" w="sm" len="sm"/>
            <a:tailEnd type="none" w="sm" len="sm"/>
          </a:ln>
          <a:scene3d>
            <a:camera prst="perspectiveContrastingLeftFacing"/>
            <a:lightRig rig="threePt" dir="t"/>
          </a:scene3d>
        </p:spPr>
      </p:pic>
      <p:pic>
        <p:nvPicPr>
          <p:cNvPr id="238602" name="Picture 10" descr="Capture"/>
          <p:cNvPicPr>
            <a:picLocks noChangeAspect="1" noChangeArrowheads="1"/>
          </p:cNvPicPr>
          <p:nvPr/>
        </p:nvPicPr>
        <p:blipFill>
          <a:blip r:embed="rId10" cstate="email"/>
          <a:srcRect/>
          <a:stretch>
            <a:fillRect/>
          </a:stretch>
        </p:blipFill>
        <p:spPr bwMode="auto">
          <a:xfrm>
            <a:off x="890650" y="3823856"/>
            <a:ext cx="2719449" cy="2104336"/>
          </a:xfrm>
          <a:prstGeom prst="rect">
            <a:avLst/>
          </a:prstGeom>
          <a:noFill/>
          <a:ln w="9525">
            <a:noFill/>
            <a:miter lim="800000"/>
            <a:headEnd/>
            <a:tailEnd/>
          </a:ln>
          <a:scene3d>
            <a:camera prst="isometricOffAxis1Right"/>
            <a:lightRig rig="threePt" dir="t"/>
          </a:scene3d>
        </p:spPr>
      </p:pic>
      <p:sp>
        <p:nvSpPr>
          <p:cNvPr id="38" name="Oval 7"/>
          <p:cNvSpPr>
            <a:spLocks noChangeArrowheads="1"/>
          </p:cNvSpPr>
          <p:nvPr/>
        </p:nvSpPr>
        <p:spPr bwMode="auto">
          <a:xfrm>
            <a:off x="987363" y="5735638"/>
            <a:ext cx="1447800" cy="214312"/>
          </a:xfrm>
          <a:prstGeom prst="ellipse">
            <a:avLst/>
          </a:prstGeom>
          <a:no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38604" name="Picture 12" descr="https://img.yumpu.com/3012588/1/358x462/data-bulletin-tesys-t-motor-management-system-square-d.jpg"/>
          <p:cNvPicPr>
            <a:picLocks noChangeAspect="1" noChangeArrowheads="1"/>
          </p:cNvPicPr>
          <p:nvPr/>
        </p:nvPicPr>
        <p:blipFill>
          <a:blip r:embed="rId11" cstate="email"/>
          <a:srcRect/>
          <a:stretch>
            <a:fillRect/>
          </a:stretch>
        </p:blipFill>
        <p:spPr bwMode="auto">
          <a:xfrm>
            <a:off x="3670672" y="4132613"/>
            <a:ext cx="1953976" cy="2110029"/>
          </a:xfrm>
          <a:prstGeom prst="rect">
            <a:avLst/>
          </a:prstGeom>
          <a:noFill/>
        </p:spPr>
      </p:pic>
      <p:cxnSp>
        <p:nvCxnSpPr>
          <p:cNvPr id="43" name="Straight Arrow Connector 42"/>
          <p:cNvCxnSpPr/>
          <p:nvPr/>
        </p:nvCxnSpPr>
        <p:spPr>
          <a:xfrm flipV="1">
            <a:off x="2458192" y="1092530"/>
            <a:ext cx="1888177" cy="2101932"/>
          </a:xfrm>
          <a:prstGeom prst="straightConnector1">
            <a:avLst/>
          </a:prstGeom>
          <a:ln w="5715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238597" idx="6"/>
          </p:cNvCxnSpPr>
          <p:nvPr/>
        </p:nvCxnSpPr>
        <p:spPr>
          <a:xfrm>
            <a:off x="5498998" y="2009662"/>
            <a:ext cx="3312493" cy="757289"/>
          </a:xfrm>
          <a:prstGeom prst="straightConnector1">
            <a:avLst/>
          </a:prstGeom>
          <a:ln w="5715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238599" idx="5"/>
          </p:cNvCxnSpPr>
          <p:nvPr/>
        </p:nvCxnSpPr>
        <p:spPr>
          <a:xfrm>
            <a:off x="5061341" y="2498471"/>
            <a:ext cx="1873849" cy="1539139"/>
          </a:xfrm>
          <a:prstGeom prst="straightConnector1">
            <a:avLst/>
          </a:prstGeom>
          <a:ln w="5715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7362701" y="4524499"/>
            <a:ext cx="2042556" cy="629392"/>
          </a:xfrm>
          <a:prstGeom prst="straightConnector1">
            <a:avLst/>
          </a:prstGeom>
          <a:ln w="5715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57" idx="4"/>
          </p:cNvCxnSpPr>
          <p:nvPr/>
        </p:nvCxnSpPr>
        <p:spPr>
          <a:xfrm flipH="1">
            <a:off x="1971306" y="3313628"/>
            <a:ext cx="2661287" cy="2422154"/>
          </a:xfrm>
          <a:prstGeom prst="straightConnector1">
            <a:avLst/>
          </a:prstGeom>
          <a:ln w="5715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38" idx="6"/>
          </p:cNvCxnSpPr>
          <p:nvPr/>
        </p:nvCxnSpPr>
        <p:spPr>
          <a:xfrm flipV="1">
            <a:off x="2435163" y="4868884"/>
            <a:ext cx="2065585" cy="973910"/>
          </a:xfrm>
          <a:prstGeom prst="straightConnector1">
            <a:avLst/>
          </a:prstGeom>
          <a:ln w="57150">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57" name="Oval 7"/>
          <p:cNvSpPr>
            <a:spLocks noChangeArrowheads="1"/>
          </p:cNvSpPr>
          <p:nvPr/>
        </p:nvSpPr>
        <p:spPr bwMode="auto">
          <a:xfrm>
            <a:off x="3908693" y="3099316"/>
            <a:ext cx="1447800" cy="214312"/>
          </a:xfrm>
          <a:prstGeom prst="ellipse">
            <a:avLst/>
          </a:prstGeom>
          <a:no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AutoShape 9"/>
          <p:cNvSpPr>
            <a:spLocks noChangeArrowheads="1"/>
          </p:cNvSpPr>
          <p:nvPr/>
        </p:nvSpPr>
        <p:spPr bwMode="auto">
          <a:xfrm>
            <a:off x="412935" y="979209"/>
            <a:ext cx="3743441" cy="294799"/>
          </a:xfrm>
          <a:prstGeom prst="roundRect">
            <a:avLst>
              <a:gd name="adj" fmla="val 50000"/>
            </a:avLst>
          </a:prstGeom>
          <a:solidFill>
            <a:schemeClr val="bg1"/>
          </a:solidFill>
          <a:ln w="28575" algn="ctr">
            <a:solidFill>
              <a:schemeClr val="tx2"/>
            </a:solidFill>
            <a:round/>
            <a:headEnd type="none" w="sm" len="sm"/>
            <a:tailEnd type="none" w="sm" len="sm"/>
          </a:ln>
          <a:effectLst>
            <a:glow rad="101600">
              <a:schemeClr val="accent4">
                <a:satMod val="175000"/>
                <a:alpha val="40000"/>
              </a:schemeClr>
            </a:glow>
          </a:effectLst>
        </p:spPr>
        <p:txBody>
          <a:bodyPr lIns="36000" rIns="36000" anchor="ctr"/>
          <a:lstStyle/>
          <a:p>
            <a:pPr algn="ctr"/>
            <a:r>
              <a:rPr lang="ru-RU" sz="1050" b="1" dirty="0" smtClean="0">
                <a:solidFill>
                  <a:srgbClr val="969696"/>
                </a:solidFill>
              </a:rPr>
              <a:t>Почему не запускается мой насос</a:t>
            </a:r>
            <a:r>
              <a:rPr lang="en-US" sz="1050" b="1" dirty="0" smtClean="0">
                <a:solidFill>
                  <a:srgbClr val="969696"/>
                </a:solidFill>
              </a:rPr>
              <a:t>?</a:t>
            </a:r>
            <a:endParaRPr lang="en-US" sz="1050" b="1" dirty="0">
              <a:solidFill>
                <a:srgbClr val="969696"/>
              </a:solidFill>
            </a:endParaRPr>
          </a:p>
        </p:txBody>
      </p:sp>
      <p:sp>
        <p:nvSpPr>
          <p:cNvPr id="70" name="AutoShape 9"/>
          <p:cNvSpPr>
            <a:spLocks noChangeArrowheads="1"/>
          </p:cNvSpPr>
          <p:nvPr/>
        </p:nvSpPr>
        <p:spPr bwMode="auto">
          <a:xfrm>
            <a:off x="4284291" y="931708"/>
            <a:ext cx="3743441" cy="294799"/>
          </a:xfrm>
          <a:prstGeom prst="roundRect">
            <a:avLst>
              <a:gd name="adj" fmla="val 50000"/>
            </a:avLst>
          </a:prstGeom>
          <a:solidFill>
            <a:schemeClr val="bg1"/>
          </a:solidFill>
          <a:ln w="28575" algn="ctr">
            <a:solidFill>
              <a:schemeClr val="tx2"/>
            </a:solidFill>
            <a:round/>
            <a:headEnd type="none" w="sm" len="sm"/>
            <a:tailEnd type="none" w="sm" len="sm"/>
          </a:ln>
          <a:effectLst>
            <a:glow rad="101600">
              <a:schemeClr val="accent4">
                <a:satMod val="175000"/>
                <a:alpha val="40000"/>
              </a:schemeClr>
            </a:glow>
          </a:effectLst>
        </p:spPr>
        <p:txBody>
          <a:bodyPr lIns="36000" rIns="36000" anchor="ctr"/>
          <a:lstStyle/>
          <a:p>
            <a:pPr algn="ctr"/>
            <a:r>
              <a:rPr lang="ru-RU" sz="1050" b="1" dirty="0" smtClean="0">
                <a:solidFill>
                  <a:srgbClr val="969696"/>
                </a:solidFill>
              </a:rPr>
              <a:t>Откройте </a:t>
            </a:r>
            <a:r>
              <a:rPr lang="en-US" sz="1050" b="1" dirty="0" smtClean="0">
                <a:solidFill>
                  <a:srgbClr val="969696"/>
                </a:solidFill>
              </a:rPr>
              <a:t> Runtime Navigation Services</a:t>
            </a:r>
            <a:endParaRPr lang="en-US" sz="1050" b="1" dirty="0">
              <a:solidFill>
                <a:srgbClr val="969696"/>
              </a:solidFill>
            </a:endParaRPr>
          </a:p>
        </p:txBody>
      </p:sp>
      <p:sp>
        <p:nvSpPr>
          <p:cNvPr id="71" name="AutoShape 9"/>
          <p:cNvSpPr>
            <a:spLocks noChangeArrowheads="1"/>
          </p:cNvSpPr>
          <p:nvPr/>
        </p:nvSpPr>
        <p:spPr bwMode="auto">
          <a:xfrm>
            <a:off x="7977517" y="1477973"/>
            <a:ext cx="3743441" cy="417329"/>
          </a:xfrm>
          <a:prstGeom prst="roundRect">
            <a:avLst>
              <a:gd name="adj" fmla="val 50000"/>
            </a:avLst>
          </a:prstGeom>
          <a:solidFill>
            <a:schemeClr val="bg1"/>
          </a:solidFill>
          <a:ln w="28575" algn="ctr">
            <a:solidFill>
              <a:schemeClr val="tx2"/>
            </a:solidFill>
            <a:round/>
            <a:headEnd type="none" w="sm" len="sm"/>
            <a:tailEnd type="none" w="sm" len="sm"/>
          </a:ln>
          <a:effectLst>
            <a:glow rad="101600">
              <a:schemeClr val="accent4">
                <a:satMod val="175000"/>
                <a:alpha val="40000"/>
              </a:schemeClr>
            </a:glow>
          </a:effectLst>
        </p:spPr>
        <p:txBody>
          <a:bodyPr lIns="36000" rIns="36000" anchor="ctr"/>
          <a:lstStyle/>
          <a:p>
            <a:pPr algn="ctr"/>
            <a:r>
              <a:rPr lang="ru-RU" sz="1050" b="1" dirty="0" smtClean="0">
                <a:solidFill>
                  <a:srgbClr val="969696"/>
                </a:solidFill>
              </a:rPr>
              <a:t>Проверьте корректность логики системы управления</a:t>
            </a:r>
            <a:endParaRPr lang="en-US" sz="1050" b="1" dirty="0">
              <a:solidFill>
                <a:srgbClr val="969696"/>
              </a:solidFill>
            </a:endParaRPr>
          </a:p>
        </p:txBody>
      </p:sp>
      <p:sp>
        <p:nvSpPr>
          <p:cNvPr id="72" name="AutoShape 9"/>
          <p:cNvSpPr>
            <a:spLocks noChangeArrowheads="1"/>
          </p:cNvSpPr>
          <p:nvPr/>
        </p:nvSpPr>
        <p:spPr bwMode="auto">
          <a:xfrm>
            <a:off x="6160593" y="4886191"/>
            <a:ext cx="2104634" cy="708274"/>
          </a:xfrm>
          <a:prstGeom prst="roundRect">
            <a:avLst>
              <a:gd name="adj" fmla="val 50000"/>
            </a:avLst>
          </a:prstGeom>
          <a:solidFill>
            <a:schemeClr val="bg1"/>
          </a:solidFill>
          <a:ln w="28575" algn="ctr">
            <a:solidFill>
              <a:schemeClr val="tx2"/>
            </a:solidFill>
            <a:round/>
            <a:headEnd type="none" w="sm" len="sm"/>
            <a:tailEnd type="none" w="sm" len="sm"/>
          </a:ln>
          <a:effectLst>
            <a:glow rad="101600">
              <a:schemeClr val="accent4">
                <a:satMod val="175000"/>
                <a:alpha val="40000"/>
              </a:schemeClr>
            </a:glow>
          </a:effectLst>
        </p:spPr>
        <p:txBody>
          <a:bodyPr lIns="36000" rIns="36000" anchor="ctr"/>
          <a:lstStyle/>
          <a:p>
            <a:pPr algn="ctr"/>
            <a:r>
              <a:rPr lang="ru-RU" sz="1050" b="1" dirty="0" smtClean="0">
                <a:solidFill>
                  <a:srgbClr val="969696"/>
                </a:solidFill>
              </a:rPr>
              <a:t>Откройте схемы и документацию для выявления причин некорректной работы</a:t>
            </a:r>
            <a:endParaRPr lang="en-US" sz="1050" b="1" dirty="0">
              <a:solidFill>
                <a:srgbClr val="969696"/>
              </a:solidFill>
            </a:endParaRPr>
          </a:p>
        </p:txBody>
      </p:sp>
      <p:sp>
        <p:nvSpPr>
          <p:cNvPr id="73" name="AutoShape 9"/>
          <p:cNvSpPr>
            <a:spLocks noChangeArrowheads="1"/>
          </p:cNvSpPr>
          <p:nvPr/>
        </p:nvSpPr>
        <p:spPr bwMode="auto">
          <a:xfrm>
            <a:off x="377310" y="4197422"/>
            <a:ext cx="2650898" cy="469580"/>
          </a:xfrm>
          <a:prstGeom prst="roundRect">
            <a:avLst>
              <a:gd name="adj" fmla="val 50000"/>
            </a:avLst>
          </a:prstGeom>
          <a:solidFill>
            <a:schemeClr val="bg1"/>
          </a:solidFill>
          <a:ln w="28575" algn="ctr">
            <a:solidFill>
              <a:schemeClr val="tx2"/>
            </a:solidFill>
            <a:round/>
            <a:headEnd type="none" w="sm" len="sm"/>
            <a:tailEnd type="none" w="sm" len="sm"/>
          </a:ln>
          <a:effectLst>
            <a:glow rad="101600">
              <a:schemeClr val="accent4">
                <a:satMod val="175000"/>
                <a:alpha val="40000"/>
              </a:schemeClr>
            </a:glow>
          </a:effectLst>
        </p:spPr>
        <p:txBody>
          <a:bodyPr lIns="36000" rIns="36000" anchor="ctr"/>
          <a:lstStyle/>
          <a:p>
            <a:pPr algn="ctr"/>
            <a:r>
              <a:rPr lang="ru-RU" sz="1050" b="1" dirty="0" smtClean="0">
                <a:solidFill>
                  <a:srgbClr val="969696"/>
                </a:solidFill>
              </a:rPr>
              <a:t>Проверьте смежные элементы, может быть причина сбоя в них</a:t>
            </a:r>
            <a:endParaRPr lang="en-US" sz="1050" b="1" dirty="0">
              <a:solidFill>
                <a:srgbClr val="969696"/>
              </a:solidFill>
            </a:endParaRPr>
          </a:p>
        </p:txBody>
      </p:sp>
      <p:cxnSp>
        <p:nvCxnSpPr>
          <p:cNvPr id="75" name="Straight Arrow Connector 74"/>
          <p:cNvCxnSpPr/>
          <p:nvPr/>
        </p:nvCxnSpPr>
        <p:spPr>
          <a:xfrm>
            <a:off x="1674421" y="1258785"/>
            <a:ext cx="593766" cy="1781298"/>
          </a:xfrm>
          <a:prstGeom prst="straightConnector1">
            <a:avLst/>
          </a:prstGeom>
          <a:ln w="57150">
            <a:solidFill>
              <a:schemeClr val="accent4"/>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859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859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860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859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860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3860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38604"/>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7" grpId="0" animBg="1"/>
      <p:bldP spid="238599" grpId="0" animBg="1"/>
      <p:bldP spid="38" grpId="0" animBg="1"/>
      <p:bldP spid="57" grpId="0" animBg="1"/>
      <p:bldP spid="70" grpId="0" animBg="1"/>
      <p:bldP spid="71" grpId="0" animBg="1"/>
      <p:bldP spid="72" grpId="0" animBg="1"/>
      <p:bldP spid="7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p:txBody>
          <a:bodyPr/>
          <a:lstStyle/>
          <a:p>
            <a:pPr lvl="0"/>
            <a:r>
              <a:rPr lang="ru-RU" kern="0" dirty="0" smtClean="0">
                <a:latin typeface="Arial"/>
              </a:rPr>
              <a:t>Анализ причин сбоев через просмотр последовательности событий </a:t>
            </a:r>
            <a:r>
              <a:rPr lang="en-US" kern="0" dirty="0" smtClean="0">
                <a:latin typeface="Arial"/>
              </a:rPr>
              <a:t/>
            </a:r>
            <a:br>
              <a:rPr lang="en-US" kern="0" dirty="0" smtClean="0">
                <a:latin typeface="Arial"/>
              </a:rPr>
            </a:br>
            <a:endParaRPr lang="en-US" dirty="0"/>
          </a:p>
        </p:txBody>
      </p:sp>
      <p:sp>
        <p:nvSpPr>
          <p:cNvPr id="22" name="Freeform 16"/>
          <p:cNvSpPr>
            <a:spLocks/>
          </p:cNvSpPr>
          <p:nvPr/>
        </p:nvSpPr>
        <p:spPr bwMode="auto">
          <a:xfrm>
            <a:off x="584049" y="3589277"/>
            <a:ext cx="2712860" cy="230187"/>
          </a:xfrm>
          <a:custGeom>
            <a:avLst/>
            <a:gdLst>
              <a:gd name="T0" fmla="*/ 2147483647 w 7371"/>
              <a:gd name="T1" fmla="*/ 0 h 1321"/>
              <a:gd name="T2" fmla="*/ 0 w 7371"/>
              <a:gd name="T3" fmla="*/ 2147483647 h 1321"/>
              <a:gd name="T4" fmla="*/ 2147483647 w 7371"/>
              <a:gd name="T5" fmla="*/ 2147483647 h 1321"/>
              <a:gd name="T6" fmla="*/ 2147483647 w 7371"/>
              <a:gd name="T7" fmla="*/ 2147483647 h 1321"/>
              <a:gd name="T8" fmla="*/ 2147483647 w 7371"/>
              <a:gd name="T9" fmla="*/ 2147483647 h 1321"/>
              <a:gd name="T10" fmla="*/ 2147483647 w 7371"/>
              <a:gd name="T11" fmla="*/ 0 h 1321"/>
              <a:gd name="T12" fmla="*/ 2147483647 w 7371"/>
              <a:gd name="T13" fmla="*/ 0 h 1321"/>
              <a:gd name="T14" fmla="*/ 0 60000 65536"/>
              <a:gd name="T15" fmla="*/ 0 60000 65536"/>
              <a:gd name="T16" fmla="*/ 0 60000 65536"/>
              <a:gd name="T17" fmla="*/ 0 60000 65536"/>
              <a:gd name="T18" fmla="*/ 0 60000 65536"/>
              <a:gd name="T19" fmla="*/ 0 60000 65536"/>
              <a:gd name="T20" fmla="*/ 0 60000 65536"/>
              <a:gd name="T21" fmla="*/ 0 w 7371"/>
              <a:gd name="T22" fmla="*/ 0 h 1321"/>
              <a:gd name="T23" fmla="*/ 7371 w 7371"/>
              <a:gd name="T24" fmla="*/ 1321 h 1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71" h="1321">
                <a:moveTo>
                  <a:pt x="660" y="0"/>
                </a:moveTo>
                <a:cubicBezTo>
                  <a:pt x="295" y="0"/>
                  <a:pt x="0" y="296"/>
                  <a:pt x="0" y="660"/>
                </a:cubicBezTo>
                <a:cubicBezTo>
                  <a:pt x="0" y="1025"/>
                  <a:pt x="295" y="1321"/>
                  <a:pt x="660" y="1321"/>
                </a:cubicBezTo>
                <a:lnTo>
                  <a:pt x="6710" y="1321"/>
                </a:lnTo>
                <a:cubicBezTo>
                  <a:pt x="7075" y="1321"/>
                  <a:pt x="7371" y="1025"/>
                  <a:pt x="7371" y="660"/>
                </a:cubicBezTo>
                <a:cubicBezTo>
                  <a:pt x="7371" y="296"/>
                  <a:pt x="7075" y="0"/>
                  <a:pt x="6710" y="0"/>
                </a:cubicBezTo>
                <a:lnTo>
                  <a:pt x="660" y="0"/>
                </a:lnTo>
                <a:close/>
              </a:path>
            </a:pathLst>
          </a:custGeom>
          <a:noFill/>
          <a:ln w="38100" cap="rnd">
            <a:solidFill>
              <a:srgbClr val="C0C0C0"/>
            </a:solidFill>
            <a:round/>
            <a:headEnd/>
            <a:tailEnd/>
          </a:ln>
        </p:spPr>
        <p:txBody>
          <a:bodyPr/>
          <a:lstStyle/>
          <a:p>
            <a:endParaRPr lang="fr-FR">
              <a:solidFill>
                <a:srgbClr val="000000"/>
              </a:solidFill>
            </a:endParaRPr>
          </a:p>
        </p:txBody>
      </p:sp>
      <p:sp>
        <p:nvSpPr>
          <p:cNvPr id="26" name="Rectangle 45"/>
          <p:cNvSpPr>
            <a:spLocks noChangeArrowheads="1"/>
          </p:cNvSpPr>
          <p:nvPr/>
        </p:nvSpPr>
        <p:spPr bwMode="auto">
          <a:xfrm>
            <a:off x="1030549" y="3603564"/>
            <a:ext cx="1412694" cy="184666"/>
          </a:xfrm>
          <a:prstGeom prst="rect">
            <a:avLst/>
          </a:prstGeom>
          <a:noFill/>
          <a:ln w="9525">
            <a:noFill/>
            <a:miter lim="800000"/>
            <a:headEnd/>
            <a:tailEnd/>
          </a:ln>
        </p:spPr>
        <p:txBody>
          <a:bodyPr wrap="none" lIns="0" tIns="0" rIns="0" bIns="0">
            <a:spAutoFit/>
          </a:bodyPr>
          <a:lstStyle/>
          <a:p>
            <a:r>
              <a:rPr lang="en-US" sz="1200" dirty="0">
                <a:solidFill>
                  <a:srgbClr val="626469"/>
                </a:solidFill>
                <a:cs typeface="Arial" pitchFamily="34" charset="0"/>
              </a:rPr>
              <a:t>NTP synchronization</a:t>
            </a:r>
          </a:p>
        </p:txBody>
      </p:sp>
      <p:sp>
        <p:nvSpPr>
          <p:cNvPr id="36" name="Rectangle 3"/>
          <p:cNvSpPr txBox="1">
            <a:spLocks noChangeArrowheads="1"/>
          </p:cNvSpPr>
          <p:nvPr/>
        </p:nvSpPr>
        <p:spPr>
          <a:xfrm>
            <a:off x="5326527" y="1412776"/>
            <a:ext cx="6608174" cy="3775029"/>
          </a:xfrm>
          <a:prstGeom prst="rect">
            <a:avLst/>
          </a:prstGeom>
        </p:spPr>
        <p:txBody>
          <a:bodyPr vert="horz" lIns="0" tIns="45720" rIns="91440" bIns="45720" rtlCol="0">
            <a:noAutofit/>
          </a:bodyPr>
          <a:lstStyle/>
          <a:p>
            <a:pPr marL="0" marR="0" lvl="0" indent="-225425" algn="l" defTabSz="914400" rtl="0" eaLnBrk="1" fontAlgn="auto" latinLnBrk="0" hangingPunct="1">
              <a:lnSpc>
                <a:spcPct val="100000"/>
              </a:lnSpc>
              <a:spcBef>
                <a:spcPct val="20000"/>
              </a:spcBef>
              <a:spcAft>
                <a:spcPts val="0"/>
              </a:spcAft>
              <a:buClr>
                <a:srgbClr val="009530"/>
              </a:buClr>
              <a:buSzTx/>
              <a:tabLst/>
              <a:defRPr/>
            </a:pPr>
            <a:r>
              <a:rPr kumimoji="0" lang="ru-RU" sz="2400" b="1" i="0" u="none" strike="noStrike" kern="1200" cap="none" spc="0" normalizeH="0" baseline="0" noProof="0" dirty="0" smtClean="0">
                <a:ln>
                  <a:noFill/>
                </a:ln>
                <a:solidFill>
                  <a:srgbClr val="009530"/>
                </a:solidFill>
                <a:effectLst/>
                <a:uLnTx/>
                <a:uFillTx/>
                <a:latin typeface="Arial" pitchFamily="34" charset="0"/>
                <a:ea typeface="+mn-ea"/>
                <a:cs typeface="Arial" pitchFamily="34" charset="0"/>
              </a:rPr>
              <a:t>Встроенная функция</a:t>
            </a:r>
            <a:r>
              <a:rPr kumimoji="0" lang="ru-RU" sz="2400" b="1" i="0" u="none" strike="noStrike" kern="1200" cap="none" spc="0" normalizeH="0" noProof="0" dirty="0" smtClean="0">
                <a:ln>
                  <a:noFill/>
                </a:ln>
                <a:solidFill>
                  <a:srgbClr val="009530"/>
                </a:solidFill>
                <a:effectLst/>
                <a:uLnTx/>
                <a:uFillTx/>
                <a:latin typeface="Arial" pitchFamily="34" charset="0"/>
                <a:ea typeface="+mn-ea"/>
                <a:cs typeface="Arial" pitchFamily="34" charset="0"/>
              </a:rPr>
              <a:t> </a:t>
            </a:r>
            <a:r>
              <a:rPr kumimoji="0" lang="ru-RU" sz="2400" b="1" i="0" u="none" strike="noStrike" kern="1200" cap="none" spc="0" normalizeH="0" baseline="0" noProof="0" dirty="0" smtClean="0">
                <a:ln>
                  <a:noFill/>
                </a:ln>
                <a:solidFill>
                  <a:schemeClr val="accent3"/>
                </a:solidFill>
                <a:effectLst/>
                <a:uLnTx/>
                <a:uFillTx/>
                <a:latin typeface="Arial" pitchFamily="34" charset="0"/>
                <a:ea typeface="+mn-ea"/>
                <a:cs typeface="Arial" pitchFamily="34" charset="0"/>
              </a:rPr>
              <a:t>Метки времени</a:t>
            </a:r>
            <a:endParaRPr kumimoji="0" lang="en-US" sz="2400" b="1" i="0" u="none" strike="noStrike" kern="1200" cap="none" spc="0" normalizeH="0" baseline="0" noProof="0" dirty="0" smtClean="0">
              <a:ln>
                <a:noFill/>
              </a:ln>
              <a:solidFill>
                <a:srgbClr val="009530"/>
              </a:solidFill>
              <a:effectLst/>
              <a:uLnTx/>
              <a:uFillTx/>
              <a:latin typeface="Arial" pitchFamily="34" charset="0"/>
              <a:ea typeface="+mn-ea"/>
              <a:cs typeface="Arial" pitchFamily="34" charset="0"/>
            </a:endParaRPr>
          </a:p>
          <a:p>
            <a:pPr marL="742950" marR="0" lvl="1" indent="-285750" algn="l" defTabSz="914400" rtl="0" eaLnBrk="1" fontAlgn="auto" latinLnBrk="0" hangingPunct="1">
              <a:lnSpc>
                <a:spcPct val="100000"/>
              </a:lnSpc>
              <a:spcBef>
                <a:spcPct val="20000"/>
              </a:spcBef>
              <a:spcAft>
                <a:spcPts val="0"/>
              </a:spcAft>
              <a:buClr>
                <a:srgbClr val="626469"/>
              </a:buClr>
              <a:buSzTx/>
              <a:buFont typeface="Arial" pitchFamily="34" charset="0"/>
              <a:buChar char="&gt;"/>
              <a:tabLst/>
              <a:defRPr/>
            </a:pPr>
            <a:r>
              <a:rPr kumimoji="0" lang="ru-RU"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Обычные</a:t>
            </a:r>
            <a:r>
              <a:rPr kumimoji="0" lang="ru-RU" sz="1600" b="0" i="0" u="none" strike="noStrike" kern="1200" cap="none" spc="0" normalizeH="0" noProof="0" dirty="0" smtClean="0">
                <a:ln>
                  <a:noFill/>
                </a:ln>
                <a:solidFill>
                  <a:schemeClr val="bg1">
                    <a:lumMod val="50000"/>
                  </a:schemeClr>
                </a:solidFill>
                <a:effectLst/>
                <a:uLnTx/>
                <a:uFillTx/>
                <a:latin typeface="Arial" pitchFamily="34" charset="0"/>
                <a:ea typeface="+mn-ea"/>
                <a:cs typeface="+mn-cs"/>
              </a:rPr>
              <a:t> </a:t>
            </a:r>
            <a:r>
              <a:rPr kumimoji="0" lang="en-US" sz="1600" b="0" i="0" u="none" strike="noStrike" kern="1200" cap="none" spc="0" normalizeH="0" noProof="0" dirty="0" smtClean="0">
                <a:ln>
                  <a:noFill/>
                </a:ln>
                <a:solidFill>
                  <a:schemeClr val="bg1">
                    <a:lumMod val="50000"/>
                  </a:schemeClr>
                </a:solidFill>
                <a:effectLst/>
                <a:uLnTx/>
                <a:uFillTx/>
                <a:latin typeface="Arial" pitchFamily="34" charset="0"/>
                <a:ea typeface="+mn-ea"/>
                <a:cs typeface="+mn-cs"/>
              </a:rPr>
              <a:t>I/O – </a:t>
            </a:r>
            <a:r>
              <a:rPr kumimoji="0" lang="ru-RU" sz="1600" b="0" i="0" u="none" strike="noStrike" kern="1200" cap="none" spc="0" normalizeH="0" noProof="0" dirty="0" smtClean="0">
                <a:ln>
                  <a:noFill/>
                </a:ln>
                <a:solidFill>
                  <a:schemeClr val="bg1">
                    <a:lumMod val="50000"/>
                  </a:schemeClr>
                </a:solidFill>
                <a:effectLst/>
                <a:uLnTx/>
                <a:uFillTx/>
                <a:latin typeface="Arial" pitchFamily="34" charset="0"/>
                <a:ea typeface="+mn-ea"/>
                <a:cs typeface="+mn-cs"/>
              </a:rPr>
              <a:t>цифровые </a:t>
            </a:r>
            <a:r>
              <a:rPr kumimoji="0" lang="en-US"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x80 (</a:t>
            </a:r>
            <a:r>
              <a:rPr kumimoji="0" lang="ru-RU"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 разрешение </a:t>
            </a:r>
            <a:r>
              <a:rPr kumimoji="0" lang="en-US"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10</a:t>
            </a:r>
            <a:r>
              <a:rPr kumimoji="0" lang="ru-RU"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мс</a:t>
            </a:r>
            <a:r>
              <a:rPr kumimoji="0" lang="en-US"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a:t>
            </a:r>
          </a:p>
          <a:p>
            <a:pPr marL="742950" marR="0" lvl="1" indent="-285750" algn="l" defTabSz="914400" rtl="0" eaLnBrk="1" fontAlgn="auto" latinLnBrk="0" hangingPunct="1">
              <a:lnSpc>
                <a:spcPct val="100000"/>
              </a:lnSpc>
              <a:spcBef>
                <a:spcPct val="20000"/>
              </a:spcBef>
              <a:spcAft>
                <a:spcPts val="0"/>
              </a:spcAft>
              <a:buClr>
                <a:srgbClr val="626469"/>
              </a:buClr>
              <a:buSzTx/>
              <a:buFont typeface="Arial" pitchFamily="34" charset="0"/>
              <a:buChar char="&gt;"/>
              <a:tabLst/>
              <a:defRPr/>
            </a:pPr>
            <a:r>
              <a:rPr kumimoji="0" lang="ru-RU"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Специализированные</a:t>
            </a:r>
            <a:r>
              <a:rPr kumimoji="0" lang="ru-RU" sz="1600" b="0" i="0" u="none" strike="noStrike" kern="1200" cap="none" spc="0" normalizeH="0" noProof="0" dirty="0" smtClean="0">
                <a:ln>
                  <a:noFill/>
                </a:ln>
                <a:solidFill>
                  <a:schemeClr val="bg1">
                    <a:lumMod val="50000"/>
                  </a:schemeClr>
                </a:solidFill>
                <a:effectLst/>
                <a:uLnTx/>
                <a:uFillTx/>
                <a:latin typeface="Arial" pitchFamily="34" charset="0"/>
                <a:ea typeface="+mn-ea"/>
                <a:cs typeface="+mn-cs"/>
              </a:rPr>
              <a:t> модули </a:t>
            </a:r>
            <a:r>
              <a:rPr kumimoji="0" lang="en-US"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(ERT) (</a:t>
            </a:r>
            <a:r>
              <a:rPr kumimoji="0" lang="ru-RU"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разрешение 1 мс</a:t>
            </a:r>
            <a:r>
              <a:rPr kumimoji="0" lang="en-US"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a:t>
            </a:r>
          </a:p>
          <a:p>
            <a:pPr marL="742950" marR="0" lvl="1" indent="-285750" algn="l" defTabSz="914400" rtl="0" eaLnBrk="1" fontAlgn="auto" latinLnBrk="0" hangingPunct="1">
              <a:lnSpc>
                <a:spcPct val="100000"/>
              </a:lnSpc>
              <a:spcBef>
                <a:spcPct val="20000"/>
              </a:spcBef>
              <a:spcAft>
                <a:spcPts val="0"/>
              </a:spcAft>
              <a:buClr>
                <a:srgbClr val="626469"/>
              </a:buClr>
              <a:buSzTx/>
              <a:buFont typeface="Arial" pitchFamily="34" charset="0"/>
              <a:buChar char="&gt;"/>
              <a:tabLst/>
              <a:defRPr/>
            </a:pPr>
            <a:endParaRPr kumimoji="0" lang="en-US" sz="2000" b="1" i="0" u="none" strike="noStrike" kern="1200" cap="none" spc="0" normalizeH="0" baseline="0" noProof="0" dirty="0" smtClean="0">
              <a:ln>
                <a:noFill/>
              </a:ln>
              <a:solidFill>
                <a:schemeClr val="accent2"/>
              </a:solidFill>
              <a:effectLst/>
              <a:uLnTx/>
              <a:uFillTx/>
              <a:latin typeface="Arial" pitchFamily="34" charset="0"/>
              <a:ea typeface="+mn-ea"/>
              <a:cs typeface="Arial" pitchFamily="34" charset="0"/>
            </a:endParaRPr>
          </a:p>
          <a:p>
            <a:pPr marL="225425" marR="0" lvl="0" indent="-225425" algn="l" defTabSz="914400" rtl="0" eaLnBrk="1" fontAlgn="auto" latinLnBrk="0" hangingPunct="1">
              <a:lnSpc>
                <a:spcPct val="100000"/>
              </a:lnSpc>
              <a:spcBef>
                <a:spcPct val="20000"/>
              </a:spcBef>
              <a:spcAft>
                <a:spcPts val="0"/>
              </a:spcAft>
              <a:buClr>
                <a:srgbClr val="009530"/>
              </a:buClr>
              <a:buSzTx/>
              <a:tabLst/>
              <a:defRPr/>
            </a:pPr>
            <a:r>
              <a:rPr kumimoji="0" lang="ru-RU" sz="2400" b="1" i="0" u="none" strike="noStrike" kern="1200" cap="none" spc="0" normalizeH="0" baseline="0" noProof="0" dirty="0" smtClean="0">
                <a:ln>
                  <a:noFill/>
                </a:ln>
                <a:solidFill>
                  <a:srgbClr val="009530"/>
                </a:solidFill>
                <a:effectLst/>
                <a:uLnTx/>
                <a:uFillTx/>
                <a:latin typeface="Arial" pitchFamily="34" charset="0"/>
                <a:ea typeface="+mn-ea"/>
                <a:cs typeface="Arial" pitchFamily="34" charset="0"/>
              </a:rPr>
              <a:t>Конфигурация</a:t>
            </a:r>
            <a:r>
              <a:rPr kumimoji="0" lang="ru-RU" sz="2400" b="1" i="0" u="none" strike="noStrike" kern="1200" cap="none" spc="0" normalizeH="0" noProof="0" dirty="0" smtClean="0">
                <a:ln>
                  <a:noFill/>
                </a:ln>
                <a:solidFill>
                  <a:srgbClr val="009530"/>
                </a:solidFill>
                <a:effectLst/>
                <a:uLnTx/>
                <a:uFillTx/>
                <a:latin typeface="Arial" pitchFamily="34" charset="0"/>
                <a:ea typeface="+mn-ea"/>
                <a:cs typeface="Arial" pitchFamily="34" charset="0"/>
              </a:rPr>
              <a:t> в </a:t>
            </a:r>
            <a:r>
              <a:rPr kumimoji="0" lang="en-US" sz="2400" b="1" i="0" u="none" strike="noStrike" kern="1200" cap="none" spc="0" normalizeH="0" baseline="0" noProof="0" dirty="0" err="1" smtClean="0">
                <a:ln>
                  <a:noFill/>
                </a:ln>
                <a:solidFill>
                  <a:srgbClr val="009530"/>
                </a:solidFill>
                <a:effectLst/>
                <a:uLnTx/>
                <a:uFillTx/>
                <a:latin typeface="Arial" pitchFamily="34" charset="0"/>
                <a:ea typeface="+mn-ea"/>
                <a:cs typeface="Arial" pitchFamily="34" charset="0"/>
              </a:rPr>
              <a:t>PlantStruxure</a:t>
            </a:r>
            <a:r>
              <a:rPr kumimoji="0" lang="en-US" sz="2400" b="1" i="0" u="none" strike="noStrike" kern="1200" cap="none" spc="0" normalizeH="0" baseline="0" noProof="0" dirty="0" smtClean="0">
                <a:ln>
                  <a:noFill/>
                </a:ln>
                <a:solidFill>
                  <a:srgbClr val="009530"/>
                </a:solidFill>
                <a:effectLst/>
                <a:uLnTx/>
                <a:uFillTx/>
                <a:latin typeface="Arial" pitchFamily="34" charset="0"/>
                <a:ea typeface="+mn-ea"/>
                <a:cs typeface="Arial" pitchFamily="34" charset="0"/>
              </a:rPr>
              <a:t> PES</a:t>
            </a:r>
          </a:p>
          <a:p>
            <a:pPr marL="742950" marR="0" lvl="1" indent="-285750" algn="l" defTabSz="914400" rtl="0" eaLnBrk="1" fontAlgn="auto" latinLnBrk="0" hangingPunct="1">
              <a:lnSpc>
                <a:spcPct val="100000"/>
              </a:lnSpc>
              <a:spcBef>
                <a:spcPct val="20000"/>
              </a:spcBef>
              <a:spcAft>
                <a:spcPts val="0"/>
              </a:spcAft>
              <a:buClr>
                <a:srgbClr val="626469"/>
              </a:buClr>
              <a:buSzTx/>
              <a:buFont typeface="Arial" pitchFamily="34" charset="0"/>
              <a:buChar char="&gt;"/>
              <a:tabLst/>
              <a:defRPr/>
            </a:pPr>
            <a:r>
              <a:rPr kumimoji="0" lang="ru-RU"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Не требуется инженерных</a:t>
            </a:r>
            <a:r>
              <a:rPr kumimoji="0" lang="ru-RU" sz="1600" b="0" i="0" u="none" strike="noStrike" kern="1200" cap="none" spc="0" normalizeH="0" noProof="0" dirty="0" smtClean="0">
                <a:ln>
                  <a:noFill/>
                </a:ln>
                <a:solidFill>
                  <a:schemeClr val="bg1">
                    <a:lumMod val="50000"/>
                  </a:schemeClr>
                </a:solidFill>
                <a:effectLst/>
                <a:uLnTx/>
                <a:uFillTx/>
                <a:latin typeface="Arial" pitchFamily="34" charset="0"/>
                <a:ea typeface="+mn-ea"/>
                <a:cs typeface="+mn-cs"/>
              </a:rPr>
              <a:t> задач</a:t>
            </a:r>
            <a:endParaRPr kumimoji="0" lang="en-US"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endParaRPr>
          </a:p>
          <a:p>
            <a:pPr marL="742950" marR="0" lvl="1" indent="-285750" algn="l" defTabSz="914400" rtl="0" eaLnBrk="1" fontAlgn="auto" latinLnBrk="0" hangingPunct="1">
              <a:lnSpc>
                <a:spcPct val="100000"/>
              </a:lnSpc>
              <a:spcBef>
                <a:spcPct val="20000"/>
              </a:spcBef>
              <a:spcAft>
                <a:spcPts val="0"/>
              </a:spcAft>
              <a:buClr>
                <a:srgbClr val="626469"/>
              </a:buClr>
              <a:buSzTx/>
              <a:buFont typeface="Arial" pitchFamily="34" charset="0"/>
              <a:buChar char="&gt;"/>
              <a:tabLst/>
              <a:defRPr/>
            </a:pPr>
            <a:r>
              <a:rPr kumimoji="0" lang="ru-RU"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Конфигурация</a:t>
            </a:r>
            <a:r>
              <a:rPr kumimoji="0" lang="ru-RU" sz="1600" b="0" i="0" u="none" strike="noStrike" kern="1200" cap="none" spc="0" normalizeH="0" noProof="0" dirty="0" smtClean="0">
                <a:ln>
                  <a:noFill/>
                </a:ln>
                <a:solidFill>
                  <a:schemeClr val="bg1">
                    <a:lumMod val="50000"/>
                  </a:schemeClr>
                </a:solidFill>
                <a:effectLst/>
                <a:uLnTx/>
                <a:uFillTx/>
                <a:latin typeface="Arial" pitchFamily="34" charset="0"/>
                <a:ea typeface="+mn-ea"/>
                <a:cs typeface="+mn-cs"/>
              </a:rPr>
              <a:t> без программирования</a:t>
            </a:r>
            <a:endParaRPr kumimoji="0" lang="en-US"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endParaRPr>
          </a:p>
          <a:p>
            <a:pPr marL="742950" lvl="1" indent="-285750" fontAlgn="auto">
              <a:spcBef>
                <a:spcPct val="20000"/>
              </a:spcBef>
              <a:spcAft>
                <a:spcPts val="0"/>
              </a:spcAft>
              <a:buClr>
                <a:srgbClr val="626469"/>
              </a:buClr>
              <a:buFont typeface="Arial" pitchFamily="34" charset="0"/>
              <a:buChar char="&gt;"/>
              <a:defRPr/>
            </a:pPr>
            <a:r>
              <a:rPr lang="ru-RU" sz="1600" dirty="0" smtClean="0">
                <a:solidFill>
                  <a:schemeClr val="bg1">
                    <a:lumMod val="50000"/>
                  </a:schemeClr>
                </a:solidFill>
                <a:latin typeface="Arial" pitchFamily="34" charset="0"/>
              </a:rPr>
              <a:t>Функция метки времени является стандартным свойством объектов</a:t>
            </a:r>
            <a:endParaRPr kumimoji="0" lang="en-US"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endParaRPr>
          </a:p>
          <a:p>
            <a:pPr marL="742950" marR="0" lvl="1" indent="-285750" algn="l" defTabSz="914400" rtl="0" eaLnBrk="1" fontAlgn="auto" latinLnBrk="0" hangingPunct="1">
              <a:lnSpc>
                <a:spcPct val="100000"/>
              </a:lnSpc>
              <a:spcBef>
                <a:spcPct val="20000"/>
              </a:spcBef>
              <a:spcAft>
                <a:spcPts val="0"/>
              </a:spcAft>
              <a:buClr>
                <a:srgbClr val="626469"/>
              </a:buClr>
              <a:buSzTx/>
              <a:buFont typeface="Arial" pitchFamily="34" charset="0"/>
              <a:buChar char="&gt;"/>
              <a:tabLst/>
              <a:defRPr/>
            </a:pPr>
            <a:r>
              <a:rPr kumimoji="0" lang="ru-RU"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rPr>
              <a:t>События автоматически</a:t>
            </a:r>
            <a:r>
              <a:rPr kumimoji="0" lang="ru-RU" sz="1600" b="0" i="0" u="none" strike="noStrike" kern="1200" cap="none" spc="0" normalizeH="0" noProof="0" dirty="0" smtClean="0">
                <a:ln>
                  <a:noFill/>
                </a:ln>
                <a:solidFill>
                  <a:schemeClr val="bg1">
                    <a:lumMod val="50000"/>
                  </a:schemeClr>
                </a:solidFill>
                <a:effectLst/>
                <a:uLnTx/>
                <a:uFillTx/>
                <a:latin typeface="Arial" pitchFamily="34" charset="0"/>
                <a:ea typeface="+mn-ea"/>
                <a:cs typeface="+mn-cs"/>
              </a:rPr>
              <a:t> синхронизируются в режиме реального времени, благодаря функции метки времени</a:t>
            </a:r>
            <a:endParaRPr kumimoji="0" lang="fr-FR" sz="1600" b="0" i="0" u="none" strike="noStrike" kern="1200" cap="none" spc="0" normalizeH="0" baseline="0" noProof="0" dirty="0" smtClean="0">
              <a:ln>
                <a:noFill/>
              </a:ln>
              <a:solidFill>
                <a:schemeClr val="bg1">
                  <a:lumMod val="50000"/>
                </a:schemeClr>
              </a:solidFill>
              <a:effectLst/>
              <a:uLnTx/>
              <a:uFillTx/>
              <a:latin typeface="Arial" pitchFamily="34" charset="0"/>
              <a:ea typeface="+mn-ea"/>
              <a:cs typeface="+mn-cs"/>
            </a:endParaRPr>
          </a:p>
        </p:txBody>
      </p:sp>
      <p:sp>
        <p:nvSpPr>
          <p:cNvPr id="37" name="Text Box 6"/>
          <p:cNvSpPr txBox="1">
            <a:spLocks noChangeArrowheads="1"/>
          </p:cNvSpPr>
          <p:nvPr/>
        </p:nvSpPr>
        <p:spPr bwMode="auto">
          <a:xfrm>
            <a:off x="2065329" y="1989077"/>
            <a:ext cx="1377592" cy="336550"/>
          </a:xfrm>
          <a:prstGeom prst="rect">
            <a:avLst/>
          </a:prstGeom>
          <a:noFill/>
          <a:ln w="12700">
            <a:noFill/>
            <a:miter lim="800000"/>
            <a:headEnd type="none" w="sm" len="sm"/>
            <a:tailEnd type="none" w="sm" len="sm"/>
          </a:ln>
        </p:spPr>
        <p:txBody>
          <a:bodyPr>
            <a:spAutoFit/>
          </a:bodyPr>
          <a:lstStyle/>
          <a:p>
            <a:r>
              <a:rPr lang="en-US" sz="1600" dirty="0">
                <a:solidFill>
                  <a:srgbClr val="626469"/>
                </a:solidFill>
                <a:cs typeface="Arial" pitchFamily="34" charset="0"/>
              </a:rPr>
              <a:t>[ SOE ]</a:t>
            </a:r>
          </a:p>
        </p:txBody>
      </p:sp>
      <p:sp>
        <p:nvSpPr>
          <p:cNvPr id="38" name="Line 15"/>
          <p:cNvSpPr>
            <a:spLocks noChangeShapeType="1"/>
          </p:cNvSpPr>
          <p:nvPr/>
        </p:nvSpPr>
        <p:spPr bwMode="auto">
          <a:xfrm flipV="1">
            <a:off x="869723" y="2770201"/>
            <a:ext cx="3400961" cy="3101"/>
          </a:xfrm>
          <a:prstGeom prst="line">
            <a:avLst/>
          </a:prstGeom>
          <a:noFill/>
          <a:ln w="28575">
            <a:solidFill>
              <a:srgbClr val="C0C0C0"/>
            </a:solidFill>
            <a:round/>
            <a:headEnd/>
            <a:tailEnd/>
          </a:ln>
        </p:spPr>
        <p:txBody>
          <a:bodyPr/>
          <a:lstStyle/>
          <a:p>
            <a:endParaRPr lang="fr-FR">
              <a:solidFill>
                <a:srgbClr val="000000"/>
              </a:solidFill>
            </a:endParaRPr>
          </a:p>
        </p:txBody>
      </p:sp>
      <p:sp>
        <p:nvSpPr>
          <p:cNvPr id="39" name="Line 17"/>
          <p:cNvSpPr>
            <a:spLocks noChangeShapeType="1"/>
          </p:cNvSpPr>
          <p:nvPr/>
        </p:nvSpPr>
        <p:spPr bwMode="auto">
          <a:xfrm>
            <a:off x="1460120" y="3825815"/>
            <a:ext cx="2117" cy="746125"/>
          </a:xfrm>
          <a:prstGeom prst="line">
            <a:avLst/>
          </a:prstGeom>
          <a:noFill/>
          <a:ln w="28575">
            <a:solidFill>
              <a:srgbClr val="C0C0C0"/>
            </a:solidFill>
            <a:round/>
            <a:headEnd/>
            <a:tailEnd/>
          </a:ln>
        </p:spPr>
        <p:txBody>
          <a:bodyPr/>
          <a:lstStyle/>
          <a:p>
            <a:endParaRPr lang="fr-FR">
              <a:solidFill>
                <a:srgbClr val="000000"/>
              </a:solidFill>
            </a:endParaRPr>
          </a:p>
        </p:txBody>
      </p:sp>
      <p:sp>
        <p:nvSpPr>
          <p:cNvPr id="40" name="Line 18"/>
          <p:cNvSpPr>
            <a:spLocks noChangeShapeType="1"/>
          </p:cNvSpPr>
          <p:nvPr/>
        </p:nvSpPr>
        <p:spPr bwMode="auto">
          <a:xfrm>
            <a:off x="1546882" y="3463865"/>
            <a:ext cx="2115" cy="117475"/>
          </a:xfrm>
          <a:prstGeom prst="line">
            <a:avLst/>
          </a:prstGeom>
          <a:noFill/>
          <a:ln w="28575">
            <a:solidFill>
              <a:srgbClr val="C0C0C0"/>
            </a:solidFill>
            <a:round/>
            <a:headEnd/>
            <a:tailEnd/>
          </a:ln>
        </p:spPr>
        <p:txBody>
          <a:bodyPr/>
          <a:lstStyle/>
          <a:p>
            <a:endParaRPr lang="fr-FR">
              <a:solidFill>
                <a:srgbClr val="000000"/>
              </a:solidFill>
            </a:endParaRPr>
          </a:p>
        </p:txBody>
      </p:sp>
      <p:sp>
        <p:nvSpPr>
          <p:cNvPr id="41" name="Rectangle 19"/>
          <p:cNvSpPr>
            <a:spLocks noChangeArrowheads="1"/>
          </p:cNvSpPr>
          <p:nvPr/>
        </p:nvSpPr>
        <p:spPr bwMode="auto">
          <a:xfrm>
            <a:off x="598862" y="3063815"/>
            <a:ext cx="528991" cy="184666"/>
          </a:xfrm>
          <a:prstGeom prst="rect">
            <a:avLst/>
          </a:prstGeom>
          <a:noFill/>
          <a:ln w="9525">
            <a:noFill/>
            <a:miter lim="800000"/>
            <a:headEnd/>
            <a:tailEnd/>
          </a:ln>
        </p:spPr>
        <p:txBody>
          <a:bodyPr wrap="none" lIns="0" tIns="0" rIns="0" bIns="0">
            <a:spAutoFit/>
          </a:bodyPr>
          <a:lstStyle/>
          <a:p>
            <a:r>
              <a:rPr lang="en-US" sz="1200">
                <a:solidFill>
                  <a:srgbClr val="626469"/>
                </a:solidFill>
                <a:cs typeface="Arial" pitchFamily="34" charset="0"/>
              </a:rPr>
              <a:t>Servers</a:t>
            </a:r>
          </a:p>
        </p:txBody>
      </p:sp>
      <p:sp>
        <p:nvSpPr>
          <p:cNvPr id="42" name="Line 20"/>
          <p:cNvSpPr>
            <a:spLocks noChangeShapeType="1"/>
          </p:cNvSpPr>
          <p:nvPr/>
        </p:nvSpPr>
        <p:spPr bwMode="auto">
          <a:xfrm flipV="1">
            <a:off x="1580740" y="2773303"/>
            <a:ext cx="2115" cy="446087"/>
          </a:xfrm>
          <a:prstGeom prst="line">
            <a:avLst/>
          </a:prstGeom>
          <a:noFill/>
          <a:ln w="28575">
            <a:solidFill>
              <a:srgbClr val="C0C0C0"/>
            </a:solidFill>
            <a:round/>
            <a:headEnd/>
            <a:tailEnd/>
          </a:ln>
        </p:spPr>
        <p:txBody>
          <a:bodyPr/>
          <a:lstStyle/>
          <a:p>
            <a:endParaRPr lang="fr-FR">
              <a:solidFill>
                <a:srgbClr val="000000"/>
              </a:solidFill>
            </a:endParaRPr>
          </a:p>
        </p:txBody>
      </p:sp>
      <p:sp>
        <p:nvSpPr>
          <p:cNvPr id="43" name="Line 21"/>
          <p:cNvSpPr>
            <a:spLocks noChangeShapeType="1"/>
          </p:cNvSpPr>
          <p:nvPr/>
        </p:nvSpPr>
        <p:spPr bwMode="auto">
          <a:xfrm flipV="1">
            <a:off x="3828054" y="2322453"/>
            <a:ext cx="2115" cy="446087"/>
          </a:xfrm>
          <a:prstGeom prst="line">
            <a:avLst/>
          </a:prstGeom>
          <a:noFill/>
          <a:ln w="28575">
            <a:solidFill>
              <a:srgbClr val="C0C0C0"/>
            </a:solidFill>
            <a:round/>
            <a:headEnd/>
            <a:tailEnd/>
          </a:ln>
        </p:spPr>
        <p:txBody>
          <a:bodyPr/>
          <a:lstStyle/>
          <a:p>
            <a:endParaRPr lang="fr-FR">
              <a:solidFill>
                <a:srgbClr val="000000"/>
              </a:solidFill>
            </a:endParaRPr>
          </a:p>
        </p:txBody>
      </p:sp>
      <p:pic>
        <p:nvPicPr>
          <p:cNvPr id="44" name="Picture 22"/>
          <p:cNvPicPr>
            <a:picLocks noChangeAspect="1" noChangeArrowheads="1"/>
          </p:cNvPicPr>
          <p:nvPr/>
        </p:nvPicPr>
        <p:blipFill>
          <a:blip r:embed="rId3" cstate="email"/>
          <a:srcRect/>
          <a:stretch>
            <a:fillRect/>
          </a:stretch>
        </p:blipFill>
        <p:spPr bwMode="auto">
          <a:xfrm>
            <a:off x="1407218" y="2941578"/>
            <a:ext cx="327997" cy="523875"/>
          </a:xfrm>
          <a:prstGeom prst="rect">
            <a:avLst/>
          </a:prstGeom>
          <a:noFill/>
          <a:ln w="9525">
            <a:noFill/>
            <a:miter lim="800000"/>
            <a:headEnd/>
            <a:tailEnd/>
          </a:ln>
        </p:spPr>
      </p:pic>
      <p:pic>
        <p:nvPicPr>
          <p:cNvPr id="45" name="Picture 23"/>
          <p:cNvPicPr>
            <a:picLocks noChangeAspect="1" noChangeArrowheads="1"/>
          </p:cNvPicPr>
          <p:nvPr/>
        </p:nvPicPr>
        <p:blipFill>
          <a:blip r:embed="rId4" cstate="email"/>
          <a:srcRect/>
          <a:stretch>
            <a:fillRect/>
          </a:stretch>
        </p:blipFill>
        <p:spPr bwMode="auto">
          <a:xfrm>
            <a:off x="1081336" y="4057590"/>
            <a:ext cx="1248508" cy="561975"/>
          </a:xfrm>
          <a:prstGeom prst="rect">
            <a:avLst/>
          </a:prstGeom>
          <a:noFill/>
          <a:ln w="9525">
            <a:noFill/>
            <a:miter lim="800000"/>
            <a:headEnd/>
            <a:tailEnd/>
          </a:ln>
        </p:spPr>
      </p:pic>
      <p:grpSp>
        <p:nvGrpSpPr>
          <p:cNvPr id="2" name="Group 24"/>
          <p:cNvGrpSpPr>
            <a:grpSpLocks/>
          </p:cNvGrpSpPr>
          <p:nvPr/>
        </p:nvGrpSpPr>
        <p:grpSpPr bwMode="auto">
          <a:xfrm>
            <a:off x="3129736" y="1669990"/>
            <a:ext cx="1364894" cy="1012825"/>
            <a:chOff x="1541" y="866"/>
            <a:chExt cx="700" cy="710"/>
          </a:xfrm>
        </p:grpSpPr>
        <p:pic>
          <p:nvPicPr>
            <p:cNvPr id="47" name="Picture 25"/>
            <p:cNvPicPr>
              <a:picLocks noChangeAspect="1" noChangeArrowheads="1"/>
            </p:cNvPicPr>
            <p:nvPr/>
          </p:nvPicPr>
          <p:blipFill>
            <a:blip r:embed="rId5" cstate="email"/>
            <a:srcRect/>
            <a:stretch>
              <a:fillRect/>
            </a:stretch>
          </p:blipFill>
          <p:spPr bwMode="auto">
            <a:xfrm>
              <a:off x="1541" y="866"/>
              <a:ext cx="700" cy="710"/>
            </a:xfrm>
            <a:prstGeom prst="rect">
              <a:avLst/>
            </a:prstGeom>
            <a:noFill/>
            <a:ln w="9525">
              <a:noFill/>
              <a:miter lim="800000"/>
              <a:headEnd/>
              <a:tailEnd/>
            </a:ln>
          </p:spPr>
        </p:pic>
        <p:pic>
          <p:nvPicPr>
            <p:cNvPr id="48" name="Picture 26" descr="Demo_process_OPC"/>
            <p:cNvPicPr>
              <a:picLocks noChangeAspect="1" noChangeArrowheads="1"/>
            </p:cNvPicPr>
            <p:nvPr/>
          </p:nvPicPr>
          <p:blipFill>
            <a:blip r:embed="rId6" cstate="email"/>
            <a:srcRect/>
            <a:stretch>
              <a:fillRect/>
            </a:stretch>
          </p:blipFill>
          <p:spPr bwMode="auto">
            <a:xfrm>
              <a:off x="1555" y="877"/>
              <a:ext cx="680" cy="526"/>
            </a:xfrm>
            <a:prstGeom prst="rect">
              <a:avLst/>
            </a:prstGeom>
            <a:noFill/>
            <a:ln w="9525">
              <a:noFill/>
              <a:miter lim="800000"/>
              <a:headEnd/>
              <a:tailEnd/>
            </a:ln>
          </p:spPr>
        </p:pic>
      </p:grpSp>
      <p:sp>
        <p:nvSpPr>
          <p:cNvPr id="49" name="Line 27"/>
          <p:cNvSpPr>
            <a:spLocks noChangeShapeType="1"/>
          </p:cNvSpPr>
          <p:nvPr/>
        </p:nvSpPr>
        <p:spPr bwMode="auto">
          <a:xfrm>
            <a:off x="1447423" y="4617978"/>
            <a:ext cx="0" cy="288925"/>
          </a:xfrm>
          <a:prstGeom prst="line">
            <a:avLst/>
          </a:prstGeom>
          <a:noFill/>
          <a:ln w="12700">
            <a:solidFill>
              <a:schemeClr val="tx1"/>
            </a:solidFill>
            <a:round/>
            <a:headEnd type="none" w="sm" len="sm"/>
            <a:tailEnd type="none" w="sm" len="sm"/>
          </a:ln>
        </p:spPr>
        <p:txBody>
          <a:bodyPr/>
          <a:lstStyle/>
          <a:p>
            <a:endParaRPr lang="fr-FR">
              <a:solidFill>
                <a:srgbClr val="000000"/>
              </a:solidFill>
            </a:endParaRPr>
          </a:p>
        </p:txBody>
      </p:sp>
      <p:pic>
        <p:nvPicPr>
          <p:cNvPr id="50" name="Picture 3"/>
          <p:cNvPicPr>
            <a:picLocks noChangeAspect="1" noChangeArrowheads="1"/>
          </p:cNvPicPr>
          <p:nvPr/>
        </p:nvPicPr>
        <p:blipFill>
          <a:blip r:embed="rId7" cstate="email"/>
          <a:srcRect/>
          <a:stretch>
            <a:fillRect/>
          </a:stretch>
        </p:blipFill>
        <p:spPr bwMode="auto">
          <a:xfrm>
            <a:off x="266631" y="1619190"/>
            <a:ext cx="1855834" cy="1052513"/>
          </a:xfrm>
          <a:prstGeom prst="rect">
            <a:avLst/>
          </a:prstGeom>
          <a:noFill/>
          <a:ln w="9525">
            <a:noFill/>
            <a:miter lim="800000"/>
            <a:headEnd/>
            <a:tailEnd/>
          </a:ln>
        </p:spPr>
      </p:pic>
      <p:sp>
        <p:nvSpPr>
          <p:cNvPr id="51" name="Line 29"/>
          <p:cNvSpPr>
            <a:spLocks noChangeShapeType="1"/>
          </p:cNvSpPr>
          <p:nvPr/>
        </p:nvSpPr>
        <p:spPr bwMode="auto">
          <a:xfrm>
            <a:off x="1447424" y="4911054"/>
            <a:ext cx="691970" cy="0"/>
          </a:xfrm>
          <a:prstGeom prst="line">
            <a:avLst/>
          </a:prstGeom>
          <a:noFill/>
          <a:ln w="12700">
            <a:solidFill>
              <a:schemeClr val="tx1"/>
            </a:solidFill>
            <a:round/>
            <a:headEnd type="none" w="sm" len="sm"/>
            <a:tailEnd type="none" w="sm" len="sm"/>
          </a:ln>
        </p:spPr>
        <p:txBody>
          <a:bodyPr/>
          <a:lstStyle/>
          <a:p>
            <a:endParaRPr lang="fr-FR">
              <a:solidFill>
                <a:srgbClr val="000000"/>
              </a:solidFill>
            </a:endParaRPr>
          </a:p>
        </p:txBody>
      </p:sp>
      <p:sp>
        <p:nvSpPr>
          <p:cNvPr id="52" name="Line 34"/>
          <p:cNvSpPr>
            <a:spLocks noChangeShapeType="1"/>
          </p:cNvSpPr>
          <p:nvPr/>
        </p:nvSpPr>
        <p:spPr bwMode="auto">
          <a:xfrm>
            <a:off x="2006077" y="3465452"/>
            <a:ext cx="2117" cy="117475"/>
          </a:xfrm>
          <a:prstGeom prst="line">
            <a:avLst/>
          </a:prstGeom>
          <a:noFill/>
          <a:ln w="28575">
            <a:solidFill>
              <a:srgbClr val="C0C0C0"/>
            </a:solidFill>
            <a:round/>
            <a:headEnd/>
            <a:tailEnd/>
          </a:ln>
        </p:spPr>
        <p:txBody>
          <a:bodyPr/>
          <a:lstStyle/>
          <a:p>
            <a:endParaRPr lang="fr-FR">
              <a:solidFill>
                <a:srgbClr val="000000"/>
              </a:solidFill>
            </a:endParaRPr>
          </a:p>
        </p:txBody>
      </p:sp>
      <p:sp>
        <p:nvSpPr>
          <p:cNvPr id="53" name="Line 35"/>
          <p:cNvSpPr>
            <a:spLocks noChangeShapeType="1"/>
          </p:cNvSpPr>
          <p:nvPr/>
        </p:nvSpPr>
        <p:spPr bwMode="auto">
          <a:xfrm flipV="1">
            <a:off x="2039935" y="2774889"/>
            <a:ext cx="2117" cy="446088"/>
          </a:xfrm>
          <a:prstGeom prst="line">
            <a:avLst/>
          </a:prstGeom>
          <a:noFill/>
          <a:ln w="28575">
            <a:solidFill>
              <a:srgbClr val="C0C0C0"/>
            </a:solidFill>
            <a:round/>
            <a:headEnd/>
            <a:tailEnd/>
          </a:ln>
        </p:spPr>
        <p:txBody>
          <a:bodyPr/>
          <a:lstStyle/>
          <a:p>
            <a:endParaRPr lang="fr-FR">
              <a:solidFill>
                <a:srgbClr val="000000"/>
              </a:solidFill>
            </a:endParaRPr>
          </a:p>
        </p:txBody>
      </p:sp>
      <p:pic>
        <p:nvPicPr>
          <p:cNvPr id="54" name="Picture 36"/>
          <p:cNvPicPr>
            <a:picLocks noChangeAspect="1" noChangeArrowheads="1"/>
          </p:cNvPicPr>
          <p:nvPr/>
        </p:nvPicPr>
        <p:blipFill>
          <a:blip r:embed="rId3" cstate="email"/>
          <a:srcRect/>
          <a:stretch>
            <a:fillRect/>
          </a:stretch>
        </p:blipFill>
        <p:spPr bwMode="auto">
          <a:xfrm>
            <a:off x="1866414" y="2943165"/>
            <a:ext cx="327999" cy="523875"/>
          </a:xfrm>
          <a:prstGeom prst="rect">
            <a:avLst/>
          </a:prstGeom>
          <a:noFill/>
          <a:ln w="9525">
            <a:noFill/>
            <a:miter lim="800000"/>
            <a:headEnd/>
            <a:tailEnd/>
          </a:ln>
        </p:spPr>
      </p:pic>
      <p:pic>
        <p:nvPicPr>
          <p:cNvPr id="55" name="Picture 40"/>
          <p:cNvPicPr>
            <a:picLocks noChangeAspect="1" noChangeArrowheads="1"/>
          </p:cNvPicPr>
          <p:nvPr/>
        </p:nvPicPr>
        <p:blipFill>
          <a:blip r:embed="rId8" cstate="email"/>
          <a:srcRect/>
          <a:stretch>
            <a:fillRect/>
          </a:stretch>
        </p:blipFill>
        <p:spPr bwMode="auto">
          <a:xfrm>
            <a:off x="2524423" y="5217332"/>
            <a:ext cx="338578" cy="571500"/>
          </a:xfrm>
          <a:prstGeom prst="rect">
            <a:avLst/>
          </a:prstGeom>
          <a:noFill/>
          <a:ln w="9525">
            <a:noFill/>
            <a:miter lim="800000"/>
            <a:headEnd/>
            <a:tailEnd/>
          </a:ln>
        </p:spPr>
      </p:pic>
      <p:sp>
        <p:nvSpPr>
          <p:cNvPr id="56" name="Line 41"/>
          <p:cNvSpPr>
            <a:spLocks noChangeShapeType="1"/>
          </p:cNvSpPr>
          <p:nvPr/>
        </p:nvSpPr>
        <p:spPr bwMode="auto">
          <a:xfrm>
            <a:off x="2621764" y="5074458"/>
            <a:ext cx="0" cy="142875"/>
          </a:xfrm>
          <a:prstGeom prst="line">
            <a:avLst/>
          </a:prstGeom>
          <a:noFill/>
          <a:ln w="12700">
            <a:solidFill>
              <a:schemeClr val="tx1"/>
            </a:solidFill>
            <a:round/>
            <a:headEnd type="none" w="sm" len="sm"/>
            <a:tailEnd type="none" w="sm" len="sm"/>
          </a:ln>
        </p:spPr>
        <p:txBody>
          <a:bodyPr/>
          <a:lstStyle/>
          <a:p>
            <a:endParaRPr lang="fr-FR">
              <a:solidFill>
                <a:srgbClr val="000000"/>
              </a:solidFill>
            </a:endParaRPr>
          </a:p>
        </p:txBody>
      </p:sp>
      <p:sp>
        <p:nvSpPr>
          <p:cNvPr id="57" name="Rectangle 42"/>
          <p:cNvSpPr>
            <a:spLocks noChangeArrowheads="1"/>
          </p:cNvSpPr>
          <p:nvPr/>
        </p:nvSpPr>
        <p:spPr bwMode="auto">
          <a:xfrm>
            <a:off x="2909556" y="5343600"/>
            <a:ext cx="1583767" cy="307777"/>
          </a:xfrm>
          <a:prstGeom prst="rect">
            <a:avLst/>
          </a:prstGeom>
          <a:noFill/>
          <a:ln w="9525">
            <a:noFill/>
            <a:miter lim="800000"/>
            <a:headEnd/>
            <a:tailEnd/>
          </a:ln>
        </p:spPr>
        <p:txBody>
          <a:bodyPr wrap="none" lIns="0" tIns="0" rIns="0" bIns="0">
            <a:spAutoFit/>
          </a:bodyPr>
          <a:lstStyle/>
          <a:p>
            <a:r>
              <a:rPr lang="ru-RU" sz="1000" dirty="0" smtClean="0">
                <a:solidFill>
                  <a:srgbClr val="B10043"/>
                </a:solidFill>
                <a:cs typeface="Arial" pitchFamily="34" charset="0"/>
              </a:rPr>
              <a:t>Событие в техн. Процессе</a:t>
            </a:r>
          </a:p>
          <a:p>
            <a:r>
              <a:rPr lang="ru-RU" sz="1000" dirty="0" smtClean="0">
                <a:solidFill>
                  <a:srgbClr val="B10043"/>
                </a:solidFill>
                <a:cs typeface="Arial" pitchFamily="34" charset="0"/>
              </a:rPr>
              <a:t>10 мс</a:t>
            </a:r>
            <a:endParaRPr lang="en-US" dirty="0">
              <a:solidFill>
                <a:srgbClr val="B10043"/>
              </a:solidFill>
              <a:cs typeface="Arial" pitchFamily="34" charset="0"/>
            </a:endParaRPr>
          </a:p>
        </p:txBody>
      </p:sp>
      <p:pic>
        <p:nvPicPr>
          <p:cNvPr id="58" name="Picture 47" descr="arrow"/>
          <p:cNvPicPr>
            <a:picLocks noChangeAspect="1" noChangeArrowheads="1"/>
          </p:cNvPicPr>
          <p:nvPr/>
        </p:nvPicPr>
        <p:blipFill>
          <a:blip r:embed="rId9" cstate="email"/>
          <a:srcRect/>
          <a:stretch>
            <a:fillRect/>
          </a:stretch>
        </p:blipFill>
        <p:spPr bwMode="auto">
          <a:xfrm rot="11141857" flipV="1">
            <a:off x="1034782" y="2076389"/>
            <a:ext cx="1110960" cy="1198563"/>
          </a:xfrm>
          <a:prstGeom prst="rect">
            <a:avLst/>
          </a:prstGeom>
          <a:noFill/>
          <a:ln w="9525">
            <a:noFill/>
            <a:miter lim="800000"/>
            <a:headEnd/>
            <a:tailEnd/>
          </a:ln>
        </p:spPr>
      </p:pic>
      <p:pic>
        <p:nvPicPr>
          <p:cNvPr id="59" name="Picture 115" descr="M340 Config 4"/>
          <p:cNvPicPr>
            <a:picLocks noChangeAspect="1" noChangeArrowheads="1"/>
          </p:cNvPicPr>
          <p:nvPr/>
        </p:nvPicPr>
        <p:blipFill>
          <a:blip r:embed="rId10" cstate="email">
            <a:clrChange>
              <a:clrFrom>
                <a:srgbClr val="FFFFFF"/>
              </a:clrFrom>
              <a:clrTo>
                <a:srgbClr val="FFFFFF">
                  <a:alpha val="0"/>
                </a:srgbClr>
              </a:clrTo>
            </a:clrChange>
          </a:blip>
          <a:srcRect/>
          <a:stretch>
            <a:fillRect/>
          </a:stretch>
        </p:blipFill>
        <p:spPr bwMode="auto">
          <a:xfrm>
            <a:off x="2063014" y="4570401"/>
            <a:ext cx="959857" cy="720080"/>
          </a:xfrm>
          <a:prstGeom prst="rect">
            <a:avLst/>
          </a:prstGeom>
          <a:noFill/>
          <a:ln w="9525">
            <a:noFill/>
            <a:miter lim="800000"/>
            <a:headEnd/>
            <a:tailEnd/>
          </a:ln>
        </p:spPr>
      </p:pic>
      <p:grpSp>
        <p:nvGrpSpPr>
          <p:cNvPr id="3" name="Groupe 41"/>
          <p:cNvGrpSpPr/>
          <p:nvPr/>
        </p:nvGrpSpPr>
        <p:grpSpPr>
          <a:xfrm>
            <a:off x="2895639" y="4726140"/>
            <a:ext cx="1780568" cy="461665"/>
            <a:chOff x="2172291" y="4592851"/>
            <a:chExt cx="1335772" cy="461665"/>
          </a:xfrm>
        </p:grpSpPr>
        <p:sp>
          <p:nvSpPr>
            <p:cNvPr id="61" name="Rectangle 44"/>
            <p:cNvSpPr>
              <a:spLocks noChangeArrowheads="1"/>
            </p:cNvSpPr>
            <p:nvPr/>
          </p:nvSpPr>
          <p:spPr bwMode="auto">
            <a:xfrm>
              <a:off x="2620571" y="4592851"/>
              <a:ext cx="887492" cy="461665"/>
            </a:xfrm>
            <a:prstGeom prst="rect">
              <a:avLst/>
            </a:prstGeom>
            <a:noFill/>
            <a:ln w="9525">
              <a:noFill/>
              <a:miter lim="800000"/>
              <a:headEnd/>
              <a:tailEnd/>
            </a:ln>
          </p:spPr>
          <p:txBody>
            <a:bodyPr wrap="none" lIns="0" tIns="0" rIns="0" bIns="0">
              <a:spAutoFit/>
            </a:bodyPr>
            <a:lstStyle/>
            <a:p>
              <a:r>
                <a:rPr lang="ru-RU" sz="1000" dirty="0" smtClean="0">
                  <a:solidFill>
                    <a:srgbClr val="B10043"/>
                  </a:solidFill>
                  <a:cs typeface="Arial" pitchFamily="34" charset="0"/>
                </a:rPr>
                <a:t>Событие </a:t>
              </a:r>
            </a:p>
            <a:p>
              <a:r>
                <a:rPr lang="ru-RU" sz="1000" dirty="0" smtClean="0">
                  <a:solidFill>
                    <a:srgbClr val="B10043"/>
                  </a:solidFill>
                  <a:cs typeface="Arial" pitchFamily="34" charset="0"/>
                </a:rPr>
                <a:t>Энергомониторинга</a:t>
              </a:r>
            </a:p>
            <a:p>
              <a:r>
                <a:rPr lang="ru-RU" sz="1000" dirty="0" smtClean="0">
                  <a:solidFill>
                    <a:srgbClr val="B10043"/>
                  </a:solidFill>
                  <a:cs typeface="Arial" pitchFamily="34" charset="0"/>
                </a:rPr>
                <a:t>1 мс</a:t>
              </a:r>
              <a:endParaRPr lang="en-US" dirty="0">
                <a:solidFill>
                  <a:srgbClr val="B10043"/>
                </a:solidFill>
                <a:cs typeface="Arial" pitchFamily="34" charset="0"/>
              </a:endParaRPr>
            </a:p>
          </p:txBody>
        </p:sp>
        <p:sp>
          <p:nvSpPr>
            <p:cNvPr id="62" name="Text Box 9"/>
            <p:cNvSpPr txBox="1">
              <a:spLocks noChangeArrowheads="1"/>
            </p:cNvSpPr>
            <p:nvPr/>
          </p:nvSpPr>
          <p:spPr bwMode="auto">
            <a:xfrm>
              <a:off x="2172291" y="4613488"/>
              <a:ext cx="190247" cy="215444"/>
            </a:xfrm>
            <a:prstGeom prst="rect">
              <a:avLst/>
            </a:prstGeom>
            <a:noFill/>
            <a:ln w="12700">
              <a:noFill/>
              <a:miter lim="800000"/>
              <a:headEnd type="none" w="sm" len="sm"/>
              <a:tailEnd type="none" w="sm" len="sm"/>
            </a:ln>
          </p:spPr>
          <p:txBody>
            <a:bodyPr wrap="none">
              <a:spAutoFit/>
            </a:bodyPr>
            <a:lstStyle/>
            <a:p>
              <a:r>
                <a:rPr lang="en-US" sz="800" dirty="0">
                  <a:solidFill>
                    <a:srgbClr val="000000"/>
                  </a:solidFill>
                  <a:cs typeface="Arial" pitchFamily="34" charset="0"/>
                </a:rPr>
                <a:t>E</a:t>
              </a:r>
            </a:p>
          </p:txBody>
        </p:sp>
        <p:sp>
          <p:nvSpPr>
            <p:cNvPr id="63" name="Text Box 10"/>
            <p:cNvSpPr txBox="1">
              <a:spLocks noChangeArrowheads="1"/>
            </p:cNvSpPr>
            <p:nvPr/>
          </p:nvSpPr>
          <p:spPr bwMode="auto">
            <a:xfrm>
              <a:off x="2172291" y="4727788"/>
              <a:ext cx="193854" cy="215444"/>
            </a:xfrm>
            <a:prstGeom prst="rect">
              <a:avLst/>
            </a:prstGeom>
            <a:noFill/>
            <a:ln w="12700">
              <a:noFill/>
              <a:miter lim="800000"/>
              <a:headEnd type="none" w="sm" len="sm"/>
              <a:tailEnd type="none" w="sm" len="sm"/>
            </a:ln>
          </p:spPr>
          <p:txBody>
            <a:bodyPr wrap="none">
              <a:spAutoFit/>
            </a:bodyPr>
            <a:lstStyle/>
            <a:p>
              <a:r>
                <a:rPr lang="en-US" sz="800" dirty="0">
                  <a:solidFill>
                    <a:srgbClr val="000000"/>
                  </a:solidFill>
                  <a:cs typeface="Arial" pitchFamily="34" charset="0"/>
                </a:rPr>
                <a:t>R</a:t>
              </a:r>
            </a:p>
          </p:txBody>
        </p:sp>
        <p:sp>
          <p:nvSpPr>
            <p:cNvPr id="64" name="Text Box 11"/>
            <p:cNvSpPr txBox="1">
              <a:spLocks noChangeArrowheads="1"/>
            </p:cNvSpPr>
            <p:nvPr/>
          </p:nvSpPr>
          <p:spPr bwMode="auto">
            <a:xfrm>
              <a:off x="2172291" y="4832563"/>
              <a:ext cx="185436" cy="215444"/>
            </a:xfrm>
            <a:prstGeom prst="rect">
              <a:avLst/>
            </a:prstGeom>
            <a:noFill/>
            <a:ln w="12700">
              <a:noFill/>
              <a:miter lim="800000"/>
              <a:headEnd type="none" w="sm" len="sm"/>
              <a:tailEnd type="none" w="sm" len="sm"/>
            </a:ln>
          </p:spPr>
          <p:txBody>
            <a:bodyPr wrap="none">
              <a:spAutoFit/>
            </a:bodyPr>
            <a:lstStyle/>
            <a:p>
              <a:r>
                <a:rPr lang="en-US" sz="800" dirty="0">
                  <a:solidFill>
                    <a:srgbClr val="000000"/>
                  </a:solidFill>
                  <a:cs typeface="Arial" pitchFamily="34" charset="0"/>
                </a:rPr>
                <a:t>T</a:t>
              </a:r>
            </a:p>
          </p:txBody>
        </p:sp>
        <p:grpSp>
          <p:nvGrpSpPr>
            <p:cNvPr id="4" name="Group 30"/>
            <p:cNvGrpSpPr>
              <a:grpSpLocks/>
            </p:cNvGrpSpPr>
            <p:nvPr/>
          </p:nvGrpSpPr>
          <p:grpSpPr bwMode="auto">
            <a:xfrm rot="5400000">
              <a:off x="2347525" y="4662701"/>
              <a:ext cx="215900" cy="215900"/>
              <a:chOff x="2160" y="720"/>
              <a:chExt cx="336" cy="288"/>
            </a:xfrm>
          </p:grpSpPr>
          <p:sp>
            <p:nvSpPr>
              <p:cNvPr id="67" name="Line 31"/>
              <p:cNvSpPr>
                <a:spLocks noChangeShapeType="1"/>
              </p:cNvSpPr>
              <p:nvPr/>
            </p:nvSpPr>
            <p:spPr bwMode="auto">
              <a:xfrm>
                <a:off x="2160" y="720"/>
                <a:ext cx="144" cy="192"/>
              </a:xfrm>
              <a:prstGeom prst="line">
                <a:avLst/>
              </a:prstGeom>
              <a:noFill/>
              <a:ln w="28575">
                <a:solidFill>
                  <a:srgbClr val="FF6600"/>
                </a:solidFill>
                <a:round/>
                <a:headEnd/>
                <a:tailEnd/>
              </a:ln>
            </p:spPr>
            <p:txBody>
              <a:bodyPr wrap="none" anchor="ctr"/>
              <a:lstStyle/>
              <a:p>
                <a:endParaRPr lang="fr-FR">
                  <a:solidFill>
                    <a:srgbClr val="000000"/>
                  </a:solidFill>
                </a:endParaRPr>
              </a:p>
            </p:txBody>
          </p:sp>
          <p:sp>
            <p:nvSpPr>
              <p:cNvPr id="68" name="Line 32"/>
              <p:cNvSpPr>
                <a:spLocks noChangeShapeType="1"/>
              </p:cNvSpPr>
              <p:nvPr/>
            </p:nvSpPr>
            <p:spPr bwMode="auto">
              <a:xfrm flipV="1">
                <a:off x="2304" y="768"/>
                <a:ext cx="0" cy="144"/>
              </a:xfrm>
              <a:prstGeom prst="line">
                <a:avLst/>
              </a:prstGeom>
              <a:noFill/>
              <a:ln w="28575">
                <a:solidFill>
                  <a:srgbClr val="FF6600"/>
                </a:solidFill>
                <a:round/>
                <a:headEnd/>
                <a:tailEnd/>
              </a:ln>
            </p:spPr>
            <p:txBody>
              <a:bodyPr wrap="none" anchor="ctr"/>
              <a:lstStyle/>
              <a:p>
                <a:endParaRPr lang="fr-FR">
                  <a:solidFill>
                    <a:srgbClr val="000000"/>
                  </a:solidFill>
                </a:endParaRPr>
              </a:p>
            </p:txBody>
          </p:sp>
          <p:sp>
            <p:nvSpPr>
              <p:cNvPr id="69" name="Line 33"/>
              <p:cNvSpPr>
                <a:spLocks noChangeShapeType="1"/>
              </p:cNvSpPr>
              <p:nvPr/>
            </p:nvSpPr>
            <p:spPr bwMode="auto">
              <a:xfrm>
                <a:off x="2304" y="768"/>
                <a:ext cx="192" cy="240"/>
              </a:xfrm>
              <a:prstGeom prst="line">
                <a:avLst/>
              </a:prstGeom>
              <a:noFill/>
              <a:ln w="28575">
                <a:solidFill>
                  <a:srgbClr val="FF6600"/>
                </a:solidFill>
                <a:round/>
                <a:headEnd/>
                <a:tailEnd type="triangle" w="med" len="med"/>
              </a:ln>
            </p:spPr>
            <p:txBody>
              <a:bodyPr wrap="none" anchor="ctr"/>
              <a:lstStyle/>
              <a:p>
                <a:endParaRPr lang="fr-FR">
                  <a:solidFill>
                    <a:srgbClr val="000000"/>
                  </a:solidFill>
                </a:endParaRPr>
              </a:p>
            </p:txBody>
          </p:sp>
        </p:grpSp>
        <p:sp>
          <p:nvSpPr>
            <p:cNvPr id="66" name="Rectangle 65"/>
            <p:cNvSpPr/>
            <p:nvPr/>
          </p:nvSpPr>
          <p:spPr bwMode="auto">
            <a:xfrm>
              <a:off x="2219182" y="4629690"/>
              <a:ext cx="144016" cy="360040"/>
            </a:xfrm>
            <a:prstGeom prst="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bg2"/>
                </a:solidFill>
                <a:effectLst/>
                <a:latin typeface="Arial" charset="0"/>
              </a:endParaRPr>
            </a:p>
          </p:txBody>
        </p:sp>
      </p:grpSp>
      <p:pic>
        <p:nvPicPr>
          <p:cNvPr id="70" name="Picture 46" descr="arrow"/>
          <p:cNvPicPr>
            <a:picLocks noChangeAspect="1" noChangeArrowheads="1"/>
          </p:cNvPicPr>
          <p:nvPr/>
        </p:nvPicPr>
        <p:blipFill>
          <a:blip r:embed="rId11" cstate="email"/>
          <a:srcRect/>
          <a:stretch>
            <a:fillRect/>
          </a:stretch>
        </p:blipFill>
        <p:spPr bwMode="auto">
          <a:xfrm rot="10866687" flipV="1">
            <a:off x="1324453" y="3355256"/>
            <a:ext cx="1258004" cy="1710460"/>
          </a:xfrm>
          <a:prstGeom prst="rect">
            <a:avLst/>
          </a:prstGeom>
          <a:noFill/>
          <a:ln w="9525">
            <a:noFill/>
            <a:miter lim="800000"/>
            <a:headEnd/>
            <a:tailEnd/>
          </a:ln>
        </p:spPr>
      </p:pic>
      <p:pic>
        <p:nvPicPr>
          <p:cNvPr id="60" name="Picture 59" descr="Home Icon.jpg">
            <a:hlinkClick r:id="rId12" action="ppaction://hlinksldjump" tooltip="PES - Single Point Solution"/>
          </p:cNvPr>
          <p:cNvPicPr>
            <a:picLocks noChangeAspect="1"/>
          </p:cNvPicPr>
          <p:nvPr/>
        </p:nvPicPr>
        <p:blipFill>
          <a:blip r:embed="rId13" cstate="email"/>
          <a:stretch>
            <a:fillRect/>
          </a:stretch>
        </p:blipFill>
        <p:spPr>
          <a:xfrm>
            <a:off x="11579544" y="6238278"/>
            <a:ext cx="492722" cy="492722"/>
          </a:xfrm>
          <a:prstGeom prst="rect">
            <a:avLst/>
          </a:prstGeom>
        </p:spPr>
      </p:pic>
      <p:sp>
        <p:nvSpPr>
          <p:cNvPr id="72"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75"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Эффективная эксплуатация за счет прозрачности управления</a:t>
            </a:r>
            <a:endParaRPr lang="en-US" sz="1600" b="1" dirty="0">
              <a:solidFill>
                <a:schemeClr val="bg1"/>
              </a:solidFill>
            </a:endParaRPr>
          </a:p>
        </p:txBody>
      </p:sp>
      <p:pic>
        <p:nvPicPr>
          <p:cNvPr id="76" name="Picture 19" descr="Logo_PlantStruxure_OK"/>
          <p:cNvPicPr>
            <a:picLocks noChangeAspect="1" noChangeArrowheads="1"/>
          </p:cNvPicPr>
          <p:nvPr/>
        </p:nvPicPr>
        <p:blipFill>
          <a:blip r:embed="rId14" cstate="email"/>
          <a:srcRect/>
          <a:stretch>
            <a:fillRect/>
          </a:stretch>
        </p:blipFill>
        <p:spPr bwMode="auto">
          <a:xfrm>
            <a:off x="1219320" y="6327775"/>
            <a:ext cx="2249287" cy="376578"/>
          </a:xfrm>
          <a:prstGeom prst="rect">
            <a:avLst/>
          </a:prstGeom>
          <a:noFill/>
          <a:ln w="9525">
            <a:noFill/>
            <a:miter lim="800000"/>
            <a:headEnd/>
            <a:tailEnd/>
          </a:ln>
        </p:spPr>
      </p:pic>
      <p:pic>
        <p:nvPicPr>
          <p:cNvPr id="46" name="Picture 45" descr="Arrow_down_Dk Grey.png"/>
          <p:cNvPicPr>
            <a:picLocks noChangeAspect="1"/>
          </p:cNvPicPr>
          <p:nvPr/>
        </p:nvPicPr>
        <p:blipFill>
          <a:blip r:embed="rId15"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dirty="0" smtClean="0"/>
              <a:t>Снижение стоимости владения</a:t>
            </a:r>
            <a:r>
              <a:rPr lang="en-IN" dirty="0" smtClean="0"/>
              <a:t/>
            </a:r>
            <a:br>
              <a:rPr lang="en-IN" dirty="0" smtClean="0"/>
            </a:br>
            <a:r>
              <a:rPr lang="en-US" i="1" dirty="0" smtClean="0">
                <a:solidFill>
                  <a:srgbClr val="7F7F7F"/>
                </a:solidFill>
              </a:rPr>
              <a:t> </a:t>
            </a:r>
            <a:r>
              <a:rPr lang="en-IN" dirty="0" smtClean="0"/>
              <a:t> </a:t>
            </a:r>
            <a:endParaRPr lang="en-US" dirty="0"/>
          </a:p>
        </p:txBody>
      </p:sp>
      <p:pic>
        <p:nvPicPr>
          <p:cNvPr id="17" name="Picture 6" descr="Higher"/>
          <p:cNvPicPr>
            <a:picLocks noChangeAspect="1" noChangeArrowheads="1"/>
          </p:cNvPicPr>
          <p:nvPr/>
        </p:nvPicPr>
        <p:blipFill>
          <a:blip r:embed="rId3" cstate="email"/>
          <a:srcRect/>
          <a:stretch>
            <a:fillRect/>
          </a:stretch>
        </p:blipFill>
        <p:spPr bwMode="auto">
          <a:xfrm>
            <a:off x="346256" y="1130086"/>
            <a:ext cx="760412" cy="801687"/>
          </a:xfrm>
          <a:prstGeom prst="rect">
            <a:avLst/>
          </a:prstGeom>
          <a:noFill/>
          <a:ln w="9525">
            <a:noFill/>
            <a:miter lim="800000"/>
            <a:headEnd/>
            <a:tailEnd/>
          </a:ln>
        </p:spPr>
      </p:pic>
      <p:sp>
        <p:nvSpPr>
          <p:cNvPr id="18" name="Text Box 79"/>
          <p:cNvSpPr txBox="1">
            <a:spLocks noChangeArrowheads="1"/>
          </p:cNvSpPr>
          <p:nvPr/>
        </p:nvSpPr>
        <p:spPr bwMode="auto">
          <a:xfrm>
            <a:off x="1050325" y="1198627"/>
            <a:ext cx="10453446" cy="461665"/>
          </a:xfrm>
          <a:prstGeom prst="rect">
            <a:avLst/>
          </a:prstGeom>
          <a:noFill/>
          <a:ln w="12700">
            <a:noFill/>
            <a:miter lim="800000"/>
            <a:headEnd type="none" w="sm" len="sm"/>
            <a:tailEnd type="none" w="sm" len="sm"/>
          </a:ln>
        </p:spPr>
        <p:txBody>
          <a:bodyPr wrap="square">
            <a:spAutoFit/>
          </a:bodyPr>
          <a:lstStyle/>
          <a:p>
            <a:pPr>
              <a:buFont typeface="Wingdings" pitchFamily="2" charset="2"/>
              <a:buNone/>
            </a:pPr>
            <a:r>
              <a:rPr lang="ru-RU" sz="2400" dirty="0" smtClean="0">
                <a:solidFill>
                  <a:schemeClr val="accent5"/>
                </a:solidFill>
                <a:cs typeface="Arial" pitchFamily="34" charset="0"/>
              </a:rPr>
              <a:t>Комплексная поддержка от </a:t>
            </a:r>
            <a:r>
              <a:rPr lang="en-IN" sz="2400" dirty="0" smtClean="0">
                <a:solidFill>
                  <a:schemeClr val="accent5"/>
                </a:solidFill>
                <a:cs typeface="Arial" pitchFamily="34" charset="0"/>
              </a:rPr>
              <a:t> Schneider</a:t>
            </a:r>
            <a:r>
              <a:rPr lang="ru-RU" sz="2400" dirty="0" smtClean="0">
                <a:solidFill>
                  <a:schemeClr val="accent5"/>
                </a:solidFill>
                <a:cs typeface="Arial" pitchFamily="34" charset="0"/>
              </a:rPr>
              <a:t> для управления вашей системой</a:t>
            </a:r>
            <a:endParaRPr lang="en-GB" sz="2400" b="0" dirty="0">
              <a:solidFill>
                <a:schemeClr val="accent5"/>
              </a:solidFill>
              <a:cs typeface="Arial" pitchFamily="34" charset="0"/>
            </a:endParaRPr>
          </a:p>
        </p:txBody>
      </p:sp>
      <p:sp>
        <p:nvSpPr>
          <p:cNvPr id="26"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27"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smtClean="0">
                <a:solidFill>
                  <a:schemeClr val="bg1"/>
                </a:solidFill>
              </a:rPr>
              <a:t>Команды профессионалов для вашей поддержки</a:t>
            </a:r>
            <a:endParaRPr lang="en-US" sz="1600" b="1" dirty="0">
              <a:solidFill>
                <a:schemeClr val="bg1"/>
              </a:solidFill>
            </a:endParaRPr>
          </a:p>
        </p:txBody>
      </p:sp>
      <p:pic>
        <p:nvPicPr>
          <p:cNvPr id="28" name="Picture 19" descr="Logo_PlantStruxure_OK"/>
          <p:cNvPicPr>
            <a:picLocks noChangeAspect="1" noChangeArrowheads="1"/>
          </p:cNvPicPr>
          <p:nvPr/>
        </p:nvPicPr>
        <p:blipFill>
          <a:blip r:embed="rId4" cstate="email"/>
          <a:srcRect/>
          <a:stretch>
            <a:fillRect/>
          </a:stretch>
        </p:blipFill>
        <p:spPr bwMode="auto">
          <a:xfrm>
            <a:off x="1219320" y="6327775"/>
            <a:ext cx="2249287" cy="376578"/>
          </a:xfrm>
          <a:prstGeom prst="rect">
            <a:avLst/>
          </a:prstGeom>
          <a:noFill/>
          <a:ln w="9525">
            <a:noFill/>
            <a:miter lim="800000"/>
            <a:headEnd/>
            <a:tailEnd/>
          </a:ln>
        </p:spPr>
      </p:pic>
      <p:pic>
        <p:nvPicPr>
          <p:cNvPr id="16" name="Picture 10">
            <a:hlinkClick r:id="rId5" action="ppaction://hlinksldjump" tooltip="More Information"/>
          </p:cNvPr>
          <p:cNvPicPr>
            <a:picLocks noChangeAspect="1" noChangeArrowheads="1"/>
          </p:cNvPicPr>
          <p:nvPr/>
        </p:nvPicPr>
        <p:blipFill>
          <a:blip r:embed="rId6" cstate="email"/>
          <a:stretch>
            <a:fillRect/>
          </a:stretch>
        </p:blipFill>
        <p:spPr bwMode="auto">
          <a:xfrm rot="5126115">
            <a:off x="10869820" y="3375537"/>
            <a:ext cx="1020858" cy="766766"/>
          </a:xfrm>
          <a:prstGeom prst="rect">
            <a:avLst/>
          </a:prstGeom>
          <a:noFill/>
          <a:ln>
            <a:noFill/>
          </a:ln>
        </p:spPr>
      </p:pic>
      <p:pic>
        <p:nvPicPr>
          <p:cNvPr id="21" name="Picture 20" descr="Home Icon.jpg">
            <a:hlinkClick r:id="rId7" action="ppaction://hlinksldjump" tooltip="PES - Single Point Solution"/>
          </p:cNvPr>
          <p:cNvPicPr>
            <a:picLocks noChangeAspect="1"/>
          </p:cNvPicPr>
          <p:nvPr/>
        </p:nvPicPr>
        <p:blipFill>
          <a:blip r:embed="rId8" cstate="email"/>
          <a:stretch>
            <a:fillRect/>
          </a:stretch>
        </p:blipFill>
        <p:spPr>
          <a:xfrm>
            <a:off x="11605213" y="6238278"/>
            <a:ext cx="492722" cy="492722"/>
          </a:xfrm>
          <a:prstGeom prst="rect">
            <a:avLst/>
          </a:prstGeom>
        </p:spPr>
      </p:pic>
      <p:pic>
        <p:nvPicPr>
          <p:cNvPr id="22" name="Picture 21" descr="Arrow_down_Dk Grey.png"/>
          <p:cNvPicPr>
            <a:picLocks noChangeAspect="1"/>
          </p:cNvPicPr>
          <p:nvPr/>
        </p:nvPicPr>
        <p:blipFill>
          <a:blip r:embed="rId9" cstate="email"/>
          <a:stretch>
            <a:fillRect/>
          </a:stretch>
        </p:blipFill>
        <p:spPr>
          <a:xfrm rot="16200000">
            <a:off x="353739" y="6216033"/>
            <a:ext cx="377917" cy="576000"/>
          </a:xfrm>
          <a:prstGeom prst="rect">
            <a:avLst/>
          </a:prstGeom>
        </p:spPr>
      </p:pic>
      <p:pic>
        <p:nvPicPr>
          <p:cNvPr id="23" name="Picture 5"/>
          <p:cNvPicPr>
            <a:picLocks noChangeAspect="1" noChangeArrowheads="1"/>
          </p:cNvPicPr>
          <p:nvPr/>
        </p:nvPicPr>
        <p:blipFill>
          <a:blip r:embed="rId10" cstate="email"/>
          <a:srcRect/>
          <a:stretch>
            <a:fillRect/>
          </a:stretch>
        </p:blipFill>
        <p:spPr bwMode="auto">
          <a:xfrm>
            <a:off x="583018" y="2139589"/>
            <a:ext cx="3082224" cy="3672408"/>
          </a:xfrm>
          <a:prstGeom prst="rect">
            <a:avLst/>
          </a:prstGeom>
          <a:ln>
            <a:noFill/>
          </a:ln>
          <a:effectLst>
            <a:outerShdw blurRad="292100" dist="139700" dir="2700000" algn="tl" rotWithShape="0">
              <a:srgbClr val="333333">
                <a:alpha val="65000"/>
              </a:srgbClr>
            </a:outerShdw>
          </a:effectLst>
        </p:spPr>
      </p:pic>
      <p:pic>
        <p:nvPicPr>
          <p:cNvPr id="29" name="Picture 4"/>
          <p:cNvPicPr>
            <a:picLocks noChangeAspect="1" noChangeArrowheads="1"/>
          </p:cNvPicPr>
          <p:nvPr/>
        </p:nvPicPr>
        <p:blipFill>
          <a:blip r:embed="rId11" cstate="email"/>
          <a:srcRect/>
          <a:stretch>
            <a:fillRect/>
          </a:stretch>
        </p:blipFill>
        <p:spPr bwMode="auto">
          <a:xfrm>
            <a:off x="5174780" y="2000648"/>
            <a:ext cx="4760053" cy="18670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4" name="Picture 23" descr="Untitled.jpg"/>
          <p:cNvPicPr>
            <a:picLocks noChangeAspect="1"/>
          </p:cNvPicPr>
          <p:nvPr/>
        </p:nvPicPr>
        <p:blipFill>
          <a:blip r:embed="rId12" cstate="email"/>
          <a:stretch>
            <a:fillRect/>
          </a:stretch>
        </p:blipFill>
        <p:spPr>
          <a:xfrm>
            <a:off x="3796120" y="3486352"/>
            <a:ext cx="3695126" cy="2679671"/>
          </a:xfrm>
          <a:prstGeom prst="rect">
            <a:avLst/>
          </a:prstGeom>
        </p:spPr>
      </p:pic>
      <p:pic>
        <p:nvPicPr>
          <p:cNvPr id="25" name="Picture 24" descr="Untitled.jpg"/>
          <p:cNvPicPr>
            <a:picLocks noChangeAspect="1"/>
          </p:cNvPicPr>
          <p:nvPr/>
        </p:nvPicPr>
        <p:blipFill>
          <a:blip r:embed="rId13" cstate="email"/>
          <a:stretch>
            <a:fillRect/>
          </a:stretch>
        </p:blipFill>
        <p:spPr>
          <a:xfrm>
            <a:off x="7339915" y="3534308"/>
            <a:ext cx="3524726" cy="2476119"/>
          </a:xfrm>
          <a:prstGeom prst="rect">
            <a:avLst/>
          </a:prstGeom>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96" name="Picture 2" descr="Services"/>
          <p:cNvPicPr>
            <a:picLocks noChangeAspect="1" noChangeArrowheads="1"/>
          </p:cNvPicPr>
          <p:nvPr/>
        </p:nvPicPr>
        <p:blipFill>
          <a:blip r:embed="rId2" cstate="email"/>
          <a:srcRect/>
          <a:stretch>
            <a:fillRect/>
          </a:stretch>
        </p:blipFill>
        <p:spPr bwMode="auto">
          <a:xfrm rot="1282196">
            <a:off x="2840521" y="480777"/>
            <a:ext cx="7093219" cy="5400675"/>
          </a:xfrm>
          <a:prstGeom prst="rect">
            <a:avLst/>
          </a:prstGeom>
          <a:noFill/>
          <a:ln w="9525">
            <a:noFill/>
            <a:miter lim="800000"/>
            <a:headEnd/>
            <a:tailEnd/>
          </a:ln>
        </p:spPr>
      </p:pic>
      <p:sp>
        <p:nvSpPr>
          <p:cNvPr id="268294" name="TextBox 16"/>
          <p:cNvSpPr txBox="1">
            <a:spLocks noChangeArrowheads="1"/>
          </p:cNvSpPr>
          <p:nvPr/>
        </p:nvSpPr>
        <p:spPr bwMode="auto">
          <a:xfrm>
            <a:off x="3039763" y="5202962"/>
            <a:ext cx="3929448" cy="923330"/>
          </a:xfrm>
          <a:prstGeom prst="rect">
            <a:avLst/>
          </a:prstGeom>
          <a:noFill/>
          <a:ln w="9525">
            <a:noFill/>
            <a:miter lim="800000"/>
            <a:headEnd/>
            <a:tailEnd/>
          </a:ln>
        </p:spPr>
        <p:txBody>
          <a:bodyPr wrap="square">
            <a:spAutoFit/>
          </a:bodyPr>
          <a:lstStyle/>
          <a:p>
            <a:pPr defTabSz="914400">
              <a:buClrTx/>
              <a:buSzTx/>
              <a:buFontTx/>
              <a:buNone/>
            </a:pPr>
            <a:r>
              <a:rPr lang="ru-RU" dirty="0" smtClean="0">
                <a:solidFill>
                  <a:schemeClr val="accent6">
                    <a:lumMod val="75000"/>
                  </a:schemeClr>
                </a:solidFill>
                <a:latin typeface="+mn-lt"/>
                <a:cs typeface="Arial" pitchFamily="34" charset="0"/>
              </a:rPr>
              <a:t>Аудит производства</a:t>
            </a:r>
            <a:r>
              <a:rPr lang="en-US" dirty="0" smtClean="0">
                <a:solidFill>
                  <a:schemeClr val="accent6">
                    <a:lumMod val="75000"/>
                  </a:schemeClr>
                </a:solidFill>
                <a:latin typeface="+mn-lt"/>
                <a:cs typeface="Arial" pitchFamily="34" charset="0"/>
              </a:rPr>
              <a:t>,</a:t>
            </a:r>
            <a:endParaRPr lang="en-US" dirty="0">
              <a:solidFill>
                <a:schemeClr val="accent6">
                  <a:lumMod val="75000"/>
                </a:schemeClr>
              </a:solidFill>
              <a:latin typeface="+mn-lt"/>
              <a:cs typeface="Arial" pitchFamily="34" charset="0"/>
            </a:endParaRPr>
          </a:p>
          <a:p>
            <a:pPr defTabSz="914400">
              <a:buClrTx/>
              <a:buSzTx/>
              <a:buFontTx/>
              <a:buNone/>
            </a:pPr>
            <a:r>
              <a:rPr lang="ru-RU" dirty="0" smtClean="0">
                <a:solidFill>
                  <a:schemeClr val="accent6">
                    <a:lumMod val="75000"/>
                  </a:schemeClr>
                </a:solidFill>
                <a:latin typeface="+mn-lt"/>
                <a:cs typeface="Arial" pitchFamily="34" charset="0"/>
              </a:rPr>
              <a:t>Сервисы </a:t>
            </a:r>
            <a:r>
              <a:rPr lang="en-US" dirty="0" smtClean="0">
                <a:solidFill>
                  <a:schemeClr val="accent6">
                    <a:lumMod val="75000"/>
                  </a:schemeClr>
                </a:solidFill>
                <a:latin typeface="+mn-lt"/>
                <a:cs typeface="Arial" pitchFamily="34" charset="0"/>
              </a:rPr>
              <a:t>&amp; </a:t>
            </a:r>
            <a:r>
              <a:rPr lang="ru-RU" dirty="0" smtClean="0">
                <a:solidFill>
                  <a:schemeClr val="accent6">
                    <a:lumMod val="75000"/>
                  </a:schemeClr>
                </a:solidFill>
                <a:latin typeface="+mn-lt"/>
                <a:cs typeface="Arial" pitchFamily="34" charset="0"/>
              </a:rPr>
              <a:t>консультации по системе управления</a:t>
            </a:r>
            <a:endParaRPr lang="en-US" dirty="0">
              <a:solidFill>
                <a:schemeClr val="accent6">
                  <a:lumMod val="75000"/>
                </a:schemeClr>
              </a:solidFill>
              <a:latin typeface="+mn-lt"/>
              <a:cs typeface="Arial" pitchFamily="34" charset="0"/>
            </a:endParaRPr>
          </a:p>
        </p:txBody>
      </p:sp>
      <p:sp>
        <p:nvSpPr>
          <p:cNvPr id="268295" name="TextBox 17"/>
          <p:cNvSpPr txBox="1">
            <a:spLocks noChangeArrowheads="1"/>
          </p:cNvSpPr>
          <p:nvPr/>
        </p:nvSpPr>
        <p:spPr bwMode="auto">
          <a:xfrm>
            <a:off x="379181" y="1450875"/>
            <a:ext cx="2806730" cy="646331"/>
          </a:xfrm>
          <a:prstGeom prst="rect">
            <a:avLst/>
          </a:prstGeom>
          <a:noFill/>
          <a:ln w="9525">
            <a:noFill/>
            <a:miter lim="800000"/>
            <a:headEnd/>
            <a:tailEnd/>
          </a:ln>
        </p:spPr>
        <p:txBody>
          <a:bodyPr wrap="none">
            <a:spAutoFit/>
          </a:bodyPr>
          <a:lstStyle/>
          <a:p>
            <a:pPr algn="r" defTabSz="914400">
              <a:buClrTx/>
              <a:buSzTx/>
              <a:buFontTx/>
              <a:buNone/>
            </a:pPr>
            <a:r>
              <a:rPr lang="ru-RU" dirty="0" smtClean="0">
                <a:solidFill>
                  <a:schemeClr val="accent6">
                    <a:lumMod val="75000"/>
                  </a:schemeClr>
                </a:solidFill>
                <a:latin typeface="+mn-lt"/>
                <a:cs typeface="Arial" pitchFamily="34" charset="0"/>
              </a:rPr>
              <a:t>Решения по миграции и </a:t>
            </a:r>
          </a:p>
          <a:p>
            <a:pPr algn="r" defTabSz="914400">
              <a:buClrTx/>
              <a:buSzTx/>
              <a:buFontTx/>
              <a:buNone/>
            </a:pPr>
            <a:r>
              <a:rPr lang="ru-RU" dirty="0" smtClean="0">
                <a:solidFill>
                  <a:schemeClr val="accent6">
                    <a:lumMod val="75000"/>
                  </a:schemeClr>
                </a:solidFill>
                <a:latin typeface="+mn-lt"/>
                <a:cs typeface="Arial" pitchFamily="34" charset="0"/>
              </a:rPr>
              <a:t>модернизации</a:t>
            </a:r>
            <a:endParaRPr lang="en-US" dirty="0">
              <a:solidFill>
                <a:schemeClr val="accent6">
                  <a:lumMod val="75000"/>
                </a:schemeClr>
              </a:solidFill>
              <a:latin typeface="+mn-lt"/>
              <a:cs typeface="Arial" pitchFamily="34" charset="0"/>
            </a:endParaRPr>
          </a:p>
        </p:txBody>
      </p:sp>
      <p:sp>
        <p:nvSpPr>
          <p:cNvPr id="268297" name="AutoShape 5"/>
          <p:cNvSpPr>
            <a:spLocks noChangeArrowheads="1"/>
          </p:cNvSpPr>
          <p:nvPr/>
        </p:nvSpPr>
        <p:spPr bwMode="auto">
          <a:xfrm>
            <a:off x="7456516" y="3301350"/>
            <a:ext cx="1875553" cy="431800"/>
          </a:xfrm>
          <a:prstGeom prst="roundRect">
            <a:avLst>
              <a:gd name="adj" fmla="val 12384"/>
            </a:avLst>
          </a:prstGeom>
          <a:solidFill>
            <a:srgbClr val="009900"/>
          </a:solidFill>
          <a:ln w="12700" algn="ctr">
            <a:solidFill>
              <a:schemeClr val="hlink"/>
            </a:solidFill>
            <a:round/>
            <a:headEnd type="none" w="sm" len="sm"/>
            <a:tailEnd type="none" w="sm" len="sm"/>
          </a:ln>
        </p:spPr>
        <p:txBody>
          <a:bodyPr/>
          <a:lstStyle/>
          <a:p>
            <a:pPr algn="ctr" defTabSz="914400">
              <a:buClrTx/>
              <a:buSzTx/>
              <a:buFontTx/>
              <a:buNone/>
            </a:pPr>
            <a:r>
              <a:rPr lang="ru-RU" b="1" dirty="0" smtClean="0">
                <a:solidFill>
                  <a:srgbClr val="FFFFFF"/>
                </a:solidFill>
                <a:latin typeface="+mn-lt"/>
                <a:cs typeface="Arial" pitchFamily="34" charset="0"/>
              </a:rPr>
              <a:t>Производство</a:t>
            </a:r>
            <a:endParaRPr lang="en-GB" b="1" dirty="0">
              <a:solidFill>
                <a:srgbClr val="FFFFFF"/>
              </a:solidFill>
              <a:latin typeface="+mn-lt"/>
              <a:cs typeface="Arial" pitchFamily="34" charset="0"/>
            </a:endParaRPr>
          </a:p>
        </p:txBody>
      </p:sp>
      <p:sp>
        <p:nvSpPr>
          <p:cNvPr id="268298" name="AutoShape 6"/>
          <p:cNvSpPr>
            <a:spLocks noChangeArrowheads="1"/>
          </p:cNvSpPr>
          <p:nvPr/>
        </p:nvSpPr>
        <p:spPr bwMode="auto">
          <a:xfrm>
            <a:off x="7439065" y="1803529"/>
            <a:ext cx="2220324" cy="431800"/>
          </a:xfrm>
          <a:prstGeom prst="roundRect">
            <a:avLst>
              <a:gd name="adj" fmla="val 12384"/>
            </a:avLst>
          </a:prstGeom>
          <a:solidFill>
            <a:srgbClr val="009900"/>
          </a:solidFill>
          <a:ln w="12700" algn="ctr">
            <a:solidFill>
              <a:schemeClr val="hlink"/>
            </a:solidFill>
            <a:round/>
            <a:headEnd type="none" w="sm" len="sm"/>
            <a:tailEnd type="none" w="sm" len="sm"/>
          </a:ln>
        </p:spPr>
        <p:txBody>
          <a:bodyPr/>
          <a:lstStyle/>
          <a:p>
            <a:pPr algn="ctr" defTabSz="914400">
              <a:buClrTx/>
              <a:buSzTx/>
              <a:buFontTx/>
              <a:buNone/>
            </a:pPr>
            <a:r>
              <a:rPr lang="ru-RU" b="1" dirty="0" smtClean="0">
                <a:solidFill>
                  <a:srgbClr val="FFFFFF"/>
                </a:solidFill>
                <a:latin typeface="+mn-lt"/>
                <a:cs typeface="Arial" pitchFamily="34" charset="0"/>
              </a:rPr>
              <a:t>Проектирование</a:t>
            </a:r>
            <a:endParaRPr lang="en-GB" b="1" dirty="0">
              <a:solidFill>
                <a:srgbClr val="FFFFFF"/>
              </a:solidFill>
              <a:latin typeface="+mn-lt"/>
              <a:cs typeface="Arial" pitchFamily="34" charset="0"/>
            </a:endParaRPr>
          </a:p>
        </p:txBody>
      </p:sp>
      <p:sp>
        <p:nvSpPr>
          <p:cNvPr id="268299" name="AutoShape 7"/>
          <p:cNvSpPr>
            <a:spLocks noChangeArrowheads="1"/>
          </p:cNvSpPr>
          <p:nvPr/>
        </p:nvSpPr>
        <p:spPr bwMode="auto">
          <a:xfrm>
            <a:off x="5110420" y="4741213"/>
            <a:ext cx="1855645" cy="431800"/>
          </a:xfrm>
          <a:prstGeom prst="roundRect">
            <a:avLst>
              <a:gd name="adj" fmla="val 12384"/>
            </a:avLst>
          </a:prstGeom>
          <a:solidFill>
            <a:srgbClr val="009900"/>
          </a:solidFill>
          <a:ln w="12700" algn="ctr">
            <a:solidFill>
              <a:schemeClr val="hlink"/>
            </a:solidFill>
            <a:round/>
            <a:headEnd type="none" w="sm" len="sm"/>
            <a:tailEnd type="none" w="sm" len="sm"/>
          </a:ln>
        </p:spPr>
        <p:txBody>
          <a:bodyPr/>
          <a:lstStyle/>
          <a:p>
            <a:pPr algn="ctr" defTabSz="914400">
              <a:buClrTx/>
              <a:buSzTx/>
              <a:buFontTx/>
              <a:buNone/>
            </a:pPr>
            <a:r>
              <a:rPr lang="ru-RU" b="1" dirty="0" smtClean="0">
                <a:solidFill>
                  <a:srgbClr val="FFFFFF"/>
                </a:solidFill>
                <a:latin typeface="+mn-lt"/>
                <a:cs typeface="Arial" pitchFamily="34" charset="0"/>
              </a:rPr>
              <a:t>Оптимизация</a:t>
            </a:r>
            <a:endParaRPr lang="en-GB" b="1" dirty="0">
              <a:solidFill>
                <a:srgbClr val="FFFFFF"/>
              </a:solidFill>
              <a:latin typeface="+mn-lt"/>
              <a:cs typeface="Arial" pitchFamily="34" charset="0"/>
            </a:endParaRPr>
          </a:p>
        </p:txBody>
      </p:sp>
      <p:sp>
        <p:nvSpPr>
          <p:cNvPr id="268300" name="AutoShape 8"/>
          <p:cNvSpPr>
            <a:spLocks noChangeArrowheads="1"/>
          </p:cNvSpPr>
          <p:nvPr/>
        </p:nvSpPr>
        <p:spPr bwMode="auto">
          <a:xfrm>
            <a:off x="2323495" y="3301350"/>
            <a:ext cx="1990810" cy="431800"/>
          </a:xfrm>
          <a:prstGeom prst="roundRect">
            <a:avLst>
              <a:gd name="adj" fmla="val 12384"/>
            </a:avLst>
          </a:prstGeom>
          <a:solidFill>
            <a:srgbClr val="009900"/>
          </a:solidFill>
          <a:ln w="12700" algn="ctr">
            <a:solidFill>
              <a:schemeClr val="hlink"/>
            </a:solidFill>
            <a:round/>
            <a:headEnd type="none" w="sm" len="sm"/>
            <a:tailEnd type="none" w="sm" len="sm"/>
          </a:ln>
        </p:spPr>
        <p:txBody>
          <a:bodyPr/>
          <a:lstStyle/>
          <a:p>
            <a:pPr algn="ctr" defTabSz="914400">
              <a:buClrTx/>
              <a:buSzTx/>
              <a:buFontTx/>
              <a:buNone/>
            </a:pPr>
            <a:r>
              <a:rPr lang="ru-RU" b="1" dirty="0" smtClean="0">
                <a:solidFill>
                  <a:srgbClr val="FFFFFF"/>
                </a:solidFill>
                <a:latin typeface="+mn-lt"/>
                <a:cs typeface="Arial" pitchFamily="34" charset="0"/>
              </a:rPr>
              <a:t>Эксплуатация</a:t>
            </a:r>
            <a:endParaRPr lang="en-GB" b="1" dirty="0">
              <a:solidFill>
                <a:srgbClr val="FFFFFF"/>
              </a:solidFill>
              <a:latin typeface="+mn-lt"/>
              <a:cs typeface="Arial" pitchFamily="34" charset="0"/>
            </a:endParaRPr>
          </a:p>
        </p:txBody>
      </p:sp>
      <p:sp>
        <p:nvSpPr>
          <p:cNvPr id="268301" name="AutoShape 9"/>
          <p:cNvSpPr>
            <a:spLocks noChangeArrowheads="1"/>
          </p:cNvSpPr>
          <p:nvPr/>
        </p:nvSpPr>
        <p:spPr bwMode="auto">
          <a:xfrm>
            <a:off x="3339021" y="1421146"/>
            <a:ext cx="1633641" cy="431800"/>
          </a:xfrm>
          <a:prstGeom prst="roundRect">
            <a:avLst>
              <a:gd name="adj" fmla="val 12384"/>
            </a:avLst>
          </a:prstGeom>
          <a:solidFill>
            <a:srgbClr val="009900"/>
          </a:solidFill>
          <a:ln w="12700" algn="ctr">
            <a:solidFill>
              <a:schemeClr val="hlink"/>
            </a:solidFill>
            <a:round/>
            <a:headEnd type="none" w="sm" len="sm"/>
            <a:tailEnd type="none" w="sm" len="sm"/>
          </a:ln>
        </p:spPr>
        <p:txBody>
          <a:bodyPr/>
          <a:lstStyle/>
          <a:p>
            <a:pPr algn="ctr" defTabSz="914400">
              <a:buClrTx/>
              <a:buSzTx/>
              <a:buFontTx/>
              <a:buNone/>
            </a:pPr>
            <a:r>
              <a:rPr lang="ru-RU" b="1" dirty="0" smtClean="0">
                <a:solidFill>
                  <a:srgbClr val="FFFFFF"/>
                </a:solidFill>
                <a:latin typeface="+mn-lt"/>
                <a:cs typeface="Arial" pitchFamily="34" charset="0"/>
              </a:rPr>
              <a:t>Обновление</a:t>
            </a:r>
            <a:endParaRPr lang="en-GB" b="1" dirty="0">
              <a:solidFill>
                <a:srgbClr val="FFFFFF"/>
              </a:solidFill>
              <a:latin typeface="+mn-lt"/>
              <a:cs typeface="Arial" pitchFamily="34" charset="0"/>
            </a:endParaRPr>
          </a:p>
        </p:txBody>
      </p:sp>
      <p:sp>
        <p:nvSpPr>
          <p:cNvPr id="268302" name="TextBox 16"/>
          <p:cNvSpPr txBox="1">
            <a:spLocks noChangeArrowheads="1"/>
          </p:cNvSpPr>
          <p:nvPr/>
        </p:nvSpPr>
        <p:spPr bwMode="auto">
          <a:xfrm>
            <a:off x="9550030" y="3164825"/>
            <a:ext cx="1841786" cy="646331"/>
          </a:xfrm>
          <a:prstGeom prst="rect">
            <a:avLst/>
          </a:prstGeom>
          <a:noFill/>
          <a:ln w="9525">
            <a:noFill/>
            <a:miter lim="800000"/>
            <a:headEnd/>
            <a:tailEnd/>
          </a:ln>
        </p:spPr>
        <p:txBody>
          <a:bodyPr wrap="none">
            <a:spAutoFit/>
          </a:bodyPr>
          <a:lstStyle/>
          <a:p>
            <a:pPr defTabSz="914400">
              <a:buClrTx/>
              <a:buSzTx/>
              <a:buFontTx/>
              <a:buNone/>
            </a:pPr>
            <a:r>
              <a:rPr lang="ru-RU" dirty="0" smtClean="0">
                <a:solidFill>
                  <a:schemeClr val="accent6">
                    <a:lumMod val="75000"/>
                  </a:schemeClr>
                </a:solidFill>
                <a:latin typeface="+mn-lt"/>
                <a:cs typeface="Arial" pitchFamily="34" charset="0"/>
              </a:rPr>
              <a:t>Обучение</a:t>
            </a:r>
            <a:endParaRPr lang="en-US" dirty="0">
              <a:solidFill>
                <a:schemeClr val="accent6">
                  <a:lumMod val="75000"/>
                </a:schemeClr>
              </a:solidFill>
              <a:latin typeface="+mn-lt"/>
              <a:cs typeface="Arial" pitchFamily="34" charset="0"/>
            </a:endParaRPr>
          </a:p>
          <a:p>
            <a:pPr defTabSz="914400">
              <a:buClrTx/>
              <a:buSzTx/>
              <a:buFontTx/>
              <a:buNone/>
            </a:pPr>
            <a:r>
              <a:rPr lang="ru-RU" dirty="0" smtClean="0">
                <a:solidFill>
                  <a:schemeClr val="accent6">
                    <a:lumMod val="75000"/>
                  </a:schemeClr>
                </a:solidFill>
                <a:latin typeface="+mn-lt"/>
                <a:cs typeface="Arial" pitchFamily="34" charset="0"/>
              </a:rPr>
              <a:t>Тех. поддержка</a:t>
            </a:r>
            <a:endParaRPr lang="en-US" dirty="0">
              <a:solidFill>
                <a:schemeClr val="accent6">
                  <a:lumMod val="75000"/>
                </a:schemeClr>
              </a:solidFill>
              <a:latin typeface="+mn-lt"/>
              <a:cs typeface="Arial" pitchFamily="34" charset="0"/>
            </a:endParaRPr>
          </a:p>
        </p:txBody>
      </p:sp>
      <p:sp>
        <p:nvSpPr>
          <p:cNvPr id="268303" name="TextBox 15"/>
          <p:cNvSpPr txBox="1">
            <a:spLocks noChangeArrowheads="1"/>
          </p:cNvSpPr>
          <p:nvPr/>
        </p:nvSpPr>
        <p:spPr bwMode="auto">
          <a:xfrm>
            <a:off x="431688" y="3596626"/>
            <a:ext cx="2458045" cy="1200329"/>
          </a:xfrm>
          <a:prstGeom prst="rect">
            <a:avLst/>
          </a:prstGeom>
          <a:noFill/>
          <a:ln w="9525">
            <a:noFill/>
            <a:miter lim="800000"/>
            <a:headEnd/>
            <a:tailEnd/>
          </a:ln>
        </p:spPr>
        <p:txBody>
          <a:bodyPr wrap="none">
            <a:spAutoFit/>
          </a:bodyPr>
          <a:lstStyle/>
          <a:p>
            <a:pPr defTabSz="914400">
              <a:buClrTx/>
              <a:buSzTx/>
              <a:buFontTx/>
              <a:buNone/>
            </a:pPr>
            <a:r>
              <a:rPr lang="ru-RU" dirty="0" smtClean="0">
                <a:solidFill>
                  <a:schemeClr val="accent6">
                    <a:lumMod val="75000"/>
                  </a:schemeClr>
                </a:solidFill>
                <a:latin typeface="+mn-lt"/>
                <a:cs typeface="Arial" pitchFamily="34" charset="0"/>
              </a:rPr>
              <a:t>Обучения</a:t>
            </a:r>
            <a:endParaRPr lang="en-US" dirty="0">
              <a:solidFill>
                <a:schemeClr val="accent6">
                  <a:lumMod val="75000"/>
                </a:schemeClr>
              </a:solidFill>
              <a:latin typeface="+mn-lt"/>
              <a:cs typeface="Arial" pitchFamily="34" charset="0"/>
            </a:endParaRPr>
          </a:p>
          <a:p>
            <a:pPr defTabSz="914400">
              <a:buClrTx/>
              <a:buSzTx/>
              <a:buFontTx/>
              <a:buNone/>
            </a:pPr>
            <a:r>
              <a:rPr lang="ru-RU" dirty="0" smtClean="0">
                <a:solidFill>
                  <a:schemeClr val="accent6">
                    <a:lumMod val="75000"/>
                  </a:schemeClr>
                </a:solidFill>
                <a:latin typeface="+mn-lt"/>
                <a:cs typeface="Arial" pitchFamily="34" charset="0"/>
              </a:rPr>
              <a:t>Сервисный  контракт</a:t>
            </a:r>
            <a:endParaRPr lang="en-US" dirty="0">
              <a:solidFill>
                <a:schemeClr val="accent6">
                  <a:lumMod val="75000"/>
                </a:schemeClr>
              </a:solidFill>
              <a:latin typeface="+mn-lt"/>
              <a:cs typeface="Arial" pitchFamily="34" charset="0"/>
            </a:endParaRPr>
          </a:p>
          <a:p>
            <a:pPr defTabSz="914400">
              <a:buClrTx/>
              <a:buSzTx/>
              <a:buFontTx/>
              <a:buNone/>
            </a:pPr>
            <a:r>
              <a:rPr lang="ru-RU" dirty="0" smtClean="0">
                <a:solidFill>
                  <a:schemeClr val="accent6">
                    <a:lumMod val="75000"/>
                  </a:schemeClr>
                </a:solidFill>
                <a:latin typeface="+mn-lt"/>
                <a:cs typeface="Arial" pitchFamily="34" charset="0"/>
              </a:rPr>
              <a:t>Запчасти</a:t>
            </a:r>
            <a:endParaRPr lang="en-US" dirty="0">
              <a:solidFill>
                <a:schemeClr val="accent6">
                  <a:lumMod val="75000"/>
                </a:schemeClr>
              </a:solidFill>
              <a:latin typeface="+mn-lt"/>
              <a:cs typeface="Arial" pitchFamily="34" charset="0"/>
            </a:endParaRPr>
          </a:p>
          <a:p>
            <a:pPr defTabSz="914400">
              <a:buClrTx/>
              <a:buSzTx/>
              <a:buFontTx/>
              <a:buNone/>
            </a:pPr>
            <a:r>
              <a:rPr lang="ru-RU" dirty="0" smtClean="0">
                <a:solidFill>
                  <a:schemeClr val="accent6">
                    <a:lumMod val="75000"/>
                  </a:schemeClr>
                </a:solidFill>
                <a:latin typeface="+mn-lt"/>
                <a:cs typeface="Arial" pitchFamily="34" charset="0"/>
              </a:rPr>
              <a:t>Ремонт,</a:t>
            </a:r>
            <a:r>
              <a:rPr lang="en-US" dirty="0" smtClean="0">
                <a:solidFill>
                  <a:schemeClr val="accent6">
                    <a:lumMod val="75000"/>
                  </a:schemeClr>
                </a:solidFill>
                <a:latin typeface="+mn-lt"/>
                <a:cs typeface="Arial" pitchFamily="34" charset="0"/>
              </a:rPr>
              <a:t>…</a:t>
            </a:r>
            <a:endParaRPr lang="en-US" dirty="0">
              <a:solidFill>
                <a:schemeClr val="accent6">
                  <a:lumMod val="75000"/>
                </a:schemeClr>
              </a:solidFill>
              <a:latin typeface="+mn-lt"/>
              <a:cs typeface="Arial" pitchFamily="34" charset="0"/>
            </a:endParaRPr>
          </a:p>
        </p:txBody>
      </p:sp>
      <p:pic>
        <p:nvPicPr>
          <p:cNvPr id="268304" name="Picture 26" descr="Logo_PlantStruxure_OK"/>
          <p:cNvPicPr>
            <a:picLocks noChangeAspect="1" noChangeArrowheads="1"/>
          </p:cNvPicPr>
          <p:nvPr/>
        </p:nvPicPr>
        <p:blipFill>
          <a:blip r:embed="rId3" cstate="email"/>
          <a:srcRect/>
          <a:stretch>
            <a:fillRect/>
          </a:stretch>
        </p:blipFill>
        <p:spPr bwMode="auto">
          <a:xfrm>
            <a:off x="3694738" y="2785414"/>
            <a:ext cx="4221651" cy="534987"/>
          </a:xfrm>
          <a:prstGeom prst="rect">
            <a:avLst/>
          </a:prstGeom>
          <a:noFill/>
          <a:ln w="9525">
            <a:noFill/>
            <a:miter lim="800000"/>
            <a:headEnd/>
            <a:tailEnd/>
          </a:ln>
        </p:spPr>
      </p:pic>
      <p:sp>
        <p:nvSpPr>
          <p:cNvPr id="15" name="Title 1"/>
          <p:cNvSpPr txBox="1">
            <a:spLocks/>
          </p:cNvSpPr>
          <p:nvPr/>
        </p:nvSpPr>
        <p:spPr>
          <a:xfrm>
            <a:off x="408508" y="2972594"/>
            <a:ext cx="10969943" cy="1096962"/>
          </a:xfrm>
          <a:prstGeom prst="rect">
            <a:avLst/>
          </a:prstGeom>
        </p:spPr>
        <p:txBody>
          <a:bodyP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009530"/>
              </a:solidFill>
              <a:effectLst/>
              <a:uLnTx/>
              <a:uFillTx/>
              <a:latin typeface="Arial" pitchFamily="34" charset="0"/>
              <a:ea typeface="+mj-ea"/>
              <a:cs typeface="Arial" pitchFamily="34" charset="0"/>
            </a:endParaRPr>
          </a:p>
        </p:txBody>
      </p:sp>
      <p:sp>
        <p:nvSpPr>
          <p:cNvPr id="16" name="Title 15"/>
          <p:cNvSpPr>
            <a:spLocks noGrp="1"/>
          </p:cNvSpPr>
          <p:nvPr>
            <p:ph type="title"/>
          </p:nvPr>
        </p:nvSpPr>
        <p:spPr>
          <a:xfrm>
            <a:off x="431688" y="219871"/>
            <a:ext cx="10969943" cy="1096962"/>
          </a:xfrm>
        </p:spPr>
        <p:txBody>
          <a:bodyPr/>
          <a:lstStyle/>
          <a:p>
            <a:pPr lvl="0"/>
            <a:r>
              <a:rPr lang="ru-RU" dirty="0" smtClean="0"/>
              <a:t>Сервисы в течении жизненного цикла</a:t>
            </a:r>
            <a:endParaRPr lang="en-US" dirty="0"/>
          </a:p>
        </p:txBody>
      </p:sp>
      <p:sp>
        <p:nvSpPr>
          <p:cNvPr id="19" name="Rectangle 18"/>
          <p:cNvSpPr/>
          <p:nvPr/>
        </p:nvSpPr>
        <p:spPr>
          <a:xfrm>
            <a:off x="8707819" y="810178"/>
            <a:ext cx="3144456" cy="646331"/>
          </a:xfrm>
          <a:prstGeom prst="rect">
            <a:avLst/>
          </a:prstGeom>
        </p:spPr>
        <p:txBody>
          <a:bodyPr wrap="square">
            <a:spAutoFit/>
          </a:bodyPr>
          <a:lstStyle/>
          <a:p>
            <a:r>
              <a:rPr lang="ru-RU" dirty="0" smtClean="0">
                <a:solidFill>
                  <a:schemeClr val="accent6">
                    <a:lumMod val="75000"/>
                  </a:schemeClr>
                </a:solidFill>
                <a:latin typeface="+mn-lt"/>
              </a:rPr>
              <a:t>Унификация и тиражирование решений</a:t>
            </a:r>
            <a:endParaRPr lang="en-GB" dirty="0">
              <a:solidFill>
                <a:schemeClr val="accent6">
                  <a:lumMod val="75000"/>
                </a:schemeClr>
              </a:solidFill>
              <a:latin typeface="+mn-lt"/>
            </a:endParaRPr>
          </a:p>
        </p:txBody>
      </p:sp>
      <p:sp>
        <p:nvSpPr>
          <p:cNvPr id="21"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22"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Мощная поддержка</a:t>
            </a:r>
            <a:endParaRPr lang="en-US" sz="1600" b="1" dirty="0">
              <a:solidFill>
                <a:schemeClr val="bg1"/>
              </a:solidFill>
            </a:endParaRPr>
          </a:p>
        </p:txBody>
      </p:sp>
      <p:pic>
        <p:nvPicPr>
          <p:cNvPr id="23" name="Picture 19" descr="Logo_PlantStruxure_OK"/>
          <p:cNvPicPr>
            <a:picLocks noChangeAspect="1" noChangeArrowheads="1"/>
          </p:cNvPicPr>
          <p:nvPr/>
        </p:nvPicPr>
        <p:blipFill>
          <a:blip r:embed="rId3" cstate="email"/>
          <a:srcRect/>
          <a:stretch>
            <a:fillRect/>
          </a:stretch>
        </p:blipFill>
        <p:spPr bwMode="auto">
          <a:xfrm>
            <a:off x="1219320" y="6327775"/>
            <a:ext cx="2249287" cy="376578"/>
          </a:xfrm>
          <a:prstGeom prst="rect">
            <a:avLst/>
          </a:prstGeom>
          <a:noFill/>
          <a:ln w="9525">
            <a:noFill/>
            <a:miter lim="800000"/>
            <a:headEnd/>
            <a:tailEnd/>
          </a:ln>
        </p:spPr>
      </p:pic>
      <p:pic>
        <p:nvPicPr>
          <p:cNvPr id="24" name="Picture 23" descr="Arrow_down_Dk Grey.png"/>
          <p:cNvPicPr>
            <a:picLocks noChangeAspect="1"/>
          </p:cNvPicPr>
          <p:nvPr/>
        </p:nvPicPr>
        <p:blipFill>
          <a:blip r:embed="rId4"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itle 55"/>
          <p:cNvSpPr>
            <a:spLocks noGrp="1"/>
          </p:cNvSpPr>
          <p:nvPr>
            <p:ph type="title"/>
          </p:nvPr>
        </p:nvSpPr>
        <p:spPr/>
        <p:txBody>
          <a:bodyPr/>
          <a:lstStyle/>
          <a:p>
            <a:r>
              <a:rPr lang="ru-RU" dirty="0" smtClean="0"/>
              <a:t>Поддержка </a:t>
            </a:r>
            <a:r>
              <a:rPr lang="en-IN" dirty="0" smtClean="0"/>
              <a:t>PES</a:t>
            </a:r>
            <a:endParaRPr lang="en-US" dirty="0"/>
          </a:p>
        </p:txBody>
      </p:sp>
      <p:grpSp>
        <p:nvGrpSpPr>
          <p:cNvPr id="2" name="Group 22"/>
          <p:cNvGrpSpPr/>
          <p:nvPr/>
        </p:nvGrpSpPr>
        <p:grpSpPr>
          <a:xfrm>
            <a:off x="326569" y="1192192"/>
            <a:ext cx="10843001" cy="4912444"/>
            <a:chOff x="231569" y="1065190"/>
            <a:chExt cx="11026238" cy="5395696"/>
          </a:xfrm>
        </p:grpSpPr>
        <p:pic>
          <p:nvPicPr>
            <p:cNvPr id="332803" name="Picture 3"/>
            <p:cNvPicPr>
              <a:picLocks noChangeAspect="1" noChangeArrowheads="1"/>
            </p:cNvPicPr>
            <p:nvPr/>
          </p:nvPicPr>
          <p:blipFill>
            <a:blip r:embed="rId3" cstate="email"/>
            <a:srcRect/>
            <a:stretch>
              <a:fillRect/>
            </a:stretch>
          </p:blipFill>
          <p:spPr bwMode="auto">
            <a:xfrm>
              <a:off x="440273" y="1065190"/>
              <a:ext cx="9285617" cy="5395696"/>
            </a:xfrm>
            <a:prstGeom prst="rect">
              <a:avLst/>
            </a:prstGeom>
            <a:noFill/>
            <a:ln w="9525">
              <a:noFill/>
              <a:miter lim="800000"/>
              <a:headEnd/>
              <a:tailEnd/>
            </a:ln>
          </p:spPr>
        </p:pic>
        <p:sp>
          <p:nvSpPr>
            <p:cNvPr id="33" name="Oval 32"/>
            <p:cNvSpPr/>
            <p:nvPr/>
          </p:nvSpPr>
          <p:spPr>
            <a:xfrm>
              <a:off x="5807034" y="4750130"/>
              <a:ext cx="783771" cy="296883"/>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5807034" y="4453247"/>
              <a:ext cx="783771" cy="296883"/>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5807034" y="5047013"/>
              <a:ext cx="783771" cy="296883"/>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2529445" y="4601688"/>
              <a:ext cx="783771" cy="296883"/>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2529445" y="4898571"/>
              <a:ext cx="783771" cy="296883"/>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ounded Rectangle 40"/>
            <p:cNvSpPr/>
            <p:nvPr/>
          </p:nvSpPr>
          <p:spPr>
            <a:xfrm>
              <a:off x="9203376" y="3617910"/>
              <a:ext cx="2054431" cy="835338"/>
            </a:xfrm>
            <a:prstGeom prst="roundRect">
              <a:avLst/>
            </a:prstGeom>
            <a:solidFill>
              <a:srgbClr val="9FA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t>Живое обсуждение ваших вопросов</a:t>
              </a:r>
              <a:endParaRPr lang="en-US" sz="1600" dirty="0"/>
            </a:p>
          </p:txBody>
        </p:sp>
        <p:sp>
          <p:nvSpPr>
            <p:cNvPr id="42" name="Rounded Rectangle 41"/>
            <p:cNvSpPr/>
            <p:nvPr/>
          </p:nvSpPr>
          <p:spPr>
            <a:xfrm>
              <a:off x="9203376" y="4572000"/>
              <a:ext cx="2054431" cy="475013"/>
            </a:xfrm>
            <a:prstGeom prst="roundRect">
              <a:avLst/>
            </a:prstGeom>
            <a:solidFill>
              <a:srgbClr val="9FA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t>Консультации с экспертами</a:t>
              </a:r>
              <a:endParaRPr lang="en-US" sz="1600" dirty="0"/>
            </a:p>
          </p:txBody>
        </p:sp>
        <p:sp>
          <p:nvSpPr>
            <p:cNvPr id="43" name="Rounded Rectangle 42"/>
            <p:cNvSpPr/>
            <p:nvPr/>
          </p:nvSpPr>
          <p:spPr>
            <a:xfrm>
              <a:off x="7505205" y="5195454"/>
              <a:ext cx="2054431" cy="475013"/>
            </a:xfrm>
            <a:prstGeom prst="roundRect">
              <a:avLst/>
            </a:prstGeom>
            <a:solidFill>
              <a:srgbClr val="9FA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t>Телефонная поддержка</a:t>
              </a:r>
              <a:endParaRPr lang="en-US" sz="1600" dirty="0"/>
            </a:p>
          </p:txBody>
        </p:sp>
        <p:sp>
          <p:nvSpPr>
            <p:cNvPr id="44" name="Rounded Rectangle 43"/>
            <p:cNvSpPr/>
            <p:nvPr/>
          </p:nvSpPr>
          <p:spPr>
            <a:xfrm>
              <a:off x="2286000" y="5432960"/>
              <a:ext cx="2054431" cy="475013"/>
            </a:xfrm>
            <a:prstGeom prst="roundRect">
              <a:avLst/>
            </a:prstGeom>
            <a:solidFill>
              <a:srgbClr val="9FA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t>Консультации в форуме</a:t>
              </a:r>
              <a:endParaRPr lang="en-US" sz="1600" dirty="0"/>
            </a:p>
          </p:txBody>
        </p:sp>
        <p:sp>
          <p:nvSpPr>
            <p:cNvPr id="45" name="Rounded Rectangle 44"/>
            <p:cNvSpPr/>
            <p:nvPr/>
          </p:nvSpPr>
          <p:spPr>
            <a:xfrm>
              <a:off x="231569" y="3800104"/>
              <a:ext cx="2054431" cy="475013"/>
            </a:xfrm>
            <a:prstGeom prst="roundRect">
              <a:avLst/>
            </a:prstGeom>
            <a:solidFill>
              <a:srgbClr val="9FA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t>Доступ к базе знаний</a:t>
              </a:r>
              <a:endParaRPr lang="en-US" sz="1600" dirty="0"/>
            </a:p>
          </p:txBody>
        </p:sp>
        <p:cxnSp>
          <p:nvCxnSpPr>
            <p:cNvPr id="47" name="Straight Arrow Connector 46"/>
            <p:cNvCxnSpPr>
              <a:stCxn id="37" idx="1"/>
            </p:cNvCxnSpPr>
            <p:nvPr/>
          </p:nvCxnSpPr>
          <p:spPr>
            <a:xfrm flipH="1" flipV="1">
              <a:off x="2286000" y="4275117"/>
              <a:ext cx="358226" cy="370048"/>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6590805" y="4275117"/>
              <a:ext cx="2612571" cy="296883"/>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endCxn id="42" idx="1"/>
            </p:cNvCxnSpPr>
            <p:nvPr/>
          </p:nvCxnSpPr>
          <p:spPr>
            <a:xfrm flipV="1">
              <a:off x="6590805" y="4809507"/>
              <a:ext cx="2612571" cy="89065"/>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6590805" y="5239987"/>
              <a:ext cx="914400" cy="192973"/>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3063833" y="5150923"/>
              <a:ext cx="0" cy="282037"/>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3"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24"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Мощная поддержка</a:t>
            </a:r>
            <a:endParaRPr lang="en-US" sz="1600" b="1" dirty="0">
              <a:solidFill>
                <a:schemeClr val="bg1"/>
              </a:solidFill>
            </a:endParaRPr>
          </a:p>
        </p:txBody>
      </p:sp>
      <p:pic>
        <p:nvPicPr>
          <p:cNvPr id="25" name="Picture 19" descr="Logo_PlantStruxure_OK"/>
          <p:cNvPicPr>
            <a:picLocks noChangeAspect="1" noChangeArrowheads="1"/>
          </p:cNvPicPr>
          <p:nvPr/>
        </p:nvPicPr>
        <p:blipFill>
          <a:blip r:embed="rId4" cstate="email"/>
          <a:srcRect/>
          <a:stretch>
            <a:fillRect/>
          </a:stretch>
        </p:blipFill>
        <p:spPr bwMode="auto">
          <a:xfrm>
            <a:off x="1219320" y="6327775"/>
            <a:ext cx="2249287" cy="376578"/>
          </a:xfrm>
          <a:prstGeom prst="rect">
            <a:avLst/>
          </a:prstGeom>
          <a:noFill/>
          <a:ln w="9525">
            <a:noFill/>
            <a:miter lim="800000"/>
            <a:headEnd/>
            <a:tailEnd/>
          </a:ln>
        </p:spPr>
      </p:pic>
      <p:pic>
        <p:nvPicPr>
          <p:cNvPr id="26" name="Picture 25" descr="Arrow_down_Dk Grey.png"/>
          <p:cNvPicPr>
            <a:picLocks noChangeAspect="1"/>
          </p:cNvPicPr>
          <p:nvPr/>
        </p:nvPicPr>
        <p:blipFill>
          <a:blip r:embed="rId5" cstate="email"/>
          <a:stretch>
            <a:fillRect/>
          </a:stretch>
        </p:blipFill>
        <p:spPr>
          <a:xfrm rot="16200000">
            <a:off x="353739" y="6216033"/>
            <a:ext cx="377917" cy="576000"/>
          </a:xfrm>
          <a:prstGeom prst="rect">
            <a:avLst/>
          </a:prstGeom>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 name="Diagram 63"/>
          <p:cNvGraphicFramePr/>
          <p:nvPr/>
        </p:nvGraphicFramePr>
        <p:xfrm>
          <a:off x="448780" y="-245520"/>
          <a:ext cx="11067595" cy="648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5550" name="Titre 33"/>
          <p:cNvSpPr>
            <a:spLocks noGrp="1"/>
          </p:cNvSpPr>
          <p:nvPr>
            <p:ph type="title"/>
          </p:nvPr>
        </p:nvSpPr>
        <p:spPr>
          <a:xfrm>
            <a:off x="165863" y="51355"/>
            <a:ext cx="10079059" cy="968376"/>
          </a:xfrm>
        </p:spPr>
        <p:txBody>
          <a:bodyPr/>
          <a:lstStyle/>
          <a:p>
            <a:r>
              <a:rPr lang="en-US" dirty="0" smtClean="0"/>
              <a:t>PES </a:t>
            </a:r>
            <a:r>
              <a:rPr lang="ru-RU" dirty="0" smtClean="0"/>
              <a:t> - отличное решение ваших задач</a:t>
            </a:r>
            <a:r>
              <a:rPr lang="en-US" dirty="0" smtClean="0"/>
              <a:t>… </a:t>
            </a:r>
          </a:p>
        </p:txBody>
      </p:sp>
      <p:pic>
        <p:nvPicPr>
          <p:cNvPr id="11" name="Picture 10" descr="Home Icon.jpg">
            <a:hlinkClick r:id="rId8" action="ppaction://hlinksldjump" tooltip="PES - Single Point Solution"/>
          </p:cNvPr>
          <p:cNvPicPr>
            <a:picLocks noChangeAspect="1"/>
          </p:cNvPicPr>
          <p:nvPr/>
        </p:nvPicPr>
        <p:blipFill>
          <a:blip r:embed="rId9" cstate="email"/>
          <a:stretch>
            <a:fillRect/>
          </a:stretch>
        </p:blipFill>
        <p:spPr>
          <a:xfrm>
            <a:off x="11605213" y="6238278"/>
            <a:ext cx="492722" cy="492722"/>
          </a:xfrm>
          <a:prstGeom prst="rect">
            <a:avLst/>
          </a:prstGeom>
        </p:spPr>
      </p:pic>
      <p:pic>
        <p:nvPicPr>
          <p:cNvPr id="10" name="Picture 3" descr="C:\Users\SESA95455\Desktop\Promotion, Community &amp; Launch\Business Reviews\Plant Solutions Marketing\September 2013\environmental.png"/>
          <p:cNvPicPr>
            <a:picLocks noChangeAspect="1" noChangeArrowheads="1"/>
          </p:cNvPicPr>
          <p:nvPr/>
        </p:nvPicPr>
        <p:blipFill>
          <a:blip r:embed="rId10" cstate="email"/>
          <a:srcRect/>
          <a:stretch>
            <a:fillRect/>
          </a:stretch>
        </p:blipFill>
        <p:spPr bwMode="auto">
          <a:xfrm>
            <a:off x="8947319" y="-57406"/>
            <a:ext cx="681593" cy="647870"/>
          </a:xfrm>
          <a:prstGeom prst="rect">
            <a:avLst/>
          </a:prstGeom>
          <a:noFill/>
          <a:ln w="9525">
            <a:noFill/>
            <a:miter lim="800000"/>
            <a:headEnd/>
            <a:tailEnd/>
          </a:ln>
        </p:spPr>
      </p:pic>
      <p:pic>
        <p:nvPicPr>
          <p:cNvPr id="12" name="Picture 3" descr="J:\Marcomms\Diagrams\UVP icons\Maintenance-excellence.png"/>
          <p:cNvPicPr>
            <a:picLocks noChangeAspect="1" noChangeArrowheads="1"/>
          </p:cNvPicPr>
          <p:nvPr/>
        </p:nvPicPr>
        <p:blipFill>
          <a:blip r:embed="rId11" cstate="email"/>
          <a:srcRect/>
          <a:stretch>
            <a:fillRect/>
          </a:stretch>
        </p:blipFill>
        <p:spPr bwMode="auto">
          <a:xfrm>
            <a:off x="11599498" y="0"/>
            <a:ext cx="573947" cy="545360"/>
          </a:xfrm>
          <a:prstGeom prst="rect">
            <a:avLst/>
          </a:prstGeom>
          <a:noFill/>
          <a:ln w="9525">
            <a:noFill/>
            <a:miter lim="800000"/>
            <a:headEnd/>
            <a:tailEnd/>
          </a:ln>
        </p:spPr>
      </p:pic>
      <p:pic>
        <p:nvPicPr>
          <p:cNvPr id="13" name="Picture 2" descr="J:\Marcomms\Diagrams\UVP icons\Operational-Intelligence.png"/>
          <p:cNvPicPr>
            <a:picLocks noChangeAspect="1" noChangeArrowheads="1"/>
          </p:cNvPicPr>
          <p:nvPr/>
        </p:nvPicPr>
        <p:blipFill>
          <a:blip r:embed="rId12" cstate="email"/>
          <a:srcRect/>
          <a:stretch>
            <a:fillRect/>
          </a:stretch>
        </p:blipFill>
        <p:spPr bwMode="auto">
          <a:xfrm>
            <a:off x="9672494" y="0"/>
            <a:ext cx="578415" cy="544172"/>
          </a:xfrm>
          <a:prstGeom prst="rect">
            <a:avLst/>
          </a:prstGeom>
          <a:noFill/>
          <a:ln w="9525">
            <a:noFill/>
            <a:miter lim="800000"/>
            <a:headEnd/>
            <a:tailEnd/>
          </a:ln>
        </p:spPr>
      </p:pic>
      <p:pic>
        <p:nvPicPr>
          <p:cNvPr id="14" name="Picture 6" descr="J:\Marcomms\Diagrams\UVP icons\Investment protection.png"/>
          <p:cNvPicPr>
            <a:picLocks noChangeAspect="1" noChangeArrowheads="1"/>
          </p:cNvPicPr>
          <p:nvPr/>
        </p:nvPicPr>
        <p:blipFill>
          <a:blip r:embed="rId13" cstate="email"/>
          <a:srcRect/>
          <a:stretch>
            <a:fillRect/>
          </a:stretch>
        </p:blipFill>
        <p:spPr bwMode="auto">
          <a:xfrm>
            <a:off x="10985771" y="0"/>
            <a:ext cx="570145" cy="544172"/>
          </a:xfrm>
          <a:prstGeom prst="rect">
            <a:avLst/>
          </a:prstGeom>
          <a:noFill/>
          <a:ln w="9525">
            <a:noFill/>
            <a:miter lim="800000"/>
            <a:headEnd/>
            <a:tailEnd/>
          </a:ln>
        </p:spPr>
      </p:pic>
      <p:pic>
        <p:nvPicPr>
          <p:cNvPr id="15" name="Picture 2" descr="C:\Users\SESA95455\Desktop\Promotion, Community &amp; Launch\Business Reviews\Plant Solutions Marketing\September 2013\time-to-market.png"/>
          <p:cNvPicPr>
            <a:picLocks noChangeAspect="1" noChangeArrowheads="1"/>
          </p:cNvPicPr>
          <p:nvPr/>
        </p:nvPicPr>
        <p:blipFill>
          <a:blip r:embed="rId14" cstate="email"/>
          <a:srcRect/>
          <a:stretch>
            <a:fillRect/>
          </a:stretch>
        </p:blipFill>
        <p:spPr bwMode="auto">
          <a:xfrm>
            <a:off x="10294490" y="-35701"/>
            <a:ext cx="647700" cy="59626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79" name="Rectangle 23"/>
          <p:cNvSpPr>
            <a:spLocks noGrp="1" noChangeArrowheads="1"/>
          </p:cNvSpPr>
          <p:nvPr>
            <p:ph type="title"/>
          </p:nvPr>
        </p:nvSpPr>
        <p:spPr>
          <a:xfrm>
            <a:off x="499403" y="265113"/>
            <a:ext cx="11174041" cy="1096962"/>
          </a:xfrm>
        </p:spPr>
        <p:txBody>
          <a:bodyPr/>
          <a:lstStyle/>
          <a:p>
            <a:pPr eaLnBrk="1" hangingPunct="1"/>
            <a:r>
              <a:rPr lang="fr-FR" dirty="0" smtClean="0"/>
              <a:t>PlantStruxure PES – </a:t>
            </a:r>
            <a:r>
              <a:rPr lang="ru-RU" dirty="0" smtClean="0"/>
              <a:t>Единое решение для ваших задач</a:t>
            </a:r>
            <a:endParaRPr lang="en-GB" dirty="0" smtClean="0"/>
          </a:p>
        </p:txBody>
      </p:sp>
      <p:sp>
        <p:nvSpPr>
          <p:cNvPr id="19458" name="Rectangle 29"/>
          <p:cNvSpPr>
            <a:spLocks noChangeArrowheads="1"/>
          </p:cNvSpPr>
          <p:nvPr/>
        </p:nvSpPr>
        <p:spPr bwMode="auto">
          <a:xfrm>
            <a:off x="9645254" y="1530350"/>
            <a:ext cx="2209225" cy="457200"/>
          </a:xfrm>
          <a:prstGeom prst="rect">
            <a:avLst/>
          </a:prstGeom>
          <a:noFill/>
          <a:ln w="9525">
            <a:noFill/>
            <a:miter lim="800000"/>
            <a:headEnd/>
            <a:tailEnd/>
          </a:ln>
        </p:spPr>
        <p:txBody>
          <a:bodyPr>
            <a:spAutoFit/>
          </a:bodyPr>
          <a:lstStyle/>
          <a:p>
            <a:pPr defTabSz="914400"/>
            <a:r>
              <a:rPr lang="ru-RU" sz="2400" dirty="0" smtClean="0">
                <a:solidFill>
                  <a:srgbClr val="00B0F0"/>
                </a:solidFill>
                <a:cs typeface="Arial" pitchFamily="34" charset="0"/>
              </a:rPr>
              <a:t>Интеграция</a:t>
            </a:r>
            <a:endParaRPr lang="en-US" sz="2400" dirty="0">
              <a:solidFill>
                <a:srgbClr val="00B0F0"/>
              </a:solidFill>
              <a:cs typeface="Arial" pitchFamily="34" charset="0"/>
            </a:endParaRPr>
          </a:p>
        </p:txBody>
      </p:sp>
      <p:pic>
        <p:nvPicPr>
          <p:cNvPr id="33" name="Picture 32" descr="Plus.emf"/>
          <p:cNvPicPr>
            <a:picLocks noChangeAspect="1"/>
          </p:cNvPicPr>
          <p:nvPr/>
        </p:nvPicPr>
        <p:blipFill>
          <a:blip r:embed="rId3" cstate="email">
            <a:duotone>
              <a:schemeClr val="bg2">
                <a:shade val="45000"/>
                <a:satMod val="135000"/>
              </a:schemeClr>
              <a:prstClr val="white"/>
            </a:duotone>
          </a:blip>
          <a:stretch>
            <a:fillRect/>
          </a:stretch>
        </p:blipFill>
        <p:spPr>
          <a:xfrm>
            <a:off x="7350812" y="2436241"/>
            <a:ext cx="481487" cy="367800"/>
          </a:xfrm>
          <a:prstGeom prst="rect">
            <a:avLst/>
          </a:prstGeom>
        </p:spPr>
      </p:pic>
      <p:sp>
        <p:nvSpPr>
          <p:cNvPr id="19460" name="Rectangle 33"/>
          <p:cNvSpPr>
            <a:spLocks noChangeArrowheads="1"/>
          </p:cNvSpPr>
          <p:nvPr/>
        </p:nvSpPr>
        <p:spPr bwMode="auto">
          <a:xfrm>
            <a:off x="8686655" y="1963738"/>
            <a:ext cx="3167824" cy="457200"/>
          </a:xfrm>
          <a:prstGeom prst="rect">
            <a:avLst/>
          </a:prstGeom>
          <a:noFill/>
          <a:ln w="9525">
            <a:noFill/>
            <a:miter lim="800000"/>
            <a:headEnd/>
            <a:tailEnd/>
          </a:ln>
        </p:spPr>
        <p:txBody>
          <a:bodyPr>
            <a:spAutoFit/>
          </a:bodyPr>
          <a:lstStyle/>
          <a:p>
            <a:pPr defTabSz="914400"/>
            <a:r>
              <a:rPr lang="ru-RU" sz="2400" dirty="0" smtClean="0">
                <a:solidFill>
                  <a:srgbClr val="00B0F0"/>
                </a:solidFill>
                <a:cs typeface="Arial" pitchFamily="34" charset="0"/>
              </a:rPr>
              <a:t>Единая база данных</a:t>
            </a:r>
            <a:endParaRPr lang="en-US" sz="2400" dirty="0">
              <a:solidFill>
                <a:srgbClr val="00B0F0"/>
              </a:solidFill>
              <a:cs typeface="Arial" pitchFamily="34" charset="0"/>
            </a:endParaRPr>
          </a:p>
        </p:txBody>
      </p:sp>
      <p:sp>
        <p:nvSpPr>
          <p:cNvPr id="19461" name="Rectangle 34"/>
          <p:cNvSpPr>
            <a:spLocks noChangeArrowheads="1"/>
          </p:cNvSpPr>
          <p:nvPr/>
        </p:nvSpPr>
        <p:spPr bwMode="auto">
          <a:xfrm>
            <a:off x="7821163" y="2395538"/>
            <a:ext cx="4033316" cy="457200"/>
          </a:xfrm>
          <a:prstGeom prst="rect">
            <a:avLst/>
          </a:prstGeom>
          <a:noFill/>
          <a:ln w="9525">
            <a:noFill/>
            <a:miter lim="800000"/>
            <a:headEnd/>
            <a:tailEnd/>
          </a:ln>
        </p:spPr>
        <p:txBody>
          <a:bodyPr>
            <a:spAutoFit/>
          </a:bodyPr>
          <a:lstStyle/>
          <a:p>
            <a:pPr defTabSz="914400"/>
            <a:r>
              <a:rPr lang="ru-RU" sz="2400" dirty="0" smtClean="0">
                <a:solidFill>
                  <a:srgbClr val="00B0F0"/>
                </a:solidFill>
                <a:cs typeface="Arial" pitchFamily="34" charset="0"/>
              </a:rPr>
              <a:t>Мощная диагностика</a:t>
            </a:r>
            <a:endParaRPr lang="en-US" sz="2400" dirty="0">
              <a:solidFill>
                <a:srgbClr val="00B0F0"/>
              </a:solidFill>
              <a:cs typeface="Arial" pitchFamily="34" charset="0"/>
            </a:endParaRPr>
          </a:p>
        </p:txBody>
      </p:sp>
      <p:pic>
        <p:nvPicPr>
          <p:cNvPr id="39" name="Picture 38" descr="Plus.emf"/>
          <p:cNvPicPr>
            <a:picLocks noChangeAspect="1"/>
          </p:cNvPicPr>
          <p:nvPr/>
        </p:nvPicPr>
        <p:blipFill>
          <a:blip r:embed="rId3" cstate="email">
            <a:duotone>
              <a:schemeClr val="bg2">
                <a:shade val="45000"/>
                <a:satMod val="135000"/>
              </a:schemeClr>
              <a:prstClr val="white"/>
            </a:duotone>
          </a:blip>
          <a:stretch>
            <a:fillRect/>
          </a:stretch>
        </p:blipFill>
        <p:spPr>
          <a:xfrm>
            <a:off x="2802435" y="1564060"/>
            <a:ext cx="479436" cy="367801"/>
          </a:xfrm>
          <a:prstGeom prst="rect">
            <a:avLst/>
          </a:prstGeom>
        </p:spPr>
      </p:pic>
      <p:sp>
        <p:nvSpPr>
          <p:cNvPr id="19464" name="Rectangle 39"/>
          <p:cNvSpPr>
            <a:spLocks noChangeArrowheads="1"/>
          </p:cNvSpPr>
          <p:nvPr/>
        </p:nvSpPr>
        <p:spPr bwMode="auto">
          <a:xfrm>
            <a:off x="905698" y="1487488"/>
            <a:ext cx="1446806" cy="461665"/>
          </a:xfrm>
          <a:prstGeom prst="rect">
            <a:avLst/>
          </a:prstGeom>
          <a:noFill/>
          <a:ln w="9525">
            <a:noFill/>
            <a:miter lim="800000"/>
            <a:headEnd/>
            <a:tailEnd/>
          </a:ln>
        </p:spPr>
        <p:txBody>
          <a:bodyPr wrap="none">
            <a:spAutoFit/>
          </a:bodyPr>
          <a:lstStyle/>
          <a:p>
            <a:pPr defTabSz="914400"/>
            <a:r>
              <a:rPr lang="ru-RU" sz="2400" dirty="0" smtClean="0">
                <a:solidFill>
                  <a:srgbClr val="00B0F0"/>
                </a:solidFill>
                <a:cs typeface="Arial" pitchFamily="34" charset="0"/>
              </a:rPr>
              <a:t>Гибкость</a:t>
            </a:r>
            <a:endParaRPr lang="en-US" sz="2400" dirty="0">
              <a:solidFill>
                <a:srgbClr val="00B0F0"/>
              </a:solidFill>
              <a:cs typeface="Arial" pitchFamily="34" charset="0"/>
            </a:endParaRPr>
          </a:p>
        </p:txBody>
      </p:sp>
      <p:sp>
        <p:nvSpPr>
          <p:cNvPr id="19465" name="Rectangle 40"/>
          <p:cNvSpPr>
            <a:spLocks noChangeArrowheads="1"/>
          </p:cNvSpPr>
          <p:nvPr/>
        </p:nvSpPr>
        <p:spPr bwMode="auto">
          <a:xfrm>
            <a:off x="905697" y="1920875"/>
            <a:ext cx="1856342" cy="461665"/>
          </a:xfrm>
          <a:prstGeom prst="rect">
            <a:avLst/>
          </a:prstGeom>
          <a:noFill/>
          <a:ln w="9525">
            <a:noFill/>
            <a:miter lim="800000"/>
            <a:headEnd/>
            <a:tailEnd/>
          </a:ln>
        </p:spPr>
        <p:txBody>
          <a:bodyPr wrap="none">
            <a:spAutoFit/>
          </a:bodyPr>
          <a:lstStyle/>
          <a:p>
            <a:pPr defTabSz="914400"/>
            <a:r>
              <a:rPr lang="ru-RU" sz="2400" dirty="0" smtClean="0">
                <a:solidFill>
                  <a:srgbClr val="00B0F0"/>
                </a:solidFill>
                <a:cs typeface="Arial" pitchFamily="34" charset="0"/>
              </a:rPr>
              <a:t>Открытость</a:t>
            </a:r>
            <a:endParaRPr lang="en-US" sz="2400" dirty="0">
              <a:solidFill>
                <a:srgbClr val="00B0F0"/>
              </a:solidFill>
              <a:cs typeface="Arial" pitchFamily="34" charset="0"/>
            </a:endParaRPr>
          </a:p>
        </p:txBody>
      </p:sp>
      <p:pic>
        <p:nvPicPr>
          <p:cNvPr id="42" name="Picture 41" descr="Plus.emf"/>
          <p:cNvPicPr>
            <a:picLocks noChangeAspect="1"/>
          </p:cNvPicPr>
          <p:nvPr/>
        </p:nvPicPr>
        <p:blipFill>
          <a:blip r:embed="rId3" cstate="email">
            <a:duotone>
              <a:schemeClr val="bg2">
                <a:shade val="45000"/>
                <a:satMod val="135000"/>
              </a:schemeClr>
              <a:prstClr val="white"/>
            </a:duotone>
          </a:blip>
          <a:stretch>
            <a:fillRect/>
          </a:stretch>
        </p:blipFill>
        <p:spPr>
          <a:xfrm>
            <a:off x="3090227" y="1999404"/>
            <a:ext cx="479436" cy="368046"/>
          </a:xfrm>
          <a:prstGeom prst="rect">
            <a:avLst/>
          </a:prstGeom>
        </p:spPr>
      </p:pic>
      <p:sp>
        <p:nvSpPr>
          <p:cNvPr id="19467" name="Rectangle 42"/>
          <p:cNvSpPr>
            <a:spLocks noChangeArrowheads="1"/>
          </p:cNvSpPr>
          <p:nvPr/>
        </p:nvSpPr>
        <p:spPr bwMode="auto">
          <a:xfrm>
            <a:off x="905698" y="2395538"/>
            <a:ext cx="1514325" cy="461665"/>
          </a:xfrm>
          <a:prstGeom prst="rect">
            <a:avLst/>
          </a:prstGeom>
          <a:noFill/>
          <a:ln w="9525">
            <a:noFill/>
            <a:miter lim="800000"/>
            <a:headEnd/>
            <a:tailEnd/>
          </a:ln>
        </p:spPr>
        <p:txBody>
          <a:bodyPr wrap="none">
            <a:spAutoFit/>
          </a:bodyPr>
          <a:lstStyle/>
          <a:p>
            <a:pPr defTabSz="914400"/>
            <a:r>
              <a:rPr lang="ru-RU" sz="2400" dirty="0" smtClean="0">
                <a:solidFill>
                  <a:srgbClr val="00B0F0"/>
                </a:solidFill>
                <a:cs typeface="Arial" pitchFamily="34" charset="0"/>
              </a:rPr>
              <a:t>Простота</a:t>
            </a:r>
            <a:endParaRPr lang="en-US" sz="2400" dirty="0">
              <a:solidFill>
                <a:srgbClr val="00B0F0"/>
              </a:solidFill>
              <a:cs typeface="Arial" pitchFamily="34" charset="0"/>
            </a:endParaRPr>
          </a:p>
        </p:txBody>
      </p:sp>
      <p:pic>
        <p:nvPicPr>
          <p:cNvPr id="44" name="Picture 43" descr="Plus.emf"/>
          <p:cNvPicPr>
            <a:picLocks noChangeAspect="1"/>
          </p:cNvPicPr>
          <p:nvPr/>
        </p:nvPicPr>
        <p:blipFill>
          <a:blip r:embed="rId3" cstate="email">
            <a:duotone>
              <a:schemeClr val="bg2">
                <a:shade val="45000"/>
                <a:satMod val="135000"/>
              </a:schemeClr>
              <a:prstClr val="white"/>
            </a:duotone>
          </a:blip>
          <a:stretch>
            <a:fillRect/>
          </a:stretch>
        </p:blipFill>
        <p:spPr>
          <a:xfrm>
            <a:off x="3473244" y="2432651"/>
            <a:ext cx="479436" cy="369566"/>
          </a:xfrm>
          <a:prstGeom prst="rect">
            <a:avLst/>
          </a:prstGeom>
        </p:spPr>
      </p:pic>
      <p:sp>
        <p:nvSpPr>
          <p:cNvPr id="19469" name="Rectangle 47"/>
          <p:cNvSpPr>
            <a:spLocks noChangeArrowheads="1"/>
          </p:cNvSpPr>
          <p:nvPr/>
        </p:nvSpPr>
        <p:spPr bwMode="auto">
          <a:xfrm>
            <a:off x="431688" y="3763963"/>
            <a:ext cx="11037658" cy="457200"/>
          </a:xfrm>
          <a:prstGeom prst="rect">
            <a:avLst/>
          </a:prstGeom>
          <a:noFill/>
          <a:ln w="9525">
            <a:noFill/>
            <a:miter lim="800000"/>
            <a:headEnd/>
            <a:tailEnd/>
          </a:ln>
        </p:spPr>
        <p:txBody>
          <a:bodyPr>
            <a:spAutoFit/>
          </a:bodyPr>
          <a:lstStyle/>
          <a:p>
            <a:pPr algn="ctr" defTabSz="914400"/>
            <a:r>
              <a:rPr lang="ru-RU" sz="2400" dirty="0" smtClean="0">
                <a:solidFill>
                  <a:srgbClr val="808080"/>
                </a:solidFill>
                <a:cs typeface="Arial" pitchFamily="34" charset="0"/>
              </a:rPr>
              <a:t>Новое поколение систем автоматизации</a:t>
            </a:r>
            <a:r>
              <a:rPr lang="en-US" sz="2400" dirty="0" smtClean="0">
                <a:solidFill>
                  <a:srgbClr val="808080"/>
                </a:solidFill>
                <a:cs typeface="Arial" pitchFamily="34" charset="0"/>
              </a:rPr>
              <a:t>…</a:t>
            </a:r>
            <a:endParaRPr lang="en-US" sz="2400" dirty="0">
              <a:solidFill>
                <a:srgbClr val="808080"/>
              </a:solidFill>
              <a:cs typeface="Arial" pitchFamily="34" charset="0"/>
            </a:endParaRPr>
          </a:p>
        </p:txBody>
      </p:sp>
      <p:pic>
        <p:nvPicPr>
          <p:cNvPr id="31" name="Picture 30" descr="Plus.emf"/>
          <p:cNvPicPr>
            <a:picLocks noChangeAspect="1"/>
          </p:cNvPicPr>
          <p:nvPr/>
        </p:nvPicPr>
        <p:blipFill>
          <a:blip r:embed="rId3" cstate="email">
            <a:duotone>
              <a:schemeClr val="bg2">
                <a:shade val="45000"/>
                <a:satMod val="135000"/>
              </a:schemeClr>
              <a:prstClr val="white"/>
            </a:duotone>
          </a:blip>
          <a:stretch>
            <a:fillRect/>
          </a:stretch>
        </p:blipFill>
        <p:spPr>
          <a:xfrm>
            <a:off x="9174904" y="1571797"/>
            <a:ext cx="481487" cy="367800"/>
          </a:xfrm>
          <a:prstGeom prst="rect">
            <a:avLst/>
          </a:prstGeom>
        </p:spPr>
      </p:pic>
      <p:pic>
        <p:nvPicPr>
          <p:cNvPr id="32" name="Picture 31" descr="Plus.emf"/>
          <p:cNvPicPr>
            <a:picLocks noChangeAspect="1"/>
          </p:cNvPicPr>
          <p:nvPr/>
        </p:nvPicPr>
        <p:blipFill>
          <a:blip r:embed="rId3" cstate="email">
            <a:duotone>
              <a:schemeClr val="bg2">
                <a:shade val="45000"/>
                <a:satMod val="135000"/>
              </a:schemeClr>
              <a:prstClr val="white"/>
            </a:duotone>
          </a:blip>
          <a:stretch>
            <a:fillRect/>
          </a:stretch>
        </p:blipFill>
        <p:spPr>
          <a:xfrm>
            <a:off x="8214187" y="2004635"/>
            <a:ext cx="481487" cy="369346"/>
          </a:xfrm>
          <a:prstGeom prst="rect">
            <a:avLst/>
          </a:prstGeom>
        </p:spPr>
      </p:pic>
      <p:pic>
        <p:nvPicPr>
          <p:cNvPr id="19473" name="Picture 48" descr="Arrow_right.emf"/>
          <p:cNvPicPr>
            <a:picLocks noChangeAspect="1" noChangeArrowheads="1"/>
          </p:cNvPicPr>
          <p:nvPr/>
        </p:nvPicPr>
        <p:blipFill>
          <a:blip r:embed="rId4" cstate="email"/>
          <a:srcRect/>
          <a:stretch>
            <a:fillRect/>
          </a:stretch>
        </p:blipFill>
        <p:spPr bwMode="auto">
          <a:xfrm>
            <a:off x="5231038" y="4094164"/>
            <a:ext cx="1290830" cy="1063625"/>
          </a:xfrm>
          <a:prstGeom prst="rect">
            <a:avLst/>
          </a:prstGeom>
          <a:noFill/>
          <a:ln w="9525">
            <a:noFill/>
            <a:miter lim="800000"/>
            <a:headEnd/>
            <a:tailEnd/>
          </a:ln>
        </p:spPr>
      </p:pic>
      <p:pic>
        <p:nvPicPr>
          <p:cNvPr id="19474" name="Picture 48" descr="Arrow_right.emf"/>
          <p:cNvPicPr>
            <a:picLocks noChangeAspect="1" noChangeArrowheads="1"/>
          </p:cNvPicPr>
          <p:nvPr/>
        </p:nvPicPr>
        <p:blipFill>
          <a:blip r:embed="rId5" cstate="email"/>
          <a:srcRect/>
          <a:stretch>
            <a:fillRect/>
          </a:stretch>
        </p:blipFill>
        <p:spPr bwMode="auto">
          <a:xfrm rot="2401930" flipH="1" flipV="1">
            <a:off x="3676792" y="2082419"/>
            <a:ext cx="1940477" cy="968375"/>
          </a:xfrm>
          <a:prstGeom prst="rect">
            <a:avLst/>
          </a:prstGeom>
          <a:noFill/>
          <a:ln w="9525">
            <a:noFill/>
            <a:miter lim="800000"/>
            <a:headEnd/>
            <a:tailEnd/>
          </a:ln>
        </p:spPr>
      </p:pic>
      <p:pic>
        <p:nvPicPr>
          <p:cNvPr id="19475" name="Picture 48" descr="Arrow_right.emf"/>
          <p:cNvPicPr>
            <a:picLocks noChangeAspect="1" noChangeArrowheads="1"/>
          </p:cNvPicPr>
          <p:nvPr/>
        </p:nvPicPr>
        <p:blipFill>
          <a:blip r:embed="rId5" cstate="email"/>
          <a:srcRect/>
          <a:stretch>
            <a:fillRect/>
          </a:stretch>
        </p:blipFill>
        <p:spPr bwMode="auto">
          <a:xfrm rot="19198070" flipV="1">
            <a:off x="6006634" y="2081047"/>
            <a:ext cx="1940479" cy="968375"/>
          </a:xfrm>
          <a:prstGeom prst="rect">
            <a:avLst/>
          </a:prstGeom>
          <a:noFill/>
          <a:ln w="9525">
            <a:noFill/>
            <a:miter lim="800000"/>
            <a:headEnd/>
            <a:tailEnd/>
          </a:ln>
        </p:spPr>
      </p:pic>
      <p:pic>
        <p:nvPicPr>
          <p:cNvPr id="19476" name="Picture 26" descr="Logo_PlantStruxure_OK"/>
          <p:cNvPicPr>
            <a:picLocks noChangeAspect="1" noChangeArrowheads="1"/>
          </p:cNvPicPr>
          <p:nvPr/>
        </p:nvPicPr>
        <p:blipFill>
          <a:blip r:embed="rId6" cstate="email"/>
          <a:srcRect/>
          <a:stretch>
            <a:fillRect/>
          </a:stretch>
        </p:blipFill>
        <p:spPr bwMode="auto">
          <a:xfrm>
            <a:off x="3214380" y="3330575"/>
            <a:ext cx="4221650" cy="534988"/>
          </a:xfrm>
          <a:prstGeom prst="rect">
            <a:avLst/>
          </a:prstGeom>
          <a:noFill/>
          <a:ln w="9525">
            <a:noFill/>
            <a:miter lim="800000"/>
            <a:headEnd/>
            <a:tailEnd/>
          </a:ln>
        </p:spPr>
      </p:pic>
      <p:sp>
        <p:nvSpPr>
          <p:cNvPr id="19477" name="Text Box 21"/>
          <p:cNvSpPr txBox="1">
            <a:spLocks noChangeArrowheads="1"/>
          </p:cNvSpPr>
          <p:nvPr/>
        </p:nvSpPr>
        <p:spPr bwMode="auto">
          <a:xfrm>
            <a:off x="7450844" y="3325814"/>
            <a:ext cx="1007007" cy="584775"/>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3200" b="1" dirty="0">
                <a:solidFill>
                  <a:srgbClr val="5F5F5F"/>
                </a:solidFill>
              </a:rPr>
              <a:t>PES</a:t>
            </a:r>
            <a:endParaRPr lang="en-GB" sz="3200" b="1" dirty="0">
              <a:solidFill>
                <a:srgbClr val="5F5F5F"/>
              </a:solidFill>
            </a:endParaRPr>
          </a:p>
        </p:txBody>
      </p:sp>
      <p:grpSp>
        <p:nvGrpSpPr>
          <p:cNvPr id="2" name="Group 24"/>
          <p:cNvGrpSpPr>
            <a:grpSpLocks/>
          </p:cNvGrpSpPr>
          <p:nvPr/>
        </p:nvGrpSpPr>
        <p:grpSpPr bwMode="auto">
          <a:xfrm>
            <a:off x="4041461" y="5347993"/>
            <a:ext cx="7222435" cy="461963"/>
            <a:chOff x="1479" y="4032"/>
            <a:chExt cx="4456" cy="291"/>
          </a:xfrm>
        </p:grpSpPr>
        <p:pic>
          <p:nvPicPr>
            <p:cNvPr id="5" name="Picture 32" descr="Plus.emf"/>
            <p:cNvPicPr>
              <a:picLocks noChangeAspect="1"/>
            </p:cNvPicPr>
            <p:nvPr/>
          </p:nvPicPr>
          <p:blipFill>
            <a:blip r:embed="rId3" cstate="email">
              <a:duotone>
                <a:schemeClr val="bg2">
                  <a:shade val="45000"/>
                  <a:satMod val="135000"/>
                </a:schemeClr>
                <a:prstClr val="white"/>
              </a:duotone>
            </a:blip>
            <a:stretch>
              <a:fillRect/>
            </a:stretch>
          </p:blipFill>
          <p:spPr>
            <a:xfrm>
              <a:off x="1479" y="4058"/>
              <a:ext cx="227" cy="231"/>
            </a:xfrm>
            <a:prstGeom prst="rect">
              <a:avLst/>
            </a:prstGeom>
          </p:spPr>
        </p:pic>
        <p:sp>
          <p:nvSpPr>
            <p:cNvPr id="19488" name="Rectangle 34"/>
            <p:cNvSpPr>
              <a:spLocks noChangeArrowheads="1"/>
            </p:cNvSpPr>
            <p:nvPr/>
          </p:nvSpPr>
          <p:spPr bwMode="auto">
            <a:xfrm>
              <a:off x="1701" y="4032"/>
              <a:ext cx="4234" cy="291"/>
            </a:xfrm>
            <a:prstGeom prst="rect">
              <a:avLst/>
            </a:prstGeom>
            <a:noFill/>
            <a:ln w="9525">
              <a:noFill/>
              <a:miter lim="800000"/>
              <a:headEnd/>
              <a:tailEnd/>
            </a:ln>
          </p:spPr>
          <p:txBody>
            <a:bodyPr wrap="square">
              <a:spAutoFit/>
            </a:bodyPr>
            <a:lstStyle/>
            <a:p>
              <a:pPr defTabSz="914400"/>
              <a:r>
                <a:rPr lang="ru-RU" sz="2400" dirty="0" smtClean="0">
                  <a:solidFill>
                    <a:srgbClr val="00B0F0"/>
                  </a:solidFill>
                  <a:cs typeface="Arial" pitchFamily="34" charset="0"/>
                </a:rPr>
                <a:t>Управление энергопотреблением</a:t>
              </a:r>
              <a:endParaRPr lang="en-US" sz="2400" dirty="0">
                <a:solidFill>
                  <a:srgbClr val="00B0F0"/>
                </a:solidFill>
                <a:cs typeface="Arial" pitchFamily="34" charset="0"/>
              </a:endParaRPr>
            </a:p>
          </p:txBody>
        </p:sp>
      </p:grpSp>
      <p:grpSp>
        <p:nvGrpSpPr>
          <p:cNvPr id="3" name="Group 27"/>
          <p:cNvGrpSpPr>
            <a:grpSpLocks/>
          </p:cNvGrpSpPr>
          <p:nvPr/>
        </p:nvGrpSpPr>
        <p:grpSpPr bwMode="auto">
          <a:xfrm>
            <a:off x="3291840" y="5776528"/>
            <a:ext cx="6708371" cy="830263"/>
            <a:chOff x="2341" y="3487"/>
            <a:chExt cx="2353" cy="523"/>
          </a:xfrm>
        </p:grpSpPr>
        <p:sp>
          <p:nvSpPr>
            <p:cNvPr id="19485" name="Rectangle 29"/>
            <p:cNvSpPr>
              <a:spLocks noChangeArrowheads="1"/>
            </p:cNvSpPr>
            <p:nvPr/>
          </p:nvSpPr>
          <p:spPr bwMode="auto">
            <a:xfrm>
              <a:off x="2563" y="3487"/>
              <a:ext cx="2131" cy="523"/>
            </a:xfrm>
            <a:prstGeom prst="rect">
              <a:avLst/>
            </a:prstGeom>
            <a:noFill/>
            <a:ln w="9525">
              <a:noFill/>
              <a:miter lim="800000"/>
              <a:headEnd/>
              <a:tailEnd/>
            </a:ln>
          </p:spPr>
          <p:txBody>
            <a:bodyPr>
              <a:spAutoFit/>
            </a:bodyPr>
            <a:lstStyle/>
            <a:p>
              <a:pPr defTabSz="914400"/>
              <a:r>
                <a:rPr lang="ru-RU" sz="2400" dirty="0" smtClean="0">
                  <a:solidFill>
                    <a:srgbClr val="00B0F0"/>
                  </a:solidFill>
                  <a:cs typeface="Arial" pitchFamily="34" charset="0"/>
                </a:rPr>
                <a:t>Отчеты в режиме реального времени</a:t>
              </a:r>
              <a:endParaRPr lang="en-US" sz="2400" dirty="0">
                <a:solidFill>
                  <a:srgbClr val="00B0F0"/>
                </a:solidFill>
                <a:cs typeface="Arial" pitchFamily="34" charset="0"/>
              </a:endParaRPr>
            </a:p>
          </p:txBody>
        </p:sp>
        <p:pic>
          <p:nvPicPr>
            <p:cNvPr id="8" name="Picture 30" descr="Plus.emf"/>
            <p:cNvPicPr>
              <a:picLocks noChangeAspect="1"/>
            </p:cNvPicPr>
            <p:nvPr/>
          </p:nvPicPr>
          <p:blipFill>
            <a:blip r:embed="rId3" cstate="email">
              <a:duotone>
                <a:schemeClr val="bg2">
                  <a:shade val="45000"/>
                  <a:satMod val="135000"/>
                </a:schemeClr>
                <a:prstClr val="white"/>
              </a:duotone>
            </a:blip>
            <a:stretch>
              <a:fillRect/>
            </a:stretch>
          </p:blipFill>
          <p:spPr>
            <a:xfrm>
              <a:off x="2341" y="3513"/>
              <a:ext cx="227" cy="232"/>
            </a:xfrm>
            <a:prstGeom prst="rect">
              <a:avLst/>
            </a:prstGeom>
          </p:spPr>
        </p:pic>
      </p:grpSp>
      <p:grpSp>
        <p:nvGrpSpPr>
          <p:cNvPr id="4" name="Group 30"/>
          <p:cNvGrpSpPr>
            <a:grpSpLocks/>
          </p:cNvGrpSpPr>
          <p:nvPr/>
        </p:nvGrpSpPr>
        <p:grpSpPr bwMode="auto">
          <a:xfrm>
            <a:off x="5007278" y="4984362"/>
            <a:ext cx="3023930" cy="457200"/>
            <a:chOff x="1883" y="3760"/>
            <a:chExt cx="1724" cy="288"/>
          </a:xfrm>
        </p:grpSpPr>
        <p:sp>
          <p:nvSpPr>
            <p:cNvPr id="19483" name="Rectangle 33"/>
            <p:cNvSpPr>
              <a:spLocks noChangeArrowheads="1"/>
            </p:cNvSpPr>
            <p:nvPr/>
          </p:nvSpPr>
          <p:spPr bwMode="auto">
            <a:xfrm>
              <a:off x="2110" y="3760"/>
              <a:ext cx="1497" cy="288"/>
            </a:xfrm>
            <a:prstGeom prst="rect">
              <a:avLst/>
            </a:prstGeom>
            <a:noFill/>
            <a:ln w="9525">
              <a:noFill/>
              <a:miter lim="800000"/>
              <a:headEnd/>
              <a:tailEnd/>
            </a:ln>
          </p:spPr>
          <p:txBody>
            <a:bodyPr>
              <a:spAutoFit/>
            </a:bodyPr>
            <a:lstStyle/>
            <a:p>
              <a:pPr defTabSz="914400"/>
              <a:r>
                <a:rPr lang="ru-RU" sz="2400" dirty="0" smtClean="0">
                  <a:solidFill>
                    <a:srgbClr val="00B0F0"/>
                  </a:solidFill>
                  <a:cs typeface="Arial" pitchFamily="34" charset="0"/>
                </a:rPr>
                <a:t>Оптимизация</a:t>
              </a:r>
              <a:endParaRPr lang="en-US" sz="2400" dirty="0">
                <a:solidFill>
                  <a:srgbClr val="00B0F0"/>
                </a:solidFill>
                <a:cs typeface="Arial" pitchFamily="34" charset="0"/>
              </a:endParaRPr>
            </a:p>
          </p:txBody>
        </p:sp>
        <p:pic>
          <p:nvPicPr>
            <p:cNvPr id="10" name="Picture 31" descr="Plus.emf"/>
            <p:cNvPicPr>
              <a:picLocks noChangeAspect="1"/>
            </p:cNvPicPr>
            <p:nvPr/>
          </p:nvPicPr>
          <p:blipFill>
            <a:blip r:embed="rId3" cstate="email">
              <a:duotone>
                <a:schemeClr val="bg2">
                  <a:shade val="45000"/>
                  <a:satMod val="135000"/>
                </a:schemeClr>
                <a:prstClr val="white"/>
              </a:duotone>
            </a:blip>
            <a:stretch>
              <a:fillRect/>
            </a:stretch>
          </p:blipFill>
          <p:spPr>
            <a:xfrm>
              <a:off x="1887" y="3786"/>
              <a:ext cx="227" cy="232"/>
            </a:xfrm>
            <a:prstGeom prst="rect">
              <a:avLst/>
            </a:prstGeom>
          </p:spPr>
        </p:pic>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p:txBody>
          <a:bodyPr/>
          <a:lstStyle/>
          <a:p>
            <a:pPr lvl="0"/>
            <a:r>
              <a:rPr lang="ru-RU" kern="0" dirty="0" smtClean="0">
                <a:solidFill>
                  <a:schemeClr val="accent3"/>
                </a:solidFill>
                <a:latin typeface="Arial"/>
              </a:rPr>
              <a:t>Гарантия качества </a:t>
            </a:r>
            <a:r>
              <a:rPr lang="ru-RU" kern="0" dirty="0" smtClean="0">
                <a:latin typeface="Arial"/>
              </a:rPr>
              <a:t>протестированные в полевых условиях решения</a:t>
            </a:r>
            <a:r>
              <a:rPr lang="en-US" kern="0" dirty="0" smtClean="0">
                <a:latin typeface="Arial"/>
              </a:rPr>
              <a:t/>
            </a:r>
            <a:br>
              <a:rPr lang="en-US" kern="0" dirty="0" smtClean="0">
                <a:latin typeface="Arial"/>
              </a:rPr>
            </a:br>
            <a:endParaRPr lang="en-US" dirty="0"/>
          </a:p>
        </p:txBody>
      </p:sp>
      <p:pic>
        <p:nvPicPr>
          <p:cNvPr id="46" name="Picture 19"/>
          <p:cNvPicPr>
            <a:picLocks noChangeAspect="1" noChangeArrowheads="1"/>
          </p:cNvPicPr>
          <p:nvPr/>
        </p:nvPicPr>
        <p:blipFill>
          <a:blip r:embed="rId3" cstate="email"/>
          <a:srcRect/>
          <a:stretch>
            <a:fillRect/>
          </a:stretch>
        </p:blipFill>
        <p:spPr bwMode="auto">
          <a:xfrm>
            <a:off x="10421273" y="2304653"/>
            <a:ext cx="1506729" cy="16010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0" name="Picture 20"/>
          <p:cNvPicPr>
            <a:picLocks noChangeAspect="1" noChangeArrowheads="1"/>
          </p:cNvPicPr>
          <p:nvPr/>
        </p:nvPicPr>
        <p:blipFill>
          <a:blip r:embed="rId4" cstate="email"/>
          <a:srcRect/>
          <a:stretch>
            <a:fillRect/>
          </a:stretch>
        </p:blipFill>
        <p:spPr bwMode="auto">
          <a:xfrm>
            <a:off x="10432848" y="3940422"/>
            <a:ext cx="1515665" cy="1608043"/>
          </a:xfrm>
          <a:prstGeom prst="roundRect">
            <a:avLst>
              <a:gd name="adj" fmla="val 8594"/>
            </a:avLst>
          </a:prstGeom>
          <a:solidFill>
            <a:srgbClr val="FFFFFF">
              <a:shade val="85000"/>
            </a:srgbClr>
          </a:solidFill>
          <a:ln>
            <a:noFill/>
          </a:ln>
          <a:effectLst/>
        </p:spPr>
      </p:pic>
      <p:grpSp>
        <p:nvGrpSpPr>
          <p:cNvPr id="2" name="Groupe 10"/>
          <p:cNvGrpSpPr>
            <a:grpSpLocks/>
          </p:cNvGrpSpPr>
          <p:nvPr/>
        </p:nvGrpSpPr>
        <p:grpSpPr bwMode="auto">
          <a:xfrm>
            <a:off x="8257558" y="2422009"/>
            <a:ext cx="2175290" cy="3036825"/>
            <a:chOff x="2447925" y="466725"/>
            <a:chExt cx="4248150" cy="5924550"/>
          </a:xfrm>
        </p:grpSpPr>
        <p:pic>
          <p:nvPicPr>
            <p:cNvPr id="73" name="Picture 8"/>
            <p:cNvPicPr>
              <a:picLocks noChangeAspect="1" noChangeArrowheads="1"/>
            </p:cNvPicPr>
            <p:nvPr/>
          </p:nvPicPr>
          <p:blipFill>
            <a:blip r:embed="rId5" cstate="email"/>
            <a:srcRect/>
            <a:stretch>
              <a:fillRect/>
            </a:stretch>
          </p:blipFill>
          <p:spPr bwMode="auto">
            <a:xfrm>
              <a:off x="2447925" y="466725"/>
              <a:ext cx="4248150" cy="5924550"/>
            </a:xfrm>
            <a:prstGeom prst="rect">
              <a:avLst/>
            </a:prstGeom>
            <a:ln>
              <a:noFill/>
            </a:ln>
            <a:effectLst>
              <a:softEdge rad="112500"/>
            </a:effectLst>
          </p:spPr>
        </p:pic>
        <p:pic>
          <p:nvPicPr>
            <p:cNvPr id="74" name="Picture 9"/>
            <p:cNvPicPr>
              <a:picLocks noChangeAspect="1" noChangeArrowheads="1"/>
            </p:cNvPicPr>
            <p:nvPr/>
          </p:nvPicPr>
          <p:blipFill>
            <a:blip r:embed="rId6" cstate="email"/>
            <a:srcRect/>
            <a:stretch>
              <a:fillRect/>
            </a:stretch>
          </p:blipFill>
          <p:spPr bwMode="auto">
            <a:xfrm>
              <a:off x="4654429" y="2633617"/>
              <a:ext cx="2005829" cy="1835971"/>
            </a:xfrm>
            <a:prstGeom prst="rect">
              <a:avLst/>
            </a:prstGeom>
            <a:ln>
              <a:noFill/>
            </a:ln>
            <a:effectLst>
              <a:softEdge rad="112500"/>
            </a:effectLst>
          </p:spPr>
        </p:pic>
      </p:grpSp>
      <p:sp>
        <p:nvSpPr>
          <p:cNvPr id="75" name="Text Box 20"/>
          <p:cNvSpPr txBox="1">
            <a:spLocks noChangeArrowheads="1"/>
          </p:cNvSpPr>
          <p:nvPr/>
        </p:nvSpPr>
        <p:spPr bwMode="auto">
          <a:xfrm>
            <a:off x="795647" y="1464987"/>
            <a:ext cx="10875422" cy="830997"/>
          </a:xfrm>
          <a:prstGeom prst="rect">
            <a:avLst/>
          </a:prstGeom>
          <a:noFill/>
          <a:ln w="12700">
            <a:noFill/>
            <a:miter lim="800000"/>
            <a:headEnd type="none" w="sm" len="sm"/>
            <a:tailEnd type="none" w="sm" len="sm"/>
          </a:ln>
        </p:spPr>
        <p:txBody>
          <a:bodyPr wrap="square">
            <a:spAutoFit/>
          </a:bodyPr>
          <a:lstStyle/>
          <a:p>
            <a:pPr defTabSz="914400"/>
            <a:r>
              <a:rPr lang="ru-RU" sz="2400" dirty="0" smtClean="0">
                <a:solidFill>
                  <a:srgbClr val="009530"/>
                </a:solidFill>
                <a:cs typeface="Arial" pitchFamily="34" charset="0"/>
              </a:rPr>
              <a:t>Протестированные, завалидированные и задокументированные </a:t>
            </a:r>
            <a:r>
              <a:rPr lang="ru-RU" sz="2400" dirty="0" smtClean="0">
                <a:solidFill>
                  <a:srgbClr val="777777"/>
                </a:solidFill>
                <a:cs typeface="Arial" pitchFamily="34" charset="0"/>
              </a:rPr>
              <a:t>архитектуры</a:t>
            </a:r>
            <a:r>
              <a:rPr lang="en-US" sz="2400" dirty="0" smtClean="0">
                <a:solidFill>
                  <a:srgbClr val="00B050"/>
                </a:solidFill>
                <a:cs typeface="Arial" pitchFamily="34" charset="0"/>
              </a:rPr>
              <a:t> </a:t>
            </a:r>
            <a:r>
              <a:rPr lang="ru-RU" sz="2400" dirty="0" smtClean="0">
                <a:solidFill>
                  <a:srgbClr val="009530"/>
                </a:solidFill>
                <a:cs typeface="Arial" pitchFamily="34" charset="0"/>
              </a:rPr>
              <a:t>облегчают ваши задачи по созданию систем автоматизации</a:t>
            </a:r>
            <a:endParaRPr lang="en-GB" sz="2400" dirty="0">
              <a:solidFill>
                <a:srgbClr val="009530"/>
              </a:solidFill>
              <a:cs typeface="Arial" pitchFamily="34" charset="0"/>
            </a:endParaRPr>
          </a:p>
        </p:txBody>
      </p:sp>
      <p:pic>
        <p:nvPicPr>
          <p:cNvPr id="76" name="Picture 6" descr="Higher"/>
          <p:cNvPicPr>
            <a:picLocks noChangeAspect="1" noChangeArrowheads="1"/>
          </p:cNvPicPr>
          <p:nvPr/>
        </p:nvPicPr>
        <p:blipFill>
          <a:blip r:embed="rId7" cstate="email"/>
          <a:srcRect/>
          <a:stretch>
            <a:fillRect/>
          </a:stretch>
        </p:blipFill>
        <p:spPr bwMode="auto">
          <a:xfrm>
            <a:off x="135602" y="1502966"/>
            <a:ext cx="760412" cy="801687"/>
          </a:xfrm>
          <a:prstGeom prst="rect">
            <a:avLst/>
          </a:prstGeom>
          <a:noFill/>
          <a:ln w="9525">
            <a:noFill/>
            <a:miter lim="800000"/>
            <a:headEnd/>
            <a:tailEnd/>
          </a:ln>
        </p:spPr>
      </p:pic>
      <p:pic>
        <p:nvPicPr>
          <p:cNvPr id="21" name="Picture 20" descr="Arrow_down_Dk Grey.png"/>
          <p:cNvPicPr>
            <a:picLocks noChangeAspect="1"/>
          </p:cNvPicPr>
          <p:nvPr/>
        </p:nvPicPr>
        <p:blipFill>
          <a:blip r:embed="rId8" cstate="email"/>
          <a:stretch>
            <a:fillRect/>
          </a:stretch>
        </p:blipFill>
        <p:spPr>
          <a:xfrm rot="16200000">
            <a:off x="353739" y="6216033"/>
            <a:ext cx="377917" cy="576000"/>
          </a:xfrm>
          <a:prstGeom prst="rect">
            <a:avLst/>
          </a:prstGeom>
        </p:spPr>
      </p:pic>
      <p:sp>
        <p:nvSpPr>
          <p:cNvPr id="22"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24"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Снижение времени разработок и минимизация ошибок</a:t>
            </a:r>
            <a:endParaRPr lang="en-US" sz="1600" b="1" dirty="0">
              <a:solidFill>
                <a:schemeClr val="bg1"/>
              </a:solidFill>
            </a:endParaRPr>
          </a:p>
        </p:txBody>
      </p:sp>
      <p:pic>
        <p:nvPicPr>
          <p:cNvPr id="25" name="Picture 19" descr="Logo_PlantStruxure_OK"/>
          <p:cNvPicPr>
            <a:picLocks noChangeAspect="1" noChangeArrowheads="1"/>
          </p:cNvPicPr>
          <p:nvPr/>
        </p:nvPicPr>
        <p:blipFill>
          <a:blip r:embed="rId9" cstate="email"/>
          <a:srcRect/>
          <a:stretch>
            <a:fillRect/>
          </a:stretch>
        </p:blipFill>
        <p:spPr bwMode="auto">
          <a:xfrm>
            <a:off x="1219320" y="6327775"/>
            <a:ext cx="2249287" cy="376578"/>
          </a:xfrm>
          <a:prstGeom prst="rect">
            <a:avLst/>
          </a:prstGeom>
          <a:noFill/>
          <a:ln w="9525">
            <a:noFill/>
            <a:miter lim="800000"/>
            <a:headEnd/>
            <a:tailEnd/>
          </a:ln>
        </p:spPr>
      </p:pic>
      <p:sp>
        <p:nvSpPr>
          <p:cNvPr id="30"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154625" name="Picture 1"/>
          <p:cNvPicPr>
            <a:picLocks noChangeAspect="1" noChangeArrowheads="1"/>
          </p:cNvPicPr>
          <p:nvPr/>
        </p:nvPicPr>
        <p:blipFill>
          <a:blip r:embed="rId10" cstate="print"/>
          <a:srcRect/>
          <a:stretch>
            <a:fillRect/>
          </a:stretch>
        </p:blipFill>
        <p:spPr bwMode="auto">
          <a:xfrm>
            <a:off x="239311" y="2465408"/>
            <a:ext cx="7584421" cy="329227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val 30"/>
          <p:cNvPicPr>
            <a:picLocks noChangeArrowheads="1"/>
          </p:cNvPicPr>
          <p:nvPr/>
        </p:nvPicPr>
        <p:blipFill>
          <a:blip r:embed="rId2" cstate="email"/>
          <a:srcRect/>
          <a:stretch>
            <a:fillRect/>
          </a:stretch>
        </p:blipFill>
        <p:spPr bwMode="auto">
          <a:xfrm>
            <a:off x="3594438" y="2020804"/>
            <a:ext cx="4646990" cy="3717646"/>
          </a:xfrm>
          <a:prstGeom prst="rect">
            <a:avLst/>
          </a:prstGeom>
          <a:noFill/>
        </p:spPr>
      </p:pic>
      <p:sp>
        <p:nvSpPr>
          <p:cNvPr id="2" name="Title 1"/>
          <p:cNvSpPr>
            <a:spLocks noGrp="1"/>
          </p:cNvSpPr>
          <p:nvPr>
            <p:ph type="title"/>
          </p:nvPr>
        </p:nvSpPr>
        <p:spPr/>
        <p:txBody>
          <a:bodyPr/>
          <a:lstStyle/>
          <a:p>
            <a:r>
              <a:rPr lang="en-IN" sz="3200" dirty="0" smtClean="0"/>
              <a:t>Process Expert System – </a:t>
            </a:r>
            <a:r>
              <a:rPr lang="ru-RU" sz="3200" dirty="0" smtClean="0"/>
              <a:t>Создана для </a:t>
            </a:r>
            <a:r>
              <a:rPr lang="ru-RU" sz="3200" dirty="0" smtClean="0">
                <a:solidFill>
                  <a:schemeClr val="accent3"/>
                </a:solidFill>
              </a:rPr>
              <a:t>упрощения управления</a:t>
            </a:r>
            <a:r>
              <a:rPr lang="en-IN" sz="3200" dirty="0" smtClean="0"/>
              <a:t> </a:t>
            </a:r>
            <a:r>
              <a:rPr lang="ru-RU" sz="3200" dirty="0" smtClean="0"/>
              <a:t>на всем жизненном цикле объекта</a:t>
            </a:r>
            <a:endParaRPr lang="en-US" sz="3200" dirty="0"/>
          </a:p>
        </p:txBody>
      </p:sp>
      <p:pic>
        <p:nvPicPr>
          <p:cNvPr id="5" name="Oval 27"/>
          <p:cNvPicPr>
            <a:picLocks noChangeArrowheads="1"/>
          </p:cNvPicPr>
          <p:nvPr/>
        </p:nvPicPr>
        <p:blipFill>
          <a:blip r:embed="rId3" cstate="email"/>
          <a:srcRect/>
          <a:stretch>
            <a:fillRect/>
          </a:stretch>
        </p:blipFill>
        <p:spPr bwMode="auto">
          <a:xfrm>
            <a:off x="4931773" y="3302609"/>
            <a:ext cx="2083111" cy="1125999"/>
          </a:xfrm>
          <a:prstGeom prst="rect">
            <a:avLst/>
          </a:prstGeom>
          <a:noFill/>
        </p:spPr>
      </p:pic>
      <p:sp>
        <p:nvSpPr>
          <p:cNvPr id="24" name="Text Box 25"/>
          <p:cNvSpPr txBox="1">
            <a:spLocks noChangeArrowheads="1"/>
          </p:cNvSpPr>
          <p:nvPr/>
        </p:nvSpPr>
        <p:spPr bwMode="auto">
          <a:xfrm>
            <a:off x="1744351" y="2682557"/>
            <a:ext cx="1915717" cy="338554"/>
          </a:xfrm>
          <a:prstGeom prst="rect">
            <a:avLst/>
          </a:prstGeom>
          <a:noFill/>
          <a:ln w="12700">
            <a:noFill/>
            <a:miter lim="800000"/>
            <a:headEnd type="none" w="sm" len="sm"/>
            <a:tailEnd type="none" w="sm" len="sm"/>
          </a:ln>
          <a:effectLst/>
        </p:spPr>
        <p:txBody>
          <a:bodyPr wrap="none">
            <a:spAutoFit/>
          </a:bodyPr>
          <a:lstStyle/>
          <a:p>
            <a:pPr algn="ctr"/>
            <a:r>
              <a:rPr lang="ru-RU" sz="1600" dirty="0" smtClean="0">
                <a:solidFill>
                  <a:schemeClr val="accent6">
                    <a:lumMod val="75000"/>
                  </a:schemeClr>
                </a:solidFill>
              </a:rPr>
              <a:t>Регулярный аудит</a:t>
            </a:r>
            <a:endParaRPr lang="en-US" sz="1600" dirty="0">
              <a:solidFill>
                <a:schemeClr val="accent6">
                  <a:lumMod val="75000"/>
                </a:schemeClr>
              </a:solidFill>
            </a:endParaRPr>
          </a:p>
        </p:txBody>
      </p:sp>
      <p:sp>
        <p:nvSpPr>
          <p:cNvPr id="25" name="Text Box 26"/>
          <p:cNvSpPr txBox="1">
            <a:spLocks noChangeArrowheads="1"/>
          </p:cNvSpPr>
          <p:nvPr/>
        </p:nvSpPr>
        <p:spPr bwMode="auto">
          <a:xfrm>
            <a:off x="2066447" y="4120598"/>
            <a:ext cx="1649426" cy="584775"/>
          </a:xfrm>
          <a:prstGeom prst="rect">
            <a:avLst/>
          </a:prstGeom>
          <a:noFill/>
          <a:ln w="12700">
            <a:noFill/>
            <a:miter lim="800000"/>
            <a:headEnd type="none" w="sm" len="sm"/>
            <a:tailEnd type="none" w="sm" len="sm"/>
          </a:ln>
          <a:effectLst/>
        </p:spPr>
        <p:txBody>
          <a:bodyPr wrap="none">
            <a:spAutoFit/>
          </a:bodyPr>
          <a:lstStyle/>
          <a:p>
            <a:pPr algn="ctr"/>
            <a:r>
              <a:rPr lang="ru-RU" sz="1600" dirty="0" smtClean="0">
                <a:solidFill>
                  <a:schemeClr val="accent6">
                    <a:lumMod val="75000"/>
                  </a:schemeClr>
                </a:solidFill>
              </a:rPr>
              <a:t>Управление</a:t>
            </a:r>
          </a:p>
          <a:p>
            <a:pPr algn="ctr"/>
            <a:r>
              <a:rPr lang="ru-RU" sz="1600" dirty="0" smtClean="0">
                <a:solidFill>
                  <a:schemeClr val="accent6">
                    <a:lumMod val="75000"/>
                  </a:schemeClr>
                </a:solidFill>
              </a:rPr>
              <a:t> эксплуатацией</a:t>
            </a:r>
            <a:endParaRPr lang="en-US" sz="1600" dirty="0">
              <a:solidFill>
                <a:schemeClr val="accent6">
                  <a:lumMod val="75000"/>
                </a:schemeClr>
              </a:solidFill>
            </a:endParaRPr>
          </a:p>
        </p:txBody>
      </p:sp>
      <p:sp>
        <p:nvSpPr>
          <p:cNvPr id="26" name="Text Box 28"/>
          <p:cNvSpPr txBox="1">
            <a:spLocks noChangeArrowheads="1"/>
          </p:cNvSpPr>
          <p:nvPr/>
        </p:nvSpPr>
        <p:spPr bwMode="auto">
          <a:xfrm>
            <a:off x="7497947" y="2323211"/>
            <a:ext cx="1530997" cy="584775"/>
          </a:xfrm>
          <a:prstGeom prst="rect">
            <a:avLst/>
          </a:prstGeom>
          <a:noFill/>
          <a:ln w="12700">
            <a:noFill/>
            <a:miter lim="800000"/>
            <a:headEnd type="none" w="sm" len="sm"/>
            <a:tailEnd type="none" w="sm" len="sm"/>
          </a:ln>
          <a:effectLst/>
        </p:spPr>
        <p:txBody>
          <a:bodyPr wrap="none">
            <a:spAutoFit/>
          </a:bodyPr>
          <a:lstStyle/>
          <a:p>
            <a:pPr algn="ctr"/>
            <a:r>
              <a:rPr lang="ru-RU" sz="1600" dirty="0" smtClean="0">
                <a:solidFill>
                  <a:schemeClr val="accent6">
                    <a:lumMod val="75000"/>
                  </a:schemeClr>
                </a:solidFill>
              </a:rPr>
              <a:t>Архитектура</a:t>
            </a:r>
          </a:p>
          <a:p>
            <a:pPr algn="ctr"/>
            <a:r>
              <a:rPr lang="ru-RU" sz="1600" dirty="0" smtClean="0">
                <a:solidFill>
                  <a:schemeClr val="accent6">
                    <a:lumMod val="75000"/>
                  </a:schemeClr>
                </a:solidFill>
              </a:rPr>
              <a:t>оборудования</a:t>
            </a:r>
            <a:endParaRPr lang="en-US" sz="1600" dirty="0">
              <a:solidFill>
                <a:schemeClr val="accent6">
                  <a:lumMod val="75000"/>
                </a:schemeClr>
              </a:solidFill>
            </a:endParaRPr>
          </a:p>
        </p:txBody>
      </p:sp>
      <p:sp>
        <p:nvSpPr>
          <p:cNvPr id="27" name="Text Box 29"/>
          <p:cNvSpPr txBox="1">
            <a:spLocks noChangeArrowheads="1"/>
          </p:cNvSpPr>
          <p:nvPr/>
        </p:nvSpPr>
        <p:spPr bwMode="auto">
          <a:xfrm>
            <a:off x="8387094" y="3752967"/>
            <a:ext cx="2103568" cy="830997"/>
          </a:xfrm>
          <a:prstGeom prst="rect">
            <a:avLst/>
          </a:prstGeom>
          <a:noFill/>
          <a:ln w="12700">
            <a:noFill/>
            <a:miter lim="800000"/>
            <a:headEnd type="none" w="sm" len="sm"/>
            <a:tailEnd type="none" w="sm" len="sm"/>
          </a:ln>
          <a:effectLst/>
        </p:spPr>
        <p:txBody>
          <a:bodyPr wrap="square">
            <a:spAutoFit/>
          </a:bodyPr>
          <a:lstStyle/>
          <a:p>
            <a:pPr algn="ctr"/>
            <a:r>
              <a:rPr lang="ru-RU" sz="1600" dirty="0" smtClean="0">
                <a:solidFill>
                  <a:schemeClr val="accent6">
                    <a:lumMod val="75000"/>
                  </a:schemeClr>
                </a:solidFill>
              </a:rPr>
              <a:t>Архитектура программного обеспечения</a:t>
            </a:r>
            <a:endParaRPr lang="en-US" sz="1600" dirty="0">
              <a:solidFill>
                <a:schemeClr val="accent6">
                  <a:lumMod val="75000"/>
                </a:schemeClr>
              </a:solidFill>
            </a:endParaRPr>
          </a:p>
        </p:txBody>
      </p:sp>
      <p:sp>
        <p:nvSpPr>
          <p:cNvPr id="28" name="Text Box 30"/>
          <p:cNvSpPr txBox="1">
            <a:spLocks noChangeArrowheads="1"/>
          </p:cNvSpPr>
          <p:nvPr/>
        </p:nvSpPr>
        <p:spPr bwMode="auto">
          <a:xfrm>
            <a:off x="6227213" y="5551216"/>
            <a:ext cx="2720809" cy="338554"/>
          </a:xfrm>
          <a:prstGeom prst="rect">
            <a:avLst/>
          </a:prstGeom>
          <a:noFill/>
          <a:ln w="12700">
            <a:noFill/>
            <a:miter lim="800000"/>
            <a:headEnd type="none" w="sm" len="sm"/>
            <a:tailEnd type="none" w="sm" len="sm"/>
          </a:ln>
          <a:effectLst/>
        </p:spPr>
        <p:txBody>
          <a:bodyPr wrap="none">
            <a:spAutoFit/>
          </a:bodyPr>
          <a:lstStyle/>
          <a:p>
            <a:pPr algn="ctr"/>
            <a:r>
              <a:rPr lang="ru-RU" sz="1600" dirty="0" smtClean="0">
                <a:solidFill>
                  <a:schemeClr val="accent6">
                    <a:lumMod val="75000"/>
                  </a:schemeClr>
                </a:solidFill>
              </a:rPr>
              <a:t>Инженерные инструменты</a:t>
            </a:r>
            <a:endParaRPr lang="en-US" sz="1600" dirty="0">
              <a:solidFill>
                <a:schemeClr val="accent6">
                  <a:lumMod val="75000"/>
                </a:schemeClr>
              </a:solidFill>
            </a:endParaRPr>
          </a:p>
        </p:txBody>
      </p:sp>
      <p:grpSp>
        <p:nvGrpSpPr>
          <p:cNvPr id="66" name="Group 65"/>
          <p:cNvGrpSpPr/>
          <p:nvPr/>
        </p:nvGrpSpPr>
        <p:grpSpPr>
          <a:xfrm>
            <a:off x="4380157" y="1869841"/>
            <a:ext cx="1966146" cy="1074326"/>
            <a:chOff x="4380157" y="1592041"/>
            <a:chExt cx="1966146" cy="1074326"/>
          </a:xfrm>
        </p:grpSpPr>
        <p:pic>
          <p:nvPicPr>
            <p:cNvPr id="58" name="Oval 25">
              <a:hlinkClick r:id="rId4" action="ppaction://hlinksldjump"/>
            </p:cNvPr>
            <p:cNvPicPr>
              <a:picLocks noChangeArrowheads="1"/>
            </p:cNvPicPr>
            <p:nvPr/>
          </p:nvPicPr>
          <p:blipFill>
            <a:blip r:embed="rId5" cstate="email"/>
            <a:srcRect/>
            <a:stretch>
              <a:fillRect/>
            </a:stretch>
          </p:blipFill>
          <p:spPr bwMode="auto">
            <a:xfrm>
              <a:off x="4380157" y="1686969"/>
              <a:ext cx="1966146" cy="979398"/>
            </a:xfrm>
            <a:prstGeom prst="rect">
              <a:avLst/>
            </a:prstGeom>
            <a:noFill/>
          </p:spPr>
        </p:pic>
        <p:grpSp>
          <p:nvGrpSpPr>
            <p:cNvPr id="56" name="Group 55"/>
            <p:cNvGrpSpPr/>
            <p:nvPr/>
          </p:nvGrpSpPr>
          <p:grpSpPr>
            <a:xfrm>
              <a:off x="4931773" y="1592041"/>
              <a:ext cx="796675" cy="533401"/>
              <a:chOff x="4809411" y="1384494"/>
              <a:chExt cx="796675" cy="533401"/>
            </a:xfrm>
          </p:grpSpPr>
          <p:sp>
            <p:nvSpPr>
              <p:cNvPr id="31" name="Freeform 465"/>
              <p:cNvSpPr>
                <a:spLocks/>
              </p:cNvSpPr>
              <p:nvPr/>
            </p:nvSpPr>
            <p:spPr bwMode="auto">
              <a:xfrm>
                <a:off x="4809411" y="1384494"/>
                <a:ext cx="520700" cy="533401"/>
              </a:xfrm>
              <a:custGeom>
                <a:avLst/>
                <a:gdLst/>
                <a:ahLst/>
                <a:cxnLst>
                  <a:cxn ang="0">
                    <a:pos x="28" y="296"/>
                  </a:cxn>
                  <a:cxn ang="0">
                    <a:pos x="28" y="301"/>
                  </a:cxn>
                  <a:cxn ang="0">
                    <a:pos x="16" y="330"/>
                  </a:cxn>
                  <a:cxn ang="0">
                    <a:pos x="2" y="394"/>
                  </a:cxn>
                  <a:cxn ang="0">
                    <a:pos x="160" y="426"/>
                  </a:cxn>
                  <a:cxn ang="0">
                    <a:pos x="168" y="415"/>
                  </a:cxn>
                  <a:cxn ang="0">
                    <a:pos x="271" y="373"/>
                  </a:cxn>
                  <a:cxn ang="0">
                    <a:pos x="377" y="462"/>
                  </a:cxn>
                  <a:cxn ang="0">
                    <a:pos x="274" y="346"/>
                  </a:cxn>
                  <a:cxn ang="0">
                    <a:pos x="160" y="385"/>
                  </a:cxn>
                  <a:cxn ang="0">
                    <a:pos x="148" y="398"/>
                  </a:cxn>
                  <a:cxn ang="0">
                    <a:pos x="138" y="409"/>
                  </a:cxn>
                  <a:cxn ang="0">
                    <a:pos x="28" y="389"/>
                  </a:cxn>
                  <a:cxn ang="0">
                    <a:pos x="38" y="345"/>
                  </a:cxn>
                  <a:cxn ang="0">
                    <a:pos x="61" y="319"/>
                  </a:cxn>
                  <a:cxn ang="0">
                    <a:pos x="54" y="296"/>
                  </a:cxn>
                  <a:cxn ang="0">
                    <a:pos x="375" y="34"/>
                  </a:cxn>
                  <a:cxn ang="0">
                    <a:pos x="430" y="73"/>
                  </a:cxn>
                  <a:cxn ang="0">
                    <a:pos x="331" y="150"/>
                  </a:cxn>
                  <a:cxn ang="0">
                    <a:pos x="305" y="101"/>
                  </a:cxn>
                  <a:cxn ang="0">
                    <a:pos x="300" y="99"/>
                  </a:cxn>
                  <a:cxn ang="0">
                    <a:pos x="134" y="235"/>
                  </a:cxn>
                  <a:cxn ang="0">
                    <a:pos x="135" y="242"/>
                  </a:cxn>
                  <a:cxn ang="0">
                    <a:pos x="141" y="249"/>
                  </a:cxn>
                  <a:cxn ang="0">
                    <a:pos x="177" y="278"/>
                  </a:cxn>
                  <a:cxn ang="0">
                    <a:pos x="79" y="355"/>
                  </a:cxn>
                  <a:cxn ang="0">
                    <a:pos x="58" y="345"/>
                  </a:cxn>
                  <a:cxn ang="0">
                    <a:pos x="57" y="371"/>
                  </a:cxn>
                  <a:cxn ang="0">
                    <a:pos x="59" y="374"/>
                  </a:cxn>
                  <a:cxn ang="0">
                    <a:pos x="158" y="353"/>
                  </a:cxn>
                  <a:cxn ang="0">
                    <a:pos x="201" y="263"/>
                  </a:cxn>
                  <a:cxn ang="0">
                    <a:pos x="198" y="259"/>
                  </a:cxn>
                  <a:cxn ang="0">
                    <a:pos x="161" y="231"/>
                  </a:cxn>
                  <a:cxn ang="0">
                    <a:pos x="290" y="126"/>
                  </a:cxn>
                  <a:cxn ang="0">
                    <a:pos x="311" y="167"/>
                  </a:cxn>
                  <a:cxn ang="0">
                    <a:pos x="314" y="171"/>
                  </a:cxn>
                  <a:cxn ang="0">
                    <a:pos x="453" y="58"/>
                  </a:cxn>
                  <a:cxn ang="0">
                    <a:pos x="453" y="57"/>
                  </a:cxn>
                  <a:cxn ang="0">
                    <a:pos x="385" y="9"/>
                  </a:cxn>
                  <a:cxn ang="0">
                    <a:pos x="384" y="8"/>
                  </a:cxn>
                  <a:cxn ang="0">
                    <a:pos x="158" y="95"/>
                  </a:cxn>
                </a:cxnLst>
                <a:rect l="0" t="0" r="r" b="b"/>
                <a:pathLst>
                  <a:path w="463" h="474">
                    <a:moveTo>
                      <a:pt x="158" y="95"/>
                    </a:moveTo>
                    <a:cubicBezTo>
                      <a:pt x="83" y="157"/>
                      <a:pt x="33" y="233"/>
                      <a:pt x="28" y="296"/>
                    </a:cubicBezTo>
                    <a:cubicBezTo>
                      <a:pt x="28" y="296"/>
                      <a:pt x="27" y="296"/>
                      <a:pt x="27" y="297"/>
                    </a:cubicBezTo>
                    <a:cubicBezTo>
                      <a:pt x="27" y="298"/>
                      <a:pt x="28" y="299"/>
                      <a:pt x="28" y="301"/>
                    </a:cubicBezTo>
                    <a:cubicBezTo>
                      <a:pt x="28" y="301"/>
                      <a:pt x="30" y="307"/>
                      <a:pt x="32" y="314"/>
                    </a:cubicBezTo>
                    <a:cubicBezTo>
                      <a:pt x="25" y="320"/>
                      <a:pt x="18" y="328"/>
                      <a:pt x="16" y="330"/>
                    </a:cubicBezTo>
                    <a:cubicBezTo>
                      <a:pt x="6" y="345"/>
                      <a:pt x="0" y="362"/>
                      <a:pt x="0" y="379"/>
                    </a:cubicBezTo>
                    <a:cubicBezTo>
                      <a:pt x="0" y="384"/>
                      <a:pt x="1" y="389"/>
                      <a:pt x="2" y="394"/>
                    </a:cubicBezTo>
                    <a:cubicBezTo>
                      <a:pt x="6" y="416"/>
                      <a:pt x="18" y="435"/>
                      <a:pt x="36" y="448"/>
                    </a:cubicBezTo>
                    <a:cubicBezTo>
                      <a:pt x="74" y="474"/>
                      <a:pt x="131" y="464"/>
                      <a:pt x="160" y="426"/>
                    </a:cubicBezTo>
                    <a:cubicBezTo>
                      <a:pt x="160" y="426"/>
                      <a:pt x="160" y="426"/>
                      <a:pt x="159" y="426"/>
                    </a:cubicBezTo>
                    <a:cubicBezTo>
                      <a:pt x="159" y="426"/>
                      <a:pt x="168" y="415"/>
                      <a:pt x="168" y="415"/>
                    </a:cubicBezTo>
                    <a:cubicBezTo>
                      <a:pt x="169" y="415"/>
                      <a:pt x="179" y="403"/>
                      <a:pt x="180" y="403"/>
                    </a:cubicBezTo>
                    <a:cubicBezTo>
                      <a:pt x="201" y="380"/>
                      <a:pt x="236" y="369"/>
                      <a:pt x="271" y="373"/>
                    </a:cubicBezTo>
                    <a:cubicBezTo>
                      <a:pt x="319" y="379"/>
                      <a:pt x="358" y="411"/>
                      <a:pt x="362" y="450"/>
                    </a:cubicBezTo>
                    <a:cubicBezTo>
                      <a:pt x="363" y="457"/>
                      <a:pt x="370" y="463"/>
                      <a:pt x="377" y="462"/>
                    </a:cubicBezTo>
                    <a:cubicBezTo>
                      <a:pt x="385" y="461"/>
                      <a:pt x="390" y="454"/>
                      <a:pt x="389" y="447"/>
                    </a:cubicBezTo>
                    <a:cubicBezTo>
                      <a:pt x="383" y="396"/>
                      <a:pt x="334" y="353"/>
                      <a:pt x="274" y="346"/>
                    </a:cubicBezTo>
                    <a:cubicBezTo>
                      <a:pt x="230" y="341"/>
                      <a:pt x="187" y="355"/>
                      <a:pt x="160" y="384"/>
                    </a:cubicBezTo>
                    <a:cubicBezTo>
                      <a:pt x="160" y="385"/>
                      <a:pt x="160" y="385"/>
                      <a:pt x="160" y="385"/>
                    </a:cubicBezTo>
                    <a:cubicBezTo>
                      <a:pt x="148" y="397"/>
                      <a:pt x="148" y="397"/>
                      <a:pt x="148" y="397"/>
                    </a:cubicBezTo>
                    <a:cubicBezTo>
                      <a:pt x="148" y="398"/>
                      <a:pt x="148" y="398"/>
                      <a:pt x="148" y="398"/>
                    </a:cubicBezTo>
                    <a:cubicBezTo>
                      <a:pt x="139" y="409"/>
                      <a:pt x="139" y="409"/>
                      <a:pt x="139" y="409"/>
                    </a:cubicBezTo>
                    <a:cubicBezTo>
                      <a:pt x="139" y="409"/>
                      <a:pt x="139" y="409"/>
                      <a:pt x="138" y="409"/>
                    </a:cubicBezTo>
                    <a:cubicBezTo>
                      <a:pt x="116" y="439"/>
                      <a:pt x="75" y="442"/>
                      <a:pt x="52" y="426"/>
                    </a:cubicBezTo>
                    <a:cubicBezTo>
                      <a:pt x="39" y="417"/>
                      <a:pt x="31" y="404"/>
                      <a:pt x="28" y="389"/>
                    </a:cubicBezTo>
                    <a:cubicBezTo>
                      <a:pt x="27" y="386"/>
                      <a:pt x="27" y="383"/>
                      <a:pt x="27" y="379"/>
                    </a:cubicBezTo>
                    <a:cubicBezTo>
                      <a:pt x="27" y="367"/>
                      <a:pt x="31" y="356"/>
                      <a:pt x="38" y="345"/>
                    </a:cubicBezTo>
                    <a:cubicBezTo>
                      <a:pt x="40" y="343"/>
                      <a:pt x="49" y="334"/>
                      <a:pt x="54" y="331"/>
                    </a:cubicBezTo>
                    <a:cubicBezTo>
                      <a:pt x="58" y="329"/>
                      <a:pt x="61" y="324"/>
                      <a:pt x="61" y="319"/>
                    </a:cubicBezTo>
                    <a:cubicBezTo>
                      <a:pt x="61" y="318"/>
                      <a:pt x="61" y="317"/>
                      <a:pt x="60" y="315"/>
                    </a:cubicBezTo>
                    <a:cubicBezTo>
                      <a:pt x="60" y="315"/>
                      <a:pt x="56" y="300"/>
                      <a:pt x="54" y="296"/>
                    </a:cubicBezTo>
                    <a:cubicBezTo>
                      <a:pt x="60" y="241"/>
                      <a:pt x="107" y="171"/>
                      <a:pt x="175" y="116"/>
                    </a:cubicBezTo>
                    <a:cubicBezTo>
                      <a:pt x="243" y="61"/>
                      <a:pt x="321" y="29"/>
                      <a:pt x="375" y="34"/>
                    </a:cubicBezTo>
                    <a:cubicBezTo>
                      <a:pt x="395" y="43"/>
                      <a:pt x="413" y="55"/>
                      <a:pt x="429" y="70"/>
                    </a:cubicBezTo>
                    <a:cubicBezTo>
                      <a:pt x="429" y="71"/>
                      <a:pt x="430" y="72"/>
                      <a:pt x="430" y="73"/>
                    </a:cubicBezTo>
                    <a:cubicBezTo>
                      <a:pt x="430" y="85"/>
                      <a:pt x="419" y="106"/>
                      <a:pt x="394" y="127"/>
                    </a:cubicBezTo>
                    <a:cubicBezTo>
                      <a:pt x="367" y="148"/>
                      <a:pt x="342" y="154"/>
                      <a:pt x="331" y="150"/>
                    </a:cubicBezTo>
                    <a:cubicBezTo>
                      <a:pt x="324" y="137"/>
                      <a:pt x="318" y="123"/>
                      <a:pt x="313" y="109"/>
                    </a:cubicBezTo>
                    <a:cubicBezTo>
                      <a:pt x="312" y="105"/>
                      <a:pt x="308" y="102"/>
                      <a:pt x="305" y="101"/>
                    </a:cubicBezTo>
                    <a:cubicBezTo>
                      <a:pt x="303" y="100"/>
                      <a:pt x="303" y="100"/>
                      <a:pt x="303" y="100"/>
                    </a:cubicBezTo>
                    <a:cubicBezTo>
                      <a:pt x="302" y="100"/>
                      <a:pt x="301" y="100"/>
                      <a:pt x="300" y="99"/>
                    </a:cubicBezTo>
                    <a:cubicBezTo>
                      <a:pt x="268" y="96"/>
                      <a:pt x="226" y="111"/>
                      <a:pt x="193" y="138"/>
                    </a:cubicBezTo>
                    <a:cubicBezTo>
                      <a:pt x="160" y="165"/>
                      <a:pt x="136" y="203"/>
                      <a:pt x="134" y="235"/>
                    </a:cubicBezTo>
                    <a:cubicBezTo>
                      <a:pt x="134" y="235"/>
                      <a:pt x="134" y="236"/>
                      <a:pt x="134" y="236"/>
                    </a:cubicBezTo>
                    <a:cubicBezTo>
                      <a:pt x="134" y="238"/>
                      <a:pt x="134" y="240"/>
                      <a:pt x="135" y="242"/>
                    </a:cubicBezTo>
                    <a:cubicBezTo>
                      <a:pt x="136" y="243"/>
                      <a:pt x="136" y="243"/>
                      <a:pt x="136" y="243"/>
                    </a:cubicBezTo>
                    <a:cubicBezTo>
                      <a:pt x="137" y="246"/>
                      <a:pt x="139" y="248"/>
                      <a:pt x="141" y="249"/>
                    </a:cubicBezTo>
                    <a:cubicBezTo>
                      <a:pt x="154" y="257"/>
                      <a:pt x="166" y="266"/>
                      <a:pt x="177" y="276"/>
                    </a:cubicBezTo>
                    <a:cubicBezTo>
                      <a:pt x="177" y="276"/>
                      <a:pt x="177" y="277"/>
                      <a:pt x="177" y="278"/>
                    </a:cubicBezTo>
                    <a:cubicBezTo>
                      <a:pt x="177" y="290"/>
                      <a:pt x="166" y="312"/>
                      <a:pt x="141" y="332"/>
                    </a:cubicBezTo>
                    <a:cubicBezTo>
                      <a:pt x="114" y="354"/>
                      <a:pt x="89" y="359"/>
                      <a:pt x="79" y="355"/>
                    </a:cubicBezTo>
                    <a:cubicBezTo>
                      <a:pt x="77" y="353"/>
                      <a:pt x="76" y="351"/>
                      <a:pt x="76" y="351"/>
                    </a:cubicBezTo>
                    <a:cubicBezTo>
                      <a:pt x="72" y="344"/>
                      <a:pt x="64" y="342"/>
                      <a:pt x="58" y="345"/>
                    </a:cubicBezTo>
                    <a:cubicBezTo>
                      <a:pt x="51" y="349"/>
                      <a:pt x="49" y="357"/>
                      <a:pt x="53" y="363"/>
                    </a:cubicBezTo>
                    <a:cubicBezTo>
                      <a:pt x="57" y="371"/>
                      <a:pt x="57" y="371"/>
                      <a:pt x="57" y="371"/>
                    </a:cubicBezTo>
                    <a:cubicBezTo>
                      <a:pt x="57" y="372"/>
                      <a:pt x="58" y="372"/>
                      <a:pt x="58" y="373"/>
                    </a:cubicBezTo>
                    <a:cubicBezTo>
                      <a:pt x="59" y="374"/>
                      <a:pt x="59" y="374"/>
                      <a:pt x="59" y="374"/>
                    </a:cubicBezTo>
                    <a:cubicBezTo>
                      <a:pt x="60" y="375"/>
                      <a:pt x="61" y="376"/>
                      <a:pt x="62" y="376"/>
                    </a:cubicBezTo>
                    <a:cubicBezTo>
                      <a:pt x="83" y="391"/>
                      <a:pt x="123" y="381"/>
                      <a:pt x="158" y="353"/>
                    </a:cubicBezTo>
                    <a:cubicBezTo>
                      <a:pt x="187" y="330"/>
                      <a:pt x="203" y="301"/>
                      <a:pt x="203" y="278"/>
                    </a:cubicBezTo>
                    <a:cubicBezTo>
                      <a:pt x="203" y="273"/>
                      <a:pt x="203" y="268"/>
                      <a:pt x="201" y="263"/>
                    </a:cubicBezTo>
                    <a:cubicBezTo>
                      <a:pt x="200" y="262"/>
                      <a:pt x="200" y="261"/>
                      <a:pt x="199" y="260"/>
                    </a:cubicBezTo>
                    <a:cubicBezTo>
                      <a:pt x="198" y="259"/>
                      <a:pt x="198" y="259"/>
                      <a:pt x="198" y="259"/>
                    </a:cubicBezTo>
                    <a:cubicBezTo>
                      <a:pt x="198" y="259"/>
                      <a:pt x="197" y="258"/>
                      <a:pt x="197" y="258"/>
                    </a:cubicBezTo>
                    <a:cubicBezTo>
                      <a:pt x="186" y="248"/>
                      <a:pt x="174" y="239"/>
                      <a:pt x="161" y="231"/>
                    </a:cubicBezTo>
                    <a:cubicBezTo>
                      <a:pt x="165" y="210"/>
                      <a:pt x="181" y="182"/>
                      <a:pt x="210" y="159"/>
                    </a:cubicBezTo>
                    <a:cubicBezTo>
                      <a:pt x="239" y="135"/>
                      <a:pt x="270" y="126"/>
                      <a:pt x="290" y="126"/>
                    </a:cubicBezTo>
                    <a:cubicBezTo>
                      <a:pt x="296" y="140"/>
                      <a:pt x="302" y="153"/>
                      <a:pt x="310" y="166"/>
                    </a:cubicBezTo>
                    <a:cubicBezTo>
                      <a:pt x="310" y="166"/>
                      <a:pt x="311" y="167"/>
                      <a:pt x="311" y="167"/>
                    </a:cubicBezTo>
                    <a:cubicBezTo>
                      <a:pt x="312" y="168"/>
                      <a:pt x="312" y="168"/>
                      <a:pt x="312" y="168"/>
                    </a:cubicBezTo>
                    <a:cubicBezTo>
                      <a:pt x="312" y="169"/>
                      <a:pt x="313" y="170"/>
                      <a:pt x="314" y="171"/>
                    </a:cubicBezTo>
                    <a:cubicBezTo>
                      <a:pt x="336" y="185"/>
                      <a:pt x="376" y="176"/>
                      <a:pt x="411" y="147"/>
                    </a:cubicBezTo>
                    <a:cubicBezTo>
                      <a:pt x="446" y="119"/>
                      <a:pt x="463" y="82"/>
                      <a:pt x="453" y="58"/>
                    </a:cubicBezTo>
                    <a:cubicBezTo>
                      <a:pt x="453" y="58"/>
                      <a:pt x="453" y="58"/>
                      <a:pt x="453" y="58"/>
                    </a:cubicBezTo>
                    <a:cubicBezTo>
                      <a:pt x="453" y="57"/>
                      <a:pt x="453" y="57"/>
                      <a:pt x="453" y="57"/>
                    </a:cubicBezTo>
                    <a:cubicBezTo>
                      <a:pt x="452" y="55"/>
                      <a:pt x="451" y="53"/>
                      <a:pt x="450" y="52"/>
                    </a:cubicBezTo>
                    <a:cubicBezTo>
                      <a:pt x="430" y="34"/>
                      <a:pt x="409" y="20"/>
                      <a:pt x="385" y="9"/>
                    </a:cubicBezTo>
                    <a:cubicBezTo>
                      <a:pt x="385" y="9"/>
                      <a:pt x="385" y="9"/>
                      <a:pt x="384" y="9"/>
                    </a:cubicBezTo>
                    <a:cubicBezTo>
                      <a:pt x="384" y="8"/>
                      <a:pt x="384" y="8"/>
                      <a:pt x="384" y="8"/>
                    </a:cubicBezTo>
                    <a:cubicBezTo>
                      <a:pt x="383" y="8"/>
                      <a:pt x="382" y="8"/>
                      <a:pt x="380" y="8"/>
                    </a:cubicBezTo>
                    <a:cubicBezTo>
                      <a:pt x="319" y="0"/>
                      <a:pt x="234" y="34"/>
                      <a:pt x="158" y="95"/>
                    </a:cubicBezTo>
                    <a:close/>
                  </a:path>
                </a:pathLst>
              </a:custGeom>
              <a:solidFill>
                <a:schemeClr val="tx1"/>
              </a:solidFill>
              <a:ln w="9525">
                <a:solidFill>
                  <a:schemeClr val="tx1"/>
                </a:solidFill>
                <a:round/>
                <a:headEnd/>
                <a:tailEnd/>
              </a:ln>
              <a:effectLst>
                <a:outerShdw blurRad="76200" dist="12700" dir="2700000" sy="-23000" kx="-800400" algn="bl" rotWithShape="0">
                  <a:prstClr val="black">
                    <a:alpha val="20000"/>
                  </a:prstClr>
                </a:outerShdw>
                <a:reflection blurRad="6350" stA="50000" endA="300" endPos="55500" dist="101600" dir="5400000" sy="-100000" algn="bl" rotWithShape="0"/>
              </a:effectLst>
              <a:scene3d>
                <a:camera prst="perspectiveHeroicExtremeLeftFacing"/>
                <a:lightRig rig="threePt" dir="t"/>
              </a:scene3d>
              <a:sp3d>
                <a:bevelT w="101600" prst="riblet"/>
              </a:sp3d>
            </p:spPr>
            <p:txBody>
              <a:bodyPr vert="horz" wrap="square" lIns="91440" tIns="45720" rIns="91440" bIns="45720" numCol="1" anchor="t" anchorCtr="0" compatLnSpc="1">
                <a:prstTxWarp prst="textNoShape">
                  <a:avLst/>
                </a:prstTxWarp>
              </a:bodyPr>
              <a:lstStyle/>
              <a:p>
                <a:endParaRPr lang="en-US"/>
              </a:p>
            </p:txBody>
          </p:sp>
          <p:sp>
            <p:nvSpPr>
              <p:cNvPr id="32" name="Freeform 509"/>
              <p:cNvSpPr>
                <a:spLocks/>
              </p:cNvSpPr>
              <p:nvPr/>
            </p:nvSpPr>
            <p:spPr bwMode="auto">
              <a:xfrm>
                <a:off x="5164761" y="1589856"/>
                <a:ext cx="441325" cy="244475"/>
              </a:xfrm>
              <a:custGeom>
                <a:avLst/>
                <a:gdLst/>
                <a:ahLst/>
                <a:cxnLst>
                  <a:cxn ang="0">
                    <a:pos x="278" y="38"/>
                  </a:cxn>
                  <a:cxn ang="0">
                    <a:pos x="278" y="154"/>
                  </a:cxn>
                  <a:cxn ang="0">
                    <a:pos x="0" y="154"/>
                  </a:cxn>
                  <a:cxn ang="0">
                    <a:pos x="0" y="0"/>
                  </a:cxn>
                  <a:cxn ang="0">
                    <a:pos x="275" y="0"/>
                  </a:cxn>
                  <a:cxn ang="0">
                    <a:pos x="146" y="115"/>
                  </a:cxn>
                  <a:cxn ang="0">
                    <a:pos x="29" y="28"/>
                  </a:cxn>
                </a:cxnLst>
                <a:rect l="0" t="0" r="r" b="b"/>
                <a:pathLst>
                  <a:path w="278" h="154">
                    <a:moveTo>
                      <a:pt x="278" y="38"/>
                    </a:moveTo>
                    <a:lnTo>
                      <a:pt x="278" y="154"/>
                    </a:lnTo>
                    <a:lnTo>
                      <a:pt x="0" y="154"/>
                    </a:lnTo>
                    <a:lnTo>
                      <a:pt x="0" y="0"/>
                    </a:lnTo>
                    <a:lnTo>
                      <a:pt x="275" y="0"/>
                    </a:lnTo>
                    <a:lnTo>
                      <a:pt x="146" y="115"/>
                    </a:lnTo>
                    <a:lnTo>
                      <a:pt x="29" y="28"/>
                    </a:lnTo>
                  </a:path>
                </a:pathLst>
              </a:custGeom>
              <a:noFill/>
              <a:ln w="30163" cap="rnd">
                <a:solidFill>
                  <a:schemeClr val="accent3"/>
                </a:solidFill>
                <a:prstDash val="solid"/>
                <a:round/>
                <a:headEnd/>
                <a:tailEnd/>
              </a:ln>
              <a:effectLst>
                <a:glow rad="139700">
                  <a:schemeClr val="accent2">
                    <a:satMod val="175000"/>
                    <a:alpha val="40000"/>
                  </a:schemeClr>
                </a:glow>
                <a:reflection blurRad="6350" stA="50000" endA="300" endPos="55500" dist="50800" dir="5400000" sy="-100000" algn="bl" rotWithShape="0"/>
              </a:effectLst>
              <a:scene3d>
                <a:camera prst="perspectiveContrastingRightFacing"/>
                <a:lightRig rig="threePt" dir="t"/>
              </a:scene3d>
              <a:sp3d>
                <a:bevelT w="101600" prst="riblet"/>
              </a:sp3d>
            </p:spPr>
            <p:txBody>
              <a:bodyPr vert="horz" wrap="square" lIns="91440" tIns="45720" rIns="91440" bIns="45720" numCol="1" anchor="t" anchorCtr="0" compatLnSpc="1">
                <a:prstTxWarp prst="textNoShape">
                  <a:avLst/>
                </a:prstTxWarp>
              </a:bodyPr>
              <a:lstStyle/>
              <a:p>
                <a:endParaRPr lang="en-US"/>
              </a:p>
            </p:txBody>
          </p:sp>
        </p:grpSp>
      </p:grpSp>
      <p:sp>
        <p:nvSpPr>
          <p:cNvPr id="43" name="Text Box 28"/>
          <p:cNvSpPr txBox="1">
            <a:spLocks noChangeArrowheads="1"/>
          </p:cNvSpPr>
          <p:nvPr/>
        </p:nvSpPr>
        <p:spPr bwMode="auto">
          <a:xfrm>
            <a:off x="4636861" y="1496577"/>
            <a:ext cx="1255473" cy="338554"/>
          </a:xfrm>
          <a:prstGeom prst="rect">
            <a:avLst/>
          </a:prstGeom>
          <a:noFill/>
          <a:ln w="12700">
            <a:noFill/>
            <a:miter lim="800000"/>
            <a:headEnd type="none" w="sm" len="sm"/>
            <a:tailEnd type="none" w="sm" len="sm"/>
          </a:ln>
          <a:effectLst/>
        </p:spPr>
        <p:txBody>
          <a:bodyPr wrap="none">
            <a:spAutoFit/>
          </a:bodyPr>
          <a:lstStyle/>
          <a:p>
            <a:pPr algn="ctr"/>
            <a:r>
              <a:rPr lang="ru-RU" sz="1600" dirty="0" smtClean="0">
                <a:solidFill>
                  <a:schemeClr val="accent6">
                    <a:lumMod val="75000"/>
                  </a:schemeClr>
                </a:solidFill>
              </a:rPr>
              <a:t>Поддержка</a:t>
            </a:r>
            <a:endParaRPr lang="en-US" sz="1600" dirty="0">
              <a:solidFill>
                <a:schemeClr val="accent6">
                  <a:lumMod val="75000"/>
                </a:schemeClr>
              </a:solidFill>
            </a:endParaRPr>
          </a:p>
        </p:txBody>
      </p:sp>
      <p:sp>
        <p:nvSpPr>
          <p:cNvPr id="44" name="Text Box 29"/>
          <p:cNvSpPr txBox="1">
            <a:spLocks noChangeArrowheads="1"/>
          </p:cNvSpPr>
          <p:nvPr/>
        </p:nvSpPr>
        <p:spPr bwMode="auto">
          <a:xfrm>
            <a:off x="5699971" y="4033877"/>
            <a:ext cx="646332" cy="369332"/>
          </a:xfrm>
          <a:prstGeom prst="rect">
            <a:avLst/>
          </a:prstGeom>
          <a:noFill/>
          <a:ln w="12700">
            <a:noFill/>
            <a:miter lim="800000"/>
            <a:headEnd type="none" w="sm" len="sm"/>
            <a:tailEnd type="none" w="sm" len="sm"/>
          </a:ln>
          <a:effectLst/>
        </p:spPr>
        <p:txBody>
          <a:bodyPr wrap="none">
            <a:spAutoFit/>
          </a:bodyPr>
          <a:lstStyle/>
          <a:p>
            <a:pPr algn="ctr"/>
            <a:r>
              <a:rPr lang="en-US" b="1" dirty="0" smtClean="0">
                <a:solidFill>
                  <a:schemeClr val="tx2"/>
                </a:solidFill>
              </a:rPr>
              <a:t>PES</a:t>
            </a:r>
            <a:endParaRPr lang="en-US" b="1" dirty="0">
              <a:solidFill>
                <a:schemeClr val="tx2"/>
              </a:solidFill>
            </a:endParaRPr>
          </a:p>
        </p:txBody>
      </p:sp>
      <p:pic>
        <p:nvPicPr>
          <p:cNvPr id="86017" name="Picture 1"/>
          <p:cNvPicPr>
            <a:picLocks noChangeAspect="1" noChangeArrowheads="1"/>
          </p:cNvPicPr>
          <p:nvPr/>
        </p:nvPicPr>
        <p:blipFill>
          <a:blip r:embed="rId6" cstate="email"/>
          <a:stretch>
            <a:fillRect/>
          </a:stretch>
        </p:blipFill>
        <p:spPr bwMode="auto">
          <a:xfrm>
            <a:off x="5528635" y="3202567"/>
            <a:ext cx="828675" cy="695325"/>
          </a:xfrm>
          <a:prstGeom prst="rect">
            <a:avLst/>
          </a:prstGeom>
          <a:noFill/>
          <a:ln>
            <a:noFill/>
          </a:ln>
          <a:effectLst>
            <a:softEdge rad="127000"/>
          </a:effectLst>
        </p:spPr>
      </p:pic>
      <p:grpSp>
        <p:nvGrpSpPr>
          <p:cNvPr id="61" name="Group 60"/>
          <p:cNvGrpSpPr/>
          <p:nvPr/>
        </p:nvGrpSpPr>
        <p:grpSpPr>
          <a:xfrm>
            <a:off x="6991552" y="3014632"/>
            <a:ext cx="1966146" cy="1483954"/>
            <a:chOff x="6991552" y="2736832"/>
            <a:chExt cx="1966146" cy="1483954"/>
          </a:xfrm>
        </p:grpSpPr>
        <p:pic>
          <p:nvPicPr>
            <p:cNvPr id="41" name="Oval 25"/>
            <p:cNvPicPr>
              <a:picLocks noChangeArrowheads="1"/>
            </p:cNvPicPr>
            <p:nvPr/>
          </p:nvPicPr>
          <p:blipFill>
            <a:blip r:embed="rId5" cstate="email"/>
            <a:srcRect/>
            <a:stretch>
              <a:fillRect/>
            </a:stretch>
          </p:blipFill>
          <p:spPr bwMode="auto">
            <a:xfrm>
              <a:off x="6991552" y="3241388"/>
              <a:ext cx="1966146" cy="979398"/>
            </a:xfrm>
            <a:prstGeom prst="rect">
              <a:avLst/>
            </a:prstGeom>
            <a:noFill/>
          </p:spPr>
        </p:pic>
        <p:pic>
          <p:nvPicPr>
            <p:cNvPr id="42" name="Picture 13" descr="j0431580[1]">
              <a:hlinkClick r:id="rId7" action="ppaction://hlinksldjump"/>
            </p:cNvPr>
            <p:cNvPicPr>
              <a:picLocks noChangeAspect="1" noChangeArrowheads="1"/>
            </p:cNvPicPr>
            <p:nvPr/>
          </p:nvPicPr>
          <p:blipFill>
            <a:blip r:embed="rId8" cstate="email"/>
            <a:srcRect/>
            <a:stretch>
              <a:fillRect/>
            </a:stretch>
          </p:blipFill>
          <p:spPr bwMode="auto">
            <a:xfrm>
              <a:off x="7643720" y="2736832"/>
              <a:ext cx="1002428" cy="1009111"/>
            </a:xfrm>
            <a:prstGeom prst="rect">
              <a:avLst/>
            </a:prstGeom>
            <a:noFill/>
            <a:ln w="9525">
              <a:noFill/>
              <a:miter lim="800000"/>
              <a:headEnd/>
              <a:tailEnd/>
            </a:ln>
          </p:spPr>
        </p:pic>
      </p:grpSp>
      <p:grpSp>
        <p:nvGrpSpPr>
          <p:cNvPr id="63" name="Group 62"/>
          <p:cNvGrpSpPr/>
          <p:nvPr/>
        </p:nvGrpSpPr>
        <p:grpSpPr>
          <a:xfrm>
            <a:off x="4564124" y="4687969"/>
            <a:ext cx="1966146" cy="1176617"/>
            <a:chOff x="4564124" y="4410169"/>
            <a:chExt cx="1966146" cy="1176617"/>
          </a:xfrm>
        </p:grpSpPr>
        <p:pic>
          <p:nvPicPr>
            <p:cNvPr id="50" name="Oval 25"/>
            <p:cNvPicPr>
              <a:picLocks noChangeArrowheads="1"/>
            </p:cNvPicPr>
            <p:nvPr/>
          </p:nvPicPr>
          <p:blipFill>
            <a:blip r:embed="rId5" cstate="email"/>
            <a:srcRect/>
            <a:stretch>
              <a:fillRect/>
            </a:stretch>
          </p:blipFill>
          <p:spPr bwMode="auto">
            <a:xfrm>
              <a:off x="4564124" y="4607388"/>
              <a:ext cx="1966146" cy="979398"/>
            </a:xfrm>
            <a:prstGeom prst="rect">
              <a:avLst/>
            </a:prstGeom>
            <a:noFill/>
          </p:spPr>
        </p:pic>
        <p:pic>
          <p:nvPicPr>
            <p:cNvPr id="51" name="Picture 22" descr="C:\Documents and Settings\HP_Administrator\Local Settings\Temporary Internet Files\Content.IE5\01EVSTYB\j0434810[1].png">
              <a:hlinkClick r:id="rId9" action="ppaction://hlinksldjump" tooltip="Challenges with Aging Workforce"/>
            </p:cNvPr>
            <p:cNvPicPr>
              <a:picLocks noChangeAspect="1" noChangeArrowheads="1"/>
            </p:cNvPicPr>
            <p:nvPr/>
          </p:nvPicPr>
          <p:blipFill>
            <a:blip r:embed="rId10" cstate="email"/>
            <a:srcRect/>
            <a:stretch>
              <a:fillRect/>
            </a:stretch>
          </p:blipFill>
          <p:spPr bwMode="auto">
            <a:xfrm>
              <a:off x="5141900" y="4410169"/>
              <a:ext cx="749614" cy="741496"/>
            </a:xfrm>
            <a:prstGeom prst="rect">
              <a:avLst/>
            </a:prstGeom>
            <a:noFill/>
            <a:ln w="9525">
              <a:noFill/>
              <a:miter lim="800000"/>
              <a:headEnd/>
              <a:tailEnd/>
            </a:ln>
          </p:spPr>
        </p:pic>
      </p:grpSp>
      <p:grpSp>
        <p:nvGrpSpPr>
          <p:cNvPr id="64" name="Group 63"/>
          <p:cNvGrpSpPr/>
          <p:nvPr/>
        </p:nvGrpSpPr>
        <p:grpSpPr>
          <a:xfrm>
            <a:off x="3061946" y="3742061"/>
            <a:ext cx="1966146" cy="1271214"/>
            <a:chOff x="3061946" y="3464261"/>
            <a:chExt cx="1966146" cy="1271214"/>
          </a:xfrm>
        </p:grpSpPr>
        <p:pic>
          <p:nvPicPr>
            <p:cNvPr id="52" name="Oval 25"/>
            <p:cNvPicPr>
              <a:picLocks noChangeArrowheads="1"/>
            </p:cNvPicPr>
            <p:nvPr/>
          </p:nvPicPr>
          <p:blipFill>
            <a:blip r:embed="rId5" cstate="email"/>
            <a:srcRect/>
            <a:stretch>
              <a:fillRect/>
            </a:stretch>
          </p:blipFill>
          <p:spPr bwMode="auto">
            <a:xfrm>
              <a:off x="3061946" y="3756077"/>
              <a:ext cx="1966146" cy="979398"/>
            </a:xfrm>
            <a:prstGeom prst="rect">
              <a:avLst/>
            </a:prstGeom>
            <a:noFill/>
          </p:spPr>
        </p:pic>
        <p:pic>
          <p:nvPicPr>
            <p:cNvPr id="53" name="Picture 18" descr="C:\Documents and Settings\HP_Administrator\Local Settings\Temporary Internet Files\Content.IE5\WLUJ492F\j0434894[1].png">
              <a:hlinkClick r:id="rId11" action="ppaction://hlinksldjump"/>
            </p:cNvPr>
            <p:cNvPicPr>
              <a:picLocks noChangeAspect="1" noChangeArrowheads="1"/>
            </p:cNvPicPr>
            <p:nvPr/>
          </p:nvPicPr>
          <p:blipFill>
            <a:blip r:embed="rId12" cstate="email"/>
            <a:srcRect/>
            <a:stretch>
              <a:fillRect/>
            </a:stretch>
          </p:blipFill>
          <p:spPr bwMode="auto">
            <a:xfrm>
              <a:off x="3665757" y="3464261"/>
              <a:ext cx="724099" cy="803764"/>
            </a:xfrm>
            <a:prstGeom prst="rect">
              <a:avLst/>
            </a:prstGeom>
            <a:noFill/>
            <a:ln w="9525">
              <a:noFill/>
              <a:miter lim="800000"/>
              <a:headEnd/>
              <a:tailEnd/>
            </a:ln>
          </p:spPr>
        </p:pic>
      </p:grpSp>
      <p:grpSp>
        <p:nvGrpSpPr>
          <p:cNvPr id="65" name="Group 64"/>
          <p:cNvGrpSpPr/>
          <p:nvPr/>
        </p:nvGrpSpPr>
        <p:grpSpPr>
          <a:xfrm>
            <a:off x="3072974" y="2403242"/>
            <a:ext cx="1966146" cy="1209352"/>
            <a:chOff x="3072974" y="2125442"/>
            <a:chExt cx="1966146" cy="1209352"/>
          </a:xfrm>
        </p:grpSpPr>
        <p:pic>
          <p:nvPicPr>
            <p:cNvPr id="54" name="Oval 25"/>
            <p:cNvPicPr>
              <a:picLocks noChangeArrowheads="1"/>
            </p:cNvPicPr>
            <p:nvPr/>
          </p:nvPicPr>
          <p:blipFill>
            <a:blip r:embed="rId5" cstate="email"/>
            <a:srcRect/>
            <a:stretch>
              <a:fillRect/>
            </a:stretch>
          </p:blipFill>
          <p:spPr bwMode="auto">
            <a:xfrm>
              <a:off x="3072974" y="2355396"/>
              <a:ext cx="1966146" cy="979398"/>
            </a:xfrm>
            <a:prstGeom prst="rect">
              <a:avLst/>
            </a:prstGeom>
            <a:noFill/>
          </p:spPr>
        </p:pic>
        <p:pic>
          <p:nvPicPr>
            <p:cNvPr id="55" name="Picture 8" descr="C:\Documents and Settings\HP_Administrator\Local Settings\Temporary Internet Files\Content.IE5\250BIHQ5\j0432665[1].png">
              <a:hlinkClick r:id="" action="ppaction://noaction"/>
            </p:cNvPr>
            <p:cNvPicPr>
              <a:picLocks noChangeAspect="1" noChangeArrowheads="1"/>
            </p:cNvPicPr>
            <p:nvPr/>
          </p:nvPicPr>
          <p:blipFill>
            <a:blip r:embed="rId13" cstate="email"/>
            <a:srcRect/>
            <a:stretch>
              <a:fillRect/>
            </a:stretch>
          </p:blipFill>
          <p:spPr bwMode="auto">
            <a:xfrm>
              <a:off x="3665757" y="2125442"/>
              <a:ext cx="796375" cy="787751"/>
            </a:xfrm>
            <a:prstGeom prst="rect">
              <a:avLst/>
            </a:prstGeom>
            <a:noFill/>
            <a:ln w="9525">
              <a:noFill/>
              <a:miter lim="800000"/>
              <a:headEnd/>
              <a:tailEnd/>
            </a:ln>
          </p:spPr>
        </p:pic>
      </p:grpSp>
      <p:sp>
        <p:nvSpPr>
          <p:cNvPr id="60" name="Text Box 30"/>
          <p:cNvSpPr txBox="1">
            <a:spLocks noChangeArrowheads="1"/>
          </p:cNvSpPr>
          <p:nvPr/>
        </p:nvSpPr>
        <p:spPr bwMode="auto">
          <a:xfrm>
            <a:off x="4378717" y="5602976"/>
            <a:ext cx="1298753" cy="338554"/>
          </a:xfrm>
          <a:prstGeom prst="rect">
            <a:avLst/>
          </a:prstGeom>
          <a:noFill/>
          <a:ln w="12700">
            <a:noFill/>
            <a:miter lim="800000"/>
            <a:headEnd type="none" w="sm" len="sm"/>
            <a:tailEnd type="none" w="sm" len="sm"/>
          </a:ln>
          <a:effectLst/>
        </p:spPr>
        <p:txBody>
          <a:bodyPr wrap="none">
            <a:spAutoFit/>
          </a:bodyPr>
          <a:lstStyle/>
          <a:p>
            <a:pPr algn="ctr"/>
            <a:r>
              <a:rPr lang="ru-RU" sz="1600" dirty="0" smtClean="0">
                <a:solidFill>
                  <a:schemeClr val="accent6">
                    <a:lumMod val="75000"/>
                  </a:schemeClr>
                </a:solidFill>
              </a:rPr>
              <a:t>Библиотеки</a:t>
            </a:r>
            <a:endParaRPr lang="en-US" sz="1600" dirty="0">
              <a:solidFill>
                <a:schemeClr val="accent6">
                  <a:lumMod val="75000"/>
                </a:schemeClr>
              </a:solidFill>
            </a:endParaRPr>
          </a:p>
        </p:txBody>
      </p:sp>
      <p:grpSp>
        <p:nvGrpSpPr>
          <p:cNvPr id="62" name="Group 61"/>
          <p:cNvGrpSpPr/>
          <p:nvPr/>
        </p:nvGrpSpPr>
        <p:grpSpPr>
          <a:xfrm>
            <a:off x="6227043" y="4338253"/>
            <a:ext cx="1966146" cy="1400197"/>
            <a:chOff x="6227043" y="4060453"/>
            <a:chExt cx="1966146" cy="1400197"/>
          </a:xfrm>
        </p:grpSpPr>
        <p:pic>
          <p:nvPicPr>
            <p:cNvPr id="48" name="Oval 25"/>
            <p:cNvPicPr>
              <a:picLocks noChangeArrowheads="1"/>
            </p:cNvPicPr>
            <p:nvPr/>
          </p:nvPicPr>
          <p:blipFill>
            <a:blip r:embed="rId5" cstate="email"/>
            <a:srcRect/>
            <a:stretch>
              <a:fillRect/>
            </a:stretch>
          </p:blipFill>
          <p:spPr bwMode="auto">
            <a:xfrm>
              <a:off x="6227043" y="4481252"/>
              <a:ext cx="1966146" cy="979398"/>
            </a:xfrm>
            <a:prstGeom prst="rect">
              <a:avLst/>
            </a:prstGeom>
            <a:noFill/>
          </p:spPr>
        </p:pic>
        <p:pic>
          <p:nvPicPr>
            <p:cNvPr id="49" name="Picture 29" descr="C:\Documents and Settings\HP_Administrator\Local Settings\Temporary Internet Files\Content.IE5\W9MZCDEF\j0434742[1].png">
              <a:hlinkClick r:id="rId14" action="ppaction://hlinksldjump"/>
            </p:cNvPr>
            <p:cNvPicPr>
              <a:picLocks noChangeAspect="1" noChangeArrowheads="1"/>
            </p:cNvPicPr>
            <p:nvPr/>
          </p:nvPicPr>
          <p:blipFill>
            <a:blip r:embed="rId15" cstate="email"/>
            <a:srcRect/>
            <a:stretch>
              <a:fillRect/>
            </a:stretch>
          </p:blipFill>
          <p:spPr bwMode="auto">
            <a:xfrm>
              <a:off x="6804064" y="4060453"/>
              <a:ext cx="850813" cy="841598"/>
            </a:xfrm>
            <a:prstGeom prst="rect">
              <a:avLst/>
            </a:prstGeom>
            <a:noFill/>
            <a:ln w="9525">
              <a:noFill/>
              <a:miter lim="800000"/>
              <a:headEnd/>
              <a:tailEnd/>
            </a:ln>
          </p:spPr>
        </p:pic>
      </p:grpSp>
      <p:sp>
        <p:nvSpPr>
          <p:cNvPr id="78" name="AutoShape 15"/>
          <p:cNvSpPr>
            <a:spLocks noChangeArrowheads="1"/>
          </p:cNvSpPr>
          <p:nvPr/>
        </p:nvSpPr>
        <p:spPr bwMode="auto">
          <a:xfrm>
            <a:off x="829512" y="6057381"/>
            <a:ext cx="10683530" cy="534612"/>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79" name="AutoShape 16"/>
          <p:cNvSpPr>
            <a:spLocks noChangeArrowheads="1"/>
          </p:cNvSpPr>
          <p:nvPr/>
        </p:nvSpPr>
        <p:spPr bwMode="auto">
          <a:xfrm>
            <a:off x="3353190" y="6070081"/>
            <a:ext cx="8151625" cy="521912"/>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600" b="1" dirty="0" smtClean="0">
                <a:solidFill>
                  <a:schemeClr val="bg1"/>
                </a:solidFill>
              </a:rPr>
              <a:t>Обеспечение стабильной эффективности операционной деятельности </a:t>
            </a:r>
            <a:endParaRPr lang="en-US" sz="1600" b="1" dirty="0">
              <a:solidFill>
                <a:schemeClr val="bg1"/>
              </a:solidFill>
            </a:endParaRPr>
          </a:p>
        </p:txBody>
      </p:sp>
      <p:pic>
        <p:nvPicPr>
          <p:cNvPr id="80" name="Picture 19" descr="Logo_PlantStruxure_OK"/>
          <p:cNvPicPr>
            <a:picLocks noChangeAspect="1" noChangeArrowheads="1"/>
          </p:cNvPicPr>
          <p:nvPr/>
        </p:nvPicPr>
        <p:blipFill>
          <a:blip r:embed="rId16" cstate="email"/>
          <a:srcRect/>
          <a:stretch>
            <a:fillRect/>
          </a:stretch>
        </p:blipFill>
        <p:spPr bwMode="auto">
          <a:xfrm>
            <a:off x="878499" y="6086705"/>
            <a:ext cx="1864702" cy="312190"/>
          </a:xfrm>
          <a:prstGeom prst="rect">
            <a:avLst/>
          </a:prstGeom>
          <a:noFill/>
          <a:ln w="9525">
            <a:noFill/>
            <a:miter lim="800000"/>
            <a:headEnd/>
            <a:tailEnd/>
          </a:ln>
        </p:spPr>
      </p:pic>
      <p:sp>
        <p:nvSpPr>
          <p:cNvPr id="81" name="Text Box 21"/>
          <p:cNvSpPr txBox="1">
            <a:spLocks noChangeArrowheads="1"/>
          </p:cNvSpPr>
          <p:nvPr/>
        </p:nvSpPr>
        <p:spPr bwMode="auto">
          <a:xfrm>
            <a:off x="2786962" y="6073206"/>
            <a:ext cx="588005" cy="338554"/>
          </a:xfrm>
          <a:prstGeom prst="rect">
            <a:avLst/>
          </a:prstGeom>
          <a:noFill/>
          <a:ln w="9525">
            <a:noFill/>
            <a:miter lim="800000"/>
            <a:headEnd/>
            <a:tailEnd/>
          </a:ln>
        </p:spPr>
        <p:txBody>
          <a:bodyPr wrap="square">
            <a:spAutoFit/>
          </a:bodyPr>
          <a:lstStyle/>
          <a:p>
            <a:pPr>
              <a:buClr>
                <a:srgbClr val="000000"/>
              </a:buClr>
              <a:buSzPct val="100000"/>
              <a:buFont typeface="Times New Roman" pitchFamily="18" charset="0"/>
              <a:buNone/>
            </a:pPr>
            <a:r>
              <a:rPr lang="fr-FR" sz="1600" dirty="0">
                <a:solidFill>
                  <a:schemeClr val="accent6">
                    <a:lumMod val="50000"/>
                  </a:schemeClr>
                </a:solidFill>
              </a:rPr>
              <a:t>PES</a:t>
            </a:r>
            <a:endParaRPr lang="en-GB" sz="1600" dirty="0">
              <a:solidFill>
                <a:schemeClr val="accent6">
                  <a:lumMod val="50000"/>
                </a:schemeClr>
              </a:solidFill>
            </a:endParaRPr>
          </a:p>
        </p:txBody>
      </p:sp>
      <p:pic>
        <p:nvPicPr>
          <p:cNvPr id="45" name="Picture 44" descr="Arrow_down_Dk Grey.png"/>
          <p:cNvPicPr>
            <a:picLocks noChangeAspect="1"/>
          </p:cNvPicPr>
          <p:nvPr/>
        </p:nvPicPr>
        <p:blipFill>
          <a:blip r:embed="rId17" cstate="email"/>
          <a:stretch>
            <a:fillRect/>
          </a:stretch>
        </p:blipFill>
        <p:spPr>
          <a:xfrm rot="16200000">
            <a:off x="328802" y="5966652"/>
            <a:ext cx="377917" cy="576000"/>
          </a:xfrm>
          <a:prstGeom prst="rect">
            <a:avLst/>
          </a:prstGeom>
        </p:spPr>
      </p:pic>
      <p:pic>
        <p:nvPicPr>
          <p:cNvPr id="30" name="Oval 25"/>
          <p:cNvPicPr>
            <a:picLocks noChangeArrowheads="1"/>
          </p:cNvPicPr>
          <p:nvPr/>
        </p:nvPicPr>
        <p:blipFill>
          <a:blip r:embed="rId5" cstate="email"/>
          <a:srcRect/>
          <a:stretch>
            <a:fillRect/>
          </a:stretch>
        </p:blipFill>
        <p:spPr bwMode="auto">
          <a:xfrm>
            <a:off x="6227043" y="2323211"/>
            <a:ext cx="1966146" cy="979398"/>
          </a:xfrm>
          <a:prstGeom prst="rect">
            <a:avLst/>
          </a:prstGeom>
          <a:noFill/>
        </p:spPr>
      </p:pic>
      <p:pic>
        <p:nvPicPr>
          <p:cNvPr id="57" name="Picture 4">
            <a:hlinkClick r:id="rId18" action="ppaction://hlinksldjump"/>
          </p:cNvPr>
          <p:cNvPicPr>
            <a:picLocks noChangeAspect="1" noChangeArrowheads="1"/>
          </p:cNvPicPr>
          <p:nvPr/>
        </p:nvPicPr>
        <p:blipFill>
          <a:blip r:embed="rId19" cstate="email"/>
          <a:srcRect/>
          <a:stretch>
            <a:fillRect/>
          </a:stretch>
        </p:blipFill>
        <p:spPr bwMode="auto">
          <a:xfrm>
            <a:off x="6754219" y="2204658"/>
            <a:ext cx="925620" cy="634152"/>
          </a:xfrm>
          <a:prstGeom prst="ellipse">
            <a:avLst/>
          </a:prstGeom>
          <a:ln>
            <a:noFill/>
          </a:ln>
          <a:effectLst>
            <a:softEdge rad="112500"/>
          </a:effec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p:cNvPicPr>
            <a:picLocks noChangeAspect="1" noChangeArrowheads="1"/>
          </p:cNvPicPr>
          <p:nvPr/>
        </p:nvPicPr>
        <p:blipFill>
          <a:blip r:embed="rId3" cstate="email"/>
          <a:srcRect/>
          <a:stretch>
            <a:fillRect/>
          </a:stretch>
        </p:blipFill>
        <p:spPr bwMode="auto">
          <a:xfrm>
            <a:off x="9451594" y="2702451"/>
            <a:ext cx="1935802" cy="15231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 name="Picture 6" descr="ATV12.jpg"/>
          <p:cNvPicPr>
            <a:picLocks noChangeAspect="1"/>
          </p:cNvPicPr>
          <p:nvPr/>
        </p:nvPicPr>
        <p:blipFill>
          <a:blip r:embed="rId4" cstate="email"/>
          <a:srcRect/>
          <a:stretch>
            <a:fillRect/>
          </a:stretch>
        </p:blipFill>
        <p:spPr bwMode="auto">
          <a:xfrm>
            <a:off x="9055359" y="4037610"/>
            <a:ext cx="1168433" cy="12914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3" name="Picture 4" descr="HOTSWAP"/>
          <p:cNvPicPr>
            <a:picLocks noChangeAspect="1" noChangeArrowheads="1"/>
          </p:cNvPicPr>
          <p:nvPr/>
        </p:nvPicPr>
        <p:blipFill>
          <a:blip r:embed="rId5" cstate="email"/>
          <a:srcRect r="-652"/>
          <a:stretch>
            <a:fillRect/>
          </a:stretch>
        </p:blipFill>
        <p:spPr bwMode="auto">
          <a:xfrm>
            <a:off x="9904020" y="744633"/>
            <a:ext cx="1396706" cy="13276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Title 1"/>
          <p:cNvSpPr>
            <a:spLocks noGrp="1"/>
          </p:cNvSpPr>
          <p:nvPr>
            <p:ph type="title"/>
          </p:nvPr>
        </p:nvSpPr>
        <p:spPr/>
        <p:txBody>
          <a:bodyPr/>
          <a:lstStyle/>
          <a:p>
            <a:pPr lvl="0"/>
            <a:r>
              <a:rPr lang="ru-RU" dirty="0" smtClean="0"/>
              <a:t>Полностью</a:t>
            </a:r>
            <a:r>
              <a:rPr lang="en-US" dirty="0" smtClean="0"/>
              <a:t> </a:t>
            </a:r>
            <a:r>
              <a:rPr lang="ru-RU" dirty="0" smtClean="0">
                <a:solidFill>
                  <a:schemeClr val="accent3"/>
                </a:solidFill>
              </a:rPr>
              <a:t>Интегрированное</a:t>
            </a:r>
            <a:r>
              <a:rPr lang="en-US" dirty="0" smtClean="0"/>
              <a:t> </a:t>
            </a:r>
            <a:r>
              <a:rPr lang="ru-RU" dirty="0" smtClean="0"/>
              <a:t>решение</a:t>
            </a:r>
            <a:endParaRPr lang="en-US" dirty="0"/>
          </a:p>
        </p:txBody>
      </p:sp>
      <p:sp>
        <p:nvSpPr>
          <p:cNvPr id="110" name="Content Placeholder 2"/>
          <p:cNvSpPr>
            <a:spLocks noGrp="1"/>
          </p:cNvSpPr>
          <p:nvPr>
            <p:ph idx="4294967295"/>
          </p:nvPr>
        </p:nvSpPr>
        <p:spPr>
          <a:xfrm>
            <a:off x="736167" y="2395745"/>
            <a:ext cx="7753447" cy="3458789"/>
          </a:xfrm>
        </p:spPr>
        <p:txBody>
          <a:bodyPr/>
          <a:lstStyle/>
          <a:p>
            <a:pPr marL="174625" indent="-174625" defTabSz="914400" eaLnBrk="1" hangingPunct="1">
              <a:buClr>
                <a:schemeClr val="accent5">
                  <a:lumMod val="50000"/>
                </a:schemeClr>
              </a:buClr>
              <a:buFont typeface="Arial" pitchFamily="34" charset="0"/>
              <a:buChar char="˃"/>
            </a:pPr>
            <a:r>
              <a:rPr lang="en-US" sz="1800" dirty="0" smtClean="0">
                <a:solidFill>
                  <a:srgbClr val="777777"/>
                </a:solidFill>
                <a:cs typeface="Arial" pitchFamily="34" charset="0"/>
              </a:rPr>
              <a:t>PACs </a:t>
            </a:r>
            <a:r>
              <a:rPr lang="en-US" sz="1800" dirty="0" smtClean="0">
                <a:solidFill>
                  <a:srgbClr val="777777"/>
                </a:solidFill>
                <a:cs typeface="Arial" pitchFamily="34" charset="0"/>
                <a:sym typeface="Wingdings" pitchFamily="2" charset="2"/>
              </a:rPr>
              <a:t> </a:t>
            </a:r>
            <a:r>
              <a:rPr lang="en-US" sz="1800" b="1" dirty="0" smtClean="0">
                <a:solidFill>
                  <a:schemeClr val="accent3"/>
                </a:solidFill>
                <a:cs typeface="Arial" pitchFamily="34" charset="0"/>
              </a:rPr>
              <a:t>Quantum, M340, M580</a:t>
            </a:r>
            <a:endParaRPr lang="en-US" sz="1800" dirty="0" smtClean="0">
              <a:solidFill>
                <a:srgbClr val="777777"/>
              </a:solidFill>
              <a:cs typeface="Arial" pitchFamily="34" charset="0"/>
            </a:endParaRPr>
          </a:p>
          <a:p>
            <a:pPr marL="174625" indent="-174625">
              <a:buClr>
                <a:schemeClr val="accent5">
                  <a:lumMod val="50000"/>
                </a:schemeClr>
              </a:buClr>
              <a:buFont typeface="Arial" pitchFamily="34" charset="0"/>
              <a:buChar char="˃"/>
            </a:pPr>
            <a:r>
              <a:rPr lang="en-IN" sz="1800" dirty="0" smtClean="0">
                <a:solidFill>
                  <a:schemeClr val="accent5"/>
                </a:solidFill>
              </a:rPr>
              <a:t>I/O Range </a:t>
            </a:r>
            <a:r>
              <a:rPr lang="en-IN" sz="1800" dirty="0" smtClean="0">
                <a:solidFill>
                  <a:schemeClr val="accent5"/>
                </a:solidFill>
                <a:sym typeface="Wingdings" pitchFamily="2" charset="2"/>
              </a:rPr>
              <a:t> </a:t>
            </a:r>
            <a:r>
              <a:rPr lang="en-IN" sz="1800" b="1" dirty="0" smtClean="0">
                <a:solidFill>
                  <a:schemeClr val="accent3"/>
                </a:solidFill>
                <a:sym typeface="Wingdings" pitchFamily="2" charset="2"/>
              </a:rPr>
              <a:t>Quantum, X80, </a:t>
            </a:r>
            <a:r>
              <a:rPr lang="en-IN" sz="1800" b="1" dirty="0" err="1" smtClean="0">
                <a:solidFill>
                  <a:schemeClr val="accent3"/>
                </a:solidFill>
                <a:sym typeface="Wingdings" pitchFamily="2" charset="2"/>
              </a:rPr>
              <a:t>Advantys</a:t>
            </a:r>
            <a:r>
              <a:rPr lang="en-IN" sz="1800" b="1" dirty="0" smtClean="0">
                <a:solidFill>
                  <a:schemeClr val="accent3"/>
                </a:solidFill>
                <a:sym typeface="Wingdings" pitchFamily="2" charset="2"/>
              </a:rPr>
              <a:t> STB </a:t>
            </a:r>
            <a:r>
              <a:rPr lang="en-IN" sz="1800" dirty="0" smtClean="0">
                <a:solidFill>
                  <a:schemeClr val="accent5"/>
                </a:solidFill>
                <a:sym typeface="Wingdings" pitchFamily="2" charset="2"/>
              </a:rPr>
              <a:t>I/Os</a:t>
            </a:r>
            <a:endParaRPr lang="en-US" sz="1800" dirty="0" smtClean="0">
              <a:solidFill>
                <a:schemeClr val="accent5"/>
              </a:solidFill>
            </a:endParaRPr>
          </a:p>
          <a:p>
            <a:pPr marL="174625" indent="-174625">
              <a:buClr>
                <a:schemeClr val="accent5">
                  <a:lumMod val="50000"/>
                </a:schemeClr>
              </a:buClr>
              <a:buFont typeface="Arial" pitchFamily="34" charset="0"/>
              <a:buChar char="˃"/>
            </a:pPr>
            <a:r>
              <a:rPr lang="en-US" sz="1800" b="1" dirty="0" err="1" smtClean="0">
                <a:solidFill>
                  <a:schemeClr val="accent3"/>
                </a:solidFill>
              </a:rPr>
              <a:t>Connexium</a:t>
            </a:r>
            <a:r>
              <a:rPr lang="en-US" sz="1800" b="1" dirty="0" smtClean="0">
                <a:solidFill>
                  <a:srgbClr val="777777"/>
                </a:solidFill>
              </a:rPr>
              <a:t> </a:t>
            </a:r>
            <a:r>
              <a:rPr lang="en-US" sz="1800" dirty="0" smtClean="0">
                <a:solidFill>
                  <a:srgbClr val="777777"/>
                </a:solidFill>
              </a:rPr>
              <a:t>Ethernet </a:t>
            </a:r>
            <a:r>
              <a:rPr lang="ru-RU" sz="1800" dirty="0" smtClean="0">
                <a:solidFill>
                  <a:srgbClr val="777777"/>
                </a:solidFill>
              </a:rPr>
              <a:t> оборудование</a:t>
            </a:r>
            <a:endParaRPr lang="en-US" sz="1800" dirty="0" smtClean="0">
              <a:solidFill>
                <a:srgbClr val="777777"/>
              </a:solidFill>
            </a:endParaRPr>
          </a:p>
          <a:p>
            <a:pPr marL="174625" indent="-174625">
              <a:buClr>
                <a:schemeClr val="accent5">
                  <a:lumMod val="50000"/>
                </a:schemeClr>
              </a:buClr>
              <a:buFont typeface="Arial" pitchFamily="34" charset="0"/>
              <a:buChar char="˃"/>
            </a:pPr>
            <a:r>
              <a:rPr lang="en-US" sz="1800" b="1" dirty="0" err="1" smtClean="0">
                <a:solidFill>
                  <a:schemeClr val="accent3"/>
                </a:solidFill>
              </a:rPr>
              <a:t>TeSys</a:t>
            </a:r>
            <a:r>
              <a:rPr lang="en-US" sz="1800" dirty="0" smtClean="0">
                <a:solidFill>
                  <a:srgbClr val="777777"/>
                </a:solidFill>
              </a:rPr>
              <a:t> </a:t>
            </a:r>
            <a:r>
              <a:rPr lang="ru-RU" sz="1800" dirty="0" smtClean="0">
                <a:solidFill>
                  <a:srgbClr val="777777"/>
                </a:solidFill>
              </a:rPr>
              <a:t>Интеллектуальные пускатели</a:t>
            </a:r>
            <a:endParaRPr lang="en-US" sz="1800" dirty="0" smtClean="0">
              <a:solidFill>
                <a:srgbClr val="777777"/>
              </a:solidFill>
            </a:endParaRPr>
          </a:p>
          <a:p>
            <a:pPr marL="174625" indent="-174625">
              <a:buClr>
                <a:schemeClr val="accent5">
                  <a:lumMod val="50000"/>
                </a:schemeClr>
              </a:buClr>
              <a:buFont typeface="Arial" pitchFamily="34" charset="0"/>
              <a:buChar char="˃"/>
            </a:pPr>
            <a:r>
              <a:rPr lang="en-IN" sz="1800" b="1" dirty="0" smtClean="0">
                <a:solidFill>
                  <a:schemeClr val="accent3"/>
                </a:solidFill>
              </a:rPr>
              <a:t>ATS </a:t>
            </a:r>
            <a:r>
              <a:rPr lang="ru-RU" sz="1800" dirty="0" smtClean="0">
                <a:solidFill>
                  <a:srgbClr val="777777"/>
                </a:solidFill>
              </a:rPr>
              <a:t>Современные устройства плавного пуска</a:t>
            </a:r>
            <a:endParaRPr lang="en-US" sz="1800" dirty="0" smtClean="0">
              <a:solidFill>
                <a:srgbClr val="777777"/>
              </a:solidFill>
            </a:endParaRPr>
          </a:p>
          <a:p>
            <a:pPr marL="174625" indent="-174625">
              <a:buClr>
                <a:schemeClr val="accent5">
                  <a:lumMod val="50000"/>
                </a:schemeClr>
              </a:buClr>
              <a:buFont typeface="Arial" pitchFamily="34" charset="0"/>
              <a:buChar char="˃"/>
            </a:pPr>
            <a:r>
              <a:rPr lang="en-US" sz="1800" b="1" dirty="0" err="1" smtClean="0">
                <a:solidFill>
                  <a:schemeClr val="accent3"/>
                </a:solidFill>
              </a:rPr>
              <a:t>Altivar</a:t>
            </a:r>
            <a:r>
              <a:rPr lang="en-US" sz="1800" dirty="0" smtClean="0">
                <a:solidFill>
                  <a:srgbClr val="777777"/>
                </a:solidFill>
              </a:rPr>
              <a:t> </a:t>
            </a:r>
            <a:r>
              <a:rPr lang="ru-RU" sz="1800" dirty="0" smtClean="0">
                <a:solidFill>
                  <a:srgbClr val="777777"/>
                </a:solidFill>
              </a:rPr>
              <a:t>Частотные преобразователи</a:t>
            </a:r>
            <a:endParaRPr lang="en-US" sz="1800" dirty="0" smtClean="0">
              <a:solidFill>
                <a:srgbClr val="777777"/>
              </a:solidFill>
            </a:endParaRPr>
          </a:p>
          <a:p>
            <a:pPr marL="174625" indent="-174625">
              <a:buClr>
                <a:schemeClr val="accent5">
                  <a:lumMod val="50000"/>
                </a:schemeClr>
              </a:buClr>
              <a:buFont typeface="Arial" pitchFamily="34" charset="0"/>
              <a:buChar char="˃"/>
            </a:pPr>
            <a:r>
              <a:rPr lang="en-IN" sz="1800" b="1" dirty="0" smtClean="0">
                <a:solidFill>
                  <a:schemeClr val="accent3"/>
                </a:solidFill>
              </a:rPr>
              <a:t>SEPAM </a:t>
            </a:r>
            <a:r>
              <a:rPr lang="ru-RU" sz="1800" dirty="0" smtClean="0">
                <a:solidFill>
                  <a:schemeClr val="accent5"/>
                </a:solidFill>
              </a:rPr>
              <a:t>Реле защиты</a:t>
            </a:r>
            <a:endParaRPr lang="en-IN" sz="1800" dirty="0" smtClean="0">
              <a:solidFill>
                <a:schemeClr val="accent5"/>
              </a:solidFill>
            </a:endParaRPr>
          </a:p>
          <a:p>
            <a:pPr marL="174625" indent="-174625">
              <a:buClr>
                <a:schemeClr val="accent5">
                  <a:lumMod val="50000"/>
                </a:schemeClr>
              </a:buClr>
              <a:buFont typeface="Arial" pitchFamily="34" charset="0"/>
              <a:buChar char="˃"/>
            </a:pPr>
            <a:r>
              <a:rPr lang="en-IN" sz="1800" b="1" dirty="0" smtClean="0">
                <a:solidFill>
                  <a:schemeClr val="accent3"/>
                </a:solidFill>
              </a:rPr>
              <a:t>PM </a:t>
            </a:r>
            <a:r>
              <a:rPr lang="ru-RU" sz="1800" dirty="0" smtClean="0">
                <a:solidFill>
                  <a:schemeClr val="accent5"/>
                </a:solidFill>
              </a:rPr>
              <a:t> Энергосчетчики</a:t>
            </a:r>
            <a:endParaRPr lang="en-US" sz="1800" dirty="0" smtClean="0">
              <a:solidFill>
                <a:schemeClr val="accent5"/>
              </a:solidFill>
            </a:endParaRPr>
          </a:p>
          <a:p>
            <a:pPr marL="174625" indent="-174625">
              <a:buClr>
                <a:schemeClr val="accent5">
                  <a:lumMod val="50000"/>
                </a:schemeClr>
              </a:buClr>
              <a:buFont typeface="Arial" pitchFamily="34" charset="0"/>
              <a:buChar char="˃"/>
            </a:pPr>
            <a:r>
              <a:rPr lang="ru-RU" sz="1800" dirty="0" smtClean="0">
                <a:solidFill>
                  <a:srgbClr val="777777"/>
                </a:solidFill>
              </a:rPr>
              <a:t>Интеграция с </a:t>
            </a:r>
            <a:r>
              <a:rPr lang="en-IN" sz="1800" b="1" dirty="0" smtClean="0">
                <a:solidFill>
                  <a:schemeClr val="accent3"/>
                </a:solidFill>
              </a:rPr>
              <a:t>Historian, Batch</a:t>
            </a:r>
            <a:r>
              <a:rPr lang="en-IN" sz="1800" b="1" dirty="0" smtClean="0">
                <a:solidFill>
                  <a:srgbClr val="777777"/>
                </a:solidFill>
              </a:rPr>
              <a:t> </a:t>
            </a:r>
            <a:r>
              <a:rPr lang="ru-RU" sz="1800" dirty="0" smtClean="0">
                <a:solidFill>
                  <a:srgbClr val="777777"/>
                </a:solidFill>
              </a:rPr>
              <a:t>и</a:t>
            </a:r>
            <a:r>
              <a:rPr lang="en-IN" sz="1800" dirty="0" smtClean="0">
                <a:solidFill>
                  <a:srgbClr val="777777"/>
                </a:solidFill>
              </a:rPr>
              <a:t> </a:t>
            </a:r>
            <a:r>
              <a:rPr lang="en-IN" sz="1800" b="1" dirty="0" smtClean="0">
                <a:solidFill>
                  <a:schemeClr val="accent3"/>
                </a:solidFill>
              </a:rPr>
              <a:t>ERP</a:t>
            </a:r>
            <a:r>
              <a:rPr lang="en-IN" sz="1800" dirty="0" smtClean="0">
                <a:solidFill>
                  <a:srgbClr val="777777"/>
                </a:solidFill>
              </a:rPr>
              <a:t> </a:t>
            </a:r>
            <a:r>
              <a:rPr lang="ru-RU" sz="1800" dirty="0" smtClean="0">
                <a:solidFill>
                  <a:srgbClr val="777777"/>
                </a:solidFill>
              </a:rPr>
              <a:t>системами</a:t>
            </a:r>
            <a:endParaRPr lang="en-US" sz="1800" dirty="0" smtClean="0">
              <a:solidFill>
                <a:srgbClr val="777777"/>
              </a:solidFill>
            </a:endParaRPr>
          </a:p>
          <a:p>
            <a:pPr marL="0" indent="0">
              <a:buNone/>
            </a:pPr>
            <a:endParaRPr lang="en-US" sz="1800" dirty="0" smtClean="0">
              <a:solidFill>
                <a:srgbClr val="777777"/>
              </a:solidFill>
            </a:endParaRPr>
          </a:p>
          <a:p>
            <a:pPr marL="0" indent="0">
              <a:buNone/>
            </a:pPr>
            <a:endParaRPr lang="en-US" sz="1800" dirty="0" smtClean="0">
              <a:solidFill>
                <a:srgbClr val="777777"/>
              </a:solidFill>
            </a:endParaRPr>
          </a:p>
          <a:p>
            <a:pPr marL="0" indent="0">
              <a:buNone/>
            </a:pPr>
            <a:endParaRPr lang="en-US" sz="1800" dirty="0" smtClean="0">
              <a:solidFill>
                <a:srgbClr val="777777"/>
              </a:solidFill>
              <a:cs typeface="Arial" pitchFamily="34" charset="0"/>
            </a:endParaRPr>
          </a:p>
        </p:txBody>
      </p:sp>
      <p:sp>
        <p:nvSpPr>
          <p:cNvPr id="82946" name="AutoShape 2" descr="Image result for Schneider Relay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2948" name="AutoShape 4" descr="Image result for Schneider Relay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3" name="AutoShape 15"/>
          <p:cNvSpPr>
            <a:spLocks noChangeArrowheads="1"/>
          </p:cNvSpPr>
          <p:nvPr/>
        </p:nvSpPr>
        <p:spPr bwMode="auto">
          <a:xfrm>
            <a:off x="871075" y="6059978"/>
            <a:ext cx="11124190" cy="498763"/>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54" name="AutoShape 16"/>
          <p:cNvSpPr>
            <a:spLocks noChangeArrowheads="1"/>
          </p:cNvSpPr>
          <p:nvPr/>
        </p:nvSpPr>
        <p:spPr bwMode="auto">
          <a:xfrm>
            <a:off x="4109648" y="6093229"/>
            <a:ext cx="7860679" cy="457200"/>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r>
              <a:rPr lang="ru-RU" sz="1400" b="1" dirty="0" smtClean="0">
                <a:solidFill>
                  <a:schemeClr val="bg1"/>
                </a:solidFill>
              </a:rPr>
              <a:t>Интеграция инструментов</a:t>
            </a:r>
            <a:r>
              <a:rPr lang="en-IN" sz="1400" b="1" dirty="0" smtClean="0">
                <a:solidFill>
                  <a:schemeClr val="bg1"/>
                </a:solidFill>
              </a:rPr>
              <a:t>, </a:t>
            </a:r>
            <a:r>
              <a:rPr lang="ru-RU" sz="1400" b="1" dirty="0" smtClean="0">
                <a:solidFill>
                  <a:schemeClr val="bg1"/>
                </a:solidFill>
              </a:rPr>
              <a:t>устройств энергомониторинга</a:t>
            </a:r>
            <a:r>
              <a:rPr lang="en-IN" sz="1400" b="1" dirty="0" smtClean="0">
                <a:solidFill>
                  <a:schemeClr val="bg1"/>
                </a:solidFill>
              </a:rPr>
              <a:t>, </a:t>
            </a:r>
            <a:r>
              <a:rPr lang="ru-RU" sz="1400" b="1" dirty="0" smtClean="0">
                <a:solidFill>
                  <a:schemeClr val="bg1"/>
                </a:solidFill>
              </a:rPr>
              <a:t>контроллеров и ИТ-систем</a:t>
            </a:r>
            <a:endParaRPr lang="en-US" sz="1400" b="1" dirty="0">
              <a:solidFill>
                <a:schemeClr val="bg1"/>
              </a:solidFill>
            </a:endParaRPr>
          </a:p>
        </p:txBody>
      </p:sp>
      <p:pic>
        <p:nvPicPr>
          <p:cNvPr id="55" name="Picture 19" descr="Logo_PlantStruxure_OK"/>
          <p:cNvPicPr>
            <a:picLocks noChangeAspect="1" noChangeArrowheads="1"/>
          </p:cNvPicPr>
          <p:nvPr/>
        </p:nvPicPr>
        <p:blipFill>
          <a:blip r:embed="rId6" cstate="email"/>
          <a:srcRect/>
          <a:stretch>
            <a:fillRect/>
          </a:stretch>
        </p:blipFill>
        <p:spPr bwMode="auto">
          <a:xfrm>
            <a:off x="1036440" y="6128270"/>
            <a:ext cx="2249287" cy="376578"/>
          </a:xfrm>
          <a:prstGeom prst="rect">
            <a:avLst/>
          </a:prstGeom>
          <a:noFill/>
          <a:ln w="9525">
            <a:noFill/>
            <a:miter lim="800000"/>
            <a:headEnd/>
            <a:tailEnd/>
          </a:ln>
        </p:spPr>
      </p:pic>
      <p:sp>
        <p:nvSpPr>
          <p:cNvPr id="56" name="Text Box 21"/>
          <p:cNvSpPr txBox="1">
            <a:spLocks noChangeArrowheads="1"/>
          </p:cNvSpPr>
          <p:nvPr/>
        </p:nvSpPr>
        <p:spPr bwMode="auto">
          <a:xfrm>
            <a:off x="3360541" y="6106457"/>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sp>
        <p:nvSpPr>
          <p:cNvPr id="36" name="Text Box 20"/>
          <p:cNvSpPr txBox="1">
            <a:spLocks noChangeArrowheads="1"/>
          </p:cNvSpPr>
          <p:nvPr/>
        </p:nvSpPr>
        <p:spPr bwMode="auto">
          <a:xfrm>
            <a:off x="803959" y="966871"/>
            <a:ext cx="8582571" cy="1200329"/>
          </a:xfrm>
          <a:prstGeom prst="rect">
            <a:avLst/>
          </a:prstGeom>
          <a:noFill/>
          <a:ln w="12700">
            <a:noFill/>
            <a:miter lim="800000"/>
            <a:headEnd type="none" w="sm" len="sm"/>
            <a:tailEnd type="none" w="sm" len="sm"/>
          </a:ln>
        </p:spPr>
        <p:txBody>
          <a:bodyPr wrap="square">
            <a:spAutoFit/>
          </a:bodyPr>
          <a:lstStyle/>
          <a:p>
            <a:pPr defTabSz="914400"/>
            <a:r>
              <a:rPr lang="ru-RU" sz="2400" dirty="0" smtClean="0">
                <a:solidFill>
                  <a:srgbClr val="009530"/>
                </a:solidFill>
                <a:cs typeface="Arial" pitchFamily="34" charset="0"/>
              </a:rPr>
              <a:t>Комплексное решение, объединяющее компоненты от </a:t>
            </a:r>
            <a:r>
              <a:rPr lang="ru-RU" sz="2400" dirty="0" smtClean="0">
                <a:solidFill>
                  <a:schemeClr val="accent3"/>
                </a:solidFill>
                <a:cs typeface="Arial" pitchFamily="34" charset="0"/>
              </a:rPr>
              <a:t>сенсоров</a:t>
            </a:r>
            <a:r>
              <a:rPr lang="en-US" sz="2400" dirty="0" smtClean="0">
                <a:solidFill>
                  <a:schemeClr val="accent3"/>
                </a:solidFill>
                <a:cs typeface="Arial" pitchFamily="34" charset="0"/>
              </a:rPr>
              <a:t>, </a:t>
            </a:r>
            <a:r>
              <a:rPr lang="ru-RU" sz="2400" dirty="0" smtClean="0">
                <a:solidFill>
                  <a:schemeClr val="accent3"/>
                </a:solidFill>
                <a:cs typeface="Arial" pitchFamily="34" charset="0"/>
              </a:rPr>
              <a:t>полевых устройств</a:t>
            </a:r>
            <a:r>
              <a:rPr lang="en-US" sz="2400" dirty="0" smtClean="0">
                <a:solidFill>
                  <a:schemeClr val="accent3"/>
                </a:solidFill>
                <a:cs typeface="Arial" pitchFamily="34" charset="0"/>
              </a:rPr>
              <a:t>, </a:t>
            </a:r>
            <a:r>
              <a:rPr lang="ru-RU" sz="2400" dirty="0" smtClean="0">
                <a:solidFill>
                  <a:schemeClr val="accent3"/>
                </a:solidFill>
                <a:cs typeface="Arial" pitchFamily="34" charset="0"/>
              </a:rPr>
              <a:t>контроллеров</a:t>
            </a:r>
            <a:r>
              <a:rPr lang="en-US" sz="2400" dirty="0" smtClean="0">
                <a:solidFill>
                  <a:schemeClr val="accent3"/>
                </a:solidFill>
                <a:cs typeface="Arial" pitchFamily="34" charset="0"/>
              </a:rPr>
              <a:t> </a:t>
            </a:r>
            <a:r>
              <a:rPr lang="ru-RU" sz="2400" dirty="0" smtClean="0">
                <a:solidFill>
                  <a:schemeClr val="tx2"/>
                </a:solidFill>
                <a:cs typeface="Arial" pitchFamily="34" charset="0"/>
              </a:rPr>
              <a:t>до </a:t>
            </a:r>
            <a:r>
              <a:rPr lang="en-US" sz="2400" dirty="0" smtClean="0">
                <a:solidFill>
                  <a:schemeClr val="tx2"/>
                </a:solidFill>
                <a:cs typeface="Arial" pitchFamily="34" charset="0"/>
              </a:rPr>
              <a:t> </a:t>
            </a:r>
            <a:r>
              <a:rPr lang="ru-RU" sz="2400" dirty="0" smtClean="0">
                <a:solidFill>
                  <a:schemeClr val="accent3"/>
                </a:solidFill>
                <a:cs typeface="Arial" pitchFamily="34" charset="0"/>
              </a:rPr>
              <a:t>Информационных систем</a:t>
            </a:r>
            <a:endParaRPr lang="en-GB" sz="2400" dirty="0">
              <a:solidFill>
                <a:schemeClr val="accent3"/>
              </a:solidFill>
              <a:cs typeface="Arial" pitchFamily="34" charset="0"/>
            </a:endParaRPr>
          </a:p>
        </p:txBody>
      </p:sp>
      <p:pic>
        <p:nvPicPr>
          <p:cNvPr id="37" name="Picture 6" descr="Higher"/>
          <p:cNvPicPr>
            <a:picLocks noChangeAspect="1" noChangeArrowheads="1"/>
          </p:cNvPicPr>
          <p:nvPr/>
        </p:nvPicPr>
        <p:blipFill>
          <a:blip r:embed="rId7" cstate="email"/>
          <a:srcRect/>
          <a:stretch>
            <a:fillRect/>
          </a:stretch>
        </p:blipFill>
        <p:spPr bwMode="auto">
          <a:xfrm>
            <a:off x="70286" y="1291067"/>
            <a:ext cx="760412" cy="801687"/>
          </a:xfrm>
          <a:prstGeom prst="rect">
            <a:avLst/>
          </a:prstGeom>
          <a:noFill/>
          <a:ln w="9525">
            <a:noFill/>
            <a:miter lim="800000"/>
            <a:headEnd/>
            <a:tailEnd/>
          </a:ln>
        </p:spPr>
      </p:pic>
      <p:pic>
        <p:nvPicPr>
          <p:cNvPr id="20" name="Picture 19" descr="Arrow_down_Dk Grey.png"/>
          <p:cNvPicPr>
            <a:picLocks noChangeAspect="1"/>
          </p:cNvPicPr>
          <p:nvPr/>
        </p:nvPicPr>
        <p:blipFill>
          <a:blip r:embed="rId8" cstate="email"/>
          <a:stretch>
            <a:fillRect/>
          </a:stretch>
        </p:blipFill>
        <p:spPr>
          <a:xfrm rot="16200000">
            <a:off x="386991" y="6058092"/>
            <a:ext cx="377917" cy="576000"/>
          </a:xfrm>
          <a:prstGeom prst="rect">
            <a:avLst/>
          </a:prstGeom>
        </p:spPr>
      </p:pic>
      <p:pic>
        <p:nvPicPr>
          <p:cNvPr id="19" name="Picture 35" descr="TCSESM163F2CU0_3-4 copy"/>
          <p:cNvPicPr>
            <a:picLocks noChangeAspect="1" noChangeArrowheads="1"/>
          </p:cNvPicPr>
          <p:nvPr/>
        </p:nvPicPr>
        <p:blipFill>
          <a:blip r:embed="rId9" cstate="email"/>
          <a:srcRect/>
          <a:stretch>
            <a:fillRect/>
          </a:stretch>
        </p:blipFill>
        <p:spPr bwMode="auto">
          <a:xfrm>
            <a:off x="11318517" y="2748104"/>
            <a:ext cx="870308" cy="9350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2" name="Picture 21" descr="Conf_M340_face_3"/>
          <p:cNvPicPr>
            <a:picLocks noChangeAspect="1" noChangeArrowheads="1"/>
          </p:cNvPicPr>
          <p:nvPr/>
        </p:nvPicPr>
        <p:blipFill>
          <a:blip r:embed="rId10" cstate="email"/>
          <a:srcRect/>
          <a:stretch>
            <a:fillRect/>
          </a:stretch>
        </p:blipFill>
        <p:spPr bwMode="auto">
          <a:xfrm>
            <a:off x="8910773" y="2010889"/>
            <a:ext cx="2470529" cy="8035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4" name="Picture 8" descr="TesysT.gif"/>
          <p:cNvPicPr>
            <a:picLocks noChangeAspect="1"/>
          </p:cNvPicPr>
          <p:nvPr/>
        </p:nvPicPr>
        <p:blipFill>
          <a:blip r:embed="rId11" cstate="email"/>
          <a:srcRect/>
          <a:stretch>
            <a:fillRect/>
          </a:stretch>
        </p:blipFill>
        <p:spPr bwMode="auto">
          <a:xfrm>
            <a:off x="11143659" y="4100608"/>
            <a:ext cx="1045166" cy="763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 name="Picture 10" descr="PM1200.jpg"/>
          <p:cNvPicPr>
            <a:picLocks noChangeAspect="1"/>
          </p:cNvPicPr>
          <p:nvPr/>
        </p:nvPicPr>
        <p:blipFill>
          <a:blip r:embed="rId12" cstate="email"/>
          <a:stretch>
            <a:fillRect/>
          </a:stretch>
        </p:blipFill>
        <p:spPr>
          <a:xfrm>
            <a:off x="8551209" y="4465122"/>
            <a:ext cx="768581" cy="6725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 name="Picture 7" descr="ATV71.JPG"/>
          <p:cNvPicPr>
            <a:picLocks noChangeAspect="1"/>
          </p:cNvPicPr>
          <p:nvPr/>
        </p:nvPicPr>
        <p:blipFill>
          <a:blip r:embed="rId13" cstate="email"/>
          <a:srcRect/>
          <a:stretch>
            <a:fillRect/>
          </a:stretch>
        </p:blipFill>
        <p:spPr bwMode="auto">
          <a:xfrm>
            <a:off x="10236531" y="4077013"/>
            <a:ext cx="857077" cy="12975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1" name="Picture 4" descr="MasterPact.jpg"/>
          <p:cNvPicPr>
            <a:picLocks noChangeAspect="1"/>
          </p:cNvPicPr>
          <p:nvPr/>
        </p:nvPicPr>
        <p:blipFill>
          <a:blip r:embed="rId14" cstate="email"/>
          <a:srcRect/>
          <a:stretch>
            <a:fillRect/>
          </a:stretch>
        </p:blipFill>
        <p:spPr bwMode="auto">
          <a:xfrm>
            <a:off x="9280691" y="5064953"/>
            <a:ext cx="1050840" cy="10508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2" name="Picture 8" descr="sepam80.jpg"/>
          <p:cNvPicPr>
            <a:picLocks noChangeAspect="1"/>
          </p:cNvPicPr>
          <p:nvPr/>
        </p:nvPicPr>
        <p:blipFill>
          <a:blip r:embed="rId15" cstate="email"/>
          <a:srcRect/>
          <a:stretch>
            <a:fillRect/>
          </a:stretch>
        </p:blipFill>
        <p:spPr bwMode="auto">
          <a:xfrm>
            <a:off x="11215233" y="5118448"/>
            <a:ext cx="688585" cy="6885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 name="Picture 121"/>
          <p:cNvPicPr>
            <a:picLocks noChangeAspect="1" noChangeArrowheads="1"/>
          </p:cNvPicPr>
          <p:nvPr/>
        </p:nvPicPr>
        <p:blipFill>
          <a:blip r:embed="rId16" cstate="email"/>
          <a:srcRect/>
          <a:stretch>
            <a:fillRect/>
          </a:stretch>
        </p:blipFill>
        <p:spPr bwMode="auto">
          <a:xfrm>
            <a:off x="8218136" y="3067757"/>
            <a:ext cx="1445363" cy="10135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5" name="Picture 5" descr="PM710.jpg"/>
          <p:cNvPicPr>
            <a:picLocks noChangeAspect="1"/>
          </p:cNvPicPr>
          <p:nvPr/>
        </p:nvPicPr>
        <p:blipFill>
          <a:blip r:embed="rId17" cstate="email"/>
          <a:srcRect/>
          <a:stretch>
            <a:fillRect/>
          </a:stretch>
        </p:blipFill>
        <p:spPr bwMode="auto">
          <a:xfrm>
            <a:off x="10332578" y="5217294"/>
            <a:ext cx="708492" cy="7084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Line 181"/>
          <p:cNvSpPr>
            <a:spLocks noChangeShapeType="1"/>
          </p:cNvSpPr>
          <p:nvPr/>
        </p:nvSpPr>
        <p:spPr bwMode="auto">
          <a:xfrm flipV="1">
            <a:off x="1802189" y="2401799"/>
            <a:ext cx="0" cy="673517"/>
          </a:xfrm>
          <a:prstGeom prst="line">
            <a:avLst/>
          </a:prstGeom>
          <a:noFill/>
          <a:ln w="28575">
            <a:solidFill>
              <a:schemeClr val="accent4"/>
            </a:solidFill>
            <a:round/>
            <a:headEnd type="none" w="sm" len="sm"/>
            <a:tailEnd type="none" w="sm" len="sm"/>
          </a:ln>
        </p:spPr>
        <p:txBody>
          <a:bodyPr/>
          <a:lstStyle/>
          <a:p>
            <a:endParaRPr lang="fr-FR" smtClean="0">
              <a:latin typeface="Arial" pitchFamily="34" charset="0"/>
            </a:endParaRPr>
          </a:p>
        </p:txBody>
      </p:sp>
      <p:sp>
        <p:nvSpPr>
          <p:cNvPr id="39" name="Line 181"/>
          <p:cNvSpPr>
            <a:spLocks noChangeShapeType="1"/>
          </p:cNvSpPr>
          <p:nvPr/>
        </p:nvSpPr>
        <p:spPr bwMode="auto">
          <a:xfrm flipV="1">
            <a:off x="1991955" y="2592264"/>
            <a:ext cx="0" cy="504825"/>
          </a:xfrm>
          <a:prstGeom prst="line">
            <a:avLst/>
          </a:prstGeom>
          <a:noFill/>
          <a:ln w="28575">
            <a:solidFill>
              <a:schemeClr val="accent4"/>
            </a:solidFill>
            <a:round/>
            <a:headEnd type="none" w="sm" len="sm"/>
            <a:tailEnd type="none" w="sm" len="sm"/>
          </a:ln>
        </p:spPr>
        <p:txBody>
          <a:bodyPr/>
          <a:lstStyle/>
          <a:p>
            <a:endParaRPr lang="fr-FR" smtClean="0">
              <a:latin typeface="Arial" pitchFamily="34" charset="0"/>
            </a:endParaRPr>
          </a:p>
        </p:txBody>
      </p:sp>
      <p:sp>
        <p:nvSpPr>
          <p:cNvPr id="40" name="Line 181"/>
          <p:cNvSpPr>
            <a:spLocks noChangeShapeType="1"/>
          </p:cNvSpPr>
          <p:nvPr/>
        </p:nvSpPr>
        <p:spPr bwMode="auto">
          <a:xfrm flipV="1">
            <a:off x="4039204" y="2603150"/>
            <a:ext cx="0" cy="504825"/>
          </a:xfrm>
          <a:prstGeom prst="line">
            <a:avLst/>
          </a:prstGeom>
          <a:noFill/>
          <a:ln w="28575">
            <a:solidFill>
              <a:schemeClr val="accent4"/>
            </a:solidFill>
            <a:round/>
            <a:headEnd type="none" w="sm" len="sm"/>
            <a:tailEnd type="none" w="sm" len="sm"/>
          </a:ln>
        </p:spPr>
        <p:txBody>
          <a:bodyPr/>
          <a:lstStyle/>
          <a:p>
            <a:endParaRPr lang="fr-FR" smtClean="0">
              <a:latin typeface="Arial" pitchFamily="34" charset="0"/>
            </a:endParaRPr>
          </a:p>
        </p:txBody>
      </p:sp>
      <p:sp>
        <p:nvSpPr>
          <p:cNvPr id="41" name="Line 181"/>
          <p:cNvSpPr>
            <a:spLocks noChangeShapeType="1"/>
          </p:cNvSpPr>
          <p:nvPr/>
        </p:nvSpPr>
        <p:spPr bwMode="auto">
          <a:xfrm flipV="1">
            <a:off x="4261744" y="2331931"/>
            <a:ext cx="0" cy="743386"/>
          </a:xfrm>
          <a:prstGeom prst="line">
            <a:avLst/>
          </a:prstGeom>
          <a:noFill/>
          <a:ln w="28575">
            <a:solidFill>
              <a:schemeClr val="accent4"/>
            </a:solidFill>
            <a:round/>
            <a:headEnd type="none" w="sm" len="sm"/>
            <a:tailEnd type="none" w="sm" len="sm"/>
          </a:ln>
        </p:spPr>
        <p:txBody>
          <a:bodyPr/>
          <a:lstStyle/>
          <a:p>
            <a:endParaRPr lang="fr-FR" smtClean="0">
              <a:latin typeface="Arial" pitchFamily="34" charset="0"/>
            </a:endParaRPr>
          </a:p>
        </p:txBody>
      </p:sp>
      <p:sp>
        <p:nvSpPr>
          <p:cNvPr id="52" name="Rounded Rectangle 51"/>
          <p:cNvSpPr/>
          <p:nvPr/>
        </p:nvSpPr>
        <p:spPr>
          <a:xfrm>
            <a:off x="6485333" y="792503"/>
            <a:ext cx="4429496" cy="563616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7522029" y="997528"/>
            <a:ext cx="4666796" cy="5133713"/>
          </a:xfrm>
          <a:prstGeom prst="rect">
            <a:avLst/>
          </a:prstGeom>
        </p:spPr>
        <p:txBody>
          <a:bodyPr wrap="square">
            <a:spAutoFit/>
          </a:bodyPr>
          <a:lstStyle/>
          <a:p>
            <a:pPr defTabSz="774700">
              <a:spcBef>
                <a:spcPct val="20000"/>
              </a:spcBef>
              <a:buClr>
                <a:srgbClr val="42B4E6"/>
              </a:buClr>
              <a:buSzPct val="85000"/>
              <a:defRPr/>
            </a:pPr>
            <a:r>
              <a:rPr lang="ru-RU" dirty="0" smtClean="0">
                <a:solidFill>
                  <a:schemeClr val="accent5"/>
                </a:solidFill>
              </a:rPr>
              <a:t>Несколько уровней </a:t>
            </a:r>
            <a:r>
              <a:rPr lang="ru-RU" dirty="0" smtClean="0">
                <a:solidFill>
                  <a:schemeClr val="accent3"/>
                </a:solidFill>
              </a:rPr>
              <a:t>Резервирования</a:t>
            </a:r>
            <a:r>
              <a:rPr lang="en-US" dirty="0" smtClean="0">
                <a:solidFill>
                  <a:schemeClr val="accent5"/>
                </a:solidFill>
              </a:rPr>
              <a:t>– </a:t>
            </a:r>
            <a:r>
              <a:rPr lang="ru-RU" dirty="0" smtClean="0">
                <a:solidFill>
                  <a:schemeClr val="accent5"/>
                </a:solidFill>
              </a:rPr>
              <a:t>ЦПУ</a:t>
            </a:r>
            <a:r>
              <a:rPr lang="en-US" dirty="0" smtClean="0">
                <a:solidFill>
                  <a:schemeClr val="accent5"/>
                </a:solidFill>
              </a:rPr>
              <a:t>, </a:t>
            </a:r>
            <a:r>
              <a:rPr lang="ru-RU" dirty="0" smtClean="0">
                <a:solidFill>
                  <a:schemeClr val="accent5"/>
                </a:solidFill>
              </a:rPr>
              <a:t>Блоки питания</a:t>
            </a:r>
            <a:r>
              <a:rPr lang="en-US" dirty="0" smtClean="0">
                <a:solidFill>
                  <a:schemeClr val="accent5"/>
                </a:solidFill>
              </a:rPr>
              <a:t>, </a:t>
            </a:r>
            <a:r>
              <a:rPr lang="ru-RU" dirty="0" smtClean="0">
                <a:solidFill>
                  <a:schemeClr val="accent5"/>
                </a:solidFill>
              </a:rPr>
              <a:t>Коммуникации</a:t>
            </a:r>
            <a:endParaRPr lang="en-US" dirty="0" smtClean="0">
              <a:solidFill>
                <a:schemeClr val="accent5"/>
              </a:solidFill>
            </a:endParaRPr>
          </a:p>
          <a:p>
            <a:pPr>
              <a:buClr>
                <a:srgbClr val="42B4E6"/>
              </a:buClr>
            </a:pPr>
            <a:endParaRPr lang="en-US" dirty="0" smtClean="0">
              <a:solidFill>
                <a:schemeClr val="accent6">
                  <a:lumMod val="75000"/>
                </a:schemeClr>
              </a:solidFill>
            </a:endParaRPr>
          </a:p>
          <a:p>
            <a:pPr>
              <a:buClr>
                <a:srgbClr val="42B4E6"/>
              </a:buClr>
            </a:pPr>
            <a:r>
              <a:rPr lang="ru-RU" dirty="0" smtClean="0">
                <a:solidFill>
                  <a:schemeClr val="accent6">
                    <a:lumMod val="75000"/>
                  </a:schemeClr>
                </a:solidFill>
              </a:rPr>
              <a:t>Выделенные </a:t>
            </a:r>
            <a:r>
              <a:rPr lang="en-US" dirty="0" smtClean="0">
                <a:solidFill>
                  <a:schemeClr val="accent6">
                    <a:lumMod val="75000"/>
                  </a:schemeClr>
                </a:solidFill>
              </a:rPr>
              <a:t> </a:t>
            </a:r>
            <a:r>
              <a:rPr lang="ru-RU" dirty="0" smtClean="0">
                <a:solidFill>
                  <a:schemeClr val="accent3"/>
                </a:solidFill>
              </a:rPr>
              <a:t>оптоволоконные </a:t>
            </a:r>
            <a:r>
              <a:rPr lang="ru-RU" dirty="0" smtClean="0">
                <a:solidFill>
                  <a:schemeClr val="accent6">
                    <a:lumMod val="75000"/>
                  </a:schemeClr>
                </a:solidFill>
              </a:rPr>
              <a:t>линии</a:t>
            </a:r>
            <a:endParaRPr lang="en-US" dirty="0" smtClean="0">
              <a:solidFill>
                <a:schemeClr val="accent6">
                  <a:lumMod val="75000"/>
                </a:schemeClr>
              </a:solidFill>
            </a:endParaRPr>
          </a:p>
          <a:p>
            <a:pPr>
              <a:buClr>
                <a:srgbClr val="42B4E6"/>
              </a:buClr>
            </a:pPr>
            <a:endParaRPr lang="en-US" dirty="0" smtClean="0">
              <a:solidFill>
                <a:schemeClr val="accent6">
                  <a:lumMod val="75000"/>
                </a:schemeClr>
              </a:solidFill>
            </a:endParaRPr>
          </a:p>
          <a:p>
            <a:pPr defTabSz="774700">
              <a:spcBef>
                <a:spcPct val="20000"/>
              </a:spcBef>
              <a:buClr>
                <a:srgbClr val="42B4E6"/>
              </a:buClr>
              <a:buSzPct val="85000"/>
              <a:defRPr/>
            </a:pPr>
            <a:r>
              <a:rPr lang="ru-RU" dirty="0" smtClean="0">
                <a:solidFill>
                  <a:schemeClr val="accent3"/>
                </a:solidFill>
              </a:rPr>
              <a:t>Безударное переключение </a:t>
            </a:r>
            <a:r>
              <a:rPr lang="ru-RU" dirty="0" smtClean="0">
                <a:solidFill>
                  <a:schemeClr val="accent6">
                    <a:lumMod val="75000"/>
                  </a:schemeClr>
                </a:solidFill>
              </a:rPr>
              <a:t>в случае сбоя периодичность – период сканирования контроллера</a:t>
            </a:r>
            <a:r>
              <a:rPr lang="en-US" dirty="0" smtClean="0">
                <a:solidFill>
                  <a:schemeClr val="accent6">
                    <a:lumMod val="75000"/>
                  </a:schemeClr>
                </a:solidFill>
              </a:rPr>
              <a:t>.</a:t>
            </a:r>
          </a:p>
          <a:p>
            <a:pPr>
              <a:buClr>
                <a:srgbClr val="42B4E6"/>
              </a:buClr>
            </a:pPr>
            <a:endParaRPr lang="en-US" dirty="0" smtClean="0">
              <a:solidFill>
                <a:schemeClr val="accent6">
                  <a:lumMod val="75000"/>
                </a:schemeClr>
              </a:solidFill>
            </a:endParaRPr>
          </a:p>
          <a:p>
            <a:pPr>
              <a:buClr>
                <a:srgbClr val="42B4E6"/>
              </a:buClr>
            </a:pPr>
            <a:r>
              <a:rPr lang="ru-RU" dirty="0" smtClean="0">
                <a:solidFill>
                  <a:schemeClr val="accent6">
                    <a:lumMod val="75000"/>
                  </a:schemeClr>
                </a:solidFill>
              </a:rPr>
              <a:t>Все данные </a:t>
            </a:r>
            <a:r>
              <a:rPr lang="en-US" dirty="0" smtClean="0">
                <a:solidFill>
                  <a:schemeClr val="accent6">
                    <a:lumMod val="75000"/>
                  </a:schemeClr>
                </a:solidFill>
              </a:rPr>
              <a:t> </a:t>
            </a:r>
            <a:r>
              <a:rPr lang="ru-RU" dirty="0" smtClean="0">
                <a:solidFill>
                  <a:schemeClr val="accent3"/>
                </a:solidFill>
              </a:rPr>
              <a:t>синхронизируются </a:t>
            </a:r>
            <a:r>
              <a:rPr lang="en-US" dirty="0" smtClean="0">
                <a:solidFill>
                  <a:schemeClr val="accent3"/>
                </a:solidFill>
              </a:rPr>
              <a:t> </a:t>
            </a:r>
            <a:r>
              <a:rPr lang="ru-RU" dirty="0" smtClean="0">
                <a:solidFill>
                  <a:schemeClr val="accent6">
                    <a:lumMod val="75000"/>
                  </a:schemeClr>
                </a:solidFill>
              </a:rPr>
              <a:t>без необходимости конфигурации</a:t>
            </a:r>
            <a:endParaRPr lang="en-US" dirty="0" smtClean="0">
              <a:solidFill>
                <a:schemeClr val="accent6">
                  <a:lumMod val="75000"/>
                </a:schemeClr>
              </a:solidFill>
            </a:endParaRPr>
          </a:p>
          <a:p>
            <a:pPr>
              <a:buClr>
                <a:srgbClr val="42B4E6"/>
              </a:buClr>
            </a:pPr>
            <a:endParaRPr lang="en-US" dirty="0" smtClean="0">
              <a:solidFill>
                <a:schemeClr val="accent6">
                  <a:lumMod val="75000"/>
                </a:schemeClr>
              </a:solidFill>
            </a:endParaRPr>
          </a:p>
          <a:p>
            <a:pPr>
              <a:buClr>
                <a:srgbClr val="42B4E6"/>
              </a:buClr>
            </a:pPr>
            <a:r>
              <a:rPr lang="ru-RU" dirty="0" smtClean="0">
                <a:solidFill>
                  <a:schemeClr val="accent6">
                    <a:lumMod val="75000"/>
                  </a:schemeClr>
                </a:solidFill>
              </a:rPr>
              <a:t>Синхронизация данных  при </a:t>
            </a:r>
            <a:r>
              <a:rPr lang="ru-RU" dirty="0" smtClean="0">
                <a:solidFill>
                  <a:schemeClr val="accent3"/>
                </a:solidFill>
              </a:rPr>
              <a:t>каждом сканировании</a:t>
            </a:r>
            <a:endParaRPr lang="en-US" dirty="0" smtClean="0">
              <a:solidFill>
                <a:schemeClr val="accent3"/>
              </a:solidFill>
            </a:endParaRPr>
          </a:p>
          <a:p>
            <a:pPr>
              <a:buClr>
                <a:srgbClr val="42B4E6"/>
              </a:buClr>
            </a:pPr>
            <a:endParaRPr lang="en-US" dirty="0" smtClean="0">
              <a:solidFill>
                <a:schemeClr val="accent6">
                  <a:lumMod val="75000"/>
                </a:schemeClr>
              </a:solidFill>
            </a:endParaRPr>
          </a:p>
          <a:p>
            <a:pPr>
              <a:buClr>
                <a:srgbClr val="42B4E6"/>
              </a:buClr>
            </a:pPr>
            <a:r>
              <a:rPr lang="ru-RU" dirty="0" smtClean="0">
                <a:solidFill>
                  <a:schemeClr val="accent6">
                    <a:lumMod val="75000"/>
                  </a:schemeClr>
                </a:solidFill>
              </a:rPr>
              <a:t>Корзины контроллеров могут располагаться на расстоянии </a:t>
            </a:r>
            <a:r>
              <a:rPr lang="en-US" dirty="0" smtClean="0">
                <a:solidFill>
                  <a:schemeClr val="accent3"/>
                </a:solidFill>
              </a:rPr>
              <a:t>2 </a:t>
            </a:r>
            <a:r>
              <a:rPr lang="ru-RU" dirty="0" smtClean="0">
                <a:solidFill>
                  <a:schemeClr val="accent3"/>
                </a:solidFill>
              </a:rPr>
              <a:t>км</a:t>
            </a:r>
            <a:endParaRPr lang="en-US" dirty="0" smtClean="0">
              <a:solidFill>
                <a:schemeClr val="accent3"/>
              </a:solidFill>
            </a:endParaRPr>
          </a:p>
          <a:p>
            <a:pPr>
              <a:buClr>
                <a:srgbClr val="42B4E6"/>
              </a:buClr>
            </a:pPr>
            <a:endParaRPr lang="en-US" dirty="0" smtClean="0">
              <a:solidFill>
                <a:schemeClr val="accent6">
                  <a:lumMod val="75000"/>
                </a:schemeClr>
              </a:solidFill>
            </a:endParaRPr>
          </a:p>
        </p:txBody>
      </p:sp>
      <p:sp>
        <p:nvSpPr>
          <p:cNvPr id="55" name="Freeform 226"/>
          <p:cNvSpPr>
            <a:spLocks/>
          </p:cNvSpPr>
          <p:nvPr/>
        </p:nvSpPr>
        <p:spPr bwMode="auto">
          <a:xfrm>
            <a:off x="7301081" y="1191272"/>
            <a:ext cx="242740" cy="252969"/>
          </a:xfrm>
          <a:custGeom>
            <a:avLst/>
            <a:gdLst/>
            <a:ahLst/>
            <a:cxnLst>
              <a:cxn ang="0">
                <a:pos x="167" y="32"/>
              </a:cxn>
              <a:cxn ang="0">
                <a:pos x="110" y="81"/>
              </a:cxn>
              <a:cxn ang="0">
                <a:pos x="42" y="119"/>
              </a:cxn>
              <a:cxn ang="0">
                <a:pos x="68" y="178"/>
              </a:cxn>
              <a:cxn ang="0">
                <a:pos x="38" y="206"/>
              </a:cxn>
              <a:cxn ang="0">
                <a:pos x="7" y="267"/>
              </a:cxn>
              <a:cxn ang="0">
                <a:pos x="79" y="305"/>
              </a:cxn>
              <a:cxn ang="0">
                <a:pos x="89" y="337"/>
              </a:cxn>
              <a:cxn ang="0">
                <a:pos x="68" y="386"/>
              </a:cxn>
              <a:cxn ang="0">
                <a:pos x="127" y="412"/>
              </a:cxn>
              <a:cxn ang="0">
                <a:pos x="205" y="402"/>
              </a:cxn>
              <a:cxn ang="0">
                <a:pos x="262" y="449"/>
              </a:cxn>
              <a:cxn ang="0">
                <a:pos x="300" y="378"/>
              </a:cxn>
              <a:cxn ang="0">
                <a:pos x="349" y="390"/>
              </a:cxn>
              <a:cxn ang="0">
                <a:pos x="407" y="329"/>
              </a:cxn>
              <a:cxn ang="0">
                <a:pos x="383" y="260"/>
              </a:cxn>
              <a:cxn ang="0">
                <a:pos x="444" y="194"/>
              </a:cxn>
              <a:cxn ang="0">
                <a:pos x="276" y="171"/>
              </a:cxn>
              <a:cxn ang="0">
                <a:pos x="271" y="190"/>
              </a:cxn>
              <a:cxn ang="0">
                <a:pos x="235" y="291"/>
              </a:cxn>
              <a:cxn ang="0">
                <a:pos x="227" y="155"/>
              </a:cxn>
              <a:cxn ang="0">
                <a:pos x="239" y="317"/>
              </a:cxn>
              <a:cxn ang="0">
                <a:pos x="302" y="189"/>
              </a:cxn>
              <a:cxn ang="0">
                <a:pos x="422" y="216"/>
              </a:cxn>
              <a:cxn ang="0">
                <a:pos x="353" y="272"/>
              </a:cxn>
              <a:cxn ang="0">
                <a:pos x="381" y="337"/>
              </a:cxn>
              <a:cxn ang="0">
                <a:pos x="364" y="365"/>
              </a:cxn>
              <a:cxn ang="0">
                <a:pos x="273" y="375"/>
              </a:cxn>
              <a:cxn ang="0">
                <a:pos x="250" y="425"/>
              </a:cxn>
              <a:cxn ang="0">
                <a:pos x="231" y="397"/>
              </a:cxn>
              <a:cxn ang="0">
                <a:pos x="159" y="365"/>
              </a:cxn>
              <a:cxn ang="0">
                <a:pos x="92" y="374"/>
              </a:cxn>
              <a:cxn ang="0">
                <a:pos x="120" y="325"/>
              </a:cxn>
              <a:cxn ang="0">
                <a:pos x="83" y="279"/>
              </a:cxn>
              <a:cxn ang="0">
                <a:pos x="28" y="244"/>
              </a:cxn>
              <a:cxn ang="0">
                <a:pos x="89" y="216"/>
              </a:cxn>
              <a:cxn ang="0">
                <a:pos x="90" y="164"/>
              </a:cxn>
              <a:cxn ang="0">
                <a:pos x="70" y="110"/>
              </a:cxn>
              <a:cxn ang="0">
                <a:pos x="177" y="89"/>
              </a:cxn>
              <a:cxn ang="0">
                <a:pos x="200" y="36"/>
              </a:cxn>
              <a:cxn ang="0">
                <a:pos x="220" y="64"/>
              </a:cxn>
              <a:cxn ang="0">
                <a:pos x="292" y="95"/>
              </a:cxn>
              <a:cxn ang="0">
                <a:pos x="359" y="87"/>
              </a:cxn>
              <a:cxn ang="0">
                <a:pos x="338" y="114"/>
              </a:cxn>
              <a:cxn ang="0">
                <a:pos x="375" y="115"/>
              </a:cxn>
              <a:cxn ang="0">
                <a:pos x="354" y="50"/>
              </a:cxn>
              <a:cxn ang="0">
                <a:pos x="278" y="72"/>
              </a:cxn>
              <a:cxn ang="0">
                <a:pos x="246" y="59"/>
              </a:cxn>
              <a:cxn ang="0">
                <a:pos x="189" y="12"/>
              </a:cxn>
            </a:cxnLst>
            <a:rect l="0" t="0" r="r" b="b"/>
            <a:pathLst>
              <a:path w="455" h="460">
                <a:moveTo>
                  <a:pt x="189" y="12"/>
                </a:moveTo>
                <a:cubicBezTo>
                  <a:pt x="180" y="16"/>
                  <a:pt x="172" y="23"/>
                  <a:pt x="167" y="31"/>
                </a:cubicBezTo>
                <a:cubicBezTo>
                  <a:pt x="167" y="32"/>
                  <a:pt x="167" y="32"/>
                  <a:pt x="167" y="32"/>
                </a:cubicBezTo>
                <a:cubicBezTo>
                  <a:pt x="159" y="49"/>
                  <a:pt x="153" y="66"/>
                  <a:pt x="151" y="83"/>
                </a:cubicBezTo>
                <a:cubicBezTo>
                  <a:pt x="148" y="90"/>
                  <a:pt x="142" y="96"/>
                  <a:pt x="135" y="98"/>
                </a:cubicBezTo>
                <a:cubicBezTo>
                  <a:pt x="123" y="100"/>
                  <a:pt x="112" y="92"/>
                  <a:pt x="110" y="81"/>
                </a:cubicBezTo>
                <a:cubicBezTo>
                  <a:pt x="109" y="76"/>
                  <a:pt x="106" y="72"/>
                  <a:pt x="101" y="71"/>
                </a:cubicBezTo>
                <a:cubicBezTo>
                  <a:pt x="79" y="63"/>
                  <a:pt x="54" y="77"/>
                  <a:pt x="45" y="101"/>
                </a:cubicBezTo>
                <a:cubicBezTo>
                  <a:pt x="43" y="107"/>
                  <a:pt x="42" y="113"/>
                  <a:pt x="42" y="119"/>
                </a:cubicBezTo>
                <a:cubicBezTo>
                  <a:pt x="42" y="123"/>
                  <a:pt x="42" y="127"/>
                  <a:pt x="43" y="131"/>
                </a:cubicBezTo>
                <a:cubicBezTo>
                  <a:pt x="44" y="131"/>
                  <a:pt x="44" y="132"/>
                  <a:pt x="44" y="132"/>
                </a:cubicBezTo>
                <a:cubicBezTo>
                  <a:pt x="50" y="149"/>
                  <a:pt x="58" y="165"/>
                  <a:pt x="68" y="178"/>
                </a:cubicBezTo>
                <a:cubicBezTo>
                  <a:pt x="70" y="182"/>
                  <a:pt x="71" y="185"/>
                  <a:pt x="71" y="189"/>
                </a:cubicBezTo>
                <a:cubicBezTo>
                  <a:pt x="71" y="193"/>
                  <a:pt x="70" y="197"/>
                  <a:pt x="67" y="201"/>
                </a:cubicBezTo>
                <a:cubicBezTo>
                  <a:pt x="61" y="210"/>
                  <a:pt x="48" y="213"/>
                  <a:pt x="38" y="206"/>
                </a:cubicBezTo>
                <a:cubicBezTo>
                  <a:pt x="34" y="204"/>
                  <a:pt x="29" y="203"/>
                  <a:pt x="25" y="205"/>
                </a:cubicBezTo>
                <a:cubicBezTo>
                  <a:pt x="15" y="210"/>
                  <a:pt x="8" y="218"/>
                  <a:pt x="4" y="229"/>
                </a:cubicBezTo>
                <a:cubicBezTo>
                  <a:pt x="0" y="241"/>
                  <a:pt x="1" y="255"/>
                  <a:pt x="7" y="267"/>
                </a:cubicBezTo>
                <a:cubicBezTo>
                  <a:pt x="11" y="276"/>
                  <a:pt x="18" y="283"/>
                  <a:pt x="26" y="289"/>
                </a:cubicBezTo>
                <a:cubicBezTo>
                  <a:pt x="27" y="289"/>
                  <a:pt x="27" y="289"/>
                  <a:pt x="27" y="289"/>
                </a:cubicBezTo>
                <a:cubicBezTo>
                  <a:pt x="44" y="297"/>
                  <a:pt x="62" y="303"/>
                  <a:pt x="79" y="305"/>
                </a:cubicBezTo>
                <a:cubicBezTo>
                  <a:pt x="78" y="305"/>
                  <a:pt x="78" y="305"/>
                  <a:pt x="77" y="305"/>
                </a:cubicBezTo>
                <a:cubicBezTo>
                  <a:pt x="85" y="307"/>
                  <a:pt x="91" y="313"/>
                  <a:pt x="93" y="321"/>
                </a:cubicBezTo>
                <a:cubicBezTo>
                  <a:pt x="94" y="327"/>
                  <a:pt x="93" y="332"/>
                  <a:pt x="89" y="337"/>
                </a:cubicBezTo>
                <a:cubicBezTo>
                  <a:pt x="86" y="342"/>
                  <a:pt x="81" y="345"/>
                  <a:pt x="76" y="346"/>
                </a:cubicBezTo>
                <a:cubicBezTo>
                  <a:pt x="71" y="347"/>
                  <a:pt x="67" y="350"/>
                  <a:pt x="66" y="355"/>
                </a:cubicBezTo>
                <a:cubicBezTo>
                  <a:pt x="62" y="365"/>
                  <a:pt x="63" y="376"/>
                  <a:pt x="68" y="386"/>
                </a:cubicBezTo>
                <a:cubicBezTo>
                  <a:pt x="73" y="397"/>
                  <a:pt x="84" y="406"/>
                  <a:pt x="96" y="411"/>
                </a:cubicBezTo>
                <a:cubicBezTo>
                  <a:pt x="106" y="414"/>
                  <a:pt x="116" y="415"/>
                  <a:pt x="126" y="412"/>
                </a:cubicBezTo>
                <a:cubicBezTo>
                  <a:pt x="126" y="412"/>
                  <a:pt x="127" y="412"/>
                  <a:pt x="127" y="412"/>
                </a:cubicBezTo>
                <a:cubicBezTo>
                  <a:pt x="144" y="406"/>
                  <a:pt x="159" y="398"/>
                  <a:pt x="173" y="388"/>
                </a:cubicBezTo>
                <a:cubicBezTo>
                  <a:pt x="180" y="384"/>
                  <a:pt x="189" y="384"/>
                  <a:pt x="196" y="388"/>
                </a:cubicBezTo>
                <a:cubicBezTo>
                  <a:pt x="200" y="392"/>
                  <a:pt x="204" y="396"/>
                  <a:pt x="205" y="402"/>
                </a:cubicBezTo>
                <a:cubicBezTo>
                  <a:pt x="206" y="407"/>
                  <a:pt x="205" y="413"/>
                  <a:pt x="201" y="418"/>
                </a:cubicBezTo>
                <a:cubicBezTo>
                  <a:pt x="199" y="422"/>
                  <a:pt x="198" y="427"/>
                  <a:pt x="200" y="431"/>
                </a:cubicBezTo>
                <a:cubicBezTo>
                  <a:pt x="211" y="452"/>
                  <a:pt x="238" y="460"/>
                  <a:pt x="262" y="449"/>
                </a:cubicBezTo>
                <a:cubicBezTo>
                  <a:pt x="271" y="445"/>
                  <a:pt x="278" y="438"/>
                  <a:pt x="284" y="429"/>
                </a:cubicBezTo>
                <a:cubicBezTo>
                  <a:pt x="284" y="429"/>
                  <a:pt x="284" y="429"/>
                  <a:pt x="284" y="428"/>
                </a:cubicBezTo>
                <a:cubicBezTo>
                  <a:pt x="292" y="412"/>
                  <a:pt x="297" y="396"/>
                  <a:pt x="300" y="378"/>
                </a:cubicBezTo>
                <a:cubicBezTo>
                  <a:pt x="302" y="370"/>
                  <a:pt x="308" y="365"/>
                  <a:pt x="316" y="363"/>
                </a:cubicBezTo>
                <a:cubicBezTo>
                  <a:pt x="327" y="361"/>
                  <a:pt x="338" y="368"/>
                  <a:pt x="341" y="380"/>
                </a:cubicBezTo>
                <a:cubicBezTo>
                  <a:pt x="342" y="384"/>
                  <a:pt x="345" y="388"/>
                  <a:pt x="349" y="390"/>
                </a:cubicBezTo>
                <a:cubicBezTo>
                  <a:pt x="372" y="398"/>
                  <a:pt x="397" y="384"/>
                  <a:pt x="405" y="359"/>
                </a:cubicBezTo>
                <a:cubicBezTo>
                  <a:pt x="409" y="350"/>
                  <a:pt x="409" y="339"/>
                  <a:pt x="407" y="330"/>
                </a:cubicBezTo>
                <a:cubicBezTo>
                  <a:pt x="407" y="330"/>
                  <a:pt x="407" y="329"/>
                  <a:pt x="407" y="329"/>
                </a:cubicBezTo>
                <a:cubicBezTo>
                  <a:pt x="400" y="311"/>
                  <a:pt x="392" y="295"/>
                  <a:pt x="382" y="281"/>
                </a:cubicBezTo>
                <a:cubicBezTo>
                  <a:pt x="382" y="282"/>
                  <a:pt x="382" y="282"/>
                  <a:pt x="383" y="282"/>
                </a:cubicBezTo>
                <a:cubicBezTo>
                  <a:pt x="379" y="275"/>
                  <a:pt x="379" y="267"/>
                  <a:pt x="383" y="260"/>
                </a:cubicBezTo>
                <a:cubicBezTo>
                  <a:pt x="390" y="250"/>
                  <a:pt x="403" y="248"/>
                  <a:pt x="413" y="254"/>
                </a:cubicBezTo>
                <a:cubicBezTo>
                  <a:pt x="417" y="257"/>
                  <a:pt x="422" y="257"/>
                  <a:pt x="426" y="255"/>
                </a:cubicBezTo>
                <a:cubicBezTo>
                  <a:pt x="447" y="245"/>
                  <a:pt x="455" y="218"/>
                  <a:pt x="444" y="194"/>
                </a:cubicBezTo>
                <a:cubicBezTo>
                  <a:pt x="440" y="185"/>
                  <a:pt x="433" y="177"/>
                  <a:pt x="424" y="172"/>
                </a:cubicBezTo>
                <a:cubicBezTo>
                  <a:pt x="424" y="172"/>
                  <a:pt x="424" y="172"/>
                  <a:pt x="423" y="172"/>
                </a:cubicBezTo>
                <a:cubicBezTo>
                  <a:pt x="373" y="148"/>
                  <a:pt x="322" y="148"/>
                  <a:pt x="276" y="171"/>
                </a:cubicBezTo>
                <a:cubicBezTo>
                  <a:pt x="273" y="173"/>
                  <a:pt x="271" y="176"/>
                  <a:pt x="270" y="180"/>
                </a:cubicBezTo>
                <a:cubicBezTo>
                  <a:pt x="269" y="183"/>
                  <a:pt x="269" y="187"/>
                  <a:pt x="271" y="190"/>
                </a:cubicBezTo>
                <a:cubicBezTo>
                  <a:pt x="271" y="190"/>
                  <a:pt x="271" y="190"/>
                  <a:pt x="271" y="190"/>
                </a:cubicBezTo>
                <a:cubicBezTo>
                  <a:pt x="272" y="191"/>
                  <a:pt x="272" y="191"/>
                  <a:pt x="272" y="192"/>
                </a:cubicBezTo>
                <a:cubicBezTo>
                  <a:pt x="279" y="200"/>
                  <a:pt x="284" y="210"/>
                  <a:pt x="285" y="221"/>
                </a:cubicBezTo>
                <a:cubicBezTo>
                  <a:pt x="291" y="254"/>
                  <a:pt x="268" y="285"/>
                  <a:pt x="235" y="291"/>
                </a:cubicBezTo>
                <a:cubicBezTo>
                  <a:pt x="202" y="296"/>
                  <a:pt x="171" y="273"/>
                  <a:pt x="165" y="240"/>
                </a:cubicBezTo>
                <a:cubicBezTo>
                  <a:pt x="160" y="207"/>
                  <a:pt x="182" y="176"/>
                  <a:pt x="216" y="170"/>
                </a:cubicBezTo>
                <a:cubicBezTo>
                  <a:pt x="223" y="169"/>
                  <a:pt x="228" y="162"/>
                  <a:pt x="227" y="155"/>
                </a:cubicBezTo>
                <a:cubicBezTo>
                  <a:pt x="225" y="148"/>
                  <a:pt x="218" y="143"/>
                  <a:pt x="211" y="144"/>
                </a:cubicBezTo>
                <a:cubicBezTo>
                  <a:pt x="164" y="152"/>
                  <a:pt x="131" y="197"/>
                  <a:pt x="139" y="245"/>
                </a:cubicBezTo>
                <a:cubicBezTo>
                  <a:pt x="147" y="292"/>
                  <a:pt x="192" y="325"/>
                  <a:pt x="239" y="317"/>
                </a:cubicBezTo>
                <a:cubicBezTo>
                  <a:pt x="282" y="310"/>
                  <a:pt x="313" y="273"/>
                  <a:pt x="313" y="230"/>
                </a:cubicBezTo>
                <a:cubicBezTo>
                  <a:pt x="313" y="226"/>
                  <a:pt x="312" y="221"/>
                  <a:pt x="312" y="216"/>
                </a:cubicBezTo>
                <a:cubicBezTo>
                  <a:pt x="310" y="207"/>
                  <a:pt x="307" y="197"/>
                  <a:pt x="302" y="189"/>
                </a:cubicBezTo>
                <a:cubicBezTo>
                  <a:pt x="337" y="176"/>
                  <a:pt x="373" y="178"/>
                  <a:pt x="411" y="195"/>
                </a:cubicBezTo>
                <a:cubicBezTo>
                  <a:pt x="415" y="197"/>
                  <a:pt x="418" y="201"/>
                  <a:pt x="420" y="205"/>
                </a:cubicBezTo>
                <a:cubicBezTo>
                  <a:pt x="422" y="209"/>
                  <a:pt x="422" y="213"/>
                  <a:pt x="422" y="216"/>
                </a:cubicBezTo>
                <a:cubicBezTo>
                  <a:pt x="422" y="221"/>
                  <a:pt x="421" y="225"/>
                  <a:pt x="419" y="228"/>
                </a:cubicBezTo>
                <a:cubicBezTo>
                  <a:pt x="398" y="219"/>
                  <a:pt x="374" y="226"/>
                  <a:pt x="361" y="245"/>
                </a:cubicBezTo>
                <a:cubicBezTo>
                  <a:pt x="356" y="253"/>
                  <a:pt x="353" y="262"/>
                  <a:pt x="353" y="272"/>
                </a:cubicBezTo>
                <a:cubicBezTo>
                  <a:pt x="353" y="280"/>
                  <a:pt x="355" y="288"/>
                  <a:pt x="360" y="296"/>
                </a:cubicBezTo>
                <a:cubicBezTo>
                  <a:pt x="360" y="296"/>
                  <a:pt x="360" y="297"/>
                  <a:pt x="360" y="297"/>
                </a:cubicBezTo>
                <a:cubicBezTo>
                  <a:pt x="369" y="308"/>
                  <a:pt x="376" y="322"/>
                  <a:pt x="381" y="337"/>
                </a:cubicBezTo>
                <a:cubicBezTo>
                  <a:pt x="382" y="338"/>
                  <a:pt x="382" y="340"/>
                  <a:pt x="382" y="342"/>
                </a:cubicBezTo>
                <a:cubicBezTo>
                  <a:pt x="382" y="345"/>
                  <a:pt x="381" y="348"/>
                  <a:pt x="380" y="350"/>
                </a:cubicBezTo>
                <a:cubicBezTo>
                  <a:pt x="377" y="359"/>
                  <a:pt x="371" y="364"/>
                  <a:pt x="364" y="365"/>
                </a:cubicBezTo>
                <a:cubicBezTo>
                  <a:pt x="355" y="345"/>
                  <a:pt x="333" y="332"/>
                  <a:pt x="311" y="337"/>
                </a:cubicBezTo>
                <a:cubicBezTo>
                  <a:pt x="293" y="340"/>
                  <a:pt x="278" y="354"/>
                  <a:pt x="274" y="372"/>
                </a:cubicBezTo>
                <a:cubicBezTo>
                  <a:pt x="273" y="373"/>
                  <a:pt x="273" y="374"/>
                  <a:pt x="273" y="375"/>
                </a:cubicBezTo>
                <a:cubicBezTo>
                  <a:pt x="273" y="374"/>
                  <a:pt x="273" y="374"/>
                  <a:pt x="273" y="373"/>
                </a:cubicBezTo>
                <a:cubicBezTo>
                  <a:pt x="271" y="388"/>
                  <a:pt x="267" y="402"/>
                  <a:pt x="261" y="416"/>
                </a:cubicBezTo>
                <a:cubicBezTo>
                  <a:pt x="258" y="420"/>
                  <a:pt x="255" y="423"/>
                  <a:pt x="250" y="425"/>
                </a:cubicBezTo>
                <a:cubicBezTo>
                  <a:pt x="242" y="429"/>
                  <a:pt x="233" y="428"/>
                  <a:pt x="228" y="424"/>
                </a:cubicBezTo>
                <a:cubicBezTo>
                  <a:pt x="230" y="418"/>
                  <a:pt x="232" y="412"/>
                  <a:pt x="232" y="406"/>
                </a:cubicBezTo>
                <a:cubicBezTo>
                  <a:pt x="232" y="403"/>
                  <a:pt x="231" y="400"/>
                  <a:pt x="231" y="397"/>
                </a:cubicBezTo>
                <a:cubicBezTo>
                  <a:pt x="228" y="384"/>
                  <a:pt x="221" y="373"/>
                  <a:pt x="211" y="366"/>
                </a:cubicBezTo>
                <a:cubicBezTo>
                  <a:pt x="195" y="356"/>
                  <a:pt x="176" y="355"/>
                  <a:pt x="160" y="365"/>
                </a:cubicBezTo>
                <a:cubicBezTo>
                  <a:pt x="159" y="365"/>
                  <a:pt x="159" y="365"/>
                  <a:pt x="159" y="365"/>
                </a:cubicBezTo>
                <a:cubicBezTo>
                  <a:pt x="147" y="374"/>
                  <a:pt x="133" y="381"/>
                  <a:pt x="119" y="386"/>
                </a:cubicBezTo>
                <a:cubicBezTo>
                  <a:pt x="115" y="387"/>
                  <a:pt x="110" y="387"/>
                  <a:pt x="105" y="386"/>
                </a:cubicBezTo>
                <a:cubicBezTo>
                  <a:pt x="99" y="383"/>
                  <a:pt x="94" y="379"/>
                  <a:pt x="92" y="374"/>
                </a:cubicBezTo>
                <a:cubicBezTo>
                  <a:pt x="91" y="373"/>
                  <a:pt x="91" y="371"/>
                  <a:pt x="91" y="369"/>
                </a:cubicBezTo>
                <a:cubicBezTo>
                  <a:pt x="99" y="366"/>
                  <a:pt x="106" y="360"/>
                  <a:pt x="112" y="352"/>
                </a:cubicBezTo>
                <a:cubicBezTo>
                  <a:pt x="117" y="344"/>
                  <a:pt x="120" y="335"/>
                  <a:pt x="120" y="325"/>
                </a:cubicBezTo>
                <a:cubicBezTo>
                  <a:pt x="120" y="322"/>
                  <a:pt x="119" y="319"/>
                  <a:pt x="119" y="316"/>
                </a:cubicBezTo>
                <a:cubicBezTo>
                  <a:pt x="115" y="298"/>
                  <a:pt x="102" y="284"/>
                  <a:pt x="84" y="279"/>
                </a:cubicBezTo>
                <a:cubicBezTo>
                  <a:pt x="84" y="279"/>
                  <a:pt x="83" y="279"/>
                  <a:pt x="83" y="279"/>
                </a:cubicBezTo>
                <a:cubicBezTo>
                  <a:pt x="69" y="277"/>
                  <a:pt x="54" y="272"/>
                  <a:pt x="40" y="265"/>
                </a:cubicBezTo>
                <a:cubicBezTo>
                  <a:pt x="36" y="263"/>
                  <a:pt x="33" y="260"/>
                  <a:pt x="31" y="255"/>
                </a:cubicBezTo>
                <a:cubicBezTo>
                  <a:pt x="29" y="252"/>
                  <a:pt x="28" y="248"/>
                  <a:pt x="28" y="244"/>
                </a:cubicBezTo>
                <a:cubicBezTo>
                  <a:pt x="28" y="242"/>
                  <a:pt x="29" y="240"/>
                  <a:pt x="29" y="238"/>
                </a:cubicBezTo>
                <a:cubicBezTo>
                  <a:pt x="30" y="236"/>
                  <a:pt x="31" y="235"/>
                  <a:pt x="32" y="233"/>
                </a:cubicBezTo>
                <a:cubicBezTo>
                  <a:pt x="52" y="241"/>
                  <a:pt x="77" y="235"/>
                  <a:pt x="89" y="216"/>
                </a:cubicBezTo>
                <a:cubicBezTo>
                  <a:pt x="95" y="208"/>
                  <a:pt x="97" y="198"/>
                  <a:pt x="97" y="189"/>
                </a:cubicBezTo>
                <a:cubicBezTo>
                  <a:pt x="97" y="181"/>
                  <a:pt x="95" y="172"/>
                  <a:pt x="91" y="165"/>
                </a:cubicBezTo>
                <a:cubicBezTo>
                  <a:pt x="91" y="164"/>
                  <a:pt x="90" y="164"/>
                  <a:pt x="90" y="164"/>
                </a:cubicBezTo>
                <a:cubicBezTo>
                  <a:pt x="82" y="152"/>
                  <a:pt x="75" y="139"/>
                  <a:pt x="69" y="124"/>
                </a:cubicBezTo>
                <a:cubicBezTo>
                  <a:pt x="69" y="122"/>
                  <a:pt x="69" y="121"/>
                  <a:pt x="69" y="119"/>
                </a:cubicBezTo>
                <a:cubicBezTo>
                  <a:pt x="69" y="116"/>
                  <a:pt x="69" y="113"/>
                  <a:pt x="70" y="110"/>
                </a:cubicBezTo>
                <a:cubicBezTo>
                  <a:pt x="73" y="102"/>
                  <a:pt x="80" y="96"/>
                  <a:pt x="87" y="96"/>
                </a:cubicBezTo>
                <a:cubicBezTo>
                  <a:pt x="95" y="116"/>
                  <a:pt x="117" y="128"/>
                  <a:pt x="140" y="124"/>
                </a:cubicBezTo>
                <a:cubicBezTo>
                  <a:pt x="158" y="120"/>
                  <a:pt x="172" y="107"/>
                  <a:pt x="177" y="89"/>
                </a:cubicBezTo>
                <a:cubicBezTo>
                  <a:pt x="177" y="89"/>
                  <a:pt x="177" y="88"/>
                  <a:pt x="177" y="88"/>
                </a:cubicBezTo>
                <a:cubicBezTo>
                  <a:pt x="179" y="74"/>
                  <a:pt x="183" y="59"/>
                  <a:pt x="190" y="45"/>
                </a:cubicBezTo>
                <a:cubicBezTo>
                  <a:pt x="193" y="41"/>
                  <a:pt x="196" y="38"/>
                  <a:pt x="200" y="36"/>
                </a:cubicBezTo>
                <a:cubicBezTo>
                  <a:pt x="208" y="32"/>
                  <a:pt x="217" y="33"/>
                  <a:pt x="223" y="37"/>
                </a:cubicBezTo>
                <a:cubicBezTo>
                  <a:pt x="220" y="43"/>
                  <a:pt x="219" y="49"/>
                  <a:pt x="219" y="55"/>
                </a:cubicBezTo>
                <a:cubicBezTo>
                  <a:pt x="219" y="58"/>
                  <a:pt x="219" y="61"/>
                  <a:pt x="220" y="64"/>
                </a:cubicBezTo>
                <a:cubicBezTo>
                  <a:pt x="222" y="77"/>
                  <a:pt x="230" y="87"/>
                  <a:pt x="240" y="94"/>
                </a:cubicBezTo>
                <a:cubicBezTo>
                  <a:pt x="254" y="104"/>
                  <a:pt x="273" y="105"/>
                  <a:pt x="288" y="97"/>
                </a:cubicBezTo>
                <a:cubicBezTo>
                  <a:pt x="289" y="97"/>
                  <a:pt x="291" y="96"/>
                  <a:pt x="292" y="95"/>
                </a:cubicBezTo>
                <a:cubicBezTo>
                  <a:pt x="303" y="87"/>
                  <a:pt x="317" y="80"/>
                  <a:pt x="332" y="74"/>
                </a:cubicBezTo>
                <a:cubicBezTo>
                  <a:pt x="336" y="73"/>
                  <a:pt x="341" y="74"/>
                  <a:pt x="345" y="75"/>
                </a:cubicBezTo>
                <a:cubicBezTo>
                  <a:pt x="351" y="77"/>
                  <a:pt x="356" y="81"/>
                  <a:pt x="359" y="87"/>
                </a:cubicBezTo>
                <a:cubicBezTo>
                  <a:pt x="359" y="88"/>
                  <a:pt x="360" y="90"/>
                  <a:pt x="360" y="92"/>
                </a:cubicBezTo>
                <a:cubicBezTo>
                  <a:pt x="353" y="95"/>
                  <a:pt x="346" y="100"/>
                  <a:pt x="341" y="106"/>
                </a:cubicBezTo>
                <a:cubicBezTo>
                  <a:pt x="339" y="108"/>
                  <a:pt x="338" y="111"/>
                  <a:pt x="338" y="114"/>
                </a:cubicBezTo>
                <a:cubicBezTo>
                  <a:pt x="338" y="118"/>
                  <a:pt x="340" y="122"/>
                  <a:pt x="344" y="125"/>
                </a:cubicBezTo>
                <a:cubicBezTo>
                  <a:pt x="349" y="129"/>
                  <a:pt x="358" y="128"/>
                  <a:pt x="362" y="122"/>
                </a:cubicBezTo>
                <a:cubicBezTo>
                  <a:pt x="365" y="118"/>
                  <a:pt x="370" y="116"/>
                  <a:pt x="375" y="115"/>
                </a:cubicBezTo>
                <a:cubicBezTo>
                  <a:pt x="379" y="114"/>
                  <a:pt x="383" y="111"/>
                  <a:pt x="385" y="106"/>
                </a:cubicBezTo>
                <a:cubicBezTo>
                  <a:pt x="388" y="96"/>
                  <a:pt x="388" y="85"/>
                  <a:pt x="383" y="75"/>
                </a:cubicBezTo>
                <a:cubicBezTo>
                  <a:pt x="377" y="64"/>
                  <a:pt x="367" y="54"/>
                  <a:pt x="354" y="50"/>
                </a:cubicBezTo>
                <a:cubicBezTo>
                  <a:pt x="345" y="47"/>
                  <a:pt x="334" y="46"/>
                  <a:pt x="325" y="48"/>
                </a:cubicBezTo>
                <a:cubicBezTo>
                  <a:pt x="325" y="49"/>
                  <a:pt x="324" y="49"/>
                  <a:pt x="324" y="49"/>
                </a:cubicBezTo>
                <a:cubicBezTo>
                  <a:pt x="307" y="55"/>
                  <a:pt x="291" y="63"/>
                  <a:pt x="278" y="72"/>
                </a:cubicBezTo>
                <a:cubicBezTo>
                  <a:pt x="278" y="73"/>
                  <a:pt x="278" y="73"/>
                  <a:pt x="277" y="73"/>
                </a:cubicBezTo>
                <a:cubicBezTo>
                  <a:pt x="270" y="77"/>
                  <a:pt x="262" y="77"/>
                  <a:pt x="255" y="72"/>
                </a:cubicBezTo>
                <a:cubicBezTo>
                  <a:pt x="250" y="69"/>
                  <a:pt x="247" y="64"/>
                  <a:pt x="246" y="59"/>
                </a:cubicBezTo>
                <a:cubicBezTo>
                  <a:pt x="245" y="53"/>
                  <a:pt x="246" y="48"/>
                  <a:pt x="249" y="43"/>
                </a:cubicBezTo>
                <a:cubicBezTo>
                  <a:pt x="252" y="39"/>
                  <a:pt x="252" y="34"/>
                  <a:pt x="250" y="30"/>
                </a:cubicBezTo>
                <a:cubicBezTo>
                  <a:pt x="240" y="8"/>
                  <a:pt x="213" y="0"/>
                  <a:pt x="189" y="12"/>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26"/>
          <p:cNvSpPr>
            <a:spLocks/>
          </p:cNvSpPr>
          <p:nvPr/>
        </p:nvSpPr>
        <p:spPr bwMode="auto">
          <a:xfrm>
            <a:off x="7309393" y="1914160"/>
            <a:ext cx="242740" cy="252969"/>
          </a:xfrm>
          <a:custGeom>
            <a:avLst/>
            <a:gdLst/>
            <a:ahLst/>
            <a:cxnLst>
              <a:cxn ang="0">
                <a:pos x="167" y="32"/>
              </a:cxn>
              <a:cxn ang="0">
                <a:pos x="110" y="81"/>
              </a:cxn>
              <a:cxn ang="0">
                <a:pos x="42" y="119"/>
              </a:cxn>
              <a:cxn ang="0">
                <a:pos x="68" y="178"/>
              </a:cxn>
              <a:cxn ang="0">
                <a:pos x="38" y="206"/>
              </a:cxn>
              <a:cxn ang="0">
                <a:pos x="7" y="267"/>
              </a:cxn>
              <a:cxn ang="0">
                <a:pos x="79" y="305"/>
              </a:cxn>
              <a:cxn ang="0">
                <a:pos x="89" y="337"/>
              </a:cxn>
              <a:cxn ang="0">
                <a:pos x="68" y="386"/>
              </a:cxn>
              <a:cxn ang="0">
                <a:pos x="127" y="412"/>
              </a:cxn>
              <a:cxn ang="0">
                <a:pos x="205" y="402"/>
              </a:cxn>
              <a:cxn ang="0">
                <a:pos x="262" y="449"/>
              </a:cxn>
              <a:cxn ang="0">
                <a:pos x="300" y="378"/>
              </a:cxn>
              <a:cxn ang="0">
                <a:pos x="349" y="390"/>
              </a:cxn>
              <a:cxn ang="0">
                <a:pos x="407" y="329"/>
              </a:cxn>
              <a:cxn ang="0">
                <a:pos x="383" y="260"/>
              </a:cxn>
              <a:cxn ang="0">
                <a:pos x="444" y="194"/>
              </a:cxn>
              <a:cxn ang="0">
                <a:pos x="276" y="171"/>
              </a:cxn>
              <a:cxn ang="0">
                <a:pos x="271" y="190"/>
              </a:cxn>
              <a:cxn ang="0">
                <a:pos x="235" y="291"/>
              </a:cxn>
              <a:cxn ang="0">
                <a:pos x="227" y="155"/>
              </a:cxn>
              <a:cxn ang="0">
                <a:pos x="239" y="317"/>
              </a:cxn>
              <a:cxn ang="0">
                <a:pos x="302" y="189"/>
              </a:cxn>
              <a:cxn ang="0">
                <a:pos x="422" y="216"/>
              </a:cxn>
              <a:cxn ang="0">
                <a:pos x="353" y="272"/>
              </a:cxn>
              <a:cxn ang="0">
                <a:pos x="381" y="337"/>
              </a:cxn>
              <a:cxn ang="0">
                <a:pos x="364" y="365"/>
              </a:cxn>
              <a:cxn ang="0">
                <a:pos x="273" y="375"/>
              </a:cxn>
              <a:cxn ang="0">
                <a:pos x="250" y="425"/>
              </a:cxn>
              <a:cxn ang="0">
                <a:pos x="231" y="397"/>
              </a:cxn>
              <a:cxn ang="0">
                <a:pos x="159" y="365"/>
              </a:cxn>
              <a:cxn ang="0">
                <a:pos x="92" y="374"/>
              </a:cxn>
              <a:cxn ang="0">
                <a:pos x="120" y="325"/>
              </a:cxn>
              <a:cxn ang="0">
                <a:pos x="83" y="279"/>
              </a:cxn>
              <a:cxn ang="0">
                <a:pos x="28" y="244"/>
              </a:cxn>
              <a:cxn ang="0">
                <a:pos x="89" y="216"/>
              </a:cxn>
              <a:cxn ang="0">
                <a:pos x="90" y="164"/>
              </a:cxn>
              <a:cxn ang="0">
                <a:pos x="70" y="110"/>
              </a:cxn>
              <a:cxn ang="0">
                <a:pos x="177" y="89"/>
              </a:cxn>
              <a:cxn ang="0">
                <a:pos x="200" y="36"/>
              </a:cxn>
              <a:cxn ang="0">
                <a:pos x="220" y="64"/>
              </a:cxn>
              <a:cxn ang="0">
                <a:pos x="292" y="95"/>
              </a:cxn>
              <a:cxn ang="0">
                <a:pos x="359" y="87"/>
              </a:cxn>
              <a:cxn ang="0">
                <a:pos x="338" y="114"/>
              </a:cxn>
              <a:cxn ang="0">
                <a:pos x="375" y="115"/>
              </a:cxn>
              <a:cxn ang="0">
                <a:pos x="354" y="50"/>
              </a:cxn>
              <a:cxn ang="0">
                <a:pos x="278" y="72"/>
              </a:cxn>
              <a:cxn ang="0">
                <a:pos x="246" y="59"/>
              </a:cxn>
              <a:cxn ang="0">
                <a:pos x="189" y="12"/>
              </a:cxn>
            </a:cxnLst>
            <a:rect l="0" t="0" r="r" b="b"/>
            <a:pathLst>
              <a:path w="455" h="460">
                <a:moveTo>
                  <a:pt x="189" y="12"/>
                </a:moveTo>
                <a:cubicBezTo>
                  <a:pt x="180" y="16"/>
                  <a:pt x="172" y="23"/>
                  <a:pt x="167" y="31"/>
                </a:cubicBezTo>
                <a:cubicBezTo>
                  <a:pt x="167" y="32"/>
                  <a:pt x="167" y="32"/>
                  <a:pt x="167" y="32"/>
                </a:cubicBezTo>
                <a:cubicBezTo>
                  <a:pt x="159" y="49"/>
                  <a:pt x="153" y="66"/>
                  <a:pt x="151" y="83"/>
                </a:cubicBezTo>
                <a:cubicBezTo>
                  <a:pt x="148" y="90"/>
                  <a:pt x="142" y="96"/>
                  <a:pt x="135" y="98"/>
                </a:cubicBezTo>
                <a:cubicBezTo>
                  <a:pt x="123" y="100"/>
                  <a:pt x="112" y="92"/>
                  <a:pt x="110" y="81"/>
                </a:cubicBezTo>
                <a:cubicBezTo>
                  <a:pt x="109" y="76"/>
                  <a:pt x="106" y="72"/>
                  <a:pt x="101" y="71"/>
                </a:cubicBezTo>
                <a:cubicBezTo>
                  <a:pt x="79" y="63"/>
                  <a:pt x="54" y="77"/>
                  <a:pt x="45" y="101"/>
                </a:cubicBezTo>
                <a:cubicBezTo>
                  <a:pt x="43" y="107"/>
                  <a:pt x="42" y="113"/>
                  <a:pt x="42" y="119"/>
                </a:cubicBezTo>
                <a:cubicBezTo>
                  <a:pt x="42" y="123"/>
                  <a:pt x="42" y="127"/>
                  <a:pt x="43" y="131"/>
                </a:cubicBezTo>
                <a:cubicBezTo>
                  <a:pt x="44" y="131"/>
                  <a:pt x="44" y="132"/>
                  <a:pt x="44" y="132"/>
                </a:cubicBezTo>
                <a:cubicBezTo>
                  <a:pt x="50" y="149"/>
                  <a:pt x="58" y="165"/>
                  <a:pt x="68" y="178"/>
                </a:cubicBezTo>
                <a:cubicBezTo>
                  <a:pt x="70" y="182"/>
                  <a:pt x="71" y="185"/>
                  <a:pt x="71" y="189"/>
                </a:cubicBezTo>
                <a:cubicBezTo>
                  <a:pt x="71" y="193"/>
                  <a:pt x="70" y="197"/>
                  <a:pt x="67" y="201"/>
                </a:cubicBezTo>
                <a:cubicBezTo>
                  <a:pt x="61" y="210"/>
                  <a:pt x="48" y="213"/>
                  <a:pt x="38" y="206"/>
                </a:cubicBezTo>
                <a:cubicBezTo>
                  <a:pt x="34" y="204"/>
                  <a:pt x="29" y="203"/>
                  <a:pt x="25" y="205"/>
                </a:cubicBezTo>
                <a:cubicBezTo>
                  <a:pt x="15" y="210"/>
                  <a:pt x="8" y="218"/>
                  <a:pt x="4" y="229"/>
                </a:cubicBezTo>
                <a:cubicBezTo>
                  <a:pt x="0" y="241"/>
                  <a:pt x="1" y="255"/>
                  <a:pt x="7" y="267"/>
                </a:cubicBezTo>
                <a:cubicBezTo>
                  <a:pt x="11" y="276"/>
                  <a:pt x="18" y="283"/>
                  <a:pt x="26" y="289"/>
                </a:cubicBezTo>
                <a:cubicBezTo>
                  <a:pt x="27" y="289"/>
                  <a:pt x="27" y="289"/>
                  <a:pt x="27" y="289"/>
                </a:cubicBezTo>
                <a:cubicBezTo>
                  <a:pt x="44" y="297"/>
                  <a:pt x="62" y="303"/>
                  <a:pt x="79" y="305"/>
                </a:cubicBezTo>
                <a:cubicBezTo>
                  <a:pt x="78" y="305"/>
                  <a:pt x="78" y="305"/>
                  <a:pt x="77" y="305"/>
                </a:cubicBezTo>
                <a:cubicBezTo>
                  <a:pt x="85" y="307"/>
                  <a:pt x="91" y="313"/>
                  <a:pt x="93" y="321"/>
                </a:cubicBezTo>
                <a:cubicBezTo>
                  <a:pt x="94" y="327"/>
                  <a:pt x="93" y="332"/>
                  <a:pt x="89" y="337"/>
                </a:cubicBezTo>
                <a:cubicBezTo>
                  <a:pt x="86" y="342"/>
                  <a:pt x="81" y="345"/>
                  <a:pt x="76" y="346"/>
                </a:cubicBezTo>
                <a:cubicBezTo>
                  <a:pt x="71" y="347"/>
                  <a:pt x="67" y="350"/>
                  <a:pt x="66" y="355"/>
                </a:cubicBezTo>
                <a:cubicBezTo>
                  <a:pt x="62" y="365"/>
                  <a:pt x="63" y="376"/>
                  <a:pt x="68" y="386"/>
                </a:cubicBezTo>
                <a:cubicBezTo>
                  <a:pt x="73" y="397"/>
                  <a:pt x="84" y="406"/>
                  <a:pt x="96" y="411"/>
                </a:cubicBezTo>
                <a:cubicBezTo>
                  <a:pt x="106" y="414"/>
                  <a:pt x="116" y="415"/>
                  <a:pt x="126" y="412"/>
                </a:cubicBezTo>
                <a:cubicBezTo>
                  <a:pt x="126" y="412"/>
                  <a:pt x="127" y="412"/>
                  <a:pt x="127" y="412"/>
                </a:cubicBezTo>
                <a:cubicBezTo>
                  <a:pt x="144" y="406"/>
                  <a:pt x="159" y="398"/>
                  <a:pt x="173" y="388"/>
                </a:cubicBezTo>
                <a:cubicBezTo>
                  <a:pt x="180" y="384"/>
                  <a:pt x="189" y="384"/>
                  <a:pt x="196" y="388"/>
                </a:cubicBezTo>
                <a:cubicBezTo>
                  <a:pt x="200" y="392"/>
                  <a:pt x="204" y="396"/>
                  <a:pt x="205" y="402"/>
                </a:cubicBezTo>
                <a:cubicBezTo>
                  <a:pt x="206" y="407"/>
                  <a:pt x="205" y="413"/>
                  <a:pt x="201" y="418"/>
                </a:cubicBezTo>
                <a:cubicBezTo>
                  <a:pt x="199" y="422"/>
                  <a:pt x="198" y="427"/>
                  <a:pt x="200" y="431"/>
                </a:cubicBezTo>
                <a:cubicBezTo>
                  <a:pt x="211" y="452"/>
                  <a:pt x="238" y="460"/>
                  <a:pt x="262" y="449"/>
                </a:cubicBezTo>
                <a:cubicBezTo>
                  <a:pt x="271" y="445"/>
                  <a:pt x="278" y="438"/>
                  <a:pt x="284" y="429"/>
                </a:cubicBezTo>
                <a:cubicBezTo>
                  <a:pt x="284" y="429"/>
                  <a:pt x="284" y="429"/>
                  <a:pt x="284" y="428"/>
                </a:cubicBezTo>
                <a:cubicBezTo>
                  <a:pt x="292" y="412"/>
                  <a:pt x="297" y="396"/>
                  <a:pt x="300" y="378"/>
                </a:cubicBezTo>
                <a:cubicBezTo>
                  <a:pt x="302" y="370"/>
                  <a:pt x="308" y="365"/>
                  <a:pt x="316" y="363"/>
                </a:cubicBezTo>
                <a:cubicBezTo>
                  <a:pt x="327" y="361"/>
                  <a:pt x="338" y="368"/>
                  <a:pt x="341" y="380"/>
                </a:cubicBezTo>
                <a:cubicBezTo>
                  <a:pt x="342" y="384"/>
                  <a:pt x="345" y="388"/>
                  <a:pt x="349" y="390"/>
                </a:cubicBezTo>
                <a:cubicBezTo>
                  <a:pt x="372" y="398"/>
                  <a:pt x="397" y="384"/>
                  <a:pt x="405" y="359"/>
                </a:cubicBezTo>
                <a:cubicBezTo>
                  <a:pt x="409" y="350"/>
                  <a:pt x="409" y="339"/>
                  <a:pt x="407" y="330"/>
                </a:cubicBezTo>
                <a:cubicBezTo>
                  <a:pt x="407" y="330"/>
                  <a:pt x="407" y="329"/>
                  <a:pt x="407" y="329"/>
                </a:cubicBezTo>
                <a:cubicBezTo>
                  <a:pt x="400" y="311"/>
                  <a:pt x="392" y="295"/>
                  <a:pt x="382" y="281"/>
                </a:cubicBezTo>
                <a:cubicBezTo>
                  <a:pt x="382" y="282"/>
                  <a:pt x="382" y="282"/>
                  <a:pt x="383" y="282"/>
                </a:cubicBezTo>
                <a:cubicBezTo>
                  <a:pt x="379" y="275"/>
                  <a:pt x="379" y="267"/>
                  <a:pt x="383" y="260"/>
                </a:cubicBezTo>
                <a:cubicBezTo>
                  <a:pt x="390" y="250"/>
                  <a:pt x="403" y="248"/>
                  <a:pt x="413" y="254"/>
                </a:cubicBezTo>
                <a:cubicBezTo>
                  <a:pt x="417" y="257"/>
                  <a:pt x="422" y="257"/>
                  <a:pt x="426" y="255"/>
                </a:cubicBezTo>
                <a:cubicBezTo>
                  <a:pt x="447" y="245"/>
                  <a:pt x="455" y="218"/>
                  <a:pt x="444" y="194"/>
                </a:cubicBezTo>
                <a:cubicBezTo>
                  <a:pt x="440" y="185"/>
                  <a:pt x="433" y="177"/>
                  <a:pt x="424" y="172"/>
                </a:cubicBezTo>
                <a:cubicBezTo>
                  <a:pt x="424" y="172"/>
                  <a:pt x="424" y="172"/>
                  <a:pt x="423" y="172"/>
                </a:cubicBezTo>
                <a:cubicBezTo>
                  <a:pt x="373" y="148"/>
                  <a:pt x="322" y="148"/>
                  <a:pt x="276" y="171"/>
                </a:cubicBezTo>
                <a:cubicBezTo>
                  <a:pt x="273" y="173"/>
                  <a:pt x="271" y="176"/>
                  <a:pt x="270" y="180"/>
                </a:cubicBezTo>
                <a:cubicBezTo>
                  <a:pt x="269" y="183"/>
                  <a:pt x="269" y="187"/>
                  <a:pt x="271" y="190"/>
                </a:cubicBezTo>
                <a:cubicBezTo>
                  <a:pt x="271" y="190"/>
                  <a:pt x="271" y="190"/>
                  <a:pt x="271" y="190"/>
                </a:cubicBezTo>
                <a:cubicBezTo>
                  <a:pt x="272" y="191"/>
                  <a:pt x="272" y="191"/>
                  <a:pt x="272" y="192"/>
                </a:cubicBezTo>
                <a:cubicBezTo>
                  <a:pt x="279" y="200"/>
                  <a:pt x="284" y="210"/>
                  <a:pt x="285" y="221"/>
                </a:cubicBezTo>
                <a:cubicBezTo>
                  <a:pt x="291" y="254"/>
                  <a:pt x="268" y="285"/>
                  <a:pt x="235" y="291"/>
                </a:cubicBezTo>
                <a:cubicBezTo>
                  <a:pt x="202" y="296"/>
                  <a:pt x="171" y="273"/>
                  <a:pt x="165" y="240"/>
                </a:cubicBezTo>
                <a:cubicBezTo>
                  <a:pt x="160" y="207"/>
                  <a:pt x="182" y="176"/>
                  <a:pt x="216" y="170"/>
                </a:cubicBezTo>
                <a:cubicBezTo>
                  <a:pt x="223" y="169"/>
                  <a:pt x="228" y="162"/>
                  <a:pt x="227" y="155"/>
                </a:cubicBezTo>
                <a:cubicBezTo>
                  <a:pt x="225" y="148"/>
                  <a:pt x="218" y="143"/>
                  <a:pt x="211" y="144"/>
                </a:cubicBezTo>
                <a:cubicBezTo>
                  <a:pt x="164" y="152"/>
                  <a:pt x="131" y="197"/>
                  <a:pt x="139" y="245"/>
                </a:cubicBezTo>
                <a:cubicBezTo>
                  <a:pt x="147" y="292"/>
                  <a:pt x="192" y="325"/>
                  <a:pt x="239" y="317"/>
                </a:cubicBezTo>
                <a:cubicBezTo>
                  <a:pt x="282" y="310"/>
                  <a:pt x="313" y="273"/>
                  <a:pt x="313" y="230"/>
                </a:cubicBezTo>
                <a:cubicBezTo>
                  <a:pt x="313" y="226"/>
                  <a:pt x="312" y="221"/>
                  <a:pt x="312" y="216"/>
                </a:cubicBezTo>
                <a:cubicBezTo>
                  <a:pt x="310" y="207"/>
                  <a:pt x="307" y="197"/>
                  <a:pt x="302" y="189"/>
                </a:cubicBezTo>
                <a:cubicBezTo>
                  <a:pt x="337" y="176"/>
                  <a:pt x="373" y="178"/>
                  <a:pt x="411" y="195"/>
                </a:cubicBezTo>
                <a:cubicBezTo>
                  <a:pt x="415" y="197"/>
                  <a:pt x="418" y="201"/>
                  <a:pt x="420" y="205"/>
                </a:cubicBezTo>
                <a:cubicBezTo>
                  <a:pt x="422" y="209"/>
                  <a:pt x="422" y="213"/>
                  <a:pt x="422" y="216"/>
                </a:cubicBezTo>
                <a:cubicBezTo>
                  <a:pt x="422" y="221"/>
                  <a:pt x="421" y="225"/>
                  <a:pt x="419" y="228"/>
                </a:cubicBezTo>
                <a:cubicBezTo>
                  <a:pt x="398" y="219"/>
                  <a:pt x="374" y="226"/>
                  <a:pt x="361" y="245"/>
                </a:cubicBezTo>
                <a:cubicBezTo>
                  <a:pt x="356" y="253"/>
                  <a:pt x="353" y="262"/>
                  <a:pt x="353" y="272"/>
                </a:cubicBezTo>
                <a:cubicBezTo>
                  <a:pt x="353" y="280"/>
                  <a:pt x="355" y="288"/>
                  <a:pt x="360" y="296"/>
                </a:cubicBezTo>
                <a:cubicBezTo>
                  <a:pt x="360" y="296"/>
                  <a:pt x="360" y="297"/>
                  <a:pt x="360" y="297"/>
                </a:cubicBezTo>
                <a:cubicBezTo>
                  <a:pt x="369" y="308"/>
                  <a:pt x="376" y="322"/>
                  <a:pt x="381" y="337"/>
                </a:cubicBezTo>
                <a:cubicBezTo>
                  <a:pt x="382" y="338"/>
                  <a:pt x="382" y="340"/>
                  <a:pt x="382" y="342"/>
                </a:cubicBezTo>
                <a:cubicBezTo>
                  <a:pt x="382" y="345"/>
                  <a:pt x="381" y="348"/>
                  <a:pt x="380" y="350"/>
                </a:cubicBezTo>
                <a:cubicBezTo>
                  <a:pt x="377" y="359"/>
                  <a:pt x="371" y="364"/>
                  <a:pt x="364" y="365"/>
                </a:cubicBezTo>
                <a:cubicBezTo>
                  <a:pt x="355" y="345"/>
                  <a:pt x="333" y="332"/>
                  <a:pt x="311" y="337"/>
                </a:cubicBezTo>
                <a:cubicBezTo>
                  <a:pt x="293" y="340"/>
                  <a:pt x="278" y="354"/>
                  <a:pt x="274" y="372"/>
                </a:cubicBezTo>
                <a:cubicBezTo>
                  <a:pt x="273" y="373"/>
                  <a:pt x="273" y="374"/>
                  <a:pt x="273" y="375"/>
                </a:cubicBezTo>
                <a:cubicBezTo>
                  <a:pt x="273" y="374"/>
                  <a:pt x="273" y="374"/>
                  <a:pt x="273" y="373"/>
                </a:cubicBezTo>
                <a:cubicBezTo>
                  <a:pt x="271" y="388"/>
                  <a:pt x="267" y="402"/>
                  <a:pt x="261" y="416"/>
                </a:cubicBezTo>
                <a:cubicBezTo>
                  <a:pt x="258" y="420"/>
                  <a:pt x="255" y="423"/>
                  <a:pt x="250" y="425"/>
                </a:cubicBezTo>
                <a:cubicBezTo>
                  <a:pt x="242" y="429"/>
                  <a:pt x="233" y="428"/>
                  <a:pt x="228" y="424"/>
                </a:cubicBezTo>
                <a:cubicBezTo>
                  <a:pt x="230" y="418"/>
                  <a:pt x="232" y="412"/>
                  <a:pt x="232" y="406"/>
                </a:cubicBezTo>
                <a:cubicBezTo>
                  <a:pt x="232" y="403"/>
                  <a:pt x="231" y="400"/>
                  <a:pt x="231" y="397"/>
                </a:cubicBezTo>
                <a:cubicBezTo>
                  <a:pt x="228" y="384"/>
                  <a:pt x="221" y="373"/>
                  <a:pt x="211" y="366"/>
                </a:cubicBezTo>
                <a:cubicBezTo>
                  <a:pt x="195" y="356"/>
                  <a:pt x="176" y="355"/>
                  <a:pt x="160" y="365"/>
                </a:cubicBezTo>
                <a:cubicBezTo>
                  <a:pt x="159" y="365"/>
                  <a:pt x="159" y="365"/>
                  <a:pt x="159" y="365"/>
                </a:cubicBezTo>
                <a:cubicBezTo>
                  <a:pt x="147" y="374"/>
                  <a:pt x="133" y="381"/>
                  <a:pt x="119" y="386"/>
                </a:cubicBezTo>
                <a:cubicBezTo>
                  <a:pt x="115" y="387"/>
                  <a:pt x="110" y="387"/>
                  <a:pt x="105" y="386"/>
                </a:cubicBezTo>
                <a:cubicBezTo>
                  <a:pt x="99" y="383"/>
                  <a:pt x="94" y="379"/>
                  <a:pt x="92" y="374"/>
                </a:cubicBezTo>
                <a:cubicBezTo>
                  <a:pt x="91" y="373"/>
                  <a:pt x="91" y="371"/>
                  <a:pt x="91" y="369"/>
                </a:cubicBezTo>
                <a:cubicBezTo>
                  <a:pt x="99" y="366"/>
                  <a:pt x="106" y="360"/>
                  <a:pt x="112" y="352"/>
                </a:cubicBezTo>
                <a:cubicBezTo>
                  <a:pt x="117" y="344"/>
                  <a:pt x="120" y="335"/>
                  <a:pt x="120" y="325"/>
                </a:cubicBezTo>
                <a:cubicBezTo>
                  <a:pt x="120" y="322"/>
                  <a:pt x="119" y="319"/>
                  <a:pt x="119" y="316"/>
                </a:cubicBezTo>
                <a:cubicBezTo>
                  <a:pt x="115" y="298"/>
                  <a:pt x="102" y="284"/>
                  <a:pt x="84" y="279"/>
                </a:cubicBezTo>
                <a:cubicBezTo>
                  <a:pt x="84" y="279"/>
                  <a:pt x="83" y="279"/>
                  <a:pt x="83" y="279"/>
                </a:cubicBezTo>
                <a:cubicBezTo>
                  <a:pt x="69" y="277"/>
                  <a:pt x="54" y="272"/>
                  <a:pt x="40" y="265"/>
                </a:cubicBezTo>
                <a:cubicBezTo>
                  <a:pt x="36" y="263"/>
                  <a:pt x="33" y="260"/>
                  <a:pt x="31" y="255"/>
                </a:cubicBezTo>
                <a:cubicBezTo>
                  <a:pt x="29" y="252"/>
                  <a:pt x="28" y="248"/>
                  <a:pt x="28" y="244"/>
                </a:cubicBezTo>
                <a:cubicBezTo>
                  <a:pt x="28" y="242"/>
                  <a:pt x="29" y="240"/>
                  <a:pt x="29" y="238"/>
                </a:cubicBezTo>
                <a:cubicBezTo>
                  <a:pt x="30" y="236"/>
                  <a:pt x="31" y="235"/>
                  <a:pt x="32" y="233"/>
                </a:cubicBezTo>
                <a:cubicBezTo>
                  <a:pt x="52" y="241"/>
                  <a:pt x="77" y="235"/>
                  <a:pt x="89" y="216"/>
                </a:cubicBezTo>
                <a:cubicBezTo>
                  <a:pt x="95" y="208"/>
                  <a:pt x="97" y="198"/>
                  <a:pt x="97" y="189"/>
                </a:cubicBezTo>
                <a:cubicBezTo>
                  <a:pt x="97" y="181"/>
                  <a:pt x="95" y="172"/>
                  <a:pt x="91" y="165"/>
                </a:cubicBezTo>
                <a:cubicBezTo>
                  <a:pt x="91" y="164"/>
                  <a:pt x="90" y="164"/>
                  <a:pt x="90" y="164"/>
                </a:cubicBezTo>
                <a:cubicBezTo>
                  <a:pt x="82" y="152"/>
                  <a:pt x="75" y="139"/>
                  <a:pt x="69" y="124"/>
                </a:cubicBezTo>
                <a:cubicBezTo>
                  <a:pt x="69" y="122"/>
                  <a:pt x="69" y="121"/>
                  <a:pt x="69" y="119"/>
                </a:cubicBezTo>
                <a:cubicBezTo>
                  <a:pt x="69" y="116"/>
                  <a:pt x="69" y="113"/>
                  <a:pt x="70" y="110"/>
                </a:cubicBezTo>
                <a:cubicBezTo>
                  <a:pt x="73" y="102"/>
                  <a:pt x="80" y="96"/>
                  <a:pt x="87" y="96"/>
                </a:cubicBezTo>
                <a:cubicBezTo>
                  <a:pt x="95" y="116"/>
                  <a:pt x="117" y="128"/>
                  <a:pt x="140" y="124"/>
                </a:cubicBezTo>
                <a:cubicBezTo>
                  <a:pt x="158" y="120"/>
                  <a:pt x="172" y="107"/>
                  <a:pt x="177" y="89"/>
                </a:cubicBezTo>
                <a:cubicBezTo>
                  <a:pt x="177" y="89"/>
                  <a:pt x="177" y="88"/>
                  <a:pt x="177" y="88"/>
                </a:cubicBezTo>
                <a:cubicBezTo>
                  <a:pt x="179" y="74"/>
                  <a:pt x="183" y="59"/>
                  <a:pt x="190" y="45"/>
                </a:cubicBezTo>
                <a:cubicBezTo>
                  <a:pt x="193" y="41"/>
                  <a:pt x="196" y="38"/>
                  <a:pt x="200" y="36"/>
                </a:cubicBezTo>
                <a:cubicBezTo>
                  <a:pt x="208" y="32"/>
                  <a:pt x="217" y="33"/>
                  <a:pt x="223" y="37"/>
                </a:cubicBezTo>
                <a:cubicBezTo>
                  <a:pt x="220" y="43"/>
                  <a:pt x="219" y="49"/>
                  <a:pt x="219" y="55"/>
                </a:cubicBezTo>
                <a:cubicBezTo>
                  <a:pt x="219" y="58"/>
                  <a:pt x="219" y="61"/>
                  <a:pt x="220" y="64"/>
                </a:cubicBezTo>
                <a:cubicBezTo>
                  <a:pt x="222" y="77"/>
                  <a:pt x="230" y="87"/>
                  <a:pt x="240" y="94"/>
                </a:cubicBezTo>
                <a:cubicBezTo>
                  <a:pt x="254" y="104"/>
                  <a:pt x="273" y="105"/>
                  <a:pt x="288" y="97"/>
                </a:cubicBezTo>
                <a:cubicBezTo>
                  <a:pt x="289" y="97"/>
                  <a:pt x="291" y="96"/>
                  <a:pt x="292" y="95"/>
                </a:cubicBezTo>
                <a:cubicBezTo>
                  <a:pt x="303" y="87"/>
                  <a:pt x="317" y="80"/>
                  <a:pt x="332" y="74"/>
                </a:cubicBezTo>
                <a:cubicBezTo>
                  <a:pt x="336" y="73"/>
                  <a:pt x="341" y="74"/>
                  <a:pt x="345" y="75"/>
                </a:cubicBezTo>
                <a:cubicBezTo>
                  <a:pt x="351" y="77"/>
                  <a:pt x="356" y="81"/>
                  <a:pt x="359" y="87"/>
                </a:cubicBezTo>
                <a:cubicBezTo>
                  <a:pt x="359" y="88"/>
                  <a:pt x="360" y="90"/>
                  <a:pt x="360" y="92"/>
                </a:cubicBezTo>
                <a:cubicBezTo>
                  <a:pt x="353" y="95"/>
                  <a:pt x="346" y="100"/>
                  <a:pt x="341" y="106"/>
                </a:cubicBezTo>
                <a:cubicBezTo>
                  <a:pt x="339" y="108"/>
                  <a:pt x="338" y="111"/>
                  <a:pt x="338" y="114"/>
                </a:cubicBezTo>
                <a:cubicBezTo>
                  <a:pt x="338" y="118"/>
                  <a:pt x="340" y="122"/>
                  <a:pt x="344" y="125"/>
                </a:cubicBezTo>
                <a:cubicBezTo>
                  <a:pt x="349" y="129"/>
                  <a:pt x="358" y="128"/>
                  <a:pt x="362" y="122"/>
                </a:cubicBezTo>
                <a:cubicBezTo>
                  <a:pt x="365" y="118"/>
                  <a:pt x="370" y="116"/>
                  <a:pt x="375" y="115"/>
                </a:cubicBezTo>
                <a:cubicBezTo>
                  <a:pt x="379" y="114"/>
                  <a:pt x="383" y="111"/>
                  <a:pt x="385" y="106"/>
                </a:cubicBezTo>
                <a:cubicBezTo>
                  <a:pt x="388" y="96"/>
                  <a:pt x="388" y="85"/>
                  <a:pt x="383" y="75"/>
                </a:cubicBezTo>
                <a:cubicBezTo>
                  <a:pt x="377" y="64"/>
                  <a:pt x="367" y="54"/>
                  <a:pt x="354" y="50"/>
                </a:cubicBezTo>
                <a:cubicBezTo>
                  <a:pt x="345" y="47"/>
                  <a:pt x="334" y="46"/>
                  <a:pt x="325" y="48"/>
                </a:cubicBezTo>
                <a:cubicBezTo>
                  <a:pt x="325" y="49"/>
                  <a:pt x="324" y="49"/>
                  <a:pt x="324" y="49"/>
                </a:cubicBezTo>
                <a:cubicBezTo>
                  <a:pt x="307" y="55"/>
                  <a:pt x="291" y="63"/>
                  <a:pt x="278" y="72"/>
                </a:cubicBezTo>
                <a:cubicBezTo>
                  <a:pt x="278" y="73"/>
                  <a:pt x="278" y="73"/>
                  <a:pt x="277" y="73"/>
                </a:cubicBezTo>
                <a:cubicBezTo>
                  <a:pt x="270" y="77"/>
                  <a:pt x="262" y="77"/>
                  <a:pt x="255" y="72"/>
                </a:cubicBezTo>
                <a:cubicBezTo>
                  <a:pt x="250" y="69"/>
                  <a:pt x="247" y="64"/>
                  <a:pt x="246" y="59"/>
                </a:cubicBezTo>
                <a:cubicBezTo>
                  <a:pt x="245" y="53"/>
                  <a:pt x="246" y="48"/>
                  <a:pt x="249" y="43"/>
                </a:cubicBezTo>
                <a:cubicBezTo>
                  <a:pt x="252" y="39"/>
                  <a:pt x="252" y="34"/>
                  <a:pt x="250" y="30"/>
                </a:cubicBezTo>
                <a:cubicBezTo>
                  <a:pt x="240" y="8"/>
                  <a:pt x="213" y="0"/>
                  <a:pt x="189" y="12"/>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26"/>
          <p:cNvSpPr>
            <a:spLocks/>
          </p:cNvSpPr>
          <p:nvPr/>
        </p:nvSpPr>
        <p:spPr bwMode="auto">
          <a:xfrm>
            <a:off x="7334332" y="2776898"/>
            <a:ext cx="242740" cy="252969"/>
          </a:xfrm>
          <a:custGeom>
            <a:avLst/>
            <a:gdLst/>
            <a:ahLst/>
            <a:cxnLst>
              <a:cxn ang="0">
                <a:pos x="167" y="32"/>
              </a:cxn>
              <a:cxn ang="0">
                <a:pos x="110" y="81"/>
              </a:cxn>
              <a:cxn ang="0">
                <a:pos x="42" y="119"/>
              </a:cxn>
              <a:cxn ang="0">
                <a:pos x="68" y="178"/>
              </a:cxn>
              <a:cxn ang="0">
                <a:pos x="38" y="206"/>
              </a:cxn>
              <a:cxn ang="0">
                <a:pos x="7" y="267"/>
              </a:cxn>
              <a:cxn ang="0">
                <a:pos x="79" y="305"/>
              </a:cxn>
              <a:cxn ang="0">
                <a:pos x="89" y="337"/>
              </a:cxn>
              <a:cxn ang="0">
                <a:pos x="68" y="386"/>
              </a:cxn>
              <a:cxn ang="0">
                <a:pos x="127" y="412"/>
              </a:cxn>
              <a:cxn ang="0">
                <a:pos x="205" y="402"/>
              </a:cxn>
              <a:cxn ang="0">
                <a:pos x="262" y="449"/>
              </a:cxn>
              <a:cxn ang="0">
                <a:pos x="300" y="378"/>
              </a:cxn>
              <a:cxn ang="0">
                <a:pos x="349" y="390"/>
              </a:cxn>
              <a:cxn ang="0">
                <a:pos x="407" y="329"/>
              </a:cxn>
              <a:cxn ang="0">
                <a:pos x="383" y="260"/>
              </a:cxn>
              <a:cxn ang="0">
                <a:pos x="444" y="194"/>
              </a:cxn>
              <a:cxn ang="0">
                <a:pos x="276" y="171"/>
              </a:cxn>
              <a:cxn ang="0">
                <a:pos x="271" y="190"/>
              </a:cxn>
              <a:cxn ang="0">
                <a:pos x="235" y="291"/>
              </a:cxn>
              <a:cxn ang="0">
                <a:pos x="227" y="155"/>
              </a:cxn>
              <a:cxn ang="0">
                <a:pos x="239" y="317"/>
              </a:cxn>
              <a:cxn ang="0">
                <a:pos x="302" y="189"/>
              </a:cxn>
              <a:cxn ang="0">
                <a:pos x="422" y="216"/>
              </a:cxn>
              <a:cxn ang="0">
                <a:pos x="353" y="272"/>
              </a:cxn>
              <a:cxn ang="0">
                <a:pos x="381" y="337"/>
              </a:cxn>
              <a:cxn ang="0">
                <a:pos x="364" y="365"/>
              </a:cxn>
              <a:cxn ang="0">
                <a:pos x="273" y="375"/>
              </a:cxn>
              <a:cxn ang="0">
                <a:pos x="250" y="425"/>
              </a:cxn>
              <a:cxn ang="0">
                <a:pos x="231" y="397"/>
              </a:cxn>
              <a:cxn ang="0">
                <a:pos x="159" y="365"/>
              </a:cxn>
              <a:cxn ang="0">
                <a:pos x="92" y="374"/>
              </a:cxn>
              <a:cxn ang="0">
                <a:pos x="120" y="325"/>
              </a:cxn>
              <a:cxn ang="0">
                <a:pos x="83" y="279"/>
              </a:cxn>
              <a:cxn ang="0">
                <a:pos x="28" y="244"/>
              </a:cxn>
              <a:cxn ang="0">
                <a:pos x="89" y="216"/>
              </a:cxn>
              <a:cxn ang="0">
                <a:pos x="90" y="164"/>
              </a:cxn>
              <a:cxn ang="0">
                <a:pos x="70" y="110"/>
              </a:cxn>
              <a:cxn ang="0">
                <a:pos x="177" y="89"/>
              </a:cxn>
              <a:cxn ang="0">
                <a:pos x="200" y="36"/>
              </a:cxn>
              <a:cxn ang="0">
                <a:pos x="220" y="64"/>
              </a:cxn>
              <a:cxn ang="0">
                <a:pos x="292" y="95"/>
              </a:cxn>
              <a:cxn ang="0">
                <a:pos x="359" y="87"/>
              </a:cxn>
              <a:cxn ang="0">
                <a:pos x="338" y="114"/>
              </a:cxn>
              <a:cxn ang="0">
                <a:pos x="375" y="115"/>
              </a:cxn>
              <a:cxn ang="0">
                <a:pos x="354" y="50"/>
              </a:cxn>
              <a:cxn ang="0">
                <a:pos x="278" y="72"/>
              </a:cxn>
              <a:cxn ang="0">
                <a:pos x="246" y="59"/>
              </a:cxn>
              <a:cxn ang="0">
                <a:pos x="189" y="12"/>
              </a:cxn>
            </a:cxnLst>
            <a:rect l="0" t="0" r="r" b="b"/>
            <a:pathLst>
              <a:path w="455" h="460">
                <a:moveTo>
                  <a:pt x="189" y="12"/>
                </a:moveTo>
                <a:cubicBezTo>
                  <a:pt x="180" y="16"/>
                  <a:pt x="172" y="23"/>
                  <a:pt x="167" y="31"/>
                </a:cubicBezTo>
                <a:cubicBezTo>
                  <a:pt x="167" y="32"/>
                  <a:pt x="167" y="32"/>
                  <a:pt x="167" y="32"/>
                </a:cubicBezTo>
                <a:cubicBezTo>
                  <a:pt x="159" y="49"/>
                  <a:pt x="153" y="66"/>
                  <a:pt x="151" y="83"/>
                </a:cubicBezTo>
                <a:cubicBezTo>
                  <a:pt x="148" y="90"/>
                  <a:pt x="142" y="96"/>
                  <a:pt x="135" y="98"/>
                </a:cubicBezTo>
                <a:cubicBezTo>
                  <a:pt x="123" y="100"/>
                  <a:pt x="112" y="92"/>
                  <a:pt x="110" y="81"/>
                </a:cubicBezTo>
                <a:cubicBezTo>
                  <a:pt x="109" y="76"/>
                  <a:pt x="106" y="72"/>
                  <a:pt x="101" y="71"/>
                </a:cubicBezTo>
                <a:cubicBezTo>
                  <a:pt x="79" y="63"/>
                  <a:pt x="54" y="77"/>
                  <a:pt x="45" y="101"/>
                </a:cubicBezTo>
                <a:cubicBezTo>
                  <a:pt x="43" y="107"/>
                  <a:pt x="42" y="113"/>
                  <a:pt x="42" y="119"/>
                </a:cubicBezTo>
                <a:cubicBezTo>
                  <a:pt x="42" y="123"/>
                  <a:pt x="42" y="127"/>
                  <a:pt x="43" y="131"/>
                </a:cubicBezTo>
                <a:cubicBezTo>
                  <a:pt x="44" y="131"/>
                  <a:pt x="44" y="132"/>
                  <a:pt x="44" y="132"/>
                </a:cubicBezTo>
                <a:cubicBezTo>
                  <a:pt x="50" y="149"/>
                  <a:pt x="58" y="165"/>
                  <a:pt x="68" y="178"/>
                </a:cubicBezTo>
                <a:cubicBezTo>
                  <a:pt x="70" y="182"/>
                  <a:pt x="71" y="185"/>
                  <a:pt x="71" y="189"/>
                </a:cubicBezTo>
                <a:cubicBezTo>
                  <a:pt x="71" y="193"/>
                  <a:pt x="70" y="197"/>
                  <a:pt x="67" y="201"/>
                </a:cubicBezTo>
                <a:cubicBezTo>
                  <a:pt x="61" y="210"/>
                  <a:pt x="48" y="213"/>
                  <a:pt x="38" y="206"/>
                </a:cubicBezTo>
                <a:cubicBezTo>
                  <a:pt x="34" y="204"/>
                  <a:pt x="29" y="203"/>
                  <a:pt x="25" y="205"/>
                </a:cubicBezTo>
                <a:cubicBezTo>
                  <a:pt x="15" y="210"/>
                  <a:pt x="8" y="218"/>
                  <a:pt x="4" y="229"/>
                </a:cubicBezTo>
                <a:cubicBezTo>
                  <a:pt x="0" y="241"/>
                  <a:pt x="1" y="255"/>
                  <a:pt x="7" y="267"/>
                </a:cubicBezTo>
                <a:cubicBezTo>
                  <a:pt x="11" y="276"/>
                  <a:pt x="18" y="283"/>
                  <a:pt x="26" y="289"/>
                </a:cubicBezTo>
                <a:cubicBezTo>
                  <a:pt x="27" y="289"/>
                  <a:pt x="27" y="289"/>
                  <a:pt x="27" y="289"/>
                </a:cubicBezTo>
                <a:cubicBezTo>
                  <a:pt x="44" y="297"/>
                  <a:pt x="62" y="303"/>
                  <a:pt x="79" y="305"/>
                </a:cubicBezTo>
                <a:cubicBezTo>
                  <a:pt x="78" y="305"/>
                  <a:pt x="78" y="305"/>
                  <a:pt x="77" y="305"/>
                </a:cubicBezTo>
                <a:cubicBezTo>
                  <a:pt x="85" y="307"/>
                  <a:pt x="91" y="313"/>
                  <a:pt x="93" y="321"/>
                </a:cubicBezTo>
                <a:cubicBezTo>
                  <a:pt x="94" y="327"/>
                  <a:pt x="93" y="332"/>
                  <a:pt x="89" y="337"/>
                </a:cubicBezTo>
                <a:cubicBezTo>
                  <a:pt x="86" y="342"/>
                  <a:pt x="81" y="345"/>
                  <a:pt x="76" y="346"/>
                </a:cubicBezTo>
                <a:cubicBezTo>
                  <a:pt x="71" y="347"/>
                  <a:pt x="67" y="350"/>
                  <a:pt x="66" y="355"/>
                </a:cubicBezTo>
                <a:cubicBezTo>
                  <a:pt x="62" y="365"/>
                  <a:pt x="63" y="376"/>
                  <a:pt x="68" y="386"/>
                </a:cubicBezTo>
                <a:cubicBezTo>
                  <a:pt x="73" y="397"/>
                  <a:pt x="84" y="406"/>
                  <a:pt x="96" y="411"/>
                </a:cubicBezTo>
                <a:cubicBezTo>
                  <a:pt x="106" y="414"/>
                  <a:pt x="116" y="415"/>
                  <a:pt x="126" y="412"/>
                </a:cubicBezTo>
                <a:cubicBezTo>
                  <a:pt x="126" y="412"/>
                  <a:pt x="127" y="412"/>
                  <a:pt x="127" y="412"/>
                </a:cubicBezTo>
                <a:cubicBezTo>
                  <a:pt x="144" y="406"/>
                  <a:pt x="159" y="398"/>
                  <a:pt x="173" y="388"/>
                </a:cubicBezTo>
                <a:cubicBezTo>
                  <a:pt x="180" y="384"/>
                  <a:pt x="189" y="384"/>
                  <a:pt x="196" y="388"/>
                </a:cubicBezTo>
                <a:cubicBezTo>
                  <a:pt x="200" y="392"/>
                  <a:pt x="204" y="396"/>
                  <a:pt x="205" y="402"/>
                </a:cubicBezTo>
                <a:cubicBezTo>
                  <a:pt x="206" y="407"/>
                  <a:pt x="205" y="413"/>
                  <a:pt x="201" y="418"/>
                </a:cubicBezTo>
                <a:cubicBezTo>
                  <a:pt x="199" y="422"/>
                  <a:pt x="198" y="427"/>
                  <a:pt x="200" y="431"/>
                </a:cubicBezTo>
                <a:cubicBezTo>
                  <a:pt x="211" y="452"/>
                  <a:pt x="238" y="460"/>
                  <a:pt x="262" y="449"/>
                </a:cubicBezTo>
                <a:cubicBezTo>
                  <a:pt x="271" y="445"/>
                  <a:pt x="278" y="438"/>
                  <a:pt x="284" y="429"/>
                </a:cubicBezTo>
                <a:cubicBezTo>
                  <a:pt x="284" y="429"/>
                  <a:pt x="284" y="429"/>
                  <a:pt x="284" y="428"/>
                </a:cubicBezTo>
                <a:cubicBezTo>
                  <a:pt x="292" y="412"/>
                  <a:pt x="297" y="396"/>
                  <a:pt x="300" y="378"/>
                </a:cubicBezTo>
                <a:cubicBezTo>
                  <a:pt x="302" y="370"/>
                  <a:pt x="308" y="365"/>
                  <a:pt x="316" y="363"/>
                </a:cubicBezTo>
                <a:cubicBezTo>
                  <a:pt x="327" y="361"/>
                  <a:pt x="338" y="368"/>
                  <a:pt x="341" y="380"/>
                </a:cubicBezTo>
                <a:cubicBezTo>
                  <a:pt x="342" y="384"/>
                  <a:pt x="345" y="388"/>
                  <a:pt x="349" y="390"/>
                </a:cubicBezTo>
                <a:cubicBezTo>
                  <a:pt x="372" y="398"/>
                  <a:pt x="397" y="384"/>
                  <a:pt x="405" y="359"/>
                </a:cubicBezTo>
                <a:cubicBezTo>
                  <a:pt x="409" y="350"/>
                  <a:pt x="409" y="339"/>
                  <a:pt x="407" y="330"/>
                </a:cubicBezTo>
                <a:cubicBezTo>
                  <a:pt x="407" y="330"/>
                  <a:pt x="407" y="329"/>
                  <a:pt x="407" y="329"/>
                </a:cubicBezTo>
                <a:cubicBezTo>
                  <a:pt x="400" y="311"/>
                  <a:pt x="392" y="295"/>
                  <a:pt x="382" y="281"/>
                </a:cubicBezTo>
                <a:cubicBezTo>
                  <a:pt x="382" y="282"/>
                  <a:pt x="382" y="282"/>
                  <a:pt x="383" y="282"/>
                </a:cubicBezTo>
                <a:cubicBezTo>
                  <a:pt x="379" y="275"/>
                  <a:pt x="379" y="267"/>
                  <a:pt x="383" y="260"/>
                </a:cubicBezTo>
                <a:cubicBezTo>
                  <a:pt x="390" y="250"/>
                  <a:pt x="403" y="248"/>
                  <a:pt x="413" y="254"/>
                </a:cubicBezTo>
                <a:cubicBezTo>
                  <a:pt x="417" y="257"/>
                  <a:pt x="422" y="257"/>
                  <a:pt x="426" y="255"/>
                </a:cubicBezTo>
                <a:cubicBezTo>
                  <a:pt x="447" y="245"/>
                  <a:pt x="455" y="218"/>
                  <a:pt x="444" y="194"/>
                </a:cubicBezTo>
                <a:cubicBezTo>
                  <a:pt x="440" y="185"/>
                  <a:pt x="433" y="177"/>
                  <a:pt x="424" y="172"/>
                </a:cubicBezTo>
                <a:cubicBezTo>
                  <a:pt x="424" y="172"/>
                  <a:pt x="424" y="172"/>
                  <a:pt x="423" y="172"/>
                </a:cubicBezTo>
                <a:cubicBezTo>
                  <a:pt x="373" y="148"/>
                  <a:pt x="322" y="148"/>
                  <a:pt x="276" y="171"/>
                </a:cubicBezTo>
                <a:cubicBezTo>
                  <a:pt x="273" y="173"/>
                  <a:pt x="271" y="176"/>
                  <a:pt x="270" y="180"/>
                </a:cubicBezTo>
                <a:cubicBezTo>
                  <a:pt x="269" y="183"/>
                  <a:pt x="269" y="187"/>
                  <a:pt x="271" y="190"/>
                </a:cubicBezTo>
                <a:cubicBezTo>
                  <a:pt x="271" y="190"/>
                  <a:pt x="271" y="190"/>
                  <a:pt x="271" y="190"/>
                </a:cubicBezTo>
                <a:cubicBezTo>
                  <a:pt x="272" y="191"/>
                  <a:pt x="272" y="191"/>
                  <a:pt x="272" y="192"/>
                </a:cubicBezTo>
                <a:cubicBezTo>
                  <a:pt x="279" y="200"/>
                  <a:pt x="284" y="210"/>
                  <a:pt x="285" y="221"/>
                </a:cubicBezTo>
                <a:cubicBezTo>
                  <a:pt x="291" y="254"/>
                  <a:pt x="268" y="285"/>
                  <a:pt x="235" y="291"/>
                </a:cubicBezTo>
                <a:cubicBezTo>
                  <a:pt x="202" y="296"/>
                  <a:pt x="171" y="273"/>
                  <a:pt x="165" y="240"/>
                </a:cubicBezTo>
                <a:cubicBezTo>
                  <a:pt x="160" y="207"/>
                  <a:pt x="182" y="176"/>
                  <a:pt x="216" y="170"/>
                </a:cubicBezTo>
                <a:cubicBezTo>
                  <a:pt x="223" y="169"/>
                  <a:pt x="228" y="162"/>
                  <a:pt x="227" y="155"/>
                </a:cubicBezTo>
                <a:cubicBezTo>
                  <a:pt x="225" y="148"/>
                  <a:pt x="218" y="143"/>
                  <a:pt x="211" y="144"/>
                </a:cubicBezTo>
                <a:cubicBezTo>
                  <a:pt x="164" y="152"/>
                  <a:pt x="131" y="197"/>
                  <a:pt x="139" y="245"/>
                </a:cubicBezTo>
                <a:cubicBezTo>
                  <a:pt x="147" y="292"/>
                  <a:pt x="192" y="325"/>
                  <a:pt x="239" y="317"/>
                </a:cubicBezTo>
                <a:cubicBezTo>
                  <a:pt x="282" y="310"/>
                  <a:pt x="313" y="273"/>
                  <a:pt x="313" y="230"/>
                </a:cubicBezTo>
                <a:cubicBezTo>
                  <a:pt x="313" y="226"/>
                  <a:pt x="312" y="221"/>
                  <a:pt x="312" y="216"/>
                </a:cubicBezTo>
                <a:cubicBezTo>
                  <a:pt x="310" y="207"/>
                  <a:pt x="307" y="197"/>
                  <a:pt x="302" y="189"/>
                </a:cubicBezTo>
                <a:cubicBezTo>
                  <a:pt x="337" y="176"/>
                  <a:pt x="373" y="178"/>
                  <a:pt x="411" y="195"/>
                </a:cubicBezTo>
                <a:cubicBezTo>
                  <a:pt x="415" y="197"/>
                  <a:pt x="418" y="201"/>
                  <a:pt x="420" y="205"/>
                </a:cubicBezTo>
                <a:cubicBezTo>
                  <a:pt x="422" y="209"/>
                  <a:pt x="422" y="213"/>
                  <a:pt x="422" y="216"/>
                </a:cubicBezTo>
                <a:cubicBezTo>
                  <a:pt x="422" y="221"/>
                  <a:pt x="421" y="225"/>
                  <a:pt x="419" y="228"/>
                </a:cubicBezTo>
                <a:cubicBezTo>
                  <a:pt x="398" y="219"/>
                  <a:pt x="374" y="226"/>
                  <a:pt x="361" y="245"/>
                </a:cubicBezTo>
                <a:cubicBezTo>
                  <a:pt x="356" y="253"/>
                  <a:pt x="353" y="262"/>
                  <a:pt x="353" y="272"/>
                </a:cubicBezTo>
                <a:cubicBezTo>
                  <a:pt x="353" y="280"/>
                  <a:pt x="355" y="288"/>
                  <a:pt x="360" y="296"/>
                </a:cubicBezTo>
                <a:cubicBezTo>
                  <a:pt x="360" y="296"/>
                  <a:pt x="360" y="297"/>
                  <a:pt x="360" y="297"/>
                </a:cubicBezTo>
                <a:cubicBezTo>
                  <a:pt x="369" y="308"/>
                  <a:pt x="376" y="322"/>
                  <a:pt x="381" y="337"/>
                </a:cubicBezTo>
                <a:cubicBezTo>
                  <a:pt x="382" y="338"/>
                  <a:pt x="382" y="340"/>
                  <a:pt x="382" y="342"/>
                </a:cubicBezTo>
                <a:cubicBezTo>
                  <a:pt x="382" y="345"/>
                  <a:pt x="381" y="348"/>
                  <a:pt x="380" y="350"/>
                </a:cubicBezTo>
                <a:cubicBezTo>
                  <a:pt x="377" y="359"/>
                  <a:pt x="371" y="364"/>
                  <a:pt x="364" y="365"/>
                </a:cubicBezTo>
                <a:cubicBezTo>
                  <a:pt x="355" y="345"/>
                  <a:pt x="333" y="332"/>
                  <a:pt x="311" y="337"/>
                </a:cubicBezTo>
                <a:cubicBezTo>
                  <a:pt x="293" y="340"/>
                  <a:pt x="278" y="354"/>
                  <a:pt x="274" y="372"/>
                </a:cubicBezTo>
                <a:cubicBezTo>
                  <a:pt x="273" y="373"/>
                  <a:pt x="273" y="374"/>
                  <a:pt x="273" y="375"/>
                </a:cubicBezTo>
                <a:cubicBezTo>
                  <a:pt x="273" y="374"/>
                  <a:pt x="273" y="374"/>
                  <a:pt x="273" y="373"/>
                </a:cubicBezTo>
                <a:cubicBezTo>
                  <a:pt x="271" y="388"/>
                  <a:pt x="267" y="402"/>
                  <a:pt x="261" y="416"/>
                </a:cubicBezTo>
                <a:cubicBezTo>
                  <a:pt x="258" y="420"/>
                  <a:pt x="255" y="423"/>
                  <a:pt x="250" y="425"/>
                </a:cubicBezTo>
                <a:cubicBezTo>
                  <a:pt x="242" y="429"/>
                  <a:pt x="233" y="428"/>
                  <a:pt x="228" y="424"/>
                </a:cubicBezTo>
                <a:cubicBezTo>
                  <a:pt x="230" y="418"/>
                  <a:pt x="232" y="412"/>
                  <a:pt x="232" y="406"/>
                </a:cubicBezTo>
                <a:cubicBezTo>
                  <a:pt x="232" y="403"/>
                  <a:pt x="231" y="400"/>
                  <a:pt x="231" y="397"/>
                </a:cubicBezTo>
                <a:cubicBezTo>
                  <a:pt x="228" y="384"/>
                  <a:pt x="221" y="373"/>
                  <a:pt x="211" y="366"/>
                </a:cubicBezTo>
                <a:cubicBezTo>
                  <a:pt x="195" y="356"/>
                  <a:pt x="176" y="355"/>
                  <a:pt x="160" y="365"/>
                </a:cubicBezTo>
                <a:cubicBezTo>
                  <a:pt x="159" y="365"/>
                  <a:pt x="159" y="365"/>
                  <a:pt x="159" y="365"/>
                </a:cubicBezTo>
                <a:cubicBezTo>
                  <a:pt x="147" y="374"/>
                  <a:pt x="133" y="381"/>
                  <a:pt x="119" y="386"/>
                </a:cubicBezTo>
                <a:cubicBezTo>
                  <a:pt x="115" y="387"/>
                  <a:pt x="110" y="387"/>
                  <a:pt x="105" y="386"/>
                </a:cubicBezTo>
                <a:cubicBezTo>
                  <a:pt x="99" y="383"/>
                  <a:pt x="94" y="379"/>
                  <a:pt x="92" y="374"/>
                </a:cubicBezTo>
                <a:cubicBezTo>
                  <a:pt x="91" y="373"/>
                  <a:pt x="91" y="371"/>
                  <a:pt x="91" y="369"/>
                </a:cubicBezTo>
                <a:cubicBezTo>
                  <a:pt x="99" y="366"/>
                  <a:pt x="106" y="360"/>
                  <a:pt x="112" y="352"/>
                </a:cubicBezTo>
                <a:cubicBezTo>
                  <a:pt x="117" y="344"/>
                  <a:pt x="120" y="335"/>
                  <a:pt x="120" y="325"/>
                </a:cubicBezTo>
                <a:cubicBezTo>
                  <a:pt x="120" y="322"/>
                  <a:pt x="119" y="319"/>
                  <a:pt x="119" y="316"/>
                </a:cubicBezTo>
                <a:cubicBezTo>
                  <a:pt x="115" y="298"/>
                  <a:pt x="102" y="284"/>
                  <a:pt x="84" y="279"/>
                </a:cubicBezTo>
                <a:cubicBezTo>
                  <a:pt x="84" y="279"/>
                  <a:pt x="83" y="279"/>
                  <a:pt x="83" y="279"/>
                </a:cubicBezTo>
                <a:cubicBezTo>
                  <a:pt x="69" y="277"/>
                  <a:pt x="54" y="272"/>
                  <a:pt x="40" y="265"/>
                </a:cubicBezTo>
                <a:cubicBezTo>
                  <a:pt x="36" y="263"/>
                  <a:pt x="33" y="260"/>
                  <a:pt x="31" y="255"/>
                </a:cubicBezTo>
                <a:cubicBezTo>
                  <a:pt x="29" y="252"/>
                  <a:pt x="28" y="248"/>
                  <a:pt x="28" y="244"/>
                </a:cubicBezTo>
                <a:cubicBezTo>
                  <a:pt x="28" y="242"/>
                  <a:pt x="29" y="240"/>
                  <a:pt x="29" y="238"/>
                </a:cubicBezTo>
                <a:cubicBezTo>
                  <a:pt x="30" y="236"/>
                  <a:pt x="31" y="235"/>
                  <a:pt x="32" y="233"/>
                </a:cubicBezTo>
                <a:cubicBezTo>
                  <a:pt x="52" y="241"/>
                  <a:pt x="77" y="235"/>
                  <a:pt x="89" y="216"/>
                </a:cubicBezTo>
                <a:cubicBezTo>
                  <a:pt x="95" y="208"/>
                  <a:pt x="97" y="198"/>
                  <a:pt x="97" y="189"/>
                </a:cubicBezTo>
                <a:cubicBezTo>
                  <a:pt x="97" y="181"/>
                  <a:pt x="95" y="172"/>
                  <a:pt x="91" y="165"/>
                </a:cubicBezTo>
                <a:cubicBezTo>
                  <a:pt x="91" y="164"/>
                  <a:pt x="90" y="164"/>
                  <a:pt x="90" y="164"/>
                </a:cubicBezTo>
                <a:cubicBezTo>
                  <a:pt x="82" y="152"/>
                  <a:pt x="75" y="139"/>
                  <a:pt x="69" y="124"/>
                </a:cubicBezTo>
                <a:cubicBezTo>
                  <a:pt x="69" y="122"/>
                  <a:pt x="69" y="121"/>
                  <a:pt x="69" y="119"/>
                </a:cubicBezTo>
                <a:cubicBezTo>
                  <a:pt x="69" y="116"/>
                  <a:pt x="69" y="113"/>
                  <a:pt x="70" y="110"/>
                </a:cubicBezTo>
                <a:cubicBezTo>
                  <a:pt x="73" y="102"/>
                  <a:pt x="80" y="96"/>
                  <a:pt x="87" y="96"/>
                </a:cubicBezTo>
                <a:cubicBezTo>
                  <a:pt x="95" y="116"/>
                  <a:pt x="117" y="128"/>
                  <a:pt x="140" y="124"/>
                </a:cubicBezTo>
                <a:cubicBezTo>
                  <a:pt x="158" y="120"/>
                  <a:pt x="172" y="107"/>
                  <a:pt x="177" y="89"/>
                </a:cubicBezTo>
                <a:cubicBezTo>
                  <a:pt x="177" y="89"/>
                  <a:pt x="177" y="88"/>
                  <a:pt x="177" y="88"/>
                </a:cubicBezTo>
                <a:cubicBezTo>
                  <a:pt x="179" y="74"/>
                  <a:pt x="183" y="59"/>
                  <a:pt x="190" y="45"/>
                </a:cubicBezTo>
                <a:cubicBezTo>
                  <a:pt x="193" y="41"/>
                  <a:pt x="196" y="38"/>
                  <a:pt x="200" y="36"/>
                </a:cubicBezTo>
                <a:cubicBezTo>
                  <a:pt x="208" y="32"/>
                  <a:pt x="217" y="33"/>
                  <a:pt x="223" y="37"/>
                </a:cubicBezTo>
                <a:cubicBezTo>
                  <a:pt x="220" y="43"/>
                  <a:pt x="219" y="49"/>
                  <a:pt x="219" y="55"/>
                </a:cubicBezTo>
                <a:cubicBezTo>
                  <a:pt x="219" y="58"/>
                  <a:pt x="219" y="61"/>
                  <a:pt x="220" y="64"/>
                </a:cubicBezTo>
                <a:cubicBezTo>
                  <a:pt x="222" y="77"/>
                  <a:pt x="230" y="87"/>
                  <a:pt x="240" y="94"/>
                </a:cubicBezTo>
                <a:cubicBezTo>
                  <a:pt x="254" y="104"/>
                  <a:pt x="273" y="105"/>
                  <a:pt x="288" y="97"/>
                </a:cubicBezTo>
                <a:cubicBezTo>
                  <a:pt x="289" y="97"/>
                  <a:pt x="291" y="96"/>
                  <a:pt x="292" y="95"/>
                </a:cubicBezTo>
                <a:cubicBezTo>
                  <a:pt x="303" y="87"/>
                  <a:pt x="317" y="80"/>
                  <a:pt x="332" y="74"/>
                </a:cubicBezTo>
                <a:cubicBezTo>
                  <a:pt x="336" y="73"/>
                  <a:pt x="341" y="74"/>
                  <a:pt x="345" y="75"/>
                </a:cubicBezTo>
                <a:cubicBezTo>
                  <a:pt x="351" y="77"/>
                  <a:pt x="356" y="81"/>
                  <a:pt x="359" y="87"/>
                </a:cubicBezTo>
                <a:cubicBezTo>
                  <a:pt x="359" y="88"/>
                  <a:pt x="360" y="90"/>
                  <a:pt x="360" y="92"/>
                </a:cubicBezTo>
                <a:cubicBezTo>
                  <a:pt x="353" y="95"/>
                  <a:pt x="346" y="100"/>
                  <a:pt x="341" y="106"/>
                </a:cubicBezTo>
                <a:cubicBezTo>
                  <a:pt x="339" y="108"/>
                  <a:pt x="338" y="111"/>
                  <a:pt x="338" y="114"/>
                </a:cubicBezTo>
                <a:cubicBezTo>
                  <a:pt x="338" y="118"/>
                  <a:pt x="340" y="122"/>
                  <a:pt x="344" y="125"/>
                </a:cubicBezTo>
                <a:cubicBezTo>
                  <a:pt x="349" y="129"/>
                  <a:pt x="358" y="128"/>
                  <a:pt x="362" y="122"/>
                </a:cubicBezTo>
                <a:cubicBezTo>
                  <a:pt x="365" y="118"/>
                  <a:pt x="370" y="116"/>
                  <a:pt x="375" y="115"/>
                </a:cubicBezTo>
                <a:cubicBezTo>
                  <a:pt x="379" y="114"/>
                  <a:pt x="383" y="111"/>
                  <a:pt x="385" y="106"/>
                </a:cubicBezTo>
                <a:cubicBezTo>
                  <a:pt x="388" y="96"/>
                  <a:pt x="388" y="85"/>
                  <a:pt x="383" y="75"/>
                </a:cubicBezTo>
                <a:cubicBezTo>
                  <a:pt x="377" y="64"/>
                  <a:pt x="367" y="54"/>
                  <a:pt x="354" y="50"/>
                </a:cubicBezTo>
                <a:cubicBezTo>
                  <a:pt x="345" y="47"/>
                  <a:pt x="334" y="46"/>
                  <a:pt x="325" y="48"/>
                </a:cubicBezTo>
                <a:cubicBezTo>
                  <a:pt x="325" y="49"/>
                  <a:pt x="324" y="49"/>
                  <a:pt x="324" y="49"/>
                </a:cubicBezTo>
                <a:cubicBezTo>
                  <a:pt x="307" y="55"/>
                  <a:pt x="291" y="63"/>
                  <a:pt x="278" y="72"/>
                </a:cubicBezTo>
                <a:cubicBezTo>
                  <a:pt x="278" y="73"/>
                  <a:pt x="278" y="73"/>
                  <a:pt x="277" y="73"/>
                </a:cubicBezTo>
                <a:cubicBezTo>
                  <a:pt x="270" y="77"/>
                  <a:pt x="262" y="77"/>
                  <a:pt x="255" y="72"/>
                </a:cubicBezTo>
                <a:cubicBezTo>
                  <a:pt x="250" y="69"/>
                  <a:pt x="247" y="64"/>
                  <a:pt x="246" y="59"/>
                </a:cubicBezTo>
                <a:cubicBezTo>
                  <a:pt x="245" y="53"/>
                  <a:pt x="246" y="48"/>
                  <a:pt x="249" y="43"/>
                </a:cubicBezTo>
                <a:cubicBezTo>
                  <a:pt x="252" y="39"/>
                  <a:pt x="252" y="34"/>
                  <a:pt x="250" y="30"/>
                </a:cubicBezTo>
                <a:cubicBezTo>
                  <a:pt x="240" y="8"/>
                  <a:pt x="213" y="0"/>
                  <a:pt x="189" y="12"/>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26"/>
          <p:cNvSpPr>
            <a:spLocks/>
          </p:cNvSpPr>
          <p:nvPr/>
        </p:nvSpPr>
        <p:spPr bwMode="auto">
          <a:xfrm>
            <a:off x="7292769" y="3601232"/>
            <a:ext cx="242740" cy="252969"/>
          </a:xfrm>
          <a:custGeom>
            <a:avLst/>
            <a:gdLst/>
            <a:ahLst/>
            <a:cxnLst>
              <a:cxn ang="0">
                <a:pos x="167" y="32"/>
              </a:cxn>
              <a:cxn ang="0">
                <a:pos x="110" y="81"/>
              </a:cxn>
              <a:cxn ang="0">
                <a:pos x="42" y="119"/>
              </a:cxn>
              <a:cxn ang="0">
                <a:pos x="68" y="178"/>
              </a:cxn>
              <a:cxn ang="0">
                <a:pos x="38" y="206"/>
              </a:cxn>
              <a:cxn ang="0">
                <a:pos x="7" y="267"/>
              </a:cxn>
              <a:cxn ang="0">
                <a:pos x="79" y="305"/>
              </a:cxn>
              <a:cxn ang="0">
                <a:pos x="89" y="337"/>
              </a:cxn>
              <a:cxn ang="0">
                <a:pos x="68" y="386"/>
              </a:cxn>
              <a:cxn ang="0">
                <a:pos x="127" y="412"/>
              </a:cxn>
              <a:cxn ang="0">
                <a:pos x="205" y="402"/>
              </a:cxn>
              <a:cxn ang="0">
                <a:pos x="262" y="449"/>
              </a:cxn>
              <a:cxn ang="0">
                <a:pos x="300" y="378"/>
              </a:cxn>
              <a:cxn ang="0">
                <a:pos x="349" y="390"/>
              </a:cxn>
              <a:cxn ang="0">
                <a:pos x="407" y="329"/>
              </a:cxn>
              <a:cxn ang="0">
                <a:pos x="383" y="260"/>
              </a:cxn>
              <a:cxn ang="0">
                <a:pos x="444" y="194"/>
              </a:cxn>
              <a:cxn ang="0">
                <a:pos x="276" y="171"/>
              </a:cxn>
              <a:cxn ang="0">
                <a:pos x="271" y="190"/>
              </a:cxn>
              <a:cxn ang="0">
                <a:pos x="235" y="291"/>
              </a:cxn>
              <a:cxn ang="0">
                <a:pos x="227" y="155"/>
              </a:cxn>
              <a:cxn ang="0">
                <a:pos x="239" y="317"/>
              </a:cxn>
              <a:cxn ang="0">
                <a:pos x="302" y="189"/>
              </a:cxn>
              <a:cxn ang="0">
                <a:pos x="422" y="216"/>
              </a:cxn>
              <a:cxn ang="0">
                <a:pos x="353" y="272"/>
              </a:cxn>
              <a:cxn ang="0">
                <a:pos x="381" y="337"/>
              </a:cxn>
              <a:cxn ang="0">
                <a:pos x="364" y="365"/>
              </a:cxn>
              <a:cxn ang="0">
                <a:pos x="273" y="375"/>
              </a:cxn>
              <a:cxn ang="0">
                <a:pos x="250" y="425"/>
              </a:cxn>
              <a:cxn ang="0">
                <a:pos x="231" y="397"/>
              </a:cxn>
              <a:cxn ang="0">
                <a:pos x="159" y="365"/>
              </a:cxn>
              <a:cxn ang="0">
                <a:pos x="92" y="374"/>
              </a:cxn>
              <a:cxn ang="0">
                <a:pos x="120" y="325"/>
              </a:cxn>
              <a:cxn ang="0">
                <a:pos x="83" y="279"/>
              </a:cxn>
              <a:cxn ang="0">
                <a:pos x="28" y="244"/>
              </a:cxn>
              <a:cxn ang="0">
                <a:pos x="89" y="216"/>
              </a:cxn>
              <a:cxn ang="0">
                <a:pos x="90" y="164"/>
              </a:cxn>
              <a:cxn ang="0">
                <a:pos x="70" y="110"/>
              </a:cxn>
              <a:cxn ang="0">
                <a:pos x="177" y="89"/>
              </a:cxn>
              <a:cxn ang="0">
                <a:pos x="200" y="36"/>
              </a:cxn>
              <a:cxn ang="0">
                <a:pos x="220" y="64"/>
              </a:cxn>
              <a:cxn ang="0">
                <a:pos x="292" y="95"/>
              </a:cxn>
              <a:cxn ang="0">
                <a:pos x="359" y="87"/>
              </a:cxn>
              <a:cxn ang="0">
                <a:pos x="338" y="114"/>
              </a:cxn>
              <a:cxn ang="0">
                <a:pos x="375" y="115"/>
              </a:cxn>
              <a:cxn ang="0">
                <a:pos x="354" y="50"/>
              </a:cxn>
              <a:cxn ang="0">
                <a:pos x="278" y="72"/>
              </a:cxn>
              <a:cxn ang="0">
                <a:pos x="246" y="59"/>
              </a:cxn>
              <a:cxn ang="0">
                <a:pos x="189" y="12"/>
              </a:cxn>
            </a:cxnLst>
            <a:rect l="0" t="0" r="r" b="b"/>
            <a:pathLst>
              <a:path w="455" h="460">
                <a:moveTo>
                  <a:pt x="189" y="12"/>
                </a:moveTo>
                <a:cubicBezTo>
                  <a:pt x="180" y="16"/>
                  <a:pt x="172" y="23"/>
                  <a:pt x="167" y="31"/>
                </a:cubicBezTo>
                <a:cubicBezTo>
                  <a:pt x="167" y="32"/>
                  <a:pt x="167" y="32"/>
                  <a:pt x="167" y="32"/>
                </a:cubicBezTo>
                <a:cubicBezTo>
                  <a:pt x="159" y="49"/>
                  <a:pt x="153" y="66"/>
                  <a:pt x="151" y="83"/>
                </a:cubicBezTo>
                <a:cubicBezTo>
                  <a:pt x="148" y="90"/>
                  <a:pt x="142" y="96"/>
                  <a:pt x="135" y="98"/>
                </a:cubicBezTo>
                <a:cubicBezTo>
                  <a:pt x="123" y="100"/>
                  <a:pt x="112" y="92"/>
                  <a:pt x="110" y="81"/>
                </a:cubicBezTo>
                <a:cubicBezTo>
                  <a:pt x="109" y="76"/>
                  <a:pt x="106" y="72"/>
                  <a:pt x="101" y="71"/>
                </a:cubicBezTo>
                <a:cubicBezTo>
                  <a:pt x="79" y="63"/>
                  <a:pt x="54" y="77"/>
                  <a:pt x="45" y="101"/>
                </a:cubicBezTo>
                <a:cubicBezTo>
                  <a:pt x="43" y="107"/>
                  <a:pt x="42" y="113"/>
                  <a:pt x="42" y="119"/>
                </a:cubicBezTo>
                <a:cubicBezTo>
                  <a:pt x="42" y="123"/>
                  <a:pt x="42" y="127"/>
                  <a:pt x="43" y="131"/>
                </a:cubicBezTo>
                <a:cubicBezTo>
                  <a:pt x="44" y="131"/>
                  <a:pt x="44" y="132"/>
                  <a:pt x="44" y="132"/>
                </a:cubicBezTo>
                <a:cubicBezTo>
                  <a:pt x="50" y="149"/>
                  <a:pt x="58" y="165"/>
                  <a:pt x="68" y="178"/>
                </a:cubicBezTo>
                <a:cubicBezTo>
                  <a:pt x="70" y="182"/>
                  <a:pt x="71" y="185"/>
                  <a:pt x="71" y="189"/>
                </a:cubicBezTo>
                <a:cubicBezTo>
                  <a:pt x="71" y="193"/>
                  <a:pt x="70" y="197"/>
                  <a:pt x="67" y="201"/>
                </a:cubicBezTo>
                <a:cubicBezTo>
                  <a:pt x="61" y="210"/>
                  <a:pt x="48" y="213"/>
                  <a:pt x="38" y="206"/>
                </a:cubicBezTo>
                <a:cubicBezTo>
                  <a:pt x="34" y="204"/>
                  <a:pt x="29" y="203"/>
                  <a:pt x="25" y="205"/>
                </a:cubicBezTo>
                <a:cubicBezTo>
                  <a:pt x="15" y="210"/>
                  <a:pt x="8" y="218"/>
                  <a:pt x="4" y="229"/>
                </a:cubicBezTo>
                <a:cubicBezTo>
                  <a:pt x="0" y="241"/>
                  <a:pt x="1" y="255"/>
                  <a:pt x="7" y="267"/>
                </a:cubicBezTo>
                <a:cubicBezTo>
                  <a:pt x="11" y="276"/>
                  <a:pt x="18" y="283"/>
                  <a:pt x="26" y="289"/>
                </a:cubicBezTo>
                <a:cubicBezTo>
                  <a:pt x="27" y="289"/>
                  <a:pt x="27" y="289"/>
                  <a:pt x="27" y="289"/>
                </a:cubicBezTo>
                <a:cubicBezTo>
                  <a:pt x="44" y="297"/>
                  <a:pt x="62" y="303"/>
                  <a:pt x="79" y="305"/>
                </a:cubicBezTo>
                <a:cubicBezTo>
                  <a:pt x="78" y="305"/>
                  <a:pt x="78" y="305"/>
                  <a:pt x="77" y="305"/>
                </a:cubicBezTo>
                <a:cubicBezTo>
                  <a:pt x="85" y="307"/>
                  <a:pt x="91" y="313"/>
                  <a:pt x="93" y="321"/>
                </a:cubicBezTo>
                <a:cubicBezTo>
                  <a:pt x="94" y="327"/>
                  <a:pt x="93" y="332"/>
                  <a:pt x="89" y="337"/>
                </a:cubicBezTo>
                <a:cubicBezTo>
                  <a:pt x="86" y="342"/>
                  <a:pt x="81" y="345"/>
                  <a:pt x="76" y="346"/>
                </a:cubicBezTo>
                <a:cubicBezTo>
                  <a:pt x="71" y="347"/>
                  <a:pt x="67" y="350"/>
                  <a:pt x="66" y="355"/>
                </a:cubicBezTo>
                <a:cubicBezTo>
                  <a:pt x="62" y="365"/>
                  <a:pt x="63" y="376"/>
                  <a:pt x="68" y="386"/>
                </a:cubicBezTo>
                <a:cubicBezTo>
                  <a:pt x="73" y="397"/>
                  <a:pt x="84" y="406"/>
                  <a:pt x="96" y="411"/>
                </a:cubicBezTo>
                <a:cubicBezTo>
                  <a:pt x="106" y="414"/>
                  <a:pt x="116" y="415"/>
                  <a:pt x="126" y="412"/>
                </a:cubicBezTo>
                <a:cubicBezTo>
                  <a:pt x="126" y="412"/>
                  <a:pt x="127" y="412"/>
                  <a:pt x="127" y="412"/>
                </a:cubicBezTo>
                <a:cubicBezTo>
                  <a:pt x="144" y="406"/>
                  <a:pt x="159" y="398"/>
                  <a:pt x="173" y="388"/>
                </a:cubicBezTo>
                <a:cubicBezTo>
                  <a:pt x="180" y="384"/>
                  <a:pt x="189" y="384"/>
                  <a:pt x="196" y="388"/>
                </a:cubicBezTo>
                <a:cubicBezTo>
                  <a:pt x="200" y="392"/>
                  <a:pt x="204" y="396"/>
                  <a:pt x="205" y="402"/>
                </a:cubicBezTo>
                <a:cubicBezTo>
                  <a:pt x="206" y="407"/>
                  <a:pt x="205" y="413"/>
                  <a:pt x="201" y="418"/>
                </a:cubicBezTo>
                <a:cubicBezTo>
                  <a:pt x="199" y="422"/>
                  <a:pt x="198" y="427"/>
                  <a:pt x="200" y="431"/>
                </a:cubicBezTo>
                <a:cubicBezTo>
                  <a:pt x="211" y="452"/>
                  <a:pt x="238" y="460"/>
                  <a:pt x="262" y="449"/>
                </a:cubicBezTo>
                <a:cubicBezTo>
                  <a:pt x="271" y="445"/>
                  <a:pt x="278" y="438"/>
                  <a:pt x="284" y="429"/>
                </a:cubicBezTo>
                <a:cubicBezTo>
                  <a:pt x="284" y="429"/>
                  <a:pt x="284" y="429"/>
                  <a:pt x="284" y="428"/>
                </a:cubicBezTo>
                <a:cubicBezTo>
                  <a:pt x="292" y="412"/>
                  <a:pt x="297" y="396"/>
                  <a:pt x="300" y="378"/>
                </a:cubicBezTo>
                <a:cubicBezTo>
                  <a:pt x="302" y="370"/>
                  <a:pt x="308" y="365"/>
                  <a:pt x="316" y="363"/>
                </a:cubicBezTo>
                <a:cubicBezTo>
                  <a:pt x="327" y="361"/>
                  <a:pt x="338" y="368"/>
                  <a:pt x="341" y="380"/>
                </a:cubicBezTo>
                <a:cubicBezTo>
                  <a:pt x="342" y="384"/>
                  <a:pt x="345" y="388"/>
                  <a:pt x="349" y="390"/>
                </a:cubicBezTo>
                <a:cubicBezTo>
                  <a:pt x="372" y="398"/>
                  <a:pt x="397" y="384"/>
                  <a:pt x="405" y="359"/>
                </a:cubicBezTo>
                <a:cubicBezTo>
                  <a:pt x="409" y="350"/>
                  <a:pt x="409" y="339"/>
                  <a:pt x="407" y="330"/>
                </a:cubicBezTo>
                <a:cubicBezTo>
                  <a:pt x="407" y="330"/>
                  <a:pt x="407" y="329"/>
                  <a:pt x="407" y="329"/>
                </a:cubicBezTo>
                <a:cubicBezTo>
                  <a:pt x="400" y="311"/>
                  <a:pt x="392" y="295"/>
                  <a:pt x="382" y="281"/>
                </a:cubicBezTo>
                <a:cubicBezTo>
                  <a:pt x="382" y="282"/>
                  <a:pt x="382" y="282"/>
                  <a:pt x="383" y="282"/>
                </a:cubicBezTo>
                <a:cubicBezTo>
                  <a:pt x="379" y="275"/>
                  <a:pt x="379" y="267"/>
                  <a:pt x="383" y="260"/>
                </a:cubicBezTo>
                <a:cubicBezTo>
                  <a:pt x="390" y="250"/>
                  <a:pt x="403" y="248"/>
                  <a:pt x="413" y="254"/>
                </a:cubicBezTo>
                <a:cubicBezTo>
                  <a:pt x="417" y="257"/>
                  <a:pt x="422" y="257"/>
                  <a:pt x="426" y="255"/>
                </a:cubicBezTo>
                <a:cubicBezTo>
                  <a:pt x="447" y="245"/>
                  <a:pt x="455" y="218"/>
                  <a:pt x="444" y="194"/>
                </a:cubicBezTo>
                <a:cubicBezTo>
                  <a:pt x="440" y="185"/>
                  <a:pt x="433" y="177"/>
                  <a:pt x="424" y="172"/>
                </a:cubicBezTo>
                <a:cubicBezTo>
                  <a:pt x="424" y="172"/>
                  <a:pt x="424" y="172"/>
                  <a:pt x="423" y="172"/>
                </a:cubicBezTo>
                <a:cubicBezTo>
                  <a:pt x="373" y="148"/>
                  <a:pt x="322" y="148"/>
                  <a:pt x="276" y="171"/>
                </a:cubicBezTo>
                <a:cubicBezTo>
                  <a:pt x="273" y="173"/>
                  <a:pt x="271" y="176"/>
                  <a:pt x="270" y="180"/>
                </a:cubicBezTo>
                <a:cubicBezTo>
                  <a:pt x="269" y="183"/>
                  <a:pt x="269" y="187"/>
                  <a:pt x="271" y="190"/>
                </a:cubicBezTo>
                <a:cubicBezTo>
                  <a:pt x="271" y="190"/>
                  <a:pt x="271" y="190"/>
                  <a:pt x="271" y="190"/>
                </a:cubicBezTo>
                <a:cubicBezTo>
                  <a:pt x="272" y="191"/>
                  <a:pt x="272" y="191"/>
                  <a:pt x="272" y="192"/>
                </a:cubicBezTo>
                <a:cubicBezTo>
                  <a:pt x="279" y="200"/>
                  <a:pt x="284" y="210"/>
                  <a:pt x="285" y="221"/>
                </a:cubicBezTo>
                <a:cubicBezTo>
                  <a:pt x="291" y="254"/>
                  <a:pt x="268" y="285"/>
                  <a:pt x="235" y="291"/>
                </a:cubicBezTo>
                <a:cubicBezTo>
                  <a:pt x="202" y="296"/>
                  <a:pt x="171" y="273"/>
                  <a:pt x="165" y="240"/>
                </a:cubicBezTo>
                <a:cubicBezTo>
                  <a:pt x="160" y="207"/>
                  <a:pt x="182" y="176"/>
                  <a:pt x="216" y="170"/>
                </a:cubicBezTo>
                <a:cubicBezTo>
                  <a:pt x="223" y="169"/>
                  <a:pt x="228" y="162"/>
                  <a:pt x="227" y="155"/>
                </a:cubicBezTo>
                <a:cubicBezTo>
                  <a:pt x="225" y="148"/>
                  <a:pt x="218" y="143"/>
                  <a:pt x="211" y="144"/>
                </a:cubicBezTo>
                <a:cubicBezTo>
                  <a:pt x="164" y="152"/>
                  <a:pt x="131" y="197"/>
                  <a:pt x="139" y="245"/>
                </a:cubicBezTo>
                <a:cubicBezTo>
                  <a:pt x="147" y="292"/>
                  <a:pt x="192" y="325"/>
                  <a:pt x="239" y="317"/>
                </a:cubicBezTo>
                <a:cubicBezTo>
                  <a:pt x="282" y="310"/>
                  <a:pt x="313" y="273"/>
                  <a:pt x="313" y="230"/>
                </a:cubicBezTo>
                <a:cubicBezTo>
                  <a:pt x="313" y="226"/>
                  <a:pt x="312" y="221"/>
                  <a:pt x="312" y="216"/>
                </a:cubicBezTo>
                <a:cubicBezTo>
                  <a:pt x="310" y="207"/>
                  <a:pt x="307" y="197"/>
                  <a:pt x="302" y="189"/>
                </a:cubicBezTo>
                <a:cubicBezTo>
                  <a:pt x="337" y="176"/>
                  <a:pt x="373" y="178"/>
                  <a:pt x="411" y="195"/>
                </a:cubicBezTo>
                <a:cubicBezTo>
                  <a:pt x="415" y="197"/>
                  <a:pt x="418" y="201"/>
                  <a:pt x="420" y="205"/>
                </a:cubicBezTo>
                <a:cubicBezTo>
                  <a:pt x="422" y="209"/>
                  <a:pt x="422" y="213"/>
                  <a:pt x="422" y="216"/>
                </a:cubicBezTo>
                <a:cubicBezTo>
                  <a:pt x="422" y="221"/>
                  <a:pt x="421" y="225"/>
                  <a:pt x="419" y="228"/>
                </a:cubicBezTo>
                <a:cubicBezTo>
                  <a:pt x="398" y="219"/>
                  <a:pt x="374" y="226"/>
                  <a:pt x="361" y="245"/>
                </a:cubicBezTo>
                <a:cubicBezTo>
                  <a:pt x="356" y="253"/>
                  <a:pt x="353" y="262"/>
                  <a:pt x="353" y="272"/>
                </a:cubicBezTo>
                <a:cubicBezTo>
                  <a:pt x="353" y="280"/>
                  <a:pt x="355" y="288"/>
                  <a:pt x="360" y="296"/>
                </a:cubicBezTo>
                <a:cubicBezTo>
                  <a:pt x="360" y="296"/>
                  <a:pt x="360" y="297"/>
                  <a:pt x="360" y="297"/>
                </a:cubicBezTo>
                <a:cubicBezTo>
                  <a:pt x="369" y="308"/>
                  <a:pt x="376" y="322"/>
                  <a:pt x="381" y="337"/>
                </a:cubicBezTo>
                <a:cubicBezTo>
                  <a:pt x="382" y="338"/>
                  <a:pt x="382" y="340"/>
                  <a:pt x="382" y="342"/>
                </a:cubicBezTo>
                <a:cubicBezTo>
                  <a:pt x="382" y="345"/>
                  <a:pt x="381" y="348"/>
                  <a:pt x="380" y="350"/>
                </a:cubicBezTo>
                <a:cubicBezTo>
                  <a:pt x="377" y="359"/>
                  <a:pt x="371" y="364"/>
                  <a:pt x="364" y="365"/>
                </a:cubicBezTo>
                <a:cubicBezTo>
                  <a:pt x="355" y="345"/>
                  <a:pt x="333" y="332"/>
                  <a:pt x="311" y="337"/>
                </a:cubicBezTo>
                <a:cubicBezTo>
                  <a:pt x="293" y="340"/>
                  <a:pt x="278" y="354"/>
                  <a:pt x="274" y="372"/>
                </a:cubicBezTo>
                <a:cubicBezTo>
                  <a:pt x="273" y="373"/>
                  <a:pt x="273" y="374"/>
                  <a:pt x="273" y="375"/>
                </a:cubicBezTo>
                <a:cubicBezTo>
                  <a:pt x="273" y="374"/>
                  <a:pt x="273" y="374"/>
                  <a:pt x="273" y="373"/>
                </a:cubicBezTo>
                <a:cubicBezTo>
                  <a:pt x="271" y="388"/>
                  <a:pt x="267" y="402"/>
                  <a:pt x="261" y="416"/>
                </a:cubicBezTo>
                <a:cubicBezTo>
                  <a:pt x="258" y="420"/>
                  <a:pt x="255" y="423"/>
                  <a:pt x="250" y="425"/>
                </a:cubicBezTo>
                <a:cubicBezTo>
                  <a:pt x="242" y="429"/>
                  <a:pt x="233" y="428"/>
                  <a:pt x="228" y="424"/>
                </a:cubicBezTo>
                <a:cubicBezTo>
                  <a:pt x="230" y="418"/>
                  <a:pt x="232" y="412"/>
                  <a:pt x="232" y="406"/>
                </a:cubicBezTo>
                <a:cubicBezTo>
                  <a:pt x="232" y="403"/>
                  <a:pt x="231" y="400"/>
                  <a:pt x="231" y="397"/>
                </a:cubicBezTo>
                <a:cubicBezTo>
                  <a:pt x="228" y="384"/>
                  <a:pt x="221" y="373"/>
                  <a:pt x="211" y="366"/>
                </a:cubicBezTo>
                <a:cubicBezTo>
                  <a:pt x="195" y="356"/>
                  <a:pt x="176" y="355"/>
                  <a:pt x="160" y="365"/>
                </a:cubicBezTo>
                <a:cubicBezTo>
                  <a:pt x="159" y="365"/>
                  <a:pt x="159" y="365"/>
                  <a:pt x="159" y="365"/>
                </a:cubicBezTo>
                <a:cubicBezTo>
                  <a:pt x="147" y="374"/>
                  <a:pt x="133" y="381"/>
                  <a:pt x="119" y="386"/>
                </a:cubicBezTo>
                <a:cubicBezTo>
                  <a:pt x="115" y="387"/>
                  <a:pt x="110" y="387"/>
                  <a:pt x="105" y="386"/>
                </a:cubicBezTo>
                <a:cubicBezTo>
                  <a:pt x="99" y="383"/>
                  <a:pt x="94" y="379"/>
                  <a:pt x="92" y="374"/>
                </a:cubicBezTo>
                <a:cubicBezTo>
                  <a:pt x="91" y="373"/>
                  <a:pt x="91" y="371"/>
                  <a:pt x="91" y="369"/>
                </a:cubicBezTo>
                <a:cubicBezTo>
                  <a:pt x="99" y="366"/>
                  <a:pt x="106" y="360"/>
                  <a:pt x="112" y="352"/>
                </a:cubicBezTo>
                <a:cubicBezTo>
                  <a:pt x="117" y="344"/>
                  <a:pt x="120" y="335"/>
                  <a:pt x="120" y="325"/>
                </a:cubicBezTo>
                <a:cubicBezTo>
                  <a:pt x="120" y="322"/>
                  <a:pt x="119" y="319"/>
                  <a:pt x="119" y="316"/>
                </a:cubicBezTo>
                <a:cubicBezTo>
                  <a:pt x="115" y="298"/>
                  <a:pt x="102" y="284"/>
                  <a:pt x="84" y="279"/>
                </a:cubicBezTo>
                <a:cubicBezTo>
                  <a:pt x="84" y="279"/>
                  <a:pt x="83" y="279"/>
                  <a:pt x="83" y="279"/>
                </a:cubicBezTo>
                <a:cubicBezTo>
                  <a:pt x="69" y="277"/>
                  <a:pt x="54" y="272"/>
                  <a:pt x="40" y="265"/>
                </a:cubicBezTo>
                <a:cubicBezTo>
                  <a:pt x="36" y="263"/>
                  <a:pt x="33" y="260"/>
                  <a:pt x="31" y="255"/>
                </a:cubicBezTo>
                <a:cubicBezTo>
                  <a:pt x="29" y="252"/>
                  <a:pt x="28" y="248"/>
                  <a:pt x="28" y="244"/>
                </a:cubicBezTo>
                <a:cubicBezTo>
                  <a:pt x="28" y="242"/>
                  <a:pt x="29" y="240"/>
                  <a:pt x="29" y="238"/>
                </a:cubicBezTo>
                <a:cubicBezTo>
                  <a:pt x="30" y="236"/>
                  <a:pt x="31" y="235"/>
                  <a:pt x="32" y="233"/>
                </a:cubicBezTo>
                <a:cubicBezTo>
                  <a:pt x="52" y="241"/>
                  <a:pt x="77" y="235"/>
                  <a:pt x="89" y="216"/>
                </a:cubicBezTo>
                <a:cubicBezTo>
                  <a:pt x="95" y="208"/>
                  <a:pt x="97" y="198"/>
                  <a:pt x="97" y="189"/>
                </a:cubicBezTo>
                <a:cubicBezTo>
                  <a:pt x="97" y="181"/>
                  <a:pt x="95" y="172"/>
                  <a:pt x="91" y="165"/>
                </a:cubicBezTo>
                <a:cubicBezTo>
                  <a:pt x="91" y="164"/>
                  <a:pt x="90" y="164"/>
                  <a:pt x="90" y="164"/>
                </a:cubicBezTo>
                <a:cubicBezTo>
                  <a:pt x="82" y="152"/>
                  <a:pt x="75" y="139"/>
                  <a:pt x="69" y="124"/>
                </a:cubicBezTo>
                <a:cubicBezTo>
                  <a:pt x="69" y="122"/>
                  <a:pt x="69" y="121"/>
                  <a:pt x="69" y="119"/>
                </a:cubicBezTo>
                <a:cubicBezTo>
                  <a:pt x="69" y="116"/>
                  <a:pt x="69" y="113"/>
                  <a:pt x="70" y="110"/>
                </a:cubicBezTo>
                <a:cubicBezTo>
                  <a:pt x="73" y="102"/>
                  <a:pt x="80" y="96"/>
                  <a:pt x="87" y="96"/>
                </a:cubicBezTo>
                <a:cubicBezTo>
                  <a:pt x="95" y="116"/>
                  <a:pt x="117" y="128"/>
                  <a:pt x="140" y="124"/>
                </a:cubicBezTo>
                <a:cubicBezTo>
                  <a:pt x="158" y="120"/>
                  <a:pt x="172" y="107"/>
                  <a:pt x="177" y="89"/>
                </a:cubicBezTo>
                <a:cubicBezTo>
                  <a:pt x="177" y="89"/>
                  <a:pt x="177" y="88"/>
                  <a:pt x="177" y="88"/>
                </a:cubicBezTo>
                <a:cubicBezTo>
                  <a:pt x="179" y="74"/>
                  <a:pt x="183" y="59"/>
                  <a:pt x="190" y="45"/>
                </a:cubicBezTo>
                <a:cubicBezTo>
                  <a:pt x="193" y="41"/>
                  <a:pt x="196" y="38"/>
                  <a:pt x="200" y="36"/>
                </a:cubicBezTo>
                <a:cubicBezTo>
                  <a:pt x="208" y="32"/>
                  <a:pt x="217" y="33"/>
                  <a:pt x="223" y="37"/>
                </a:cubicBezTo>
                <a:cubicBezTo>
                  <a:pt x="220" y="43"/>
                  <a:pt x="219" y="49"/>
                  <a:pt x="219" y="55"/>
                </a:cubicBezTo>
                <a:cubicBezTo>
                  <a:pt x="219" y="58"/>
                  <a:pt x="219" y="61"/>
                  <a:pt x="220" y="64"/>
                </a:cubicBezTo>
                <a:cubicBezTo>
                  <a:pt x="222" y="77"/>
                  <a:pt x="230" y="87"/>
                  <a:pt x="240" y="94"/>
                </a:cubicBezTo>
                <a:cubicBezTo>
                  <a:pt x="254" y="104"/>
                  <a:pt x="273" y="105"/>
                  <a:pt x="288" y="97"/>
                </a:cubicBezTo>
                <a:cubicBezTo>
                  <a:pt x="289" y="97"/>
                  <a:pt x="291" y="96"/>
                  <a:pt x="292" y="95"/>
                </a:cubicBezTo>
                <a:cubicBezTo>
                  <a:pt x="303" y="87"/>
                  <a:pt x="317" y="80"/>
                  <a:pt x="332" y="74"/>
                </a:cubicBezTo>
                <a:cubicBezTo>
                  <a:pt x="336" y="73"/>
                  <a:pt x="341" y="74"/>
                  <a:pt x="345" y="75"/>
                </a:cubicBezTo>
                <a:cubicBezTo>
                  <a:pt x="351" y="77"/>
                  <a:pt x="356" y="81"/>
                  <a:pt x="359" y="87"/>
                </a:cubicBezTo>
                <a:cubicBezTo>
                  <a:pt x="359" y="88"/>
                  <a:pt x="360" y="90"/>
                  <a:pt x="360" y="92"/>
                </a:cubicBezTo>
                <a:cubicBezTo>
                  <a:pt x="353" y="95"/>
                  <a:pt x="346" y="100"/>
                  <a:pt x="341" y="106"/>
                </a:cubicBezTo>
                <a:cubicBezTo>
                  <a:pt x="339" y="108"/>
                  <a:pt x="338" y="111"/>
                  <a:pt x="338" y="114"/>
                </a:cubicBezTo>
                <a:cubicBezTo>
                  <a:pt x="338" y="118"/>
                  <a:pt x="340" y="122"/>
                  <a:pt x="344" y="125"/>
                </a:cubicBezTo>
                <a:cubicBezTo>
                  <a:pt x="349" y="129"/>
                  <a:pt x="358" y="128"/>
                  <a:pt x="362" y="122"/>
                </a:cubicBezTo>
                <a:cubicBezTo>
                  <a:pt x="365" y="118"/>
                  <a:pt x="370" y="116"/>
                  <a:pt x="375" y="115"/>
                </a:cubicBezTo>
                <a:cubicBezTo>
                  <a:pt x="379" y="114"/>
                  <a:pt x="383" y="111"/>
                  <a:pt x="385" y="106"/>
                </a:cubicBezTo>
                <a:cubicBezTo>
                  <a:pt x="388" y="96"/>
                  <a:pt x="388" y="85"/>
                  <a:pt x="383" y="75"/>
                </a:cubicBezTo>
                <a:cubicBezTo>
                  <a:pt x="377" y="64"/>
                  <a:pt x="367" y="54"/>
                  <a:pt x="354" y="50"/>
                </a:cubicBezTo>
                <a:cubicBezTo>
                  <a:pt x="345" y="47"/>
                  <a:pt x="334" y="46"/>
                  <a:pt x="325" y="48"/>
                </a:cubicBezTo>
                <a:cubicBezTo>
                  <a:pt x="325" y="49"/>
                  <a:pt x="324" y="49"/>
                  <a:pt x="324" y="49"/>
                </a:cubicBezTo>
                <a:cubicBezTo>
                  <a:pt x="307" y="55"/>
                  <a:pt x="291" y="63"/>
                  <a:pt x="278" y="72"/>
                </a:cubicBezTo>
                <a:cubicBezTo>
                  <a:pt x="278" y="73"/>
                  <a:pt x="278" y="73"/>
                  <a:pt x="277" y="73"/>
                </a:cubicBezTo>
                <a:cubicBezTo>
                  <a:pt x="270" y="77"/>
                  <a:pt x="262" y="77"/>
                  <a:pt x="255" y="72"/>
                </a:cubicBezTo>
                <a:cubicBezTo>
                  <a:pt x="250" y="69"/>
                  <a:pt x="247" y="64"/>
                  <a:pt x="246" y="59"/>
                </a:cubicBezTo>
                <a:cubicBezTo>
                  <a:pt x="245" y="53"/>
                  <a:pt x="246" y="48"/>
                  <a:pt x="249" y="43"/>
                </a:cubicBezTo>
                <a:cubicBezTo>
                  <a:pt x="252" y="39"/>
                  <a:pt x="252" y="34"/>
                  <a:pt x="250" y="30"/>
                </a:cubicBezTo>
                <a:cubicBezTo>
                  <a:pt x="240" y="8"/>
                  <a:pt x="213" y="0"/>
                  <a:pt x="189" y="12"/>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226"/>
          <p:cNvSpPr>
            <a:spLocks/>
          </p:cNvSpPr>
          <p:nvPr/>
        </p:nvSpPr>
        <p:spPr bwMode="auto">
          <a:xfrm>
            <a:off x="7334332" y="4293362"/>
            <a:ext cx="242740" cy="252969"/>
          </a:xfrm>
          <a:custGeom>
            <a:avLst/>
            <a:gdLst/>
            <a:ahLst/>
            <a:cxnLst>
              <a:cxn ang="0">
                <a:pos x="167" y="32"/>
              </a:cxn>
              <a:cxn ang="0">
                <a:pos x="110" y="81"/>
              </a:cxn>
              <a:cxn ang="0">
                <a:pos x="42" y="119"/>
              </a:cxn>
              <a:cxn ang="0">
                <a:pos x="68" y="178"/>
              </a:cxn>
              <a:cxn ang="0">
                <a:pos x="38" y="206"/>
              </a:cxn>
              <a:cxn ang="0">
                <a:pos x="7" y="267"/>
              </a:cxn>
              <a:cxn ang="0">
                <a:pos x="79" y="305"/>
              </a:cxn>
              <a:cxn ang="0">
                <a:pos x="89" y="337"/>
              </a:cxn>
              <a:cxn ang="0">
                <a:pos x="68" y="386"/>
              </a:cxn>
              <a:cxn ang="0">
                <a:pos x="127" y="412"/>
              </a:cxn>
              <a:cxn ang="0">
                <a:pos x="205" y="402"/>
              </a:cxn>
              <a:cxn ang="0">
                <a:pos x="262" y="449"/>
              </a:cxn>
              <a:cxn ang="0">
                <a:pos x="300" y="378"/>
              </a:cxn>
              <a:cxn ang="0">
                <a:pos x="349" y="390"/>
              </a:cxn>
              <a:cxn ang="0">
                <a:pos x="407" y="329"/>
              </a:cxn>
              <a:cxn ang="0">
                <a:pos x="383" y="260"/>
              </a:cxn>
              <a:cxn ang="0">
                <a:pos x="444" y="194"/>
              </a:cxn>
              <a:cxn ang="0">
                <a:pos x="276" y="171"/>
              </a:cxn>
              <a:cxn ang="0">
                <a:pos x="271" y="190"/>
              </a:cxn>
              <a:cxn ang="0">
                <a:pos x="235" y="291"/>
              </a:cxn>
              <a:cxn ang="0">
                <a:pos x="227" y="155"/>
              </a:cxn>
              <a:cxn ang="0">
                <a:pos x="239" y="317"/>
              </a:cxn>
              <a:cxn ang="0">
                <a:pos x="302" y="189"/>
              </a:cxn>
              <a:cxn ang="0">
                <a:pos x="422" y="216"/>
              </a:cxn>
              <a:cxn ang="0">
                <a:pos x="353" y="272"/>
              </a:cxn>
              <a:cxn ang="0">
                <a:pos x="381" y="337"/>
              </a:cxn>
              <a:cxn ang="0">
                <a:pos x="364" y="365"/>
              </a:cxn>
              <a:cxn ang="0">
                <a:pos x="273" y="375"/>
              </a:cxn>
              <a:cxn ang="0">
                <a:pos x="250" y="425"/>
              </a:cxn>
              <a:cxn ang="0">
                <a:pos x="231" y="397"/>
              </a:cxn>
              <a:cxn ang="0">
                <a:pos x="159" y="365"/>
              </a:cxn>
              <a:cxn ang="0">
                <a:pos x="92" y="374"/>
              </a:cxn>
              <a:cxn ang="0">
                <a:pos x="120" y="325"/>
              </a:cxn>
              <a:cxn ang="0">
                <a:pos x="83" y="279"/>
              </a:cxn>
              <a:cxn ang="0">
                <a:pos x="28" y="244"/>
              </a:cxn>
              <a:cxn ang="0">
                <a:pos x="89" y="216"/>
              </a:cxn>
              <a:cxn ang="0">
                <a:pos x="90" y="164"/>
              </a:cxn>
              <a:cxn ang="0">
                <a:pos x="70" y="110"/>
              </a:cxn>
              <a:cxn ang="0">
                <a:pos x="177" y="89"/>
              </a:cxn>
              <a:cxn ang="0">
                <a:pos x="200" y="36"/>
              </a:cxn>
              <a:cxn ang="0">
                <a:pos x="220" y="64"/>
              </a:cxn>
              <a:cxn ang="0">
                <a:pos x="292" y="95"/>
              </a:cxn>
              <a:cxn ang="0">
                <a:pos x="359" y="87"/>
              </a:cxn>
              <a:cxn ang="0">
                <a:pos x="338" y="114"/>
              </a:cxn>
              <a:cxn ang="0">
                <a:pos x="375" y="115"/>
              </a:cxn>
              <a:cxn ang="0">
                <a:pos x="354" y="50"/>
              </a:cxn>
              <a:cxn ang="0">
                <a:pos x="278" y="72"/>
              </a:cxn>
              <a:cxn ang="0">
                <a:pos x="246" y="59"/>
              </a:cxn>
              <a:cxn ang="0">
                <a:pos x="189" y="12"/>
              </a:cxn>
            </a:cxnLst>
            <a:rect l="0" t="0" r="r" b="b"/>
            <a:pathLst>
              <a:path w="455" h="460">
                <a:moveTo>
                  <a:pt x="189" y="12"/>
                </a:moveTo>
                <a:cubicBezTo>
                  <a:pt x="180" y="16"/>
                  <a:pt x="172" y="23"/>
                  <a:pt x="167" y="31"/>
                </a:cubicBezTo>
                <a:cubicBezTo>
                  <a:pt x="167" y="32"/>
                  <a:pt x="167" y="32"/>
                  <a:pt x="167" y="32"/>
                </a:cubicBezTo>
                <a:cubicBezTo>
                  <a:pt x="159" y="49"/>
                  <a:pt x="153" y="66"/>
                  <a:pt x="151" y="83"/>
                </a:cubicBezTo>
                <a:cubicBezTo>
                  <a:pt x="148" y="90"/>
                  <a:pt x="142" y="96"/>
                  <a:pt x="135" y="98"/>
                </a:cubicBezTo>
                <a:cubicBezTo>
                  <a:pt x="123" y="100"/>
                  <a:pt x="112" y="92"/>
                  <a:pt x="110" y="81"/>
                </a:cubicBezTo>
                <a:cubicBezTo>
                  <a:pt x="109" y="76"/>
                  <a:pt x="106" y="72"/>
                  <a:pt x="101" y="71"/>
                </a:cubicBezTo>
                <a:cubicBezTo>
                  <a:pt x="79" y="63"/>
                  <a:pt x="54" y="77"/>
                  <a:pt x="45" y="101"/>
                </a:cubicBezTo>
                <a:cubicBezTo>
                  <a:pt x="43" y="107"/>
                  <a:pt x="42" y="113"/>
                  <a:pt x="42" y="119"/>
                </a:cubicBezTo>
                <a:cubicBezTo>
                  <a:pt x="42" y="123"/>
                  <a:pt x="42" y="127"/>
                  <a:pt x="43" y="131"/>
                </a:cubicBezTo>
                <a:cubicBezTo>
                  <a:pt x="44" y="131"/>
                  <a:pt x="44" y="132"/>
                  <a:pt x="44" y="132"/>
                </a:cubicBezTo>
                <a:cubicBezTo>
                  <a:pt x="50" y="149"/>
                  <a:pt x="58" y="165"/>
                  <a:pt x="68" y="178"/>
                </a:cubicBezTo>
                <a:cubicBezTo>
                  <a:pt x="70" y="182"/>
                  <a:pt x="71" y="185"/>
                  <a:pt x="71" y="189"/>
                </a:cubicBezTo>
                <a:cubicBezTo>
                  <a:pt x="71" y="193"/>
                  <a:pt x="70" y="197"/>
                  <a:pt x="67" y="201"/>
                </a:cubicBezTo>
                <a:cubicBezTo>
                  <a:pt x="61" y="210"/>
                  <a:pt x="48" y="213"/>
                  <a:pt x="38" y="206"/>
                </a:cubicBezTo>
                <a:cubicBezTo>
                  <a:pt x="34" y="204"/>
                  <a:pt x="29" y="203"/>
                  <a:pt x="25" y="205"/>
                </a:cubicBezTo>
                <a:cubicBezTo>
                  <a:pt x="15" y="210"/>
                  <a:pt x="8" y="218"/>
                  <a:pt x="4" y="229"/>
                </a:cubicBezTo>
                <a:cubicBezTo>
                  <a:pt x="0" y="241"/>
                  <a:pt x="1" y="255"/>
                  <a:pt x="7" y="267"/>
                </a:cubicBezTo>
                <a:cubicBezTo>
                  <a:pt x="11" y="276"/>
                  <a:pt x="18" y="283"/>
                  <a:pt x="26" y="289"/>
                </a:cubicBezTo>
                <a:cubicBezTo>
                  <a:pt x="27" y="289"/>
                  <a:pt x="27" y="289"/>
                  <a:pt x="27" y="289"/>
                </a:cubicBezTo>
                <a:cubicBezTo>
                  <a:pt x="44" y="297"/>
                  <a:pt x="62" y="303"/>
                  <a:pt x="79" y="305"/>
                </a:cubicBezTo>
                <a:cubicBezTo>
                  <a:pt x="78" y="305"/>
                  <a:pt x="78" y="305"/>
                  <a:pt x="77" y="305"/>
                </a:cubicBezTo>
                <a:cubicBezTo>
                  <a:pt x="85" y="307"/>
                  <a:pt x="91" y="313"/>
                  <a:pt x="93" y="321"/>
                </a:cubicBezTo>
                <a:cubicBezTo>
                  <a:pt x="94" y="327"/>
                  <a:pt x="93" y="332"/>
                  <a:pt x="89" y="337"/>
                </a:cubicBezTo>
                <a:cubicBezTo>
                  <a:pt x="86" y="342"/>
                  <a:pt x="81" y="345"/>
                  <a:pt x="76" y="346"/>
                </a:cubicBezTo>
                <a:cubicBezTo>
                  <a:pt x="71" y="347"/>
                  <a:pt x="67" y="350"/>
                  <a:pt x="66" y="355"/>
                </a:cubicBezTo>
                <a:cubicBezTo>
                  <a:pt x="62" y="365"/>
                  <a:pt x="63" y="376"/>
                  <a:pt x="68" y="386"/>
                </a:cubicBezTo>
                <a:cubicBezTo>
                  <a:pt x="73" y="397"/>
                  <a:pt x="84" y="406"/>
                  <a:pt x="96" y="411"/>
                </a:cubicBezTo>
                <a:cubicBezTo>
                  <a:pt x="106" y="414"/>
                  <a:pt x="116" y="415"/>
                  <a:pt x="126" y="412"/>
                </a:cubicBezTo>
                <a:cubicBezTo>
                  <a:pt x="126" y="412"/>
                  <a:pt x="127" y="412"/>
                  <a:pt x="127" y="412"/>
                </a:cubicBezTo>
                <a:cubicBezTo>
                  <a:pt x="144" y="406"/>
                  <a:pt x="159" y="398"/>
                  <a:pt x="173" y="388"/>
                </a:cubicBezTo>
                <a:cubicBezTo>
                  <a:pt x="180" y="384"/>
                  <a:pt x="189" y="384"/>
                  <a:pt x="196" y="388"/>
                </a:cubicBezTo>
                <a:cubicBezTo>
                  <a:pt x="200" y="392"/>
                  <a:pt x="204" y="396"/>
                  <a:pt x="205" y="402"/>
                </a:cubicBezTo>
                <a:cubicBezTo>
                  <a:pt x="206" y="407"/>
                  <a:pt x="205" y="413"/>
                  <a:pt x="201" y="418"/>
                </a:cubicBezTo>
                <a:cubicBezTo>
                  <a:pt x="199" y="422"/>
                  <a:pt x="198" y="427"/>
                  <a:pt x="200" y="431"/>
                </a:cubicBezTo>
                <a:cubicBezTo>
                  <a:pt x="211" y="452"/>
                  <a:pt x="238" y="460"/>
                  <a:pt x="262" y="449"/>
                </a:cubicBezTo>
                <a:cubicBezTo>
                  <a:pt x="271" y="445"/>
                  <a:pt x="278" y="438"/>
                  <a:pt x="284" y="429"/>
                </a:cubicBezTo>
                <a:cubicBezTo>
                  <a:pt x="284" y="429"/>
                  <a:pt x="284" y="429"/>
                  <a:pt x="284" y="428"/>
                </a:cubicBezTo>
                <a:cubicBezTo>
                  <a:pt x="292" y="412"/>
                  <a:pt x="297" y="396"/>
                  <a:pt x="300" y="378"/>
                </a:cubicBezTo>
                <a:cubicBezTo>
                  <a:pt x="302" y="370"/>
                  <a:pt x="308" y="365"/>
                  <a:pt x="316" y="363"/>
                </a:cubicBezTo>
                <a:cubicBezTo>
                  <a:pt x="327" y="361"/>
                  <a:pt x="338" y="368"/>
                  <a:pt x="341" y="380"/>
                </a:cubicBezTo>
                <a:cubicBezTo>
                  <a:pt x="342" y="384"/>
                  <a:pt x="345" y="388"/>
                  <a:pt x="349" y="390"/>
                </a:cubicBezTo>
                <a:cubicBezTo>
                  <a:pt x="372" y="398"/>
                  <a:pt x="397" y="384"/>
                  <a:pt x="405" y="359"/>
                </a:cubicBezTo>
                <a:cubicBezTo>
                  <a:pt x="409" y="350"/>
                  <a:pt x="409" y="339"/>
                  <a:pt x="407" y="330"/>
                </a:cubicBezTo>
                <a:cubicBezTo>
                  <a:pt x="407" y="330"/>
                  <a:pt x="407" y="329"/>
                  <a:pt x="407" y="329"/>
                </a:cubicBezTo>
                <a:cubicBezTo>
                  <a:pt x="400" y="311"/>
                  <a:pt x="392" y="295"/>
                  <a:pt x="382" y="281"/>
                </a:cubicBezTo>
                <a:cubicBezTo>
                  <a:pt x="382" y="282"/>
                  <a:pt x="382" y="282"/>
                  <a:pt x="383" y="282"/>
                </a:cubicBezTo>
                <a:cubicBezTo>
                  <a:pt x="379" y="275"/>
                  <a:pt x="379" y="267"/>
                  <a:pt x="383" y="260"/>
                </a:cubicBezTo>
                <a:cubicBezTo>
                  <a:pt x="390" y="250"/>
                  <a:pt x="403" y="248"/>
                  <a:pt x="413" y="254"/>
                </a:cubicBezTo>
                <a:cubicBezTo>
                  <a:pt x="417" y="257"/>
                  <a:pt x="422" y="257"/>
                  <a:pt x="426" y="255"/>
                </a:cubicBezTo>
                <a:cubicBezTo>
                  <a:pt x="447" y="245"/>
                  <a:pt x="455" y="218"/>
                  <a:pt x="444" y="194"/>
                </a:cubicBezTo>
                <a:cubicBezTo>
                  <a:pt x="440" y="185"/>
                  <a:pt x="433" y="177"/>
                  <a:pt x="424" y="172"/>
                </a:cubicBezTo>
                <a:cubicBezTo>
                  <a:pt x="424" y="172"/>
                  <a:pt x="424" y="172"/>
                  <a:pt x="423" y="172"/>
                </a:cubicBezTo>
                <a:cubicBezTo>
                  <a:pt x="373" y="148"/>
                  <a:pt x="322" y="148"/>
                  <a:pt x="276" y="171"/>
                </a:cubicBezTo>
                <a:cubicBezTo>
                  <a:pt x="273" y="173"/>
                  <a:pt x="271" y="176"/>
                  <a:pt x="270" y="180"/>
                </a:cubicBezTo>
                <a:cubicBezTo>
                  <a:pt x="269" y="183"/>
                  <a:pt x="269" y="187"/>
                  <a:pt x="271" y="190"/>
                </a:cubicBezTo>
                <a:cubicBezTo>
                  <a:pt x="271" y="190"/>
                  <a:pt x="271" y="190"/>
                  <a:pt x="271" y="190"/>
                </a:cubicBezTo>
                <a:cubicBezTo>
                  <a:pt x="272" y="191"/>
                  <a:pt x="272" y="191"/>
                  <a:pt x="272" y="192"/>
                </a:cubicBezTo>
                <a:cubicBezTo>
                  <a:pt x="279" y="200"/>
                  <a:pt x="284" y="210"/>
                  <a:pt x="285" y="221"/>
                </a:cubicBezTo>
                <a:cubicBezTo>
                  <a:pt x="291" y="254"/>
                  <a:pt x="268" y="285"/>
                  <a:pt x="235" y="291"/>
                </a:cubicBezTo>
                <a:cubicBezTo>
                  <a:pt x="202" y="296"/>
                  <a:pt x="171" y="273"/>
                  <a:pt x="165" y="240"/>
                </a:cubicBezTo>
                <a:cubicBezTo>
                  <a:pt x="160" y="207"/>
                  <a:pt x="182" y="176"/>
                  <a:pt x="216" y="170"/>
                </a:cubicBezTo>
                <a:cubicBezTo>
                  <a:pt x="223" y="169"/>
                  <a:pt x="228" y="162"/>
                  <a:pt x="227" y="155"/>
                </a:cubicBezTo>
                <a:cubicBezTo>
                  <a:pt x="225" y="148"/>
                  <a:pt x="218" y="143"/>
                  <a:pt x="211" y="144"/>
                </a:cubicBezTo>
                <a:cubicBezTo>
                  <a:pt x="164" y="152"/>
                  <a:pt x="131" y="197"/>
                  <a:pt x="139" y="245"/>
                </a:cubicBezTo>
                <a:cubicBezTo>
                  <a:pt x="147" y="292"/>
                  <a:pt x="192" y="325"/>
                  <a:pt x="239" y="317"/>
                </a:cubicBezTo>
                <a:cubicBezTo>
                  <a:pt x="282" y="310"/>
                  <a:pt x="313" y="273"/>
                  <a:pt x="313" y="230"/>
                </a:cubicBezTo>
                <a:cubicBezTo>
                  <a:pt x="313" y="226"/>
                  <a:pt x="312" y="221"/>
                  <a:pt x="312" y="216"/>
                </a:cubicBezTo>
                <a:cubicBezTo>
                  <a:pt x="310" y="207"/>
                  <a:pt x="307" y="197"/>
                  <a:pt x="302" y="189"/>
                </a:cubicBezTo>
                <a:cubicBezTo>
                  <a:pt x="337" y="176"/>
                  <a:pt x="373" y="178"/>
                  <a:pt x="411" y="195"/>
                </a:cubicBezTo>
                <a:cubicBezTo>
                  <a:pt x="415" y="197"/>
                  <a:pt x="418" y="201"/>
                  <a:pt x="420" y="205"/>
                </a:cubicBezTo>
                <a:cubicBezTo>
                  <a:pt x="422" y="209"/>
                  <a:pt x="422" y="213"/>
                  <a:pt x="422" y="216"/>
                </a:cubicBezTo>
                <a:cubicBezTo>
                  <a:pt x="422" y="221"/>
                  <a:pt x="421" y="225"/>
                  <a:pt x="419" y="228"/>
                </a:cubicBezTo>
                <a:cubicBezTo>
                  <a:pt x="398" y="219"/>
                  <a:pt x="374" y="226"/>
                  <a:pt x="361" y="245"/>
                </a:cubicBezTo>
                <a:cubicBezTo>
                  <a:pt x="356" y="253"/>
                  <a:pt x="353" y="262"/>
                  <a:pt x="353" y="272"/>
                </a:cubicBezTo>
                <a:cubicBezTo>
                  <a:pt x="353" y="280"/>
                  <a:pt x="355" y="288"/>
                  <a:pt x="360" y="296"/>
                </a:cubicBezTo>
                <a:cubicBezTo>
                  <a:pt x="360" y="296"/>
                  <a:pt x="360" y="297"/>
                  <a:pt x="360" y="297"/>
                </a:cubicBezTo>
                <a:cubicBezTo>
                  <a:pt x="369" y="308"/>
                  <a:pt x="376" y="322"/>
                  <a:pt x="381" y="337"/>
                </a:cubicBezTo>
                <a:cubicBezTo>
                  <a:pt x="382" y="338"/>
                  <a:pt x="382" y="340"/>
                  <a:pt x="382" y="342"/>
                </a:cubicBezTo>
                <a:cubicBezTo>
                  <a:pt x="382" y="345"/>
                  <a:pt x="381" y="348"/>
                  <a:pt x="380" y="350"/>
                </a:cubicBezTo>
                <a:cubicBezTo>
                  <a:pt x="377" y="359"/>
                  <a:pt x="371" y="364"/>
                  <a:pt x="364" y="365"/>
                </a:cubicBezTo>
                <a:cubicBezTo>
                  <a:pt x="355" y="345"/>
                  <a:pt x="333" y="332"/>
                  <a:pt x="311" y="337"/>
                </a:cubicBezTo>
                <a:cubicBezTo>
                  <a:pt x="293" y="340"/>
                  <a:pt x="278" y="354"/>
                  <a:pt x="274" y="372"/>
                </a:cubicBezTo>
                <a:cubicBezTo>
                  <a:pt x="273" y="373"/>
                  <a:pt x="273" y="374"/>
                  <a:pt x="273" y="375"/>
                </a:cubicBezTo>
                <a:cubicBezTo>
                  <a:pt x="273" y="374"/>
                  <a:pt x="273" y="374"/>
                  <a:pt x="273" y="373"/>
                </a:cubicBezTo>
                <a:cubicBezTo>
                  <a:pt x="271" y="388"/>
                  <a:pt x="267" y="402"/>
                  <a:pt x="261" y="416"/>
                </a:cubicBezTo>
                <a:cubicBezTo>
                  <a:pt x="258" y="420"/>
                  <a:pt x="255" y="423"/>
                  <a:pt x="250" y="425"/>
                </a:cubicBezTo>
                <a:cubicBezTo>
                  <a:pt x="242" y="429"/>
                  <a:pt x="233" y="428"/>
                  <a:pt x="228" y="424"/>
                </a:cubicBezTo>
                <a:cubicBezTo>
                  <a:pt x="230" y="418"/>
                  <a:pt x="232" y="412"/>
                  <a:pt x="232" y="406"/>
                </a:cubicBezTo>
                <a:cubicBezTo>
                  <a:pt x="232" y="403"/>
                  <a:pt x="231" y="400"/>
                  <a:pt x="231" y="397"/>
                </a:cubicBezTo>
                <a:cubicBezTo>
                  <a:pt x="228" y="384"/>
                  <a:pt x="221" y="373"/>
                  <a:pt x="211" y="366"/>
                </a:cubicBezTo>
                <a:cubicBezTo>
                  <a:pt x="195" y="356"/>
                  <a:pt x="176" y="355"/>
                  <a:pt x="160" y="365"/>
                </a:cubicBezTo>
                <a:cubicBezTo>
                  <a:pt x="159" y="365"/>
                  <a:pt x="159" y="365"/>
                  <a:pt x="159" y="365"/>
                </a:cubicBezTo>
                <a:cubicBezTo>
                  <a:pt x="147" y="374"/>
                  <a:pt x="133" y="381"/>
                  <a:pt x="119" y="386"/>
                </a:cubicBezTo>
                <a:cubicBezTo>
                  <a:pt x="115" y="387"/>
                  <a:pt x="110" y="387"/>
                  <a:pt x="105" y="386"/>
                </a:cubicBezTo>
                <a:cubicBezTo>
                  <a:pt x="99" y="383"/>
                  <a:pt x="94" y="379"/>
                  <a:pt x="92" y="374"/>
                </a:cubicBezTo>
                <a:cubicBezTo>
                  <a:pt x="91" y="373"/>
                  <a:pt x="91" y="371"/>
                  <a:pt x="91" y="369"/>
                </a:cubicBezTo>
                <a:cubicBezTo>
                  <a:pt x="99" y="366"/>
                  <a:pt x="106" y="360"/>
                  <a:pt x="112" y="352"/>
                </a:cubicBezTo>
                <a:cubicBezTo>
                  <a:pt x="117" y="344"/>
                  <a:pt x="120" y="335"/>
                  <a:pt x="120" y="325"/>
                </a:cubicBezTo>
                <a:cubicBezTo>
                  <a:pt x="120" y="322"/>
                  <a:pt x="119" y="319"/>
                  <a:pt x="119" y="316"/>
                </a:cubicBezTo>
                <a:cubicBezTo>
                  <a:pt x="115" y="298"/>
                  <a:pt x="102" y="284"/>
                  <a:pt x="84" y="279"/>
                </a:cubicBezTo>
                <a:cubicBezTo>
                  <a:pt x="84" y="279"/>
                  <a:pt x="83" y="279"/>
                  <a:pt x="83" y="279"/>
                </a:cubicBezTo>
                <a:cubicBezTo>
                  <a:pt x="69" y="277"/>
                  <a:pt x="54" y="272"/>
                  <a:pt x="40" y="265"/>
                </a:cubicBezTo>
                <a:cubicBezTo>
                  <a:pt x="36" y="263"/>
                  <a:pt x="33" y="260"/>
                  <a:pt x="31" y="255"/>
                </a:cubicBezTo>
                <a:cubicBezTo>
                  <a:pt x="29" y="252"/>
                  <a:pt x="28" y="248"/>
                  <a:pt x="28" y="244"/>
                </a:cubicBezTo>
                <a:cubicBezTo>
                  <a:pt x="28" y="242"/>
                  <a:pt x="29" y="240"/>
                  <a:pt x="29" y="238"/>
                </a:cubicBezTo>
                <a:cubicBezTo>
                  <a:pt x="30" y="236"/>
                  <a:pt x="31" y="235"/>
                  <a:pt x="32" y="233"/>
                </a:cubicBezTo>
                <a:cubicBezTo>
                  <a:pt x="52" y="241"/>
                  <a:pt x="77" y="235"/>
                  <a:pt x="89" y="216"/>
                </a:cubicBezTo>
                <a:cubicBezTo>
                  <a:pt x="95" y="208"/>
                  <a:pt x="97" y="198"/>
                  <a:pt x="97" y="189"/>
                </a:cubicBezTo>
                <a:cubicBezTo>
                  <a:pt x="97" y="181"/>
                  <a:pt x="95" y="172"/>
                  <a:pt x="91" y="165"/>
                </a:cubicBezTo>
                <a:cubicBezTo>
                  <a:pt x="91" y="164"/>
                  <a:pt x="90" y="164"/>
                  <a:pt x="90" y="164"/>
                </a:cubicBezTo>
                <a:cubicBezTo>
                  <a:pt x="82" y="152"/>
                  <a:pt x="75" y="139"/>
                  <a:pt x="69" y="124"/>
                </a:cubicBezTo>
                <a:cubicBezTo>
                  <a:pt x="69" y="122"/>
                  <a:pt x="69" y="121"/>
                  <a:pt x="69" y="119"/>
                </a:cubicBezTo>
                <a:cubicBezTo>
                  <a:pt x="69" y="116"/>
                  <a:pt x="69" y="113"/>
                  <a:pt x="70" y="110"/>
                </a:cubicBezTo>
                <a:cubicBezTo>
                  <a:pt x="73" y="102"/>
                  <a:pt x="80" y="96"/>
                  <a:pt x="87" y="96"/>
                </a:cubicBezTo>
                <a:cubicBezTo>
                  <a:pt x="95" y="116"/>
                  <a:pt x="117" y="128"/>
                  <a:pt x="140" y="124"/>
                </a:cubicBezTo>
                <a:cubicBezTo>
                  <a:pt x="158" y="120"/>
                  <a:pt x="172" y="107"/>
                  <a:pt x="177" y="89"/>
                </a:cubicBezTo>
                <a:cubicBezTo>
                  <a:pt x="177" y="89"/>
                  <a:pt x="177" y="88"/>
                  <a:pt x="177" y="88"/>
                </a:cubicBezTo>
                <a:cubicBezTo>
                  <a:pt x="179" y="74"/>
                  <a:pt x="183" y="59"/>
                  <a:pt x="190" y="45"/>
                </a:cubicBezTo>
                <a:cubicBezTo>
                  <a:pt x="193" y="41"/>
                  <a:pt x="196" y="38"/>
                  <a:pt x="200" y="36"/>
                </a:cubicBezTo>
                <a:cubicBezTo>
                  <a:pt x="208" y="32"/>
                  <a:pt x="217" y="33"/>
                  <a:pt x="223" y="37"/>
                </a:cubicBezTo>
                <a:cubicBezTo>
                  <a:pt x="220" y="43"/>
                  <a:pt x="219" y="49"/>
                  <a:pt x="219" y="55"/>
                </a:cubicBezTo>
                <a:cubicBezTo>
                  <a:pt x="219" y="58"/>
                  <a:pt x="219" y="61"/>
                  <a:pt x="220" y="64"/>
                </a:cubicBezTo>
                <a:cubicBezTo>
                  <a:pt x="222" y="77"/>
                  <a:pt x="230" y="87"/>
                  <a:pt x="240" y="94"/>
                </a:cubicBezTo>
                <a:cubicBezTo>
                  <a:pt x="254" y="104"/>
                  <a:pt x="273" y="105"/>
                  <a:pt x="288" y="97"/>
                </a:cubicBezTo>
                <a:cubicBezTo>
                  <a:pt x="289" y="97"/>
                  <a:pt x="291" y="96"/>
                  <a:pt x="292" y="95"/>
                </a:cubicBezTo>
                <a:cubicBezTo>
                  <a:pt x="303" y="87"/>
                  <a:pt x="317" y="80"/>
                  <a:pt x="332" y="74"/>
                </a:cubicBezTo>
                <a:cubicBezTo>
                  <a:pt x="336" y="73"/>
                  <a:pt x="341" y="74"/>
                  <a:pt x="345" y="75"/>
                </a:cubicBezTo>
                <a:cubicBezTo>
                  <a:pt x="351" y="77"/>
                  <a:pt x="356" y="81"/>
                  <a:pt x="359" y="87"/>
                </a:cubicBezTo>
                <a:cubicBezTo>
                  <a:pt x="359" y="88"/>
                  <a:pt x="360" y="90"/>
                  <a:pt x="360" y="92"/>
                </a:cubicBezTo>
                <a:cubicBezTo>
                  <a:pt x="353" y="95"/>
                  <a:pt x="346" y="100"/>
                  <a:pt x="341" y="106"/>
                </a:cubicBezTo>
                <a:cubicBezTo>
                  <a:pt x="339" y="108"/>
                  <a:pt x="338" y="111"/>
                  <a:pt x="338" y="114"/>
                </a:cubicBezTo>
                <a:cubicBezTo>
                  <a:pt x="338" y="118"/>
                  <a:pt x="340" y="122"/>
                  <a:pt x="344" y="125"/>
                </a:cubicBezTo>
                <a:cubicBezTo>
                  <a:pt x="349" y="129"/>
                  <a:pt x="358" y="128"/>
                  <a:pt x="362" y="122"/>
                </a:cubicBezTo>
                <a:cubicBezTo>
                  <a:pt x="365" y="118"/>
                  <a:pt x="370" y="116"/>
                  <a:pt x="375" y="115"/>
                </a:cubicBezTo>
                <a:cubicBezTo>
                  <a:pt x="379" y="114"/>
                  <a:pt x="383" y="111"/>
                  <a:pt x="385" y="106"/>
                </a:cubicBezTo>
                <a:cubicBezTo>
                  <a:pt x="388" y="96"/>
                  <a:pt x="388" y="85"/>
                  <a:pt x="383" y="75"/>
                </a:cubicBezTo>
                <a:cubicBezTo>
                  <a:pt x="377" y="64"/>
                  <a:pt x="367" y="54"/>
                  <a:pt x="354" y="50"/>
                </a:cubicBezTo>
                <a:cubicBezTo>
                  <a:pt x="345" y="47"/>
                  <a:pt x="334" y="46"/>
                  <a:pt x="325" y="48"/>
                </a:cubicBezTo>
                <a:cubicBezTo>
                  <a:pt x="325" y="49"/>
                  <a:pt x="324" y="49"/>
                  <a:pt x="324" y="49"/>
                </a:cubicBezTo>
                <a:cubicBezTo>
                  <a:pt x="307" y="55"/>
                  <a:pt x="291" y="63"/>
                  <a:pt x="278" y="72"/>
                </a:cubicBezTo>
                <a:cubicBezTo>
                  <a:pt x="278" y="73"/>
                  <a:pt x="278" y="73"/>
                  <a:pt x="277" y="73"/>
                </a:cubicBezTo>
                <a:cubicBezTo>
                  <a:pt x="270" y="77"/>
                  <a:pt x="262" y="77"/>
                  <a:pt x="255" y="72"/>
                </a:cubicBezTo>
                <a:cubicBezTo>
                  <a:pt x="250" y="69"/>
                  <a:pt x="247" y="64"/>
                  <a:pt x="246" y="59"/>
                </a:cubicBezTo>
                <a:cubicBezTo>
                  <a:pt x="245" y="53"/>
                  <a:pt x="246" y="48"/>
                  <a:pt x="249" y="43"/>
                </a:cubicBezTo>
                <a:cubicBezTo>
                  <a:pt x="252" y="39"/>
                  <a:pt x="252" y="34"/>
                  <a:pt x="250" y="30"/>
                </a:cubicBezTo>
                <a:cubicBezTo>
                  <a:pt x="240" y="8"/>
                  <a:pt x="213" y="0"/>
                  <a:pt x="189" y="12"/>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226"/>
          <p:cNvSpPr>
            <a:spLocks/>
          </p:cNvSpPr>
          <p:nvPr/>
        </p:nvSpPr>
        <p:spPr bwMode="auto">
          <a:xfrm>
            <a:off x="7292767" y="5034675"/>
            <a:ext cx="242740" cy="252969"/>
          </a:xfrm>
          <a:custGeom>
            <a:avLst/>
            <a:gdLst/>
            <a:ahLst/>
            <a:cxnLst>
              <a:cxn ang="0">
                <a:pos x="167" y="32"/>
              </a:cxn>
              <a:cxn ang="0">
                <a:pos x="110" y="81"/>
              </a:cxn>
              <a:cxn ang="0">
                <a:pos x="42" y="119"/>
              </a:cxn>
              <a:cxn ang="0">
                <a:pos x="68" y="178"/>
              </a:cxn>
              <a:cxn ang="0">
                <a:pos x="38" y="206"/>
              </a:cxn>
              <a:cxn ang="0">
                <a:pos x="7" y="267"/>
              </a:cxn>
              <a:cxn ang="0">
                <a:pos x="79" y="305"/>
              </a:cxn>
              <a:cxn ang="0">
                <a:pos x="89" y="337"/>
              </a:cxn>
              <a:cxn ang="0">
                <a:pos x="68" y="386"/>
              </a:cxn>
              <a:cxn ang="0">
                <a:pos x="127" y="412"/>
              </a:cxn>
              <a:cxn ang="0">
                <a:pos x="205" y="402"/>
              </a:cxn>
              <a:cxn ang="0">
                <a:pos x="262" y="449"/>
              </a:cxn>
              <a:cxn ang="0">
                <a:pos x="300" y="378"/>
              </a:cxn>
              <a:cxn ang="0">
                <a:pos x="349" y="390"/>
              </a:cxn>
              <a:cxn ang="0">
                <a:pos x="407" y="329"/>
              </a:cxn>
              <a:cxn ang="0">
                <a:pos x="383" y="260"/>
              </a:cxn>
              <a:cxn ang="0">
                <a:pos x="444" y="194"/>
              </a:cxn>
              <a:cxn ang="0">
                <a:pos x="276" y="171"/>
              </a:cxn>
              <a:cxn ang="0">
                <a:pos x="271" y="190"/>
              </a:cxn>
              <a:cxn ang="0">
                <a:pos x="235" y="291"/>
              </a:cxn>
              <a:cxn ang="0">
                <a:pos x="227" y="155"/>
              </a:cxn>
              <a:cxn ang="0">
                <a:pos x="239" y="317"/>
              </a:cxn>
              <a:cxn ang="0">
                <a:pos x="302" y="189"/>
              </a:cxn>
              <a:cxn ang="0">
                <a:pos x="422" y="216"/>
              </a:cxn>
              <a:cxn ang="0">
                <a:pos x="353" y="272"/>
              </a:cxn>
              <a:cxn ang="0">
                <a:pos x="381" y="337"/>
              </a:cxn>
              <a:cxn ang="0">
                <a:pos x="364" y="365"/>
              </a:cxn>
              <a:cxn ang="0">
                <a:pos x="273" y="375"/>
              </a:cxn>
              <a:cxn ang="0">
                <a:pos x="250" y="425"/>
              </a:cxn>
              <a:cxn ang="0">
                <a:pos x="231" y="397"/>
              </a:cxn>
              <a:cxn ang="0">
                <a:pos x="159" y="365"/>
              </a:cxn>
              <a:cxn ang="0">
                <a:pos x="92" y="374"/>
              </a:cxn>
              <a:cxn ang="0">
                <a:pos x="120" y="325"/>
              </a:cxn>
              <a:cxn ang="0">
                <a:pos x="83" y="279"/>
              </a:cxn>
              <a:cxn ang="0">
                <a:pos x="28" y="244"/>
              </a:cxn>
              <a:cxn ang="0">
                <a:pos x="89" y="216"/>
              </a:cxn>
              <a:cxn ang="0">
                <a:pos x="90" y="164"/>
              </a:cxn>
              <a:cxn ang="0">
                <a:pos x="70" y="110"/>
              </a:cxn>
              <a:cxn ang="0">
                <a:pos x="177" y="89"/>
              </a:cxn>
              <a:cxn ang="0">
                <a:pos x="200" y="36"/>
              </a:cxn>
              <a:cxn ang="0">
                <a:pos x="220" y="64"/>
              </a:cxn>
              <a:cxn ang="0">
                <a:pos x="292" y="95"/>
              </a:cxn>
              <a:cxn ang="0">
                <a:pos x="359" y="87"/>
              </a:cxn>
              <a:cxn ang="0">
                <a:pos x="338" y="114"/>
              </a:cxn>
              <a:cxn ang="0">
                <a:pos x="375" y="115"/>
              </a:cxn>
              <a:cxn ang="0">
                <a:pos x="354" y="50"/>
              </a:cxn>
              <a:cxn ang="0">
                <a:pos x="278" y="72"/>
              </a:cxn>
              <a:cxn ang="0">
                <a:pos x="246" y="59"/>
              </a:cxn>
              <a:cxn ang="0">
                <a:pos x="189" y="12"/>
              </a:cxn>
            </a:cxnLst>
            <a:rect l="0" t="0" r="r" b="b"/>
            <a:pathLst>
              <a:path w="455" h="460">
                <a:moveTo>
                  <a:pt x="189" y="12"/>
                </a:moveTo>
                <a:cubicBezTo>
                  <a:pt x="180" y="16"/>
                  <a:pt x="172" y="23"/>
                  <a:pt x="167" y="31"/>
                </a:cubicBezTo>
                <a:cubicBezTo>
                  <a:pt x="167" y="32"/>
                  <a:pt x="167" y="32"/>
                  <a:pt x="167" y="32"/>
                </a:cubicBezTo>
                <a:cubicBezTo>
                  <a:pt x="159" y="49"/>
                  <a:pt x="153" y="66"/>
                  <a:pt x="151" y="83"/>
                </a:cubicBezTo>
                <a:cubicBezTo>
                  <a:pt x="148" y="90"/>
                  <a:pt x="142" y="96"/>
                  <a:pt x="135" y="98"/>
                </a:cubicBezTo>
                <a:cubicBezTo>
                  <a:pt x="123" y="100"/>
                  <a:pt x="112" y="92"/>
                  <a:pt x="110" y="81"/>
                </a:cubicBezTo>
                <a:cubicBezTo>
                  <a:pt x="109" y="76"/>
                  <a:pt x="106" y="72"/>
                  <a:pt x="101" y="71"/>
                </a:cubicBezTo>
                <a:cubicBezTo>
                  <a:pt x="79" y="63"/>
                  <a:pt x="54" y="77"/>
                  <a:pt x="45" y="101"/>
                </a:cubicBezTo>
                <a:cubicBezTo>
                  <a:pt x="43" y="107"/>
                  <a:pt x="42" y="113"/>
                  <a:pt x="42" y="119"/>
                </a:cubicBezTo>
                <a:cubicBezTo>
                  <a:pt x="42" y="123"/>
                  <a:pt x="42" y="127"/>
                  <a:pt x="43" y="131"/>
                </a:cubicBezTo>
                <a:cubicBezTo>
                  <a:pt x="44" y="131"/>
                  <a:pt x="44" y="132"/>
                  <a:pt x="44" y="132"/>
                </a:cubicBezTo>
                <a:cubicBezTo>
                  <a:pt x="50" y="149"/>
                  <a:pt x="58" y="165"/>
                  <a:pt x="68" y="178"/>
                </a:cubicBezTo>
                <a:cubicBezTo>
                  <a:pt x="70" y="182"/>
                  <a:pt x="71" y="185"/>
                  <a:pt x="71" y="189"/>
                </a:cubicBezTo>
                <a:cubicBezTo>
                  <a:pt x="71" y="193"/>
                  <a:pt x="70" y="197"/>
                  <a:pt x="67" y="201"/>
                </a:cubicBezTo>
                <a:cubicBezTo>
                  <a:pt x="61" y="210"/>
                  <a:pt x="48" y="213"/>
                  <a:pt x="38" y="206"/>
                </a:cubicBezTo>
                <a:cubicBezTo>
                  <a:pt x="34" y="204"/>
                  <a:pt x="29" y="203"/>
                  <a:pt x="25" y="205"/>
                </a:cubicBezTo>
                <a:cubicBezTo>
                  <a:pt x="15" y="210"/>
                  <a:pt x="8" y="218"/>
                  <a:pt x="4" y="229"/>
                </a:cubicBezTo>
                <a:cubicBezTo>
                  <a:pt x="0" y="241"/>
                  <a:pt x="1" y="255"/>
                  <a:pt x="7" y="267"/>
                </a:cubicBezTo>
                <a:cubicBezTo>
                  <a:pt x="11" y="276"/>
                  <a:pt x="18" y="283"/>
                  <a:pt x="26" y="289"/>
                </a:cubicBezTo>
                <a:cubicBezTo>
                  <a:pt x="27" y="289"/>
                  <a:pt x="27" y="289"/>
                  <a:pt x="27" y="289"/>
                </a:cubicBezTo>
                <a:cubicBezTo>
                  <a:pt x="44" y="297"/>
                  <a:pt x="62" y="303"/>
                  <a:pt x="79" y="305"/>
                </a:cubicBezTo>
                <a:cubicBezTo>
                  <a:pt x="78" y="305"/>
                  <a:pt x="78" y="305"/>
                  <a:pt x="77" y="305"/>
                </a:cubicBezTo>
                <a:cubicBezTo>
                  <a:pt x="85" y="307"/>
                  <a:pt x="91" y="313"/>
                  <a:pt x="93" y="321"/>
                </a:cubicBezTo>
                <a:cubicBezTo>
                  <a:pt x="94" y="327"/>
                  <a:pt x="93" y="332"/>
                  <a:pt x="89" y="337"/>
                </a:cubicBezTo>
                <a:cubicBezTo>
                  <a:pt x="86" y="342"/>
                  <a:pt x="81" y="345"/>
                  <a:pt x="76" y="346"/>
                </a:cubicBezTo>
                <a:cubicBezTo>
                  <a:pt x="71" y="347"/>
                  <a:pt x="67" y="350"/>
                  <a:pt x="66" y="355"/>
                </a:cubicBezTo>
                <a:cubicBezTo>
                  <a:pt x="62" y="365"/>
                  <a:pt x="63" y="376"/>
                  <a:pt x="68" y="386"/>
                </a:cubicBezTo>
                <a:cubicBezTo>
                  <a:pt x="73" y="397"/>
                  <a:pt x="84" y="406"/>
                  <a:pt x="96" y="411"/>
                </a:cubicBezTo>
                <a:cubicBezTo>
                  <a:pt x="106" y="414"/>
                  <a:pt x="116" y="415"/>
                  <a:pt x="126" y="412"/>
                </a:cubicBezTo>
                <a:cubicBezTo>
                  <a:pt x="126" y="412"/>
                  <a:pt x="127" y="412"/>
                  <a:pt x="127" y="412"/>
                </a:cubicBezTo>
                <a:cubicBezTo>
                  <a:pt x="144" y="406"/>
                  <a:pt x="159" y="398"/>
                  <a:pt x="173" y="388"/>
                </a:cubicBezTo>
                <a:cubicBezTo>
                  <a:pt x="180" y="384"/>
                  <a:pt x="189" y="384"/>
                  <a:pt x="196" y="388"/>
                </a:cubicBezTo>
                <a:cubicBezTo>
                  <a:pt x="200" y="392"/>
                  <a:pt x="204" y="396"/>
                  <a:pt x="205" y="402"/>
                </a:cubicBezTo>
                <a:cubicBezTo>
                  <a:pt x="206" y="407"/>
                  <a:pt x="205" y="413"/>
                  <a:pt x="201" y="418"/>
                </a:cubicBezTo>
                <a:cubicBezTo>
                  <a:pt x="199" y="422"/>
                  <a:pt x="198" y="427"/>
                  <a:pt x="200" y="431"/>
                </a:cubicBezTo>
                <a:cubicBezTo>
                  <a:pt x="211" y="452"/>
                  <a:pt x="238" y="460"/>
                  <a:pt x="262" y="449"/>
                </a:cubicBezTo>
                <a:cubicBezTo>
                  <a:pt x="271" y="445"/>
                  <a:pt x="278" y="438"/>
                  <a:pt x="284" y="429"/>
                </a:cubicBezTo>
                <a:cubicBezTo>
                  <a:pt x="284" y="429"/>
                  <a:pt x="284" y="429"/>
                  <a:pt x="284" y="428"/>
                </a:cubicBezTo>
                <a:cubicBezTo>
                  <a:pt x="292" y="412"/>
                  <a:pt x="297" y="396"/>
                  <a:pt x="300" y="378"/>
                </a:cubicBezTo>
                <a:cubicBezTo>
                  <a:pt x="302" y="370"/>
                  <a:pt x="308" y="365"/>
                  <a:pt x="316" y="363"/>
                </a:cubicBezTo>
                <a:cubicBezTo>
                  <a:pt x="327" y="361"/>
                  <a:pt x="338" y="368"/>
                  <a:pt x="341" y="380"/>
                </a:cubicBezTo>
                <a:cubicBezTo>
                  <a:pt x="342" y="384"/>
                  <a:pt x="345" y="388"/>
                  <a:pt x="349" y="390"/>
                </a:cubicBezTo>
                <a:cubicBezTo>
                  <a:pt x="372" y="398"/>
                  <a:pt x="397" y="384"/>
                  <a:pt x="405" y="359"/>
                </a:cubicBezTo>
                <a:cubicBezTo>
                  <a:pt x="409" y="350"/>
                  <a:pt x="409" y="339"/>
                  <a:pt x="407" y="330"/>
                </a:cubicBezTo>
                <a:cubicBezTo>
                  <a:pt x="407" y="330"/>
                  <a:pt x="407" y="329"/>
                  <a:pt x="407" y="329"/>
                </a:cubicBezTo>
                <a:cubicBezTo>
                  <a:pt x="400" y="311"/>
                  <a:pt x="392" y="295"/>
                  <a:pt x="382" y="281"/>
                </a:cubicBezTo>
                <a:cubicBezTo>
                  <a:pt x="382" y="282"/>
                  <a:pt x="382" y="282"/>
                  <a:pt x="383" y="282"/>
                </a:cubicBezTo>
                <a:cubicBezTo>
                  <a:pt x="379" y="275"/>
                  <a:pt x="379" y="267"/>
                  <a:pt x="383" y="260"/>
                </a:cubicBezTo>
                <a:cubicBezTo>
                  <a:pt x="390" y="250"/>
                  <a:pt x="403" y="248"/>
                  <a:pt x="413" y="254"/>
                </a:cubicBezTo>
                <a:cubicBezTo>
                  <a:pt x="417" y="257"/>
                  <a:pt x="422" y="257"/>
                  <a:pt x="426" y="255"/>
                </a:cubicBezTo>
                <a:cubicBezTo>
                  <a:pt x="447" y="245"/>
                  <a:pt x="455" y="218"/>
                  <a:pt x="444" y="194"/>
                </a:cubicBezTo>
                <a:cubicBezTo>
                  <a:pt x="440" y="185"/>
                  <a:pt x="433" y="177"/>
                  <a:pt x="424" y="172"/>
                </a:cubicBezTo>
                <a:cubicBezTo>
                  <a:pt x="424" y="172"/>
                  <a:pt x="424" y="172"/>
                  <a:pt x="423" y="172"/>
                </a:cubicBezTo>
                <a:cubicBezTo>
                  <a:pt x="373" y="148"/>
                  <a:pt x="322" y="148"/>
                  <a:pt x="276" y="171"/>
                </a:cubicBezTo>
                <a:cubicBezTo>
                  <a:pt x="273" y="173"/>
                  <a:pt x="271" y="176"/>
                  <a:pt x="270" y="180"/>
                </a:cubicBezTo>
                <a:cubicBezTo>
                  <a:pt x="269" y="183"/>
                  <a:pt x="269" y="187"/>
                  <a:pt x="271" y="190"/>
                </a:cubicBezTo>
                <a:cubicBezTo>
                  <a:pt x="271" y="190"/>
                  <a:pt x="271" y="190"/>
                  <a:pt x="271" y="190"/>
                </a:cubicBezTo>
                <a:cubicBezTo>
                  <a:pt x="272" y="191"/>
                  <a:pt x="272" y="191"/>
                  <a:pt x="272" y="192"/>
                </a:cubicBezTo>
                <a:cubicBezTo>
                  <a:pt x="279" y="200"/>
                  <a:pt x="284" y="210"/>
                  <a:pt x="285" y="221"/>
                </a:cubicBezTo>
                <a:cubicBezTo>
                  <a:pt x="291" y="254"/>
                  <a:pt x="268" y="285"/>
                  <a:pt x="235" y="291"/>
                </a:cubicBezTo>
                <a:cubicBezTo>
                  <a:pt x="202" y="296"/>
                  <a:pt x="171" y="273"/>
                  <a:pt x="165" y="240"/>
                </a:cubicBezTo>
                <a:cubicBezTo>
                  <a:pt x="160" y="207"/>
                  <a:pt x="182" y="176"/>
                  <a:pt x="216" y="170"/>
                </a:cubicBezTo>
                <a:cubicBezTo>
                  <a:pt x="223" y="169"/>
                  <a:pt x="228" y="162"/>
                  <a:pt x="227" y="155"/>
                </a:cubicBezTo>
                <a:cubicBezTo>
                  <a:pt x="225" y="148"/>
                  <a:pt x="218" y="143"/>
                  <a:pt x="211" y="144"/>
                </a:cubicBezTo>
                <a:cubicBezTo>
                  <a:pt x="164" y="152"/>
                  <a:pt x="131" y="197"/>
                  <a:pt x="139" y="245"/>
                </a:cubicBezTo>
                <a:cubicBezTo>
                  <a:pt x="147" y="292"/>
                  <a:pt x="192" y="325"/>
                  <a:pt x="239" y="317"/>
                </a:cubicBezTo>
                <a:cubicBezTo>
                  <a:pt x="282" y="310"/>
                  <a:pt x="313" y="273"/>
                  <a:pt x="313" y="230"/>
                </a:cubicBezTo>
                <a:cubicBezTo>
                  <a:pt x="313" y="226"/>
                  <a:pt x="312" y="221"/>
                  <a:pt x="312" y="216"/>
                </a:cubicBezTo>
                <a:cubicBezTo>
                  <a:pt x="310" y="207"/>
                  <a:pt x="307" y="197"/>
                  <a:pt x="302" y="189"/>
                </a:cubicBezTo>
                <a:cubicBezTo>
                  <a:pt x="337" y="176"/>
                  <a:pt x="373" y="178"/>
                  <a:pt x="411" y="195"/>
                </a:cubicBezTo>
                <a:cubicBezTo>
                  <a:pt x="415" y="197"/>
                  <a:pt x="418" y="201"/>
                  <a:pt x="420" y="205"/>
                </a:cubicBezTo>
                <a:cubicBezTo>
                  <a:pt x="422" y="209"/>
                  <a:pt x="422" y="213"/>
                  <a:pt x="422" y="216"/>
                </a:cubicBezTo>
                <a:cubicBezTo>
                  <a:pt x="422" y="221"/>
                  <a:pt x="421" y="225"/>
                  <a:pt x="419" y="228"/>
                </a:cubicBezTo>
                <a:cubicBezTo>
                  <a:pt x="398" y="219"/>
                  <a:pt x="374" y="226"/>
                  <a:pt x="361" y="245"/>
                </a:cubicBezTo>
                <a:cubicBezTo>
                  <a:pt x="356" y="253"/>
                  <a:pt x="353" y="262"/>
                  <a:pt x="353" y="272"/>
                </a:cubicBezTo>
                <a:cubicBezTo>
                  <a:pt x="353" y="280"/>
                  <a:pt x="355" y="288"/>
                  <a:pt x="360" y="296"/>
                </a:cubicBezTo>
                <a:cubicBezTo>
                  <a:pt x="360" y="296"/>
                  <a:pt x="360" y="297"/>
                  <a:pt x="360" y="297"/>
                </a:cubicBezTo>
                <a:cubicBezTo>
                  <a:pt x="369" y="308"/>
                  <a:pt x="376" y="322"/>
                  <a:pt x="381" y="337"/>
                </a:cubicBezTo>
                <a:cubicBezTo>
                  <a:pt x="382" y="338"/>
                  <a:pt x="382" y="340"/>
                  <a:pt x="382" y="342"/>
                </a:cubicBezTo>
                <a:cubicBezTo>
                  <a:pt x="382" y="345"/>
                  <a:pt x="381" y="348"/>
                  <a:pt x="380" y="350"/>
                </a:cubicBezTo>
                <a:cubicBezTo>
                  <a:pt x="377" y="359"/>
                  <a:pt x="371" y="364"/>
                  <a:pt x="364" y="365"/>
                </a:cubicBezTo>
                <a:cubicBezTo>
                  <a:pt x="355" y="345"/>
                  <a:pt x="333" y="332"/>
                  <a:pt x="311" y="337"/>
                </a:cubicBezTo>
                <a:cubicBezTo>
                  <a:pt x="293" y="340"/>
                  <a:pt x="278" y="354"/>
                  <a:pt x="274" y="372"/>
                </a:cubicBezTo>
                <a:cubicBezTo>
                  <a:pt x="273" y="373"/>
                  <a:pt x="273" y="374"/>
                  <a:pt x="273" y="375"/>
                </a:cubicBezTo>
                <a:cubicBezTo>
                  <a:pt x="273" y="374"/>
                  <a:pt x="273" y="374"/>
                  <a:pt x="273" y="373"/>
                </a:cubicBezTo>
                <a:cubicBezTo>
                  <a:pt x="271" y="388"/>
                  <a:pt x="267" y="402"/>
                  <a:pt x="261" y="416"/>
                </a:cubicBezTo>
                <a:cubicBezTo>
                  <a:pt x="258" y="420"/>
                  <a:pt x="255" y="423"/>
                  <a:pt x="250" y="425"/>
                </a:cubicBezTo>
                <a:cubicBezTo>
                  <a:pt x="242" y="429"/>
                  <a:pt x="233" y="428"/>
                  <a:pt x="228" y="424"/>
                </a:cubicBezTo>
                <a:cubicBezTo>
                  <a:pt x="230" y="418"/>
                  <a:pt x="232" y="412"/>
                  <a:pt x="232" y="406"/>
                </a:cubicBezTo>
                <a:cubicBezTo>
                  <a:pt x="232" y="403"/>
                  <a:pt x="231" y="400"/>
                  <a:pt x="231" y="397"/>
                </a:cubicBezTo>
                <a:cubicBezTo>
                  <a:pt x="228" y="384"/>
                  <a:pt x="221" y="373"/>
                  <a:pt x="211" y="366"/>
                </a:cubicBezTo>
                <a:cubicBezTo>
                  <a:pt x="195" y="356"/>
                  <a:pt x="176" y="355"/>
                  <a:pt x="160" y="365"/>
                </a:cubicBezTo>
                <a:cubicBezTo>
                  <a:pt x="159" y="365"/>
                  <a:pt x="159" y="365"/>
                  <a:pt x="159" y="365"/>
                </a:cubicBezTo>
                <a:cubicBezTo>
                  <a:pt x="147" y="374"/>
                  <a:pt x="133" y="381"/>
                  <a:pt x="119" y="386"/>
                </a:cubicBezTo>
                <a:cubicBezTo>
                  <a:pt x="115" y="387"/>
                  <a:pt x="110" y="387"/>
                  <a:pt x="105" y="386"/>
                </a:cubicBezTo>
                <a:cubicBezTo>
                  <a:pt x="99" y="383"/>
                  <a:pt x="94" y="379"/>
                  <a:pt x="92" y="374"/>
                </a:cubicBezTo>
                <a:cubicBezTo>
                  <a:pt x="91" y="373"/>
                  <a:pt x="91" y="371"/>
                  <a:pt x="91" y="369"/>
                </a:cubicBezTo>
                <a:cubicBezTo>
                  <a:pt x="99" y="366"/>
                  <a:pt x="106" y="360"/>
                  <a:pt x="112" y="352"/>
                </a:cubicBezTo>
                <a:cubicBezTo>
                  <a:pt x="117" y="344"/>
                  <a:pt x="120" y="335"/>
                  <a:pt x="120" y="325"/>
                </a:cubicBezTo>
                <a:cubicBezTo>
                  <a:pt x="120" y="322"/>
                  <a:pt x="119" y="319"/>
                  <a:pt x="119" y="316"/>
                </a:cubicBezTo>
                <a:cubicBezTo>
                  <a:pt x="115" y="298"/>
                  <a:pt x="102" y="284"/>
                  <a:pt x="84" y="279"/>
                </a:cubicBezTo>
                <a:cubicBezTo>
                  <a:pt x="84" y="279"/>
                  <a:pt x="83" y="279"/>
                  <a:pt x="83" y="279"/>
                </a:cubicBezTo>
                <a:cubicBezTo>
                  <a:pt x="69" y="277"/>
                  <a:pt x="54" y="272"/>
                  <a:pt x="40" y="265"/>
                </a:cubicBezTo>
                <a:cubicBezTo>
                  <a:pt x="36" y="263"/>
                  <a:pt x="33" y="260"/>
                  <a:pt x="31" y="255"/>
                </a:cubicBezTo>
                <a:cubicBezTo>
                  <a:pt x="29" y="252"/>
                  <a:pt x="28" y="248"/>
                  <a:pt x="28" y="244"/>
                </a:cubicBezTo>
                <a:cubicBezTo>
                  <a:pt x="28" y="242"/>
                  <a:pt x="29" y="240"/>
                  <a:pt x="29" y="238"/>
                </a:cubicBezTo>
                <a:cubicBezTo>
                  <a:pt x="30" y="236"/>
                  <a:pt x="31" y="235"/>
                  <a:pt x="32" y="233"/>
                </a:cubicBezTo>
                <a:cubicBezTo>
                  <a:pt x="52" y="241"/>
                  <a:pt x="77" y="235"/>
                  <a:pt x="89" y="216"/>
                </a:cubicBezTo>
                <a:cubicBezTo>
                  <a:pt x="95" y="208"/>
                  <a:pt x="97" y="198"/>
                  <a:pt x="97" y="189"/>
                </a:cubicBezTo>
                <a:cubicBezTo>
                  <a:pt x="97" y="181"/>
                  <a:pt x="95" y="172"/>
                  <a:pt x="91" y="165"/>
                </a:cubicBezTo>
                <a:cubicBezTo>
                  <a:pt x="91" y="164"/>
                  <a:pt x="90" y="164"/>
                  <a:pt x="90" y="164"/>
                </a:cubicBezTo>
                <a:cubicBezTo>
                  <a:pt x="82" y="152"/>
                  <a:pt x="75" y="139"/>
                  <a:pt x="69" y="124"/>
                </a:cubicBezTo>
                <a:cubicBezTo>
                  <a:pt x="69" y="122"/>
                  <a:pt x="69" y="121"/>
                  <a:pt x="69" y="119"/>
                </a:cubicBezTo>
                <a:cubicBezTo>
                  <a:pt x="69" y="116"/>
                  <a:pt x="69" y="113"/>
                  <a:pt x="70" y="110"/>
                </a:cubicBezTo>
                <a:cubicBezTo>
                  <a:pt x="73" y="102"/>
                  <a:pt x="80" y="96"/>
                  <a:pt x="87" y="96"/>
                </a:cubicBezTo>
                <a:cubicBezTo>
                  <a:pt x="95" y="116"/>
                  <a:pt x="117" y="128"/>
                  <a:pt x="140" y="124"/>
                </a:cubicBezTo>
                <a:cubicBezTo>
                  <a:pt x="158" y="120"/>
                  <a:pt x="172" y="107"/>
                  <a:pt x="177" y="89"/>
                </a:cubicBezTo>
                <a:cubicBezTo>
                  <a:pt x="177" y="89"/>
                  <a:pt x="177" y="88"/>
                  <a:pt x="177" y="88"/>
                </a:cubicBezTo>
                <a:cubicBezTo>
                  <a:pt x="179" y="74"/>
                  <a:pt x="183" y="59"/>
                  <a:pt x="190" y="45"/>
                </a:cubicBezTo>
                <a:cubicBezTo>
                  <a:pt x="193" y="41"/>
                  <a:pt x="196" y="38"/>
                  <a:pt x="200" y="36"/>
                </a:cubicBezTo>
                <a:cubicBezTo>
                  <a:pt x="208" y="32"/>
                  <a:pt x="217" y="33"/>
                  <a:pt x="223" y="37"/>
                </a:cubicBezTo>
                <a:cubicBezTo>
                  <a:pt x="220" y="43"/>
                  <a:pt x="219" y="49"/>
                  <a:pt x="219" y="55"/>
                </a:cubicBezTo>
                <a:cubicBezTo>
                  <a:pt x="219" y="58"/>
                  <a:pt x="219" y="61"/>
                  <a:pt x="220" y="64"/>
                </a:cubicBezTo>
                <a:cubicBezTo>
                  <a:pt x="222" y="77"/>
                  <a:pt x="230" y="87"/>
                  <a:pt x="240" y="94"/>
                </a:cubicBezTo>
                <a:cubicBezTo>
                  <a:pt x="254" y="104"/>
                  <a:pt x="273" y="105"/>
                  <a:pt x="288" y="97"/>
                </a:cubicBezTo>
                <a:cubicBezTo>
                  <a:pt x="289" y="97"/>
                  <a:pt x="291" y="96"/>
                  <a:pt x="292" y="95"/>
                </a:cubicBezTo>
                <a:cubicBezTo>
                  <a:pt x="303" y="87"/>
                  <a:pt x="317" y="80"/>
                  <a:pt x="332" y="74"/>
                </a:cubicBezTo>
                <a:cubicBezTo>
                  <a:pt x="336" y="73"/>
                  <a:pt x="341" y="74"/>
                  <a:pt x="345" y="75"/>
                </a:cubicBezTo>
                <a:cubicBezTo>
                  <a:pt x="351" y="77"/>
                  <a:pt x="356" y="81"/>
                  <a:pt x="359" y="87"/>
                </a:cubicBezTo>
                <a:cubicBezTo>
                  <a:pt x="359" y="88"/>
                  <a:pt x="360" y="90"/>
                  <a:pt x="360" y="92"/>
                </a:cubicBezTo>
                <a:cubicBezTo>
                  <a:pt x="353" y="95"/>
                  <a:pt x="346" y="100"/>
                  <a:pt x="341" y="106"/>
                </a:cubicBezTo>
                <a:cubicBezTo>
                  <a:pt x="339" y="108"/>
                  <a:pt x="338" y="111"/>
                  <a:pt x="338" y="114"/>
                </a:cubicBezTo>
                <a:cubicBezTo>
                  <a:pt x="338" y="118"/>
                  <a:pt x="340" y="122"/>
                  <a:pt x="344" y="125"/>
                </a:cubicBezTo>
                <a:cubicBezTo>
                  <a:pt x="349" y="129"/>
                  <a:pt x="358" y="128"/>
                  <a:pt x="362" y="122"/>
                </a:cubicBezTo>
                <a:cubicBezTo>
                  <a:pt x="365" y="118"/>
                  <a:pt x="370" y="116"/>
                  <a:pt x="375" y="115"/>
                </a:cubicBezTo>
                <a:cubicBezTo>
                  <a:pt x="379" y="114"/>
                  <a:pt x="383" y="111"/>
                  <a:pt x="385" y="106"/>
                </a:cubicBezTo>
                <a:cubicBezTo>
                  <a:pt x="388" y="96"/>
                  <a:pt x="388" y="85"/>
                  <a:pt x="383" y="75"/>
                </a:cubicBezTo>
                <a:cubicBezTo>
                  <a:pt x="377" y="64"/>
                  <a:pt x="367" y="54"/>
                  <a:pt x="354" y="50"/>
                </a:cubicBezTo>
                <a:cubicBezTo>
                  <a:pt x="345" y="47"/>
                  <a:pt x="334" y="46"/>
                  <a:pt x="325" y="48"/>
                </a:cubicBezTo>
                <a:cubicBezTo>
                  <a:pt x="325" y="49"/>
                  <a:pt x="324" y="49"/>
                  <a:pt x="324" y="49"/>
                </a:cubicBezTo>
                <a:cubicBezTo>
                  <a:pt x="307" y="55"/>
                  <a:pt x="291" y="63"/>
                  <a:pt x="278" y="72"/>
                </a:cubicBezTo>
                <a:cubicBezTo>
                  <a:pt x="278" y="73"/>
                  <a:pt x="278" y="73"/>
                  <a:pt x="277" y="73"/>
                </a:cubicBezTo>
                <a:cubicBezTo>
                  <a:pt x="270" y="77"/>
                  <a:pt x="262" y="77"/>
                  <a:pt x="255" y="72"/>
                </a:cubicBezTo>
                <a:cubicBezTo>
                  <a:pt x="250" y="69"/>
                  <a:pt x="247" y="64"/>
                  <a:pt x="246" y="59"/>
                </a:cubicBezTo>
                <a:cubicBezTo>
                  <a:pt x="245" y="53"/>
                  <a:pt x="246" y="48"/>
                  <a:pt x="249" y="43"/>
                </a:cubicBezTo>
                <a:cubicBezTo>
                  <a:pt x="252" y="39"/>
                  <a:pt x="252" y="34"/>
                  <a:pt x="250" y="30"/>
                </a:cubicBezTo>
                <a:cubicBezTo>
                  <a:pt x="240" y="8"/>
                  <a:pt x="213" y="0"/>
                  <a:pt x="189" y="12"/>
                </a:cubicBezTo>
                <a:close/>
              </a:path>
            </a:pathLst>
          </a:custGeom>
          <a:solidFill>
            <a:srgbClr val="00953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Title 64"/>
          <p:cNvSpPr>
            <a:spLocks noGrp="1"/>
          </p:cNvSpPr>
          <p:nvPr>
            <p:ph type="title"/>
          </p:nvPr>
        </p:nvSpPr>
        <p:spPr>
          <a:xfrm>
            <a:off x="534786" y="265113"/>
            <a:ext cx="10969625" cy="557847"/>
          </a:xfrm>
        </p:spPr>
        <p:txBody>
          <a:bodyPr/>
          <a:lstStyle/>
          <a:p>
            <a:r>
              <a:rPr lang="ru-RU" sz="2800" dirty="0" smtClean="0"/>
              <a:t>Лучшее в классе резервирование</a:t>
            </a:r>
            <a:endParaRPr lang="en-US" sz="2800" dirty="0"/>
          </a:p>
        </p:txBody>
      </p:sp>
      <p:sp>
        <p:nvSpPr>
          <p:cNvPr id="18" name="AutoShape 15"/>
          <p:cNvSpPr>
            <a:spLocks noChangeArrowheads="1"/>
          </p:cNvSpPr>
          <p:nvPr/>
        </p:nvSpPr>
        <p:spPr bwMode="auto">
          <a:xfrm>
            <a:off x="896014" y="6315075"/>
            <a:ext cx="10683530" cy="415925"/>
          </a:xfrm>
          <a:prstGeom prst="roundRect">
            <a:avLst>
              <a:gd name="adj" fmla="val 19032"/>
            </a:avLst>
          </a:prstGeom>
          <a:solidFill>
            <a:schemeClr val="bg1"/>
          </a:solidFill>
          <a:ln w="28575">
            <a:solidFill>
              <a:schemeClr val="tx2"/>
            </a:solidFill>
            <a:round/>
            <a:headEnd type="none" w="sm" len="sm"/>
            <a:tailEnd type="none" w="sm" len="sm"/>
          </a:ln>
        </p:spPr>
        <p:txBody>
          <a:bodyPr wrap="none" lIns="18000" anchor="ctr"/>
          <a:lstStyle/>
          <a:p>
            <a:pPr marL="88900">
              <a:lnSpc>
                <a:spcPct val="80000"/>
              </a:lnSpc>
              <a:buFont typeface="Arial" pitchFamily="34" charset="0"/>
              <a:buNone/>
            </a:pPr>
            <a:endParaRPr lang="en-US" sz="1400" b="1" dirty="0">
              <a:solidFill>
                <a:schemeClr val="bg1"/>
              </a:solidFill>
            </a:endParaRPr>
          </a:p>
        </p:txBody>
      </p:sp>
      <p:sp>
        <p:nvSpPr>
          <p:cNvPr id="19" name="AutoShape 16"/>
          <p:cNvSpPr>
            <a:spLocks noChangeArrowheads="1"/>
          </p:cNvSpPr>
          <p:nvPr/>
        </p:nvSpPr>
        <p:spPr bwMode="auto">
          <a:xfrm>
            <a:off x="4167837" y="6327775"/>
            <a:ext cx="7410119" cy="390525"/>
          </a:xfrm>
          <a:prstGeom prst="roundRect">
            <a:avLst>
              <a:gd name="adj" fmla="val 19032"/>
            </a:avLst>
          </a:prstGeom>
          <a:solidFill>
            <a:schemeClr val="tx2"/>
          </a:solidFill>
          <a:ln w="28575">
            <a:solidFill>
              <a:schemeClr val="tx2"/>
            </a:solidFill>
            <a:round/>
            <a:headEnd type="none" w="sm" len="sm"/>
            <a:tailEnd type="none" w="sm" len="sm"/>
          </a:ln>
        </p:spPr>
        <p:txBody>
          <a:bodyPr wrap="none" anchor="ctr"/>
          <a:lstStyle/>
          <a:p>
            <a:pPr algn="ctr"/>
            <a:r>
              <a:rPr lang="ru-RU" sz="1600" dirty="0" smtClean="0">
                <a:solidFill>
                  <a:schemeClr val="bg1"/>
                </a:solidFill>
              </a:rPr>
              <a:t>Горячее резервирование обеспечивает бесперебойную работу производства</a:t>
            </a:r>
            <a:endParaRPr lang="en-US" sz="1600" dirty="0">
              <a:solidFill>
                <a:schemeClr val="bg1"/>
              </a:solidFill>
            </a:endParaRPr>
          </a:p>
        </p:txBody>
      </p:sp>
      <p:pic>
        <p:nvPicPr>
          <p:cNvPr id="20" name="Picture 19" descr="Logo_PlantStruxure_OK"/>
          <p:cNvPicPr>
            <a:picLocks noChangeAspect="1" noChangeArrowheads="1"/>
          </p:cNvPicPr>
          <p:nvPr/>
        </p:nvPicPr>
        <p:blipFill>
          <a:blip r:embed="rId2" cstate="email"/>
          <a:srcRect/>
          <a:stretch>
            <a:fillRect/>
          </a:stretch>
        </p:blipFill>
        <p:spPr bwMode="auto">
          <a:xfrm>
            <a:off x="1219320" y="6327775"/>
            <a:ext cx="2249287" cy="376578"/>
          </a:xfrm>
          <a:prstGeom prst="rect">
            <a:avLst/>
          </a:prstGeom>
          <a:noFill/>
          <a:ln w="9525">
            <a:noFill/>
            <a:miter lim="800000"/>
            <a:headEnd/>
            <a:tailEnd/>
          </a:ln>
        </p:spPr>
      </p:pic>
      <p:sp>
        <p:nvSpPr>
          <p:cNvPr id="21" name="Text Box 21"/>
          <p:cNvSpPr txBox="1">
            <a:spLocks noChangeArrowheads="1"/>
          </p:cNvSpPr>
          <p:nvPr/>
        </p:nvSpPr>
        <p:spPr bwMode="auto">
          <a:xfrm>
            <a:off x="3468607" y="6355839"/>
            <a:ext cx="699230" cy="400110"/>
          </a:xfrm>
          <a:prstGeom prst="rect">
            <a:avLst/>
          </a:prstGeom>
          <a:noFill/>
          <a:ln w="9525">
            <a:noFill/>
            <a:miter lim="800000"/>
            <a:headEnd/>
            <a:tailEnd/>
          </a:ln>
        </p:spPr>
        <p:txBody>
          <a:bodyPr wrap="none">
            <a:spAutoFit/>
          </a:bodyPr>
          <a:lstStyle/>
          <a:p>
            <a:pPr>
              <a:buClr>
                <a:srgbClr val="000000"/>
              </a:buClr>
              <a:buSzPct val="100000"/>
              <a:buFont typeface="Times New Roman" pitchFamily="18" charset="0"/>
              <a:buNone/>
            </a:pPr>
            <a:r>
              <a:rPr lang="fr-FR" sz="2000" dirty="0">
                <a:solidFill>
                  <a:schemeClr val="accent6">
                    <a:lumMod val="50000"/>
                  </a:schemeClr>
                </a:solidFill>
              </a:rPr>
              <a:t>PES</a:t>
            </a:r>
            <a:endParaRPr lang="en-GB" sz="2000" dirty="0">
              <a:solidFill>
                <a:schemeClr val="accent6">
                  <a:lumMod val="50000"/>
                </a:schemeClr>
              </a:solidFill>
            </a:endParaRPr>
          </a:p>
        </p:txBody>
      </p:sp>
      <p:pic>
        <p:nvPicPr>
          <p:cNvPr id="62" name="Picture 61" descr="Arrow_down_Dk Grey.png"/>
          <p:cNvPicPr>
            <a:picLocks noChangeAspect="1"/>
          </p:cNvPicPr>
          <p:nvPr/>
        </p:nvPicPr>
        <p:blipFill>
          <a:blip r:embed="rId3" cstate="email"/>
          <a:stretch>
            <a:fillRect/>
          </a:stretch>
        </p:blipFill>
        <p:spPr>
          <a:xfrm rot="16200000">
            <a:off x="353739" y="6216033"/>
            <a:ext cx="377917" cy="576000"/>
          </a:xfrm>
          <a:prstGeom prst="rect">
            <a:avLst/>
          </a:prstGeom>
        </p:spPr>
      </p:pic>
      <p:pic>
        <p:nvPicPr>
          <p:cNvPr id="32" name="Picture 752"/>
          <p:cNvPicPr>
            <a:picLocks noChangeAspect="1" noChangeArrowheads="1"/>
          </p:cNvPicPr>
          <p:nvPr/>
        </p:nvPicPr>
        <p:blipFill>
          <a:blip r:embed="rId4" cstate="email">
            <a:lum bright="11000"/>
          </a:blip>
          <a:srcRect/>
          <a:stretch>
            <a:fillRect/>
          </a:stretch>
        </p:blipFill>
        <p:spPr bwMode="auto">
          <a:xfrm>
            <a:off x="3171867" y="1518342"/>
            <a:ext cx="641311" cy="800141"/>
          </a:xfrm>
          <a:prstGeom prst="rect">
            <a:avLst/>
          </a:prstGeom>
          <a:noFill/>
          <a:ln w="9525">
            <a:noFill/>
            <a:miter lim="800000"/>
            <a:headEnd/>
            <a:tailEnd/>
          </a:ln>
        </p:spPr>
      </p:pic>
      <p:grpSp>
        <p:nvGrpSpPr>
          <p:cNvPr id="33" name="Group 70"/>
          <p:cNvGrpSpPr/>
          <p:nvPr/>
        </p:nvGrpSpPr>
        <p:grpSpPr>
          <a:xfrm>
            <a:off x="167011" y="2844677"/>
            <a:ext cx="4828602" cy="3026907"/>
            <a:chOff x="2122145" y="2853940"/>
            <a:chExt cx="4828602" cy="3026907"/>
          </a:xfrm>
        </p:grpSpPr>
        <p:sp>
          <p:nvSpPr>
            <p:cNvPr id="79" name="Line 12"/>
            <p:cNvSpPr>
              <a:spLocks noChangeShapeType="1"/>
            </p:cNvSpPr>
            <p:nvPr/>
          </p:nvSpPr>
          <p:spPr bwMode="auto">
            <a:xfrm>
              <a:off x="2239324" y="4366963"/>
              <a:ext cx="2641421" cy="0"/>
            </a:xfrm>
            <a:prstGeom prst="line">
              <a:avLst/>
            </a:prstGeom>
            <a:noFill/>
            <a:ln w="38100">
              <a:solidFill>
                <a:srgbClr val="339966"/>
              </a:solidFill>
              <a:round/>
              <a:headEnd/>
              <a:tailEnd/>
            </a:ln>
            <a:scene3d>
              <a:camera prst="obliqueBottomRight"/>
              <a:lightRig rig="threePt" dir="t"/>
            </a:scene3d>
          </p:spPr>
          <p:txBody>
            <a:bodyPr wrap="none" anchor="ctr"/>
            <a:lstStyle/>
            <a:p>
              <a:endParaRPr lang="en-US"/>
            </a:p>
          </p:txBody>
        </p:sp>
        <p:pic>
          <p:nvPicPr>
            <p:cNvPr id="80" name="Picture 7"/>
            <p:cNvPicPr>
              <a:picLocks noChangeAspect="1" noChangeArrowheads="1"/>
            </p:cNvPicPr>
            <p:nvPr/>
          </p:nvPicPr>
          <p:blipFill>
            <a:blip r:embed="rId5" cstate="email"/>
            <a:srcRect/>
            <a:stretch>
              <a:fillRect/>
            </a:stretch>
          </p:blipFill>
          <p:spPr bwMode="auto">
            <a:xfrm>
              <a:off x="2800932" y="2853940"/>
              <a:ext cx="1820481" cy="881779"/>
            </a:xfrm>
            <a:prstGeom prst="rect">
              <a:avLst/>
            </a:prstGeom>
            <a:noFill/>
            <a:ln w="9525">
              <a:noFill/>
              <a:miter lim="800000"/>
              <a:headEnd/>
              <a:tailEnd/>
            </a:ln>
          </p:spPr>
        </p:pic>
        <p:pic>
          <p:nvPicPr>
            <p:cNvPr id="81" name="Picture 7"/>
            <p:cNvPicPr>
              <a:picLocks noChangeAspect="1" noChangeArrowheads="1"/>
            </p:cNvPicPr>
            <p:nvPr/>
          </p:nvPicPr>
          <p:blipFill>
            <a:blip r:embed="rId5" cstate="email"/>
            <a:srcRect/>
            <a:stretch>
              <a:fillRect/>
            </a:stretch>
          </p:blipFill>
          <p:spPr bwMode="auto">
            <a:xfrm>
              <a:off x="5025560" y="2853940"/>
              <a:ext cx="1820481" cy="881779"/>
            </a:xfrm>
            <a:prstGeom prst="rect">
              <a:avLst/>
            </a:prstGeom>
            <a:noFill/>
            <a:ln w="9525">
              <a:noFill/>
              <a:miter lim="800000"/>
              <a:headEnd/>
              <a:tailEnd/>
            </a:ln>
          </p:spPr>
        </p:pic>
        <p:grpSp>
          <p:nvGrpSpPr>
            <p:cNvPr id="82" name="Group 38"/>
            <p:cNvGrpSpPr/>
            <p:nvPr/>
          </p:nvGrpSpPr>
          <p:grpSpPr>
            <a:xfrm>
              <a:off x="3194441" y="3735719"/>
              <a:ext cx="2253216" cy="206380"/>
              <a:chOff x="2969291" y="2302977"/>
              <a:chExt cx="2789251" cy="307320"/>
            </a:xfrm>
          </p:grpSpPr>
          <p:sp>
            <p:nvSpPr>
              <p:cNvPr id="103" name="Line 52"/>
              <p:cNvSpPr>
                <a:spLocks noChangeShapeType="1"/>
              </p:cNvSpPr>
              <p:nvPr/>
            </p:nvSpPr>
            <p:spPr bwMode="auto">
              <a:xfrm flipV="1">
                <a:off x="2969291" y="2582827"/>
                <a:ext cx="2789251" cy="0"/>
              </a:xfrm>
              <a:prstGeom prst="line">
                <a:avLst/>
              </a:prstGeom>
              <a:noFill/>
              <a:ln w="38100">
                <a:solidFill>
                  <a:srgbClr val="FF0000"/>
                </a:solidFill>
                <a:round/>
                <a:headEnd/>
                <a:tailEnd/>
              </a:ln>
              <a:scene3d>
                <a:camera prst="obliqueBottomRight"/>
                <a:lightRig rig="threePt" dir="t"/>
              </a:scene3d>
            </p:spPr>
            <p:txBody>
              <a:bodyPr wrap="none" anchor="ctr"/>
              <a:lstStyle/>
              <a:p>
                <a:endParaRPr lang="en-US"/>
              </a:p>
            </p:txBody>
          </p:sp>
          <p:sp>
            <p:nvSpPr>
              <p:cNvPr id="104" name="Line 53"/>
              <p:cNvSpPr>
                <a:spLocks noChangeShapeType="1"/>
              </p:cNvSpPr>
              <p:nvPr/>
            </p:nvSpPr>
            <p:spPr bwMode="auto">
              <a:xfrm>
                <a:off x="2969291" y="2302977"/>
                <a:ext cx="0" cy="307320"/>
              </a:xfrm>
              <a:prstGeom prst="line">
                <a:avLst/>
              </a:prstGeom>
              <a:noFill/>
              <a:ln w="38100">
                <a:solidFill>
                  <a:srgbClr val="FF0000"/>
                </a:solidFill>
                <a:round/>
                <a:headEnd type="oval" w="sm" len="sm"/>
                <a:tailEnd/>
              </a:ln>
              <a:scene3d>
                <a:camera prst="obliqueBottomRight"/>
                <a:lightRig rig="threePt" dir="t"/>
              </a:scene3d>
            </p:spPr>
            <p:txBody>
              <a:bodyPr wrap="none" anchor="ctr"/>
              <a:lstStyle/>
              <a:p>
                <a:endParaRPr lang="en-US"/>
              </a:p>
            </p:txBody>
          </p:sp>
          <p:sp>
            <p:nvSpPr>
              <p:cNvPr id="105" name="Line 54"/>
              <p:cNvSpPr>
                <a:spLocks noChangeShapeType="1"/>
              </p:cNvSpPr>
              <p:nvPr/>
            </p:nvSpPr>
            <p:spPr bwMode="auto">
              <a:xfrm>
                <a:off x="5758542" y="2302977"/>
                <a:ext cx="0" cy="307320"/>
              </a:xfrm>
              <a:prstGeom prst="line">
                <a:avLst/>
              </a:prstGeom>
              <a:noFill/>
              <a:ln w="38100">
                <a:solidFill>
                  <a:srgbClr val="FF0000"/>
                </a:solidFill>
                <a:round/>
                <a:headEnd type="oval" w="sm" len="sm"/>
                <a:tailEnd/>
              </a:ln>
              <a:scene3d>
                <a:camera prst="obliqueBottomRight"/>
                <a:lightRig rig="threePt" dir="t"/>
              </a:scene3d>
            </p:spPr>
            <p:txBody>
              <a:bodyPr wrap="none" anchor="ctr"/>
              <a:lstStyle/>
              <a:p>
                <a:endParaRPr lang="en-US"/>
              </a:p>
            </p:txBody>
          </p:sp>
        </p:grpSp>
        <p:grpSp>
          <p:nvGrpSpPr>
            <p:cNvPr id="83" name="Group 39"/>
            <p:cNvGrpSpPr/>
            <p:nvPr/>
          </p:nvGrpSpPr>
          <p:grpSpPr>
            <a:xfrm>
              <a:off x="3649812" y="3719576"/>
              <a:ext cx="2143072" cy="1142527"/>
              <a:chOff x="3154160" y="2278942"/>
              <a:chExt cx="2980735" cy="1701336"/>
            </a:xfrm>
          </p:grpSpPr>
          <p:sp>
            <p:nvSpPr>
              <p:cNvPr id="99" name="Line 10"/>
              <p:cNvSpPr>
                <a:spLocks noChangeShapeType="1"/>
              </p:cNvSpPr>
              <p:nvPr/>
            </p:nvSpPr>
            <p:spPr bwMode="auto">
              <a:xfrm>
                <a:off x="4866228" y="2761265"/>
                <a:ext cx="0" cy="1219013"/>
              </a:xfrm>
              <a:prstGeom prst="line">
                <a:avLst/>
              </a:prstGeom>
              <a:noFill/>
              <a:ln w="25400">
                <a:solidFill>
                  <a:srgbClr val="339966"/>
                </a:solidFill>
                <a:round/>
                <a:headEnd/>
                <a:tailEnd/>
              </a:ln>
              <a:scene3d>
                <a:camera prst="obliqueBottomRight"/>
                <a:lightRig rig="threePt" dir="t"/>
              </a:scene3d>
            </p:spPr>
            <p:txBody>
              <a:bodyPr wrap="none" anchor="ctr"/>
              <a:lstStyle/>
              <a:p>
                <a:endParaRPr lang="en-US"/>
              </a:p>
            </p:txBody>
          </p:sp>
          <p:sp>
            <p:nvSpPr>
              <p:cNvPr id="100" name="Line 12"/>
              <p:cNvSpPr>
                <a:spLocks noChangeShapeType="1"/>
              </p:cNvSpPr>
              <p:nvPr/>
            </p:nvSpPr>
            <p:spPr bwMode="auto">
              <a:xfrm>
                <a:off x="3154160" y="2761263"/>
                <a:ext cx="2980735" cy="2389"/>
              </a:xfrm>
              <a:prstGeom prst="line">
                <a:avLst/>
              </a:prstGeom>
              <a:noFill/>
              <a:ln w="38100">
                <a:solidFill>
                  <a:srgbClr val="339966"/>
                </a:solidFill>
                <a:round/>
                <a:headEnd/>
                <a:tailEnd/>
              </a:ln>
              <a:scene3d>
                <a:camera prst="obliqueBottomRight"/>
                <a:lightRig rig="threePt" dir="t"/>
              </a:scene3d>
            </p:spPr>
            <p:txBody>
              <a:bodyPr wrap="none" anchor="ctr"/>
              <a:lstStyle/>
              <a:p>
                <a:endParaRPr lang="en-US"/>
              </a:p>
            </p:txBody>
          </p:sp>
          <p:sp>
            <p:nvSpPr>
              <p:cNvPr id="101" name="Line 13"/>
              <p:cNvSpPr>
                <a:spLocks noChangeShapeType="1"/>
              </p:cNvSpPr>
              <p:nvPr/>
            </p:nvSpPr>
            <p:spPr bwMode="auto">
              <a:xfrm>
                <a:off x="3154160" y="2278942"/>
                <a:ext cx="0" cy="484712"/>
              </a:xfrm>
              <a:prstGeom prst="line">
                <a:avLst/>
              </a:prstGeom>
              <a:noFill/>
              <a:ln w="38100">
                <a:solidFill>
                  <a:srgbClr val="339966"/>
                </a:solidFill>
                <a:round/>
                <a:headEnd/>
                <a:tailEnd/>
              </a:ln>
              <a:scene3d>
                <a:camera prst="obliqueBottomRight"/>
                <a:lightRig rig="threePt" dir="t"/>
              </a:scene3d>
            </p:spPr>
            <p:txBody>
              <a:bodyPr wrap="none" anchor="ctr"/>
              <a:lstStyle/>
              <a:p>
                <a:endParaRPr lang="en-US"/>
              </a:p>
            </p:txBody>
          </p:sp>
          <p:sp>
            <p:nvSpPr>
              <p:cNvPr id="102" name="Line 14"/>
              <p:cNvSpPr>
                <a:spLocks noChangeShapeType="1"/>
              </p:cNvSpPr>
              <p:nvPr/>
            </p:nvSpPr>
            <p:spPr bwMode="auto">
              <a:xfrm>
                <a:off x="6134895" y="2278943"/>
                <a:ext cx="0" cy="482324"/>
              </a:xfrm>
              <a:prstGeom prst="line">
                <a:avLst/>
              </a:prstGeom>
              <a:noFill/>
              <a:ln w="38100">
                <a:solidFill>
                  <a:srgbClr val="339966"/>
                </a:solidFill>
                <a:round/>
                <a:headEnd/>
                <a:tailEnd/>
              </a:ln>
              <a:scene3d>
                <a:camera prst="obliqueBottomRight"/>
                <a:lightRig rig="threePt" dir="t"/>
              </a:scene3d>
            </p:spPr>
            <p:txBody>
              <a:bodyPr wrap="none" anchor="ctr"/>
              <a:lstStyle/>
              <a:p>
                <a:endParaRPr lang="en-US"/>
              </a:p>
            </p:txBody>
          </p:sp>
        </p:grpSp>
        <p:grpSp>
          <p:nvGrpSpPr>
            <p:cNvPr id="84" name="Group 69"/>
            <p:cNvGrpSpPr/>
            <p:nvPr/>
          </p:nvGrpSpPr>
          <p:grpSpPr>
            <a:xfrm>
              <a:off x="3554730" y="3703300"/>
              <a:ext cx="2330748" cy="1097655"/>
              <a:chOff x="3554730" y="3703300"/>
              <a:chExt cx="2330748" cy="1097655"/>
            </a:xfrm>
          </p:grpSpPr>
          <p:sp>
            <p:nvSpPr>
              <p:cNvPr id="95" name="Line 10"/>
              <p:cNvSpPr>
                <a:spLocks noChangeShapeType="1"/>
              </p:cNvSpPr>
              <p:nvPr/>
            </p:nvSpPr>
            <p:spPr bwMode="auto">
              <a:xfrm>
                <a:off x="4747788" y="4172400"/>
                <a:ext cx="0" cy="628555"/>
              </a:xfrm>
              <a:prstGeom prst="line">
                <a:avLst/>
              </a:prstGeom>
              <a:noFill/>
              <a:ln w="25400">
                <a:solidFill>
                  <a:srgbClr val="339966"/>
                </a:solidFill>
                <a:round/>
                <a:headEnd/>
                <a:tailEnd/>
              </a:ln>
              <a:scene3d>
                <a:camera prst="obliqueBottomRight"/>
                <a:lightRig rig="threePt" dir="t"/>
              </a:scene3d>
            </p:spPr>
            <p:txBody>
              <a:bodyPr wrap="none" anchor="ctr"/>
              <a:lstStyle/>
              <a:p>
                <a:endParaRPr lang="en-US"/>
              </a:p>
            </p:txBody>
          </p:sp>
          <p:sp>
            <p:nvSpPr>
              <p:cNvPr id="96" name="Line 12"/>
              <p:cNvSpPr>
                <a:spLocks noChangeShapeType="1"/>
              </p:cNvSpPr>
              <p:nvPr/>
            </p:nvSpPr>
            <p:spPr bwMode="auto">
              <a:xfrm>
                <a:off x="3554730" y="4144003"/>
                <a:ext cx="2330748" cy="0"/>
              </a:xfrm>
              <a:prstGeom prst="line">
                <a:avLst/>
              </a:prstGeom>
              <a:noFill/>
              <a:ln w="38100">
                <a:solidFill>
                  <a:srgbClr val="339966"/>
                </a:solidFill>
                <a:round/>
                <a:headEnd/>
                <a:tailEnd/>
              </a:ln>
              <a:scene3d>
                <a:camera prst="obliqueBottomRight"/>
                <a:lightRig rig="threePt" dir="t"/>
              </a:scene3d>
            </p:spPr>
            <p:txBody>
              <a:bodyPr wrap="none" anchor="ctr"/>
              <a:lstStyle/>
              <a:p>
                <a:endParaRPr lang="en-US"/>
              </a:p>
            </p:txBody>
          </p:sp>
          <p:sp>
            <p:nvSpPr>
              <p:cNvPr id="97" name="Line 13"/>
              <p:cNvSpPr>
                <a:spLocks noChangeShapeType="1"/>
              </p:cNvSpPr>
              <p:nvPr/>
            </p:nvSpPr>
            <p:spPr bwMode="auto">
              <a:xfrm>
                <a:off x="3554730" y="3703301"/>
                <a:ext cx="1923" cy="440702"/>
              </a:xfrm>
              <a:prstGeom prst="line">
                <a:avLst/>
              </a:prstGeom>
              <a:noFill/>
              <a:ln w="38100">
                <a:solidFill>
                  <a:srgbClr val="339966"/>
                </a:solidFill>
                <a:round/>
                <a:headEnd/>
                <a:tailEnd/>
              </a:ln>
              <a:scene3d>
                <a:camera prst="obliqueBottomRight"/>
                <a:lightRig rig="threePt" dir="t"/>
              </a:scene3d>
            </p:spPr>
            <p:txBody>
              <a:bodyPr wrap="none" anchor="ctr"/>
              <a:lstStyle/>
              <a:p>
                <a:endParaRPr lang="en-US"/>
              </a:p>
            </p:txBody>
          </p:sp>
          <p:sp>
            <p:nvSpPr>
              <p:cNvPr id="98" name="Line 14"/>
              <p:cNvSpPr>
                <a:spLocks noChangeShapeType="1"/>
              </p:cNvSpPr>
              <p:nvPr/>
            </p:nvSpPr>
            <p:spPr bwMode="auto">
              <a:xfrm>
                <a:off x="5883555" y="3703300"/>
                <a:ext cx="0" cy="459161"/>
              </a:xfrm>
              <a:prstGeom prst="line">
                <a:avLst/>
              </a:prstGeom>
              <a:noFill/>
              <a:ln w="38100">
                <a:solidFill>
                  <a:srgbClr val="339966"/>
                </a:solidFill>
                <a:round/>
                <a:headEnd/>
                <a:tailEnd/>
              </a:ln>
              <a:scene3d>
                <a:camera prst="obliqueBottomRight"/>
                <a:lightRig rig="threePt" dir="t"/>
              </a:scene3d>
            </p:spPr>
            <p:txBody>
              <a:bodyPr wrap="none" anchor="ctr"/>
              <a:lstStyle/>
              <a:p>
                <a:endParaRPr lang="en-US"/>
              </a:p>
            </p:txBody>
          </p:sp>
        </p:grpSp>
        <p:pic>
          <p:nvPicPr>
            <p:cNvPr id="85" name="Picture 5"/>
            <p:cNvPicPr>
              <a:picLocks noChangeAspect="1" noChangeArrowheads="1"/>
            </p:cNvPicPr>
            <p:nvPr/>
          </p:nvPicPr>
          <p:blipFill>
            <a:blip r:embed="rId6" cstate="email"/>
            <a:srcRect/>
            <a:stretch>
              <a:fillRect/>
            </a:stretch>
          </p:blipFill>
          <p:spPr bwMode="auto">
            <a:xfrm>
              <a:off x="4672993" y="4795915"/>
              <a:ext cx="2277754" cy="1084932"/>
            </a:xfrm>
            <a:prstGeom prst="rect">
              <a:avLst/>
            </a:prstGeom>
            <a:noFill/>
            <a:ln w="9525">
              <a:noFill/>
              <a:miter lim="800000"/>
              <a:headEnd/>
              <a:tailEnd/>
            </a:ln>
          </p:spPr>
        </p:pic>
        <p:sp>
          <p:nvSpPr>
            <p:cNvPr id="86" name="Rectangle 11"/>
            <p:cNvSpPr>
              <a:spLocks noChangeArrowheads="1"/>
            </p:cNvSpPr>
            <p:nvPr/>
          </p:nvSpPr>
          <p:spPr bwMode="auto">
            <a:xfrm rot="5400000">
              <a:off x="4794309" y="4325540"/>
              <a:ext cx="165847" cy="45719"/>
            </a:xfrm>
            <a:prstGeom prst="rect">
              <a:avLst/>
            </a:prstGeom>
            <a:solidFill>
              <a:srgbClr val="339966"/>
            </a:solidFill>
            <a:ln w="12700">
              <a:solidFill>
                <a:srgbClr val="339966"/>
              </a:solidFill>
              <a:miter lim="800000"/>
              <a:headEnd/>
              <a:tailEnd/>
            </a:ln>
            <a:scene3d>
              <a:camera prst="obliqueBottomRight"/>
              <a:lightRig rig="threePt" dir="t"/>
            </a:scene3d>
          </p:spPr>
          <p:txBody>
            <a:bodyPr wrap="none" anchor="ctr"/>
            <a:lstStyle/>
            <a:p>
              <a:endParaRPr lang="en-AU"/>
            </a:p>
          </p:txBody>
        </p:sp>
        <p:sp>
          <p:nvSpPr>
            <p:cNvPr id="87" name="Line 12"/>
            <p:cNvSpPr>
              <a:spLocks noChangeShapeType="1"/>
            </p:cNvSpPr>
            <p:nvPr/>
          </p:nvSpPr>
          <p:spPr bwMode="auto">
            <a:xfrm>
              <a:off x="2122145" y="4486678"/>
              <a:ext cx="2625642" cy="2182"/>
            </a:xfrm>
            <a:prstGeom prst="line">
              <a:avLst/>
            </a:prstGeom>
            <a:noFill/>
            <a:ln w="38100">
              <a:solidFill>
                <a:srgbClr val="339966"/>
              </a:solidFill>
              <a:round/>
              <a:headEnd/>
              <a:tailEnd/>
            </a:ln>
            <a:scene3d>
              <a:camera prst="obliqueBottomRight"/>
              <a:lightRig rig="threePt" dir="t"/>
            </a:scene3d>
          </p:spPr>
          <p:txBody>
            <a:bodyPr wrap="none" anchor="ctr"/>
            <a:lstStyle/>
            <a:p>
              <a:endParaRPr lang="en-US"/>
            </a:p>
          </p:txBody>
        </p:sp>
        <p:sp>
          <p:nvSpPr>
            <p:cNvPr id="88" name="Line 10"/>
            <p:cNvSpPr>
              <a:spLocks noChangeShapeType="1"/>
            </p:cNvSpPr>
            <p:nvPr/>
          </p:nvSpPr>
          <p:spPr bwMode="auto">
            <a:xfrm>
              <a:off x="2285044" y="4465286"/>
              <a:ext cx="0" cy="847312"/>
            </a:xfrm>
            <a:prstGeom prst="line">
              <a:avLst/>
            </a:prstGeom>
            <a:noFill/>
            <a:ln w="25400">
              <a:solidFill>
                <a:srgbClr val="339966"/>
              </a:solidFill>
              <a:round/>
              <a:headEnd/>
              <a:tailEnd/>
            </a:ln>
            <a:scene3d>
              <a:camera prst="obliqueBottomRight"/>
              <a:lightRig rig="threePt" dir="t"/>
            </a:scene3d>
          </p:spPr>
          <p:txBody>
            <a:bodyPr wrap="none" anchor="ctr"/>
            <a:lstStyle/>
            <a:p>
              <a:endParaRPr lang="en-US"/>
            </a:p>
          </p:txBody>
        </p:sp>
        <p:sp>
          <p:nvSpPr>
            <p:cNvPr id="89" name="Line 10"/>
            <p:cNvSpPr>
              <a:spLocks noChangeShapeType="1"/>
            </p:cNvSpPr>
            <p:nvPr/>
          </p:nvSpPr>
          <p:spPr bwMode="auto">
            <a:xfrm>
              <a:off x="2340725" y="4398165"/>
              <a:ext cx="0" cy="905169"/>
            </a:xfrm>
            <a:prstGeom prst="line">
              <a:avLst/>
            </a:prstGeom>
            <a:noFill/>
            <a:ln w="25400">
              <a:solidFill>
                <a:srgbClr val="339966"/>
              </a:solidFill>
              <a:round/>
              <a:headEnd/>
              <a:tailEnd/>
            </a:ln>
            <a:scene3d>
              <a:camera prst="obliqueBottomRight"/>
              <a:lightRig rig="threePt" dir="t"/>
            </a:scene3d>
          </p:spPr>
          <p:txBody>
            <a:bodyPr wrap="none" anchor="ctr"/>
            <a:lstStyle/>
            <a:p>
              <a:endParaRPr lang="en-US"/>
            </a:p>
          </p:txBody>
        </p:sp>
        <p:sp>
          <p:nvSpPr>
            <p:cNvPr id="90" name="Rectangle 11"/>
            <p:cNvSpPr>
              <a:spLocks noChangeArrowheads="1"/>
            </p:cNvSpPr>
            <p:nvPr/>
          </p:nvSpPr>
          <p:spPr bwMode="auto">
            <a:xfrm rot="5400000">
              <a:off x="4662653" y="4485366"/>
              <a:ext cx="165847" cy="57763"/>
            </a:xfrm>
            <a:prstGeom prst="rect">
              <a:avLst/>
            </a:prstGeom>
            <a:solidFill>
              <a:srgbClr val="339966"/>
            </a:solidFill>
            <a:ln w="12700">
              <a:solidFill>
                <a:srgbClr val="339966"/>
              </a:solidFill>
              <a:miter lim="800000"/>
              <a:headEnd/>
              <a:tailEnd/>
            </a:ln>
            <a:scene3d>
              <a:camera prst="obliqueBottomRight"/>
              <a:lightRig rig="threePt" dir="t"/>
            </a:scene3d>
          </p:spPr>
          <p:txBody>
            <a:bodyPr wrap="none" anchor="ctr"/>
            <a:lstStyle/>
            <a:p>
              <a:endParaRPr lang="en-AU"/>
            </a:p>
          </p:txBody>
        </p:sp>
        <p:sp>
          <p:nvSpPr>
            <p:cNvPr id="91" name="Rectangle 11"/>
            <p:cNvSpPr>
              <a:spLocks noChangeArrowheads="1"/>
            </p:cNvSpPr>
            <p:nvPr/>
          </p:nvSpPr>
          <p:spPr bwMode="auto">
            <a:xfrm rot="5400000">
              <a:off x="4699557" y="4022424"/>
              <a:ext cx="45719" cy="234356"/>
            </a:xfrm>
            <a:prstGeom prst="rect">
              <a:avLst/>
            </a:prstGeom>
            <a:solidFill>
              <a:srgbClr val="339966"/>
            </a:solidFill>
            <a:ln w="12700">
              <a:solidFill>
                <a:srgbClr val="339966"/>
              </a:solidFill>
              <a:miter lim="800000"/>
              <a:headEnd/>
              <a:tailEnd/>
            </a:ln>
            <a:scene3d>
              <a:camera prst="obliqueBottomRight"/>
              <a:lightRig rig="threePt" dir="t"/>
            </a:scene3d>
          </p:spPr>
          <p:txBody>
            <a:bodyPr wrap="none" anchor="ctr"/>
            <a:lstStyle/>
            <a:p>
              <a:endParaRPr lang="en-AU"/>
            </a:p>
          </p:txBody>
        </p:sp>
        <p:sp>
          <p:nvSpPr>
            <p:cNvPr id="92" name="Rectangle 11"/>
            <p:cNvSpPr>
              <a:spLocks noChangeArrowheads="1"/>
            </p:cNvSpPr>
            <p:nvPr/>
          </p:nvSpPr>
          <p:spPr bwMode="auto">
            <a:xfrm rot="5400000">
              <a:off x="4876507" y="3922492"/>
              <a:ext cx="47169" cy="234356"/>
            </a:xfrm>
            <a:prstGeom prst="rect">
              <a:avLst/>
            </a:prstGeom>
            <a:solidFill>
              <a:srgbClr val="339966"/>
            </a:solidFill>
            <a:ln w="12700">
              <a:solidFill>
                <a:srgbClr val="339966"/>
              </a:solidFill>
              <a:miter lim="800000"/>
              <a:headEnd/>
              <a:tailEnd/>
            </a:ln>
            <a:scene3d>
              <a:camera prst="obliqueBottomRight"/>
              <a:lightRig rig="threePt" dir="t"/>
            </a:scene3d>
          </p:spPr>
          <p:txBody>
            <a:bodyPr wrap="none" anchor="ctr"/>
            <a:lstStyle/>
            <a:p>
              <a:endParaRPr lang="en-AU"/>
            </a:p>
          </p:txBody>
        </p:sp>
        <p:sp>
          <p:nvSpPr>
            <p:cNvPr id="93" name="Rectangle 11"/>
            <p:cNvSpPr>
              <a:spLocks noChangeArrowheads="1"/>
            </p:cNvSpPr>
            <p:nvPr/>
          </p:nvSpPr>
          <p:spPr bwMode="auto">
            <a:xfrm rot="5400000">
              <a:off x="2317865" y="4246697"/>
              <a:ext cx="45719" cy="234356"/>
            </a:xfrm>
            <a:prstGeom prst="rect">
              <a:avLst/>
            </a:prstGeom>
            <a:solidFill>
              <a:srgbClr val="339966"/>
            </a:solidFill>
            <a:ln w="12700">
              <a:solidFill>
                <a:srgbClr val="339966"/>
              </a:solidFill>
              <a:miter lim="800000"/>
              <a:headEnd/>
              <a:tailEnd/>
            </a:ln>
            <a:scene3d>
              <a:camera prst="obliqueBottomRight"/>
              <a:lightRig rig="threePt" dir="t"/>
            </a:scene3d>
          </p:spPr>
          <p:txBody>
            <a:bodyPr wrap="none" anchor="ctr"/>
            <a:lstStyle/>
            <a:p>
              <a:endParaRPr lang="en-AU"/>
            </a:p>
          </p:txBody>
        </p:sp>
        <p:sp>
          <p:nvSpPr>
            <p:cNvPr id="94" name="Rectangle 11"/>
            <p:cNvSpPr>
              <a:spLocks noChangeArrowheads="1"/>
            </p:cNvSpPr>
            <p:nvPr/>
          </p:nvSpPr>
          <p:spPr bwMode="auto">
            <a:xfrm rot="5400000">
              <a:off x="2216464" y="4370967"/>
              <a:ext cx="45719" cy="234356"/>
            </a:xfrm>
            <a:prstGeom prst="rect">
              <a:avLst/>
            </a:prstGeom>
            <a:solidFill>
              <a:srgbClr val="339966"/>
            </a:solidFill>
            <a:ln w="12700">
              <a:solidFill>
                <a:srgbClr val="339966"/>
              </a:solidFill>
              <a:miter lim="800000"/>
              <a:headEnd/>
              <a:tailEnd/>
            </a:ln>
            <a:scene3d>
              <a:camera prst="obliqueBottomRight"/>
              <a:lightRig rig="threePt" dir="t"/>
            </a:scene3d>
          </p:spPr>
          <p:txBody>
            <a:bodyPr wrap="none" anchor="ctr"/>
            <a:lstStyle/>
            <a:p>
              <a:endParaRPr lang="en-AU"/>
            </a:p>
          </p:txBody>
        </p:sp>
      </p:grpSp>
      <p:pic>
        <p:nvPicPr>
          <p:cNvPr id="34" name="Picture 752"/>
          <p:cNvPicPr>
            <a:picLocks noChangeAspect="1" noChangeArrowheads="1"/>
          </p:cNvPicPr>
          <p:nvPr/>
        </p:nvPicPr>
        <p:blipFill>
          <a:blip r:embed="rId4" cstate="email">
            <a:lum bright="11000"/>
          </a:blip>
          <a:srcRect/>
          <a:stretch>
            <a:fillRect/>
          </a:stretch>
        </p:blipFill>
        <p:spPr bwMode="auto">
          <a:xfrm>
            <a:off x="2355150" y="1531790"/>
            <a:ext cx="697311" cy="870011"/>
          </a:xfrm>
          <a:prstGeom prst="rect">
            <a:avLst/>
          </a:prstGeom>
          <a:noFill/>
          <a:ln w="9525">
            <a:noFill/>
            <a:miter lim="800000"/>
            <a:headEnd/>
            <a:tailEnd/>
          </a:ln>
        </p:spPr>
      </p:pic>
      <p:pic>
        <p:nvPicPr>
          <p:cNvPr id="35" name="Picture 795"/>
          <p:cNvPicPr>
            <a:picLocks noChangeAspect="1" noChangeArrowheads="1"/>
          </p:cNvPicPr>
          <p:nvPr/>
        </p:nvPicPr>
        <p:blipFill>
          <a:blip r:embed="rId7" cstate="email">
            <a:lum bright="11000"/>
          </a:blip>
          <a:srcRect/>
          <a:stretch>
            <a:fillRect/>
          </a:stretch>
        </p:blipFill>
        <p:spPr bwMode="auto">
          <a:xfrm>
            <a:off x="3724622" y="1531789"/>
            <a:ext cx="629163" cy="544505"/>
          </a:xfrm>
          <a:prstGeom prst="rect">
            <a:avLst/>
          </a:prstGeom>
          <a:noFill/>
          <a:ln w="9525">
            <a:noFill/>
            <a:miter lim="800000"/>
            <a:headEnd/>
            <a:tailEnd/>
          </a:ln>
        </p:spPr>
      </p:pic>
      <p:pic>
        <p:nvPicPr>
          <p:cNvPr id="37" name="Picture 795"/>
          <p:cNvPicPr>
            <a:picLocks noChangeAspect="1" noChangeArrowheads="1"/>
          </p:cNvPicPr>
          <p:nvPr/>
        </p:nvPicPr>
        <p:blipFill>
          <a:blip r:embed="rId7" cstate="email">
            <a:lum bright="11000"/>
          </a:blip>
          <a:srcRect/>
          <a:stretch>
            <a:fillRect/>
          </a:stretch>
        </p:blipFill>
        <p:spPr bwMode="auto">
          <a:xfrm>
            <a:off x="1725987" y="1531790"/>
            <a:ext cx="629163" cy="544505"/>
          </a:xfrm>
          <a:prstGeom prst="rect">
            <a:avLst/>
          </a:prstGeom>
          <a:noFill/>
          <a:ln w="9525">
            <a:noFill/>
            <a:miter lim="800000"/>
            <a:headEnd/>
            <a:tailEnd/>
          </a:ln>
        </p:spPr>
      </p:pic>
      <p:sp>
        <p:nvSpPr>
          <p:cNvPr id="42" name="Line 181"/>
          <p:cNvSpPr>
            <a:spLocks noChangeShapeType="1"/>
          </p:cNvSpPr>
          <p:nvPr/>
        </p:nvSpPr>
        <p:spPr bwMode="auto">
          <a:xfrm flipV="1">
            <a:off x="418843" y="2401800"/>
            <a:ext cx="5757651" cy="0"/>
          </a:xfrm>
          <a:prstGeom prst="line">
            <a:avLst/>
          </a:prstGeom>
          <a:noFill/>
          <a:ln w="28575">
            <a:solidFill>
              <a:schemeClr val="accent4"/>
            </a:solidFill>
            <a:round/>
            <a:headEnd type="none" w="sm" len="sm"/>
            <a:tailEnd type="none" w="sm" len="sm"/>
          </a:ln>
        </p:spPr>
        <p:txBody>
          <a:bodyPr/>
          <a:lstStyle/>
          <a:p>
            <a:endParaRPr lang="fr-FR" smtClean="0">
              <a:latin typeface="Arial" pitchFamily="34" charset="0"/>
            </a:endParaRPr>
          </a:p>
        </p:txBody>
      </p:sp>
      <p:sp>
        <p:nvSpPr>
          <p:cNvPr id="43" name="Line 181"/>
          <p:cNvSpPr>
            <a:spLocks noChangeShapeType="1"/>
          </p:cNvSpPr>
          <p:nvPr/>
        </p:nvSpPr>
        <p:spPr bwMode="auto">
          <a:xfrm flipV="1">
            <a:off x="502769" y="2570491"/>
            <a:ext cx="5757651" cy="0"/>
          </a:xfrm>
          <a:prstGeom prst="line">
            <a:avLst/>
          </a:prstGeom>
          <a:noFill/>
          <a:ln w="28575">
            <a:solidFill>
              <a:schemeClr val="accent4"/>
            </a:solidFill>
            <a:round/>
            <a:headEnd type="none" w="sm" len="sm"/>
            <a:tailEnd type="none" w="sm" len="sm"/>
          </a:ln>
        </p:spPr>
        <p:txBody>
          <a:bodyPr/>
          <a:lstStyle/>
          <a:p>
            <a:endParaRPr lang="fr-FR" smtClean="0">
              <a:latin typeface="Arial" pitchFamily="34" charset="0"/>
            </a:endParaRPr>
          </a:p>
        </p:txBody>
      </p:sp>
      <p:sp>
        <p:nvSpPr>
          <p:cNvPr id="51" name="Oval 50"/>
          <p:cNvSpPr/>
          <p:nvPr/>
        </p:nvSpPr>
        <p:spPr>
          <a:xfrm>
            <a:off x="3995661" y="2497374"/>
            <a:ext cx="87085" cy="12702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1948411" y="2508261"/>
            <a:ext cx="87085" cy="13534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1758646" y="2362028"/>
            <a:ext cx="87085" cy="1161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4218201" y="2321044"/>
            <a:ext cx="87085" cy="13278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3226466" y="2318483"/>
            <a:ext cx="87085" cy="1462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Line 181"/>
          <p:cNvSpPr>
            <a:spLocks noChangeShapeType="1"/>
          </p:cNvSpPr>
          <p:nvPr/>
        </p:nvSpPr>
        <p:spPr bwMode="auto">
          <a:xfrm flipV="1">
            <a:off x="3270007" y="2143387"/>
            <a:ext cx="0" cy="310441"/>
          </a:xfrm>
          <a:prstGeom prst="line">
            <a:avLst/>
          </a:prstGeom>
          <a:noFill/>
          <a:ln w="28575">
            <a:solidFill>
              <a:schemeClr val="accent4"/>
            </a:solidFill>
            <a:round/>
            <a:headEnd type="none" w="sm" len="sm"/>
            <a:tailEnd type="none" w="sm" len="sm"/>
          </a:ln>
        </p:spPr>
        <p:txBody>
          <a:bodyPr/>
          <a:lstStyle/>
          <a:p>
            <a:endParaRPr lang="fr-FR" smtClean="0">
              <a:latin typeface="Arial" pitchFamily="34" charset="0"/>
            </a:endParaRPr>
          </a:p>
        </p:txBody>
      </p:sp>
      <p:sp>
        <p:nvSpPr>
          <p:cNvPr id="73" name="Oval 72"/>
          <p:cNvSpPr/>
          <p:nvPr/>
        </p:nvSpPr>
        <p:spPr>
          <a:xfrm>
            <a:off x="3405438" y="2478164"/>
            <a:ext cx="87085" cy="1462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Line 181"/>
          <p:cNvSpPr>
            <a:spLocks noChangeShapeType="1"/>
          </p:cNvSpPr>
          <p:nvPr/>
        </p:nvSpPr>
        <p:spPr bwMode="auto">
          <a:xfrm flipV="1">
            <a:off x="3448979" y="2143387"/>
            <a:ext cx="0" cy="427104"/>
          </a:xfrm>
          <a:prstGeom prst="line">
            <a:avLst/>
          </a:prstGeom>
          <a:noFill/>
          <a:ln w="28575">
            <a:solidFill>
              <a:schemeClr val="accent4"/>
            </a:solidFill>
            <a:round/>
            <a:headEnd type="none" w="sm" len="sm"/>
            <a:tailEnd type="none" w="sm" len="sm"/>
          </a:ln>
        </p:spPr>
        <p:txBody>
          <a:bodyPr/>
          <a:lstStyle/>
          <a:p>
            <a:endParaRPr lang="fr-FR" smtClean="0">
              <a:latin typeface="Arial" pitchFamily="34" charset="0"/>
            </a:endParaRPr>
          </a:p>
        </p:txBody>
      </p:sp>
      <p:sp>
        <p:nvSpPr>
          <p:cNvPr id="75" name="Oval 74"/>
          <p:cNvSpPr/>
          <p:nvPr/>
        </p:nvSpPr>
        <p:spPr>
          <a:xfrm>
            <a:off x="2457197" y="2362028"/>
            <a:ext cx="87085" cy="9180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Line 181"/>
          <p:cNvSpPr>
            <a:spLocks noChangeShapeType="1"/>
          </p:cNvSpPr>
          <p:nvPr/>
        </p:nvSpPr>
        <p:spPr bwMode="auto">
          <a:xfrm flipV="1">
            <a:off x="2500738" y="2225615"/>
            <a:ext cx="0" cy="176186"/>
          </a:xfrm>
          <a:prstGeom prst="line">
            <a:avLst/>
          </a:prstGeom>
          <a:noFill/>
          <a:ln w="28575">
            <a:solidFill>
              <a:schemeClr val="accent4"/>
            </a:solidFill>
            <a:round/>
            <a:headEnd type="none" w="sm" len="sm"/>
            <a:tailEnd type="none" w="sm" len="sm"/>
          </a:ln>
        </p:spPr>
        <p:txBody>
          <a:bodyPr/>
          <a:lstStyle/>
          <a:p>
            <a:endParaRPr lang="fr-FR" smtClean="0">
              <a:latin typeface="Arial" pitchFamily="34" charset="0"/>
            </a:endParaRPr>
          </a:p>
        </p:txBody>
      </p:sp>
      <p:sp>
        <p:nvSpPr>
          <p:cNvPr id="77" name="Oval 76"/>
          <p:cNvSpPr/>
          <p:nvPr/>
        </p:nvSpPr>
        <p:spPr>
          <a:xfrm>
            <a:off x="2628549" y="2521709"/>
            <a:ext cx="81690" cy="1026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Line 181"/>
          <p:cNvSpPr>
            <a:spLocks noChangeShapeType="1"/>
          </p:cNvSpPr>
          <p:nvPr/>
        </p:nvSpPr>
        <p:spPr bwMode="auto">
          <a:xfrm flipV="1">
            <a:off x="2666279" y="2225615"/>
            <a:ext cx="0" cy="377535"/>
          </a:xfrm>
          <a:prstGeom prst="line">
            <a:avLst/>
          </a:prstGeom>
          <a:noFill/>
          <a:ln w="28575">
            <a:solidFill>
              <a:schemeClr val="accent4"/>
            </a:solidFill>
            <a:round/>
            <a:headEnd type="none" w="sm" len="sm"/>
            <a:tailEnd type="none" w="sm" len="sm"/>
          </a:ln>
        </p:spPr>
        <p:txBody>
          <a:bodyPr/>
          <a:lstStyle/>
          <a:p>
            <a:endParaRPr lang="fr-FR" smtClean="0">
              <a:latin typeface="Arial" pitchFamily="34" charset="0"/>
            </a:endParaRPr>
          </a:p>
        </p:txBody>
      </p:sp>
      <p:pic>
        <p:nvPicPr>
          <p:cNvPr id="30" name="Picture 6"/>
          <p:cNvPicPr>
            <a:picLocks noChangeAspect="1" noChangeArrowheads="1"/>
          </p:cNvPicPr>
          <p:nvPr/>
        </p:nvPicPr>
        <p:blipFill>
          <a:blip r:embed="rId8" cstate="email"/>
          <a:srcRect/>
          <a:stretch>
            <a:fillRect/>
          </a:stretch>
        </p:blipFill>
        <p:spPr bwMode="auto">
          <a:xfrm>
            <a:off x="268412" y="5015542"/>
            <a:ext cx="1679999" cy="575583"/>
          </a:xfrm>
          <a:prstGeom prst="rect">
            <a:avLst/>
          </a:prstGeom>
          <a:noFill/>
          <a:ln w="9525">
            <a:noFill/>
            <a:miter lim="800000"/>
            <a:headEnd/>
            <a:tailEnd/>
          </a:ln>
        </p:spPr>
      </p:pic>
      <p:sp>
        <p:nvSpPr>
          <p:cNvPr id="107" name="Rectangle 106"/>
          <p:cNvSpPr/>
          <p:nvPr/>
        </p:nvSpPr>
        <p:spPr>
          <a:xfrm>
            <a:off x="3069771" y="2793745"/>
            <a:ext cx="217715" cy="968827"/>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3585891" y="2793745"/>
            <a:ext cx="217715" cy="968827"/>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1366499" y="2802730"/>
            <a:ext cx="217715" cy="968827"/>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p:cNvSpPr/>
          <p:nvPr/>
        </p:nvSpPr>
        <p:spPr>
          <a:xfrm>
            <a:off x="838199" y="2802730"/>
            <a:ext cx="217715" cy="968827"/>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2950029" y="4757058"/>
            <a:ext cx="239485" cy="1175656"/>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3189514" y="4757058"/>
            <a:ext cx="239485" cy="1175656"/>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4" name="Elbow Connector 113"/>
          <p:cNvCxnSpPr>
            <a:stCxn id="110" idx="0"/>
            <a:endCxn id="120" idx="2"/>
          </p:cNvCxnSpPr>
          <p:nvPr/>
        </p:nvCxnSpPr>
        <p:spPr>
          <a:xfrm rot="5400000" flipH="1" flipV="1">
            <a:off x="568405" y="1902652"/>
            <a:ext cx="1278731" cy="521426"/>
          </a:xfrm>
          <a:prstGeom prst="bentConnector3">
            <a:avLst>
              <a:gd name="adj1" fmla="val 50000"/>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120" name="Rounded Rectangle 119"/>
          <p:cNvSpPr/>
          <p:nvPr/>
        </p:nvSpPr>
        <p:spPr>
          <a:xfrm>
            <a:off x="468086" y="1034142"/>
            <a:ext cx="2000794" cy="489857"/>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accent5"/>
                </a:solidFill>
              </a:rPr>
              <a:t>Резервирование блоков питания</a:t>
            </a:r>
            <a:endParaRPr lang="en-US" sz="1400" dirty="0">
              <a:solidFill>
                <a:schemeClr val="accent5"/>
              </a:solidFill>
            </a:endParaRPr>
          </a:p>
        </p:txBody>
      </p:sp>
      <p:cxnSp>
        <p:nvCxnSpPr>
          <p:cNvPr id="121" name="Elbow Connector 120"/>
          <p:cNvCxnSpPr>
            <a:endCxn id="120" idx="2"/>
          </p:cNvCxnSpPr>
          <p:nvPr/>
        </p:nvCxnSpPr>
        <p:spPr>
          <a:xfrm rot="16200000" flipV="1">
            <a:off x="848541" y="2143941"/>
            <a:ext cx="1273632" cy="33748"/>
          </a:xfrm>
          <a:prstGeom prst="bentConnector3">
            <a:avLst>
              <a:gd name="adj1" fmla="val 50000"/>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125" name="Rounded Rectangle 124"/>
          <p:cNvSpPr/>
          <p:nvPr/>
        </p:nvSpPr>
        <p:spPr>
          <a:xfrm>
            <a:off x="4354286" y="1034142"/>
            <a:ext cx="1937657" cy="489857"/>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accent5"/>
                </a:solidFill>
              </a:rPr>
              <a:t>Резервирование шин связи</a:t>
            </a:r>
            <a:endParaRPr lang="en-US" sz="1400" dirty="0">
              <a:solidFill>
                <a:schemeClr val="accent5"/>
              </a:solidFill>
            </a:endParaRPr>
          </a:p>
        </p:txBody>
      </p:sp>
      <p:cxnSp>
        <p:nvCxnSpPr>
          <p:cNvPr id="126" name="Elbow Connector 125"/>
          <p:cNvCxnSpPr/>
          <p:nvPr/>
        </p:nvCxnSpPr>
        <p:spPr>
          <a:xfrm rot="5400000" flipH="1" flipV="1">
            <a:off x="4763048" y="1882404"/>
            <a:ext cx="1050758" cy="344283"/>
          </a:xfrm>
          <a:prstGeom prst="bentConnector3">
            <a:avLst>
              <a:gd name="adj1" fmla="val 57374"/>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127" name="Elbow Connector 126"/>
          <p:cNvCxnSpPr/>
          <p:nvPr/>
        </p:nvCxnSpPr>
        <p:spPr>
          <a:xfrm rot="16200000" flipV="1">
            <a:off x="5186767" y="1802970"/>
            <a:ext cx="878237" cy="320298"/>
          </a:xfrm>
          <a:prstGeom prst="bentConnector3">
            <a:avLst>
              <a:gd name="adj1" fmla="val 48235"/>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131" name="Rounded Rectangle 130"/>
          <p:cNvSpPr/>
          <p:nvPr/>
        </p:nvSpPr>
        <p:spPr>
          <a:xfrm>
            <a:off x="5083628" y="3156857"/>
            <a:ext cx="1937657" cy="60880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accent5"/>
                </a:solidFill>
              </a:rPr>
              <a:t>Оптоволоконные каналы для синхронизации</a:t>
            </a:r>
            <a:endParaRPr lang="en-US" sz="1400" dirty="0">
              <a:solidFill>
                <a:schemeClr val="accent5"/>
              </a:solidFill>
            </a:endParaRPr>
          </a:p>
        </p:txBody>
      </p:sp>
      <p:cxnSp>
        <p:nvCxnSpPr>
          <p:cNvPr id="133" name="Straight Arrow Connector 132"/>
          <p:cNvCxnSpPr>
            <a:stCxn id="105" idx="0"/>
            <a:endCxn id="131" idx="1"/>
          </p:cNvCxnSpPr>
          <p:nvPr/>
        </p:nvCxnSpPr>
        <p:spPr>
          <a:xfrm flipV="1">
            <a:off x="3492523" y="3461261"/>
            <a:ext cx="1591105" cy="265195"/>
          </a:xfrm>
          <a:prstGeom prst="straightConnector1">
            <a:avLst/>
          </a:prstGeom>
          <a:ln w="28575">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134" name="Rounded Rectangle 133"/>
          <p:cNvSpPr/>
          <p:nvPr/>
        </p:nvSpPr>
        <p:spPr>
          <a:xfrm>
            <a:off x="5083628" y="5669280"/>
            <a:ext cx="1937657" cy="59000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accent5"/>
                </a:solidFill>
              </a:rPr>
              <a:t>Резервируемые блоки питания</a:t>
            </a:r>
            <a:r>
              <a:rPr lang="en-IN" sz="1400" dirty="0" smtClean="0">
                <a:solidFill>
                  <a:schemeClr val="accent5"/>
                </a:solidFill>
              </a:rPr>
              <a:t>@ I/O Node</a:t>
            </a:r>
            <a:endParaRPr lang="en-US" sz="1400" dirty="0">
              <a:solidFill>
                <a:schemeClr val="accent5"/>
              </a:solidFill>
            </a:endParaRPr>
          </a:p>
        </p:txBody>
      </p:sp>
      <p:sp>
        <p:nvSpPr>
          <p:cNvPr id="135" name="Rounded Rectangle 134"/>
          <p:cNvSpPr/>
          <p:nvPr/>
        </p:nvSpPr>
        <p:spPr>
          <a:xfrm>
            <a:off x="5083628" y="4201885"/>
            <a:ext cx="1937657" cy="489857"/>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accent5"/>
                </a:solidFill>
              </a:rPr>
              <a:t>Резервируемые </a:t>
            </a:r>
            <a:r>
              <a:rPr lang="en-IN" sz="1400" dirty="0" smtClean="0">
                <a:solidFill>
                  <a:schemeClr val="accent5"/>
                </a:solidFill>
              </a:rPr>
              <a:t> I/O </a:t>
            </a:r>
            <a:r>
              <a:rPr lang="ru-RU" sz="1400" dirty="0" smtClean="0">
                <a:solidFill>
                  <a:schemeClr val="accent5"/>
                </a:solidFill>
              </a:rPr>
              <a:t>шины связи</a:t>
            </a:r>
            <a:endParaRPr lang="en-US" sz="1400" dirty="0">
              <a:solidFill>
                <a:schemeClr val="accent5"/>
              </a:solidFill>
            </a:endParaRPr>
          </a:p>
        </p:txBody>
      </p:sp>
      <p:cxnSp>
        <p:nvCxnSpPr>
          <p:cNvPr id="137" name="Elbow Connector 136"/>
          <p:cNvCxnSpPr>
            <a:endCxn id="135" idx="1"/>
          </p:cNvCxnSpPr>
          <p:nvPr/>
        </p:nvCxnSpPr>
        <p:spPr>
          <a:xfrm>
            <a:off x="3590441" y="4138047"/>
            <a:ext cx="1493187" cy="308767"/>
          </a:xfrm>
          <a:prstGeom prst="bentConnector3">
            <a:avLst>
              <a:gd name="adj1" fmla="val 525"/>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144" name="Elbow Connector 136"/>
          <p:cNvCxnSpPr>
            <a:endCxn id="135" idx="1"/>
          </p:cNvCxnSpPr>
          <p:nvPr/>
        </p:nvCxnSpPr>
        <p:spPr>
          <a:xfrm>
            <a:off x="3848746" y="3874576"/>
            <a:ext cx="1234882" cy="572238"/>
          </a:xfrm>
          <a:prstGeom prst="bentConnector3">
            <a:avLst>
              <a:gd name="adj1" fmla="val 50000"/>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153" name="Elbow Connector 136"/>
          <p:cNvCxnSpPr>
            <a:stCxn id="111" idx="2"/>
            <a:endCxn id="134" idx="1"/>
          </p:cNvCxnSpPr>
          <p:nvPr/>
        </p:nvCxnSpPr>
        <p:spPr>
          <a:xfrm rot="16200000" flipH="1">
            <a:off x="4060915" y="4941571"/>
            <a:ext cx="31571" cy="2013856"/>
          </a:xfrm>
          <a:prstGeom prst="bentConnector2">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156" name="Elbow Connector 136"/>
          <p:cNvCxnSpPr>
            <a:endCxn id="134" idx="1"/>
          </p:cNvCxnSpPr>
          <p:nvPr/>
        </p:nvCxnSpPr>
        <p:spPr>
          <a:xfrm>
            <a:off x="3418114" y="5867400"/>
            <a:ext cx="1665514" cy="96885"/>
          </a:xfrm>
          <a:prstGeom prst="bentConnector3">
            <a:avLst>
              <a:gd name="adj1" fmla="val 50000"/>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159" name="TextBox 158"/>
          <p:cNvSpPr txBox="1"/>
          <p:nvPr/>
        </p:nvSpPr>
        <p:spPr>
          <a:xfrm>
            <a:off x="3396343" y="4484914"/>
            <a:ext cx="1338828" cy="307777"/>
          </a:xfrm>
          <a:prstGeom prst="rect">
            <a:avLst/>
          </a:prstGeom>
          <a:noFill/>
        </p:spPr>
        <p:txBody>
          <a:bodyPr wrap="none" rtlCol="0">
            <a:spAutoFit/>
          </a:bodyPr>
          <a:lstStyle/>
          <a:p>
            <a:r>
              <a:rPr lang="en-IN" sz="1400" b="1" dirty="0" smtClean="0">
                <a:solidFill>
                  <a:srgbClr val="626469"/>
                </a:solidFill>
                <a:latin typeface="Arial" pitchFamily="34" charset="0"/>
                <a:cs typeface="Arial" pitchFamily="34" charset="0"/>
              </a:rPr>
              <a:t>Quantum RIO</a:t>
            </a:r>
            <a:endParaRPr lang="en-US" sz="1400" b="1" dirty="0" err="1" smtClean="0">
              <a:solidFill>
                <a:srgbClr val="626469"/>
              </a:solidFill>
              <a:latin typeface="Arial" pitchFamily="34" charset="0"/>
              <a:cs typeface="Arial" pitchFamily="34" charset="0"/>
            </a:endParaRPr>
          </a:p>
        </p:txBody>
      </p:sp>
      <p:sp>
        <p:nvSpPr>
          <p:cNvPr id="160" name="TextBox 159"/>
          <p:cNvSpPr txBox="1"/>
          <p:nvPr/>
        </p:nvSpPr>
        <p:spPr>
          <a:xfrm>
            <a:off x="522515" y="4669970"/>
            <a:ext cx="872355" cy="307777"/>
          </a:xfrm>
          <a:prstGeom prst="rect">
            <a:avLst/>
          </a:prstGeom>
          <a:noFill/>
        </p:spPr>
        <p:txBody>
          <a:bodyPr wrap="none" rtlCol="0">
            <a:spAutoFit/>
          </a:bodyPr>
          <a:lstStyle/>
          <a:p>
            <a:r>
              <a:rPr lang="en-IN" sz="1400" b="1" dirty="0" smtClean="0">
                <a:solidFill>
                  <a:srgbClr val="626469"/>
                </a:solidFill>
                <a:latin typeface="Arial" pitchFamily="34" charset="0"/>
                <a:cs typeface="Arial" pitchFamily="34" charset="0"/>
              </a:rPr>
              <a:t>X80 RIO</a:t>
            </a:r>
            <a:endParaRPr lang="en-US" sz="1400" b="1" dirty="0" err="1" smtClean="0">
              <a:solidFill>
                <a:srgbClr val="626469"/>
              </a:solidFill>
              <a:latin typeface="Arial" pitchFamily="34" charset="0"/>
              <a:cs typeface="Arial" pitchFamily="34" charset="0"/>
            </a:endParaRPr>
          </a:p>
        </p:txBody>
      </p:sp>
      <p:cxnSp>
        <p:nvCxnSpPr>
          <p:cNvPr id="180" name="Straight Connector 179"/>
          <p:cNvCxnSpPr/>
          <p:nvPr/>
        </p:nvCxnSpPr>
        <p:spPr>
          <a:xfrm>
            <a:off x="7169648" y="921535"/>
            <a:ext cx="2677" cy="5288765"/>
          </a:xfrm>
          <a:prstGeom prst="line">
            <a:avLst/>
          </a:prstGeom>
          <a:ln w="22225" cmpd="dbl">
            <a:solidFill>
              <a:schemeClr val="tx2"/>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lank">
  <a:themeElements>
    <a:clrScheme name="Schneider Electric">
      <a:dk1>
        <a:srgbClr val="87D200"/>
      </a:dk1>
      <a:lt1>
        <a:sysClr val="window" lastClr="FFFFFF"/>
      </a:lt1>
      <a:dk2>
        <a:srgbClr val="009530"/>
      </a:dk2>
      <a:lt2>
        <a:srgbClr val="4FA600"/>
      </a:lt2>
      <a:accent1>
        <a:srgbClr val="FFD100"/>
      </a:accent1>
      <a:accent2>
        <a:srgbClr val="E47F00"/>
      </a:accent2>
      <a:accent3>
        <a:srgbClr val="B10043"/>
      </a:accent3>
      <a:accent4>
        <a:srgbClr val="42B4E6"/>
      </a:accent4>
      <a:accent5>
        <a:srgbClr val="626469"/>
      </a:accent5>
      <a:accent6>
        <a:srgbClr val="9FA0A4"/>
      </a:accent6>
      <a:hlink>
        <a:srgbClr val="116082"/>
      </a:hlink>
      <a:folHlink>
        <a:srgbClr val="5F006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9FA0A4"/>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err="1" smtClean="0">
            <a:solidFill>
              <a:srgbClr val="626469"/>
            </a:solidFill>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2_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solidFill>
              <a:schemeClr val="bg1"/>
            </a:solidFill>
            <a:effectLst/>
            <a:latin typeface="Arial" pitchFamily="34" charset="0"/>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blank</Template>
  <TotalTime>9938</TotalTime>
  <Words>3547</Words>
  <Application>Microsoft Office PowerPoint</Application>
  <PresentationFormat>Custom</PresentationFormat>
  <Paragraphs>791</Paragraphs>
  <Slides>46</Slides>
  <Notes>21</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46</vt:i4>
      </vt:variant>
    </vt:vector>
  </HeadingPairs>
  <TitlesOfParts>
    <vt:vector size="50" baseType="lpstr">
      <vt:lpstr>blank</vt:lpstr>
      <vt:lpstr>2_Modèle par défaut</vt:lpstr>
      <vt:lpstr>Document</vt:lpstr>
      <vt:lpstr>Paint Shop Pro Image</vt:lpstr>
      <vt:lpstr>PlantStruxure PES</vt:lpstr>
      <vt:lpstr>PlantStruxure PES</vt:lpstr>
      <vt:lpstr>PlantStruxure PES где можно решить задачи автоматизации</vt:lpstr>
      <vt:lpstr>PlantStruxure PES – выигрышные моменты Как мы представляем лучшее решение </vt:lpstr>
      <vt:lpstr>PlantStruxure PES – Единое решение для ваших задач</vt:lpstr>
      <vt:lpstr>Гарантия качества протестированные в полевых условиях решения </vt:lpstr>
      <vt:lpstr>Process Expert System – Создана для упрощения управления на всем жизненном цикле объекта</vt:lpstr>
      <vt:lpstr>Полностью Интегрированное решение</vt:lpstr>
      <vt:lpstr>Лучшее в классе резервирование</vt:lpstr>
      <vt:lpstr>Контроллеры и сетевая архитектура </vt:lpstr>
      <vt:lpstr>Структурированное и простое ПО</vt:lpstr>
      <vt:lpstr>Менеджер приложения</vt:lpstr>
      <vt:lpstr>Менеджер топологии</vt:lpstr>
      <vt:lpstr>Менеджер проекта</vt:lpstr>
      <vt:lpstr>Единая оболочка для программирования и конфигурирования</vt:lpstr>
      <vt:lpstr>Сократите время &amp; стоимость разработки на 30%</vt:lpstr>
      <vt:lpstr>Сокращение времени разработки, благодаря Многопользовательскому интерфейсу</vt:lpstr>
      <vt:lpstr>Безопасное &amp; Прозрачное управление доступом</vt:lpstr>
      <vt:lpstr>Разработка в режиме Offline &amp; применение функций Import/Export</vt:lpstr>
      <vt:lpstr>Повышение производительности  Упрощение поиска информации</vt:lpstr>
      <vt:lpstr>Модель объекта &amp; синхронизация изменений</vt:lpstr>
      <vt:lpstr>Обеспечьте точность решения до внедрения на объекте</vt:lpstr>
      <vt:lpstr>Библиотеки PES</vt:lpstr>
      <vt:lpstr>База знаний библиотек</vt:lpstr>
      <vt:lpstr>Общая библиотека элементов</vt:lpstr>
      <vt:lpstr>Библиотека инструментов</vt:lpstr>
      <vt:lpstr>Библиотека для водоснабжения и водоотведения (WWW)</vt:lpstr>
      <vt:lpstr>Библиотека металлургии и горнодобывающей промышленности  (MMM)</vt:lpstr>
      <vt:lpstr>Библиотека для горнодобывающей промышленности </vt:lpstr>
      <vt:lpstr>Библиотека для цементной промышленности</vt:lpstr>
      <vt:lpstr>Библиотека для пищевой промышленности (жидкие продукты)</vt:lpstr>
      <vt:lpstr>Advance Process Control (APC)</vt:lpstr>
      <vt:lpstr>Углубленные знания вашего энергопотребления    </vt:lpstr>
      <vt:lpstr>Библиотека для энергоменеджмента</vt:lpstr>
      <vt:lpstr>Библиотека устройств низкого напряжения</vt:lpstr>
      <vt:lpstr>Принимайте оптимальные решения</vt:lpstr>
      <vt:lpstr>Информация об активах и управление сигналами тревог    </vt:lpstr>
      <vt:lpstr>Управление сигналами тревог</vt:lpstr>
      <vt:lpstr>Многопользовательский интерфейс обеспечивает доступ к  сервисам Runtime с любого АРМ клиента</vt:lpstr>
      <vt:lpstr>Мощные сервисы Runtime Navigation</vt:lpstr>
      <vt:lpstr>Анализ причин сбоев через просмотр последовательности событий  </vt:lpstr>
      <vt:lpstr>Снижение стоимости владения   </vt:lpstr>
      <vt:lpstr>Сервисы в течении жизненного цикла</vt:lpstr>
      <vt:lpstr>Поддержка PES</vt:lpstr>
      <vt:lpstr>PES  - отличное решение ваших задач… </vt:lpstr>
      <vt:lpstr>Slide 46</vt:lpstr>
    </vt:vector>
  </TitlesOfParts>
  <Company>Schneider Electric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Ramji Vasudevan</dc:creator>
  <cp:lastModifiedBy>sesa207892</cp:lastModifiedBy>
  <cp:revision>545</cp:revision>
  <dcterms:created xsi:type="dcterms:W3CDTF">2015-05-25T04:05:39Z</dcterms:created>
  <dcterms:modified xsi:type="dcterms:W3CDTF">2015-11-30T12:38:15Z</dcterms:modified>
</cp:coreProperties>
</file>